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8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4" r:id="rId2"/>
    <p:sldId id="489" r:id="rId3"/>
    <p:sldId id="490" r:id="rId4"/>
    <p:sldId id="492" r:id="rId5"/>
    <p:sldId id="396" r:id="rId6"/>
    <p:sldId id="545" r:id="rId7"/>
    <p:sldId id="546" r:id="rId8"/>
    <p:sldId id="547" r:id="rId9"/>
    <p:sldId id="548" r:id="rId10"/>
    <p:sldId id="549" r:id="rId11"/>
    <p:sldId id="550" r:id="rId12"/>
    <p:sldId id="397" r:id="rId13"/>
    <p:sldId id="454" r:id="rId14"/>
    <p:sldId id="521" r:id="rId15"/>
    <p:sldId id="551" r:id="rId16"/>
    <p:sldId id="552" r:id="rId17"/>
    <p:sldId id="468" r:id="rId18"/>
    <p:sldId id="553" r:id="rId19"/>
    <p:sldId id="533" r:id="rId20"/>
    <p:sldId id="554" r:id="rId21"/>
    <p:sldId id="331" r:id="rId22"/>
    <p:sldId id="332" r:id="rId23"/>
    <p:sldId id="333" r:id="rId24"/>
    <p:sldId id="334" r:id="rId25"/>
    <p:sldId id="341" r:id="rId26"/>
    <p:sldId id="541" r:id="rId27"/>
    <p:sldId id="280" r:id="rId28"/>
    <p:sldId id="272" r:id="rId29"/>
  </p:sldIdLst>
  <p:sldSz cx="18288000" cy="10287000"/>
  <p:notesSz cx="6858000" cy="9144000"/>
  <p:embeddedFontLst>
    <p:embeddedFont>
      <p:font typeface="Abadi Extra Light" panose="020B0204020104020204" pitchFamily="34" charset="0"/>
      <p:regular r:id="rId31"/>
    </p:embeddedFont>
    <p:embeddedFont>
      <p:font typeface="ADLaM Display" panose="02010000000000000000" pitchFamily="2" charset="0"/>
      <p:regular r:id="rId32"/>
    </p:embeddedFont>
    <p:embeddedFont>
      <p:font typeface="Architects Daughter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Jumble" panose="02000503000000020004" pitchFamily="2" charset="0"/>
      <p:regular r:id="rId42"/>
    </p:embeddedFont>
    <p:embeddedFont>
      <p:font typeface="Modern Love" panose="04090805081005020601" pitchFamily="82" charset="0"/>
      <p:regular r:id="rId43"/>
    </p:embeddedFont>
    <p:embeddedFont>
      <p:font typeface="Nunito Sans Regular" panose="020B0604020202020204" charset="0"/>
      <p:regular r:id="rId44"/>
    </p:embeddedFont>
    <p:embeddedFont>
      <p:font typeface="Sniglet" panose="020B0604020202020204" charset="0"/>
      <p:regular r:id="rId45"/>
    </p:embeddedFont>
    <p:embeddedFont>
      <p:font typeface="Tenor Sans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FFF00"/>
    <a:srgbClr val="CCFFCC"/>
    <a:srgbClr val="66FF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79112" autoAdjust="0"/>
  </p:normalViewPr>
  <p:slideViewPr>
    <p:cSldViewPr>
      <p:cViewPr varScale="1">
        <p:scale>
          <a:sx n="36" d="100"/>
          <a:sy n="36" d="100"/>
        </p:scale>
        <p:origin x="463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34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7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9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what they can remember about the text from the previous lesson.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was the play? Who was in it? What were the costumes? 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children to check the text on page 92 to see how much they remembered correctly.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look at the pictures on page 93 in Exercise 1 and tell you what they can see.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predict what they will hear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story about a school play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76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096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 and write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(true) or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(false). Track 150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the children they are going to listen to a recording of a girl talking about her school play. Explain that they need to listen and decide whether the pictures show the correct information.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150 for children to listen and point to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7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second time for children to decide whether the pictures show the correct information. Stop the recording after the first sentence. Show children the first picture and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true or false? (True)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Point out the letter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box.</a:t>
            </a:r>
            <a:endParaRPr lang="vi-VN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Continue to p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lay the recording for children to complete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8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peer-check their answers. </a:t>
            </a: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1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13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Look and say.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look at the </a:t>
            </a: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words and say them aloud.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09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Look and say.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look at the </a:t>
            </a: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of Lan and talk about her costume.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4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40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pointing to the pictures and then make sentences about what the children were in the play and what color their costume was.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1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pointing to the pictures and then make sentences about what the children were in the play and what color their costume was.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0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pointing to the pictures and then make sentences about what the children were in the play and what color their costume was.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47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pointing to the pictures and then make sentences about what the children were in the play and what color their costume was.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10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539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 about where you were yesterday.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child to read the speech bubble.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tell each other where they were yesterday, following the pattern in the speech bubble.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6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4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95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2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0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5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Game: Smiley face!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 of a word from the unit and draw a short line for each letter on the board, one next to the other.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guess the letters that are in the secret word, one-by-one.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a letter correctly, write it on the line.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 child guesses incorrectly, write the letter on the board with an X through it, and draw a large circle to represent a face. With each letter that is guessed incorrectly, add another feature to the face (two eyes, a nose, a smile, two ears, a neck, and hair).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game continues until either the word or the face is complete. If the word is complete, the class has won; if the face is complete, the teacher has won.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 or four to continue playing with any new words from the previous lessons.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7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20370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audio" Target="../media/audio10.wav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.wdp"/><Relationship Id="rId18" Type="http://schemas.openxmlformats.org/officeDocument/2006/relationships/image" Target="../media/image58.png"/><Relationship Id="rId3" Type="http://schemas.openxmlformats.org/officeDocument/2006/relationships/audio" Target="../media/audio10.wav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7.png"/><Relationship Id="rId18" Type="http://schemas.openxmlformats.org/officeDocument/2006/relationships/image" Target="../media/image66.png"/><Relationship Id="rId3" Type="http://schemas.openxmlformats.org/officeDocument/2006/relationships/audio" Target="../media/audio11.wav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audio" Target="../media/audio12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3.sv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1.jpeg"/><Relationship Id="rId5" Type="http://schemas.openxmlformats.org/officeDocument/2006/relationships/image" Target="../media/image11.png"/><Relationship Id="rId15" Type="http://schemas.openxmlformats.org/officeDocument/2006/relationships/image" Target="../media/image75.svg"/><Relationship Id="rId10" Type="http://schemas.openxmlformats.org/officeDocument/2006/relationships/image" Target="../media/image70.jpeg"/><Relationship Id="rId4" Type="http://schemas.openxmlformats.org/officeDocument/2006/relationships/image" Target="../media/image10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openxmlformats.org/officeDocument/2006/relationships/image" Target="../media/image25.png"/><Relationship Id="rId21" Type="http://schemas.openxmlformats.org/officeDocument/2006/relationships/image" Target="../media/image89.svg"/><Relationship Id="rId7" Type="http://schemas.openxmlformats.org/officeDocument/2006/relationships/image" Target="../media/image79.svg"/><Relationship Id="rId12" Type="http://schemas.openxmlformats.org/officeDocument/2006/relationships/image" Target="../media/image84.jpeg"/><Relationship Id="rId17" Type="http://schemas.openxmlformats.org/officeDocument/2006/relationships/image" Target="../media/image12.png"/><Relationship Id="rId25" Type="http://schemas.openxmlformats.org/officeDocument/2006/relationships/image" Target="../media/image93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image" Target="../media/image92.png"/><Relationship Id="rId5" Type="http://schemas.openxmlformats.org/officeDocument/2006/relationships/image" Target="../media/image77.svg"/><Relationship Id="rId15" Type="http://schemas.openxmlformats.org/officeDocument/2006/relationships/image" Target="../media/image10.png"/><Relationship Id="rId23" Type="http://schemas.openxmlformats.org/officeDocument/2006/relationships/image" Target="../media/image91.svg"/><Relationship Id="rId10" Type="http://schemas.openxmlformats.org/officeDocument/2006/relationships/image" Target="../media/image82.png"/><Relationship Id="rId19" Type="http://schemas.openxmlformats.org/officeDocument/2006/relationships/image" Target="../media/image14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1121176" y="5424381"/>
            <a:ext cx="6590837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 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610188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3288243" y="558960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4627649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6107228" y="5566661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BFAB06-18C2-B88E-6D7C-D34C2057CDE1}"/>
              </a:ext>
            </a:extLst>
          </p:cNvPr>
          <p:cNvGrpSpPr/>
          <p:nvPr/>
        </p:nvGrpSpPr>
        <p:grpSpPr>
          <a:xfrm>
            <a:off x="9613682" y="4292852"/>
            <a:ext cx="6463833" cy="4647630"/>
            <a:chOff x="9275918" y="4218825"/>
            <a:chExt cx="6964024" cy="54402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0A74F5-80AB-D025-45AB-97AC2A10E440}"/>
                </a:ext>
              </a:extLst>
            </p:cNvPr>
            <p:cNvSpPr/>
            <p:nvPr/>
          </p:nvSpPr>
          <p:spPr>
            <a:xfrm>
              <a:off x="9275918" y="4218825"/>
              <a:ext cx="6964024" cy="5440208"/>
            </a:xfrm>
            <a:custGeom>
              <a:avLst/>
              <a:gdLst>
                <a:gd name="connsiteX0" fmla="*/ 0 w 6964024"/>
                <a:gd name="connsiteY0" fmla="*/ 0 h 5440208"/>
                <a:gd name="connsiteX1" fmla="*/ 510695 w 6964024"/>
                <a:gd name="connsiteY1" fmla="*/ 0 h 5440208"/>
                <a:gd name="connsiteX2" fmla="*/ 882110 w 6964024"/>
                <a:gd name="connsiteY2" fmla="*/ 0 h 5440208"/>
                <a:gd name="connsiteX3" fmla="*/ 1532085 w 6964024"/>
                <a:gd name="connsiteY3" fmla="*/ 0 h 5440208"/>
                <a:gd name="connsiteX4" fmla="*/ 2182061 w 6964024"/>
                <a:gd name="connsiteY4" fmla="*/ 0 h 5440208"/>
                <a:gd name="connsiteX5" fmla="*/ 2692756 w 6964024"/>
                <a:gd name="connsiteY5" fmla="*/ 0 h 5440208"/>
                <a:gd name="connsiteX6" fmla="*/ 3273091 w 6964024"/>
                <a:gd name="connsiteY6" fmla="*/ 0 h 5440208"/>
                <a:gd name="connsiteX7" fmla="*/ 3923067 w 6964024"/>
                <a:gd name="connsiteY7" fmla="*/ 0 h 5440208"/>
                <a:gd name="connsiteX8" fmla="*/ 4573042 w 6964024"/>
                <a:gd name="connsiteY8" fmla="*/ 0 h 5440208"/>
                <a:gd name="connsiteX9" fmla="*/ 5292658 w 6964024"/>
                <a:gd name="connsiteY9" fmla="*/ 0 h 5440208"/>
                <a:gd name="connsiteX10" fmla="*/ 5733713 w 6964024"/>
                <a:gd name="connsiteY10" fmla="*/ 0 h 5440208"/>
                <a:gd name="connsiteX11" fmla="*/ 6453329 w 6964024"/>
                <a:gd name="connsiteY11" fmla="*/ 0 h 5440208"/>
                <a:gd name="connsiteX12" fmla="*/ 6964024 w 6964024"/>
                <a:gd name="connsiteY12" fmla="*/ 0 h 5440208"/>
                <a:gd name="connsiteX13" fmla="*/ 6964024 w 6964024"/>
                <a:gd name="connsiteY13" fmla="*/ 652825 h 5440208"/>
                <a:gd name="connsiteX14" fmla="*/ 6964024 w 6964024"/>
                <a:gd name="connsiteY14" fmla="*/ 1142444 h 5440208"/>
                <a:gd name="connsiteX15" fmla="*/ 6964024 w 6964024"/>
                <a:gd name="connsiteY15" fmla="*/ 1740867 h 5440208"/>
                <a:gd name="connsiteX16" fmla="*/ 6964024 w 6964024"/>
                <a:gd name="connsiteY16" fmla="*/ 2121681 h 5440208"/>
                <a:gd name="connsiteX17" fmla="*/ 6964024 w 6964024"/>
                <a:gd name="connsiteY17" fmla="*/ 2556898 h 5440208"/>
                <a:gd name="connsiteX18" fmla="*/ 6964024 w 6964024"/>
                <a:gd name="connsiteY18" fmla="*/ 2937712 h 5440208"/>
                <a:gd name="connsiteX19" fmla="*/ 6964024 w 6964024"/>
                <a:gd name="connsiteY19" fmla="*/ 3427331 h 5440208"/>
                <a:gd name="connsiteX20" fmla="*/ 6964024 w 6964024"/>
                <a:gd name="connsiteY20" fmla="*/ 4025754 h 5440208"/>
                <a:gd name="connsiteX21" fmla="*/ 6964024 w 6964024"/>
                <a:gd name="connsiteY21" fmla="*/ 4678579 h 5440208"/>
                <a:gd name="connsiteX22" fmla="*/ 6964024 w 6964024"/>
                <a:gd name="connsiteY22" fmla="*/ 5440208 h 5440208"/>
                <a:gd name="connsiteX23" fmla="*/ 6453329 w 6964024"/>
                <a:gd name="connsiteY23" fmla="*/ 5440208 h 5440208"/>
                <a:gd name="connsiteX24" fmla="*/ 5942634 w 6964024"/>
                <a:gd name="connsiteY24" fmla="*/ 5440208 h 5440208"/>
                <a:gd name="connsiteX25" fmla="*/ 5431939 w 6964024"/>
                <a:gd name="connsiteY25" fmla="*/ 5440208 h 5440208"/>
                <a:gd name="connsiteX26" fmla="*/ 4990884 w 6964024"/>
                <a:gd name="connsiteY26" fmla="*/ 5440208 h 5440208"/>
                <a:gd name="connsiteX27" fmla="*/ 4410549 w 6964024"/>
                <a:gd name="connsiteY27" fmla="*/ 5440208 h 5440208"/>
                <a:gd name="connsiteX28" fmla="*/ 4039134 w 6964024"/>
                <a:gd name="connsiteY28" fmla="*/ 5440208 h 5440208"/>
                <a:gd name="connsiteX29" fmla="*/ 3528439 w 6964024"/>
                <a:gd name="connsiteY29" fmla="*/ 5440208 h 5440208"/>
                <a:gd name="connsiteX30" fmla="*/ 3087384 w 6964024"/>
                <a:gd name="connsiteY30" fmla="*/ 5440208 h 5440208"/>
                <a:gd name="connsiteX31" fmla="*/ 2437408 w 6964024"/>
                <a:gd name="connsiteY31" fmla="*/ 5440208 h 5440208"/>
                <a:gd name="connsiteX32" fmla="*/ 1717793 w 6964024"/>
                <a:gd name="connsiteY32" fmla="*/ 5440208 h 5440208"/>
                <a:gd name="connsiteX33" fmla="*/ 1276738 w 6964024"/>
                <a:gd name="connsiteY33" fmla="*/ 5440208 h 5440208"/>
                <a:gd name="connsiteX34" fmla="*/ 835683 w 6964024"/>
                <a:gd name="connsiteY34" fmla="*/ 5440208 h 5440208"/>
                <a:gd name="connsiteX35" fmla="*/ 0 w 6964024"/>
                <a:gd name="connsiteY35" fmla="*/ 5440208 h 5440208"/>
                <a:gd name="connsiteX36" fmla="*/ 0 w 6964024"/>
                <a:gd name="connsiteY36" fmla="*/ 5059393 h 5440208"/>
                <a:gd name="connsiteX37" fmla="*/ 0 w 6964024"/>
                <a:gd name="connsiteY37" fmla="*/ 4569775 h 5440208"/>
                <a:gd name="connsiteX38" fmla="*/ 0 w 6964024"/>
                <a:gd name="connsiteY38" fmla="*/ 4025754 h 5440208"/>
                <a:gd name="connsiteX39" fmla="*/ 0 w 6964024"/>
                <a:gd name="connsiteY39" fmla="*/ 3427331 h 5440208"/>
                <a:gd name="connsiteX40" fmla="*/ 0 w 6964024"/>
                <a:gd name="connsiteY40" fmla="*/ 2828908 h 5440208"/>
                <a:gd name="connsiteX41" fmla="*/ 0 w 6964024"/>
                <a:gd name="connsiteY41" fmla="*/ 2448094 h 5440208"/>
                <a:gd name="connsiteX42" fmla="*/ 0 w 6964024"/>
                <a:gd name="connsiteY42" fmla="*/ 2012877 h 5440208"/>
                <a:gd name="connsiteX43" fmla="*/ 0 w 6964024"/>
                <a:gd name="connsiteY43" fmla="*/ 1577660 h 5440208"/>
                <a:gd name="connsiteX44" fmla="*/ 0 w 6964024"/>
                <a:gd name="connsiteY44" fmla="*/ 1033640 h 5440208"/>
                <a:gd name="connsiteX45" fmla="*/ 0 w 6964024"/>
                <a:gd name="connsiteY45" fmla="*/ 489619 h 5440208"/>
                <a:gd name="connsiteX46" fmla="*/ 0 w 6964024"/>
                <a:gd name="connsiteY46" fmla="*/ 0 h 54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964024" h="5440208" fill="none" extrusionOk="0">
                  <a:moveTo>
                    <a:pt x="0" y="0"/>
                  </a:moveTo>
                  <a:cubicBezTo>
                    <a:pt x="182459" y="-57622"/>
                    <a:pt x="307853" y="2477"/>
                    <a:pt x="510695" y="0"/>
                  </a:cubicBezTo>
                  <a:cubicBezTo>
                    <a:pt x="713537" y="-2477"/>
                    <a:pt x="700139" y="23714"/>
                    <a:pt x="882110" y="0"/>
                  </a:cubicBezTo>
                  <a:cubicBezTo>
                    <a:pt x="1064082" y="-23714"/>
                    <a:pt x="1233784" y="70668"/>
                    <a:pt x="1532085" y="0"/>
                  </a:cubicBezTo>
                  <a:cubicBezTo>
                    <a:pt x="1830387" y="-70668"/>
                    <a:pt x="1991571" y="15188"/>
                    <a:pt x="2182061" y="0"/>
                  </a:cubicBezTo>
                  <a:cubicBezTo>
                    <a:pt x="2372551" y="-15188"/>
                    <a:pt x="2477152" y="47707"/>
                    <a:pt x="2692756" y="0"/>
                  </a:cubicBezTo>
                  <a:cubicBezTo>
                    <a:pt x="2908360" y="-47707"/>
                    <a:pt x="3002247" y="41557"/>
                    <a:pt x="3273091" y="0"/>
                  </a:cubicBezTo>
                  <a:cubicBezTo>
                    <a:pt x="3543936" y="-41557"/>
                    <a:pt x="3647952" y="26884"/>
                    <a:pt x="3923067" y="0"/>
                  </a:cubicBezTo>
                  <a:cubicBezTo>
                    <a:pt x="4198182" y="-26884"/>
                    <a:pt x="4286683" y="69417"/>
                    <a:pt x="4573042" y="0"/>
                  </a:cubicBezTo>
                  <a:cubicBezTo>
                    <a:pt x="4859402" y="-69417"/>
                    <a:pt x="5134566" y="36271"/>
                    <a:pt x="5292658" y="0"/>
                  </a:cubicBezTo>
                  <a:cubicBezTo>
                    <a:pt x="5450750" y="-36271"/>
                    <a:pt x="5588962" y="45954"/>
                    <a:pt x="5733713" y="0"/>
                  </a:cubicBezTo>
                  <a:cubicBezTo>
                    <a:pt x="5878465" y="-45954"/>
                    <a:pt x="6131861" y="55588"/>
                    <a:pt x="6453329" y="0"/>
                  </a:cubicBezTo>
                  <a:cubicBezTo>
                    <a:pt x="6774797" y="-55588"/>
                    <a:pt x="6790042" y="5881"/>
                    <a:pt x="6964024" y="0"/>
                  </a:cubicBezTo>
                  <a:cubicBezTo>
                    <a:pt x="7029803" y="316081"/>
                    <a:pt x="6899700" y="521617"/>
                    <a:pt x="6964024" y="652825"/>
                  </a:cubicBezTo>
                  <a:cubicBezTo>
                    <a:pt x="7028348" y="784034"/>
                    <a:pt x="6913656" y="1007702"/>
                    <a:pt x="6964024" y="1142444"/>
                  </a:cubicBezTo>
                  <a:cubicBezTo>
                    <a:pt x="7014392" y="1277186"/>
                    <a:pt x="6942413" y="1620111"/>
                    <a:pt x="6964024" y="1740867"/>
                  </a:cubicBezTo>
                  <a:cubicBezTo>
                    <a:pt x="6985635" y="1861623"/>
                    <a:pt x="6924388" y="1988372"/>
                    <a:pt x="6964024" y="2121681"/>
                  </a:cubicBezTo>
                  <a:cubicBezTo>
                    <a:pt x="7003660" y="2254990"/>
                    <a:pt x="6916312" y="2356255"/>
                    <a:pt x="6964024" y="2556898"/>
                  </a:cubicBezTo>
                  <a:cubicBezTo>
                    <a:pt x="7011736" y="2757541"/>
                    <a:pt x="6961692" y="2859654"/>
                    <a:pt x="6964024" y="2937712"/>
                  </a:cubicBezTo>
                  <a:cubicBezTo>
                    <a:pt x="6966356" y="3015770"/>
                    <a:pt x="6914834" y="3247398"/>
                    <a:pt x="6964024" y="3427331"/>
                  </a:cubicBezTo>
                  <a:cubicBezTo>
                    <a:pt x="7013214" y="3607264"/>
                    <a:pt x="6894544" y="3864104"/>
                    <a:pt x="6964024" y="4025754"/>
                  </a:cubicBezTo>
                  <a:cubicBezTo>
                    <a:pt x="7033504" y="4187404"/>
                    <a:pt x="6948404" y="4546994"/>
                    <a:pt x="6964024" y="4678579"/>
                  </a:cubicBezTo>
                  <a:cubicBezTo>
                    <a:pt x="6979644" y="4810164"/>
                    <a:pt x="6876243" y="5109485"/>
                    <a:pt x="6964024" y="5440208"/>
                  </a:cubicBezTo>
                  <a:cubicBezTo>
                    <a:pt x="6823728" y="5446546"/>
                    <a:pt x="6651559" y="5379934"/>
                    <a:pt x="6453329" y="5440208"/>
                  </a:cubicBezTo>
                  <a:cubicBezTo>
                    <a:pt x="6255099" y="5500482"/>
                    <a:pt x="6138315" y="5430874"/>
                    <a:pt x="5942634" y="5440208"/>
                  </a:cubicBezTo>
                  <a:cubicBezTo>
                    <a:pt x="5746954" y="5449542"/>
                    <a:pt x="5589915" y="5387325"/>
                    <a:pt x="5431939" y="5440208"/>
                  </a:cubicBezTo>
                  <a:cubicBezTo>
                    <a:pt x="5273964" y="5493091"/>
                    <a:pt x="5096779" y="5389924"/>
                    <a:pt x="4990884" y="5440208"/>
                  </a:cubicBezTo>
                  <a:cubicBezTo>
                    <a:pt x="4884990" y="5490492"/>
                    <a:pt x="4541921" y="5413506"/>
                    <a:pt x="4410549" y="5440208"/>
                  </a:cubicBezTo>
                  <a:cubicBezTo>
                    <a:pt x="4279177" y="5466910"/>
                    <a:pt x="4186483" y="5407739"/>
                    <a:pt x="4039134" y="5440208"/>
                  </a:cubicBezTo>
                  <a:cubicBezTo>
                    <a:pt x="3891785" y="5472677"/>
                    <a:pt x="3771983" y="5404196"/>
                    <a:pt x="3528439" y="5440208"/>
                  </a:cubicBezTo>
                  <a:cubicBezTo>
                    <a:pt x="3284895" y="5476220"/>
                    <a:pt x="3239663" y="5424630"/>
                    <a:pt x="3087384" y="5440208"/>
                  </a:cubicBezTo>
                  <a:cubicBezTo>
                    <a:pt x="2935106" y="5455786"/>
                    <a:pt x="2678353" y="5387855"/>
                    <a:pt x="2437408" y="5440208"/>
                  </a:cubicBezTo>
                  <a:cubicBezTo>
                    <a:pt x="2196463" y="5492561"/>
                    <a:pt x="2062175" y="5433470"/>
                    <a:pt x="1717793" y="5440208"/>
                  </a:cubicBezTo>
                  <a:cubicBezTo>
                    <a:pt x="1373412" y="5446946"/>
                    <a:pt x="1402688" y="5438300"/>
                    <a:pt x="1276738" y="5440208"/>
                  </a:cubicBezTo>
                  <a:cubicBezTo>
                    <a:pt x="1150788" y="5442116"/>
                    <a:pt x="957807" y="5416382"/>
                    <a:pt x="835683" y="5440208"/>
                  </a:cubicBezTo>
                  <a:cubicBezTo>
                    <a:pt x="713559" y="5464034"/>
                    <a:pt x="249417" y="5361693"/>
                    <a:pt x="0" y="5440208"/>
                  </a:cubicBezTo>
                  <a:cubicBezTo>
                    <a:pt x="-23108" y="5270332"/>
                    <a:pt x="31995" y="5139519"/>
                    <a:pt x="0" y="5059393"/>
                  </a:cubicBezTo>
                  <a:cubicBezTo>
                    <a:pt x="-31995" y="4979268"/>
                    <a:pt x="40034" y="4748909"/>
                    <a:pt x="0" y="4569775"/>
                  </a:cubicBezTo>
                  <a:cubicBezTo>
                    <a:pt x="-40034" y="4390641"/>
                    <a:pt x="1267" y="4230862"/>
                    <a:pt x="0" y="4025754"/>
                  </a:cubicBezTo>
                  <a:cubicBezTo>
                    <a:pt x="-1267" y="3820646"/>
                    <a:pt x="43853" y="3572233"/>
                    <a:pt x="0" y="3427331"/>
                  </a:cubicBezTo>
                  <a:cubicBezTo>
                    <a:pt x="-43853" y="3282429"/>
                    <a:pt x="16257" y="3014007"/>
                    <a:pt x="0" y="2828908"/>
                  </a:cubicBezTo>
                  <a:cubicBezTo>
                    <a:pt x="-16257" y="2643809"/>
                    <a:pt x="29546" y="2632014"/>
                    <a:pt x="0" y="2448094"/>
                  </a:cubicBezTo>
                  <a:cubicBezTo>
                    <a:pt x="-29546" y="2264174"/>
                    <a:pt x="47449" y="2145099"/>
                    <a:pt x="0" y="2012877"/>
                  </a:cubicBezTo>
                  <a:cubicBezTo>
                    <a:pt x="-47449" y="1880655"/>
                    <a:pt x="4754" y="1674784"/>
                    <a:pt x="0" y="1577660"/>
                  </a:cubicBezTo>
                  <a:cubicBezTo>
                    <a:pt x="-4754" y="1480536"/>
                    <a:pt x="54602" y="1193583"/>
                    <a:pt x="0" y="1033640"/>
                  </a:cubicBezTo>
                  <a:cubicBezTo>
                    <a:pt x="-54602" y="873697"/>
                    <a:pt x="56506" y="706450"/>
                    <a:pt x="0" y="489619"/>
                  </a:cubicBezTo>
                  <a:cubicBezTo>
                    <a:pt x="-56506" y="272788"/>
                    <a:pt x="5750" y="227586"/>
                    <a:pt x="0" y="0"/>
                  </a:cubicBezTo>
                  <a:close/>
                </a:path>
                <a:path w="6964024" h="5440208" stroke="0" extrusionOk="0">
                  <a:moveTo>
                    <a:pt x="0" y="0"/>
                  </a:moveTo>
                  <a:cubicBezTo>
                    <a:pt x="119750" y="-15491"/>
                    <a:pt x="352766" y="28247"/>
                    <a:pt x="441055" y="0"/>
                  </a:cubicBezTo>
                  <a:cubicBezTo>
                    <a:pt x="529345" y="-28247"/>
                    <a:pt x="877348" y="73623"/>
                    <a:pt x="1091030" y="0"/>
                  </a:cubicBezTo>
                  <a:cubicBezTo>
                    <a:pt x="1304712" y="-73623"/>
                    <a:pt x="1302978" y="14576"/>
                    <a:pt x="1462445" y="0"/>
                  </a:cubicBezTo>
                  <a:cubicBezTo>
                    <a:pt x="1621912" y="-14576"/>
                    <a:pt x="1812337" y="2807"/>
                    <a:pt x="2042780" y="0"/>
                  </a:cubicBezTo>
                  <a:cubicBezTo>
                    <a:pt x="2273224" y="-2807"/>
                    <a:pt x="2312394" y="27602"/>
                    <a:pt x="2414195" y="0"/>
                  </a:cubicBezTo>
                  <a:cubicBezTo>
                    <a:pt x="2515996" y="-27602"/>
                    <a:pt x="2719879" y="23136"/>
                    <a:pt x="2994530" y="0"/>
                  </a:cubicBezTo>
                  <a:cubicBezTo>
                    <a:pt x="3269182" y="-23136"/>
                    <a:pt x="3309280" y="26818"/>
                    <a:pt x="3574866" y="0"/>
                  </a:cubicBezTo>
                  <a:cubicBezTo>
                    <a:pt x="3840452" y="-26818"/>
                    <a:pt x="3929564" y="70198"/>
                    <a:pt x="4224841" y="0"/>
                  </a:cubicBezTo>
                  <a:cubicBezTo>
                    <a:pt x="4520118" y="-70198"/>
                    <a:pt x="4619952" y="49625"/>
                    <a:pt x="4805177" y="0"/>
                  </a:cubicBezTo>
                  <a:cubicBezTo>
                    <a:pt x="4990402" y="-49625"/>
                    <a:pt x="5032685" y="20030"/>
                    <a:pt x="5176591" y="0"/>
                  </a:cubicBezTo>
                  <a:cubicBezTo>
                    <a:pt x="5320497" y="-20030"/>
                    <a:pt x="5407455" y="7127"/>
                    <a:pt x="5548006" y="0"/>
                  </a:cubicBezTo>
                  <a:cubicBezTo>
                    <a:pt x="5688558" y="-7127"/>
                    <a:pt x="5819219" y="39718"/>
                    <a:pt x="5919420" y="0"/>
                  </a:cubicBezTo>
                  <a:cubicBezTo>
                    <a:pt x="6019621" y="-39718"/>
                    <a:pt x="6532666" y="27859"/>
                    <a:pt x="6964024" y="0"/>
                  </a:cubicBezTo>
                  <a:cubicBezTo>
                    <a:pt x="6970249" y="84367"/>
                    <a:pt x="6944075" y="241784"/>
                    <a:pt x="6964024" y="380815"/>
                  </a:cubicBezTo>
                  <a:cubicBezTo>
                    <a:pt x="6983973" y="519847"/>
                    <a:pt x="6951861" y="619834"/>
                    <a:pt x="6964024" y="761629"/>
                  </a:cubicBezTo>
                  <a:cubicBezTo>
                    <a:pt x="6976187" y="903424"/>
                    <a:pt x="6959839" y="1032523"/>
                    <a:pt x="6964024" y="1251248"/>
                  </a:cubicBezTo>
                  <a:cubicBezTo>
                    <a:pt x="6968209" y="1469973"/>
                    <a:pt x="6958964" y="1720454"/>
                    <a:pt x="6964024" y="1904073"/>
                  </a:cubicBezTo>
                  <a:cubicBezTo>
                    <a:pt x="6969084" y="2087693"/>
                    <a:pt x="6923489" y="2202363"/>
                    <a:pt x="6964024" y="2284887"/>
                  </a:cubicBezTo>
                  <a:cubicBezTo>
                    <a:pt x="7004559" y="2367411"/>
                    <a:pt x="6948041" y="2622536"/>
                    <a:pt x="6964024" y="2883310"/>
                  </a:cubicBezTo>
                  <a:cubicBezTo>
                    <a:pt x="6980007" y="3144084"/>
                    <a:pt x="6923899" y="3231342"/>
                    <a:pt x="6964024" y="3481733"/>
                  </a:cubicBezTo>
                  <a:cubicBezTo>
                    <a:pt x="7004149" y="3732124"/>
                    <a:pt x="6924131" y="3751781"/>
                    <a:pt x="6964024" y="3971352"/>
                  </a:cubicBezTo>
                  <a:cubicBezTo>
                    <a:pt x="7003917" y="4190923"/>
                    <a:pt x="6940605" y="4269000"/>
                    <a:pt x="6964024" y="4406568"/>
                  </a:cubicBezTo>
                  <a:cubicBezTo>
                    <a:pt x="6987443" y="4544136"/>
                    <a:pt x="6961537" y="4692435"/>
                    <a:pt x="6964024" y="4950589"/>
                  </a:cubicBezTo>
                  <a:cubicBezTo>
                    <a:pt x="6966511" y="5208743"/>
                    <a:pt x="6924573" y="5208048"/>
                    <a:pt x="6964024" y="5440208"/>
                  </a:cubicBezTo>
                  <a:cubicBezTo>
                    <a:pt x="6743797" y="5512810"/>
                    <a:pt x="6524137" y="5365530"/>
                    <a:pt x="6314048" y="5440208"/>
                  </a:cubicBezTo>
                  <a:cubicBezTo>
                    <a:pt x="6103959" y="5514886"/>
                    <a:pt x="5795926" y="5355069"/>
                    <a:pt x="5594433" y="5440208"/>
                  </a:cubicBezTo>
                  <a:cubicBezTo>
                    <a:pt x="5392941" y="5525347"/>
                    <a:pt x="5349999" y="5432641"/>
                    <a:pt x="5153378" y="5440208"/>
                  </a:cubicBezTo>
                  <a:cubicBezTo>
                    <a:pt x="4956757" y="5447775"/>
                    <a:pt x="4884290" y="5436544"/>
                    <a:pt x="4712323" y="5440208"/>
                  </a:cubicBezTo>
                  <a:cubicBezTo>
                    <a:pt x="4540356" y="5443872"/>
                    <a:pt x="4425969" y="5429557"/>
                    <a:pt x="4271268" y="5440208"/>
                  </a:cubicBezTo>
                  <a:cubicBezTo>
                    <a:pt x="4116568" y="5450859"/>
                    <a:pt x="4052829" y="5413562"/>
                    <a:pt x="3899853" y="5440208"/>
                  </a:cubicBezTo>
                  <a:cubicBezTo>
                    <a:pt x="3746877" y="5466854"/>
                    <a:pt x="3592139" y="5399938"/>
                    <a:pt x="3389158" y="5440208"/>
                  </a:cubicBezTo>
                  <a:cubicBezTo>
                    <a:pt x="3186177" y="5480478"/>
                    <a:pt x="3162260" y="5396647"/>
                    <a:pt x="3017744" y="5440208"/>
                  </a:cubicBezTo>
                  <a:cubicBezTo>
                    <a:pt x="2873228" y="5483769"/>
                    <a:pt x="2672835" y="5434864"/>
                    <a:pt x="2437408" y="5440208"/>
                  </a:cubicBezTo>
                  <a:cubicBezTo>
                    <a:pt x="2201981" y="5445552"/>
                    <a:pt x="2095621" y="5371164"/>
                    <a:pt x="1857073" y="5440208"/>
                  </a:cubicBezTo>
                  <a:cubicBezTo>
                    <a:pt x="1618525" y="5509252"/>
                    <a:pt x="1462816" y="5398270"/>
                    <a:pt x="1276738" y="5440208"/>
                  </a:cubicBezTo>
                  <a:cubicBezTo>
                    <a:pt x="1090661" y="5482146"/>
                    <a:pt x="849048" y="5417698"/>
                    <a:pt x="696402" y="5440208"/>
                  </a:cubicBezTo>
                  <a:cubicBezTo>
                    <a:pt x="543756" y="5462718"/>
                    <a:pt x="327432" y="5418139"/>
                    <a:pt x="0" y="5440208"/>
                  </a:cubicBezTo>
                  <a:cubicBezTo>
                    <a:pt x="-23133" y="5292637"/>
                    <a:pt x="5023" y="5229425"/>
                    <a:pt x="0" y="5059393"/>
                  </a:cubicBezTo>
                  <a:cubicBezTo>
                    <a:pt x="-5023" y="4889361"/>
                    <a:pt x="20449" y="4728416"/>
                    <a:pt x="0" y="4624177"/>
                  </a:cubicBezTo>
                  <a:cubicBezTo>
                    <a:pt x="-20449" y="4519938"/>
                    <a:pt x="47036" y="4292267"/>
                    <a:pt x="0" y="4188960"/>
                  </a:cubicBezTo>
                  <a:cubicBezTo>
                    <a:pt x="-47036" y="4085653"/>
                    <a:pt x="44984" y="3916898"/>
                    <a:pt x="0" y="3808146"/>
                  </a:cubicBezTo>
                  <a:cubicBezTo>
                    <a:pt x="-44984" y="3699394"/>
                    <a:pt x="32868" y="3464249"/>
                    <a:pt x="0" y="3264125"/>
                  </a:cubicBezTo>
                  <a:cubicBezTo>
                    <a:pt x="-32868" y="3064001"/>
                    <a:pt x="9003" y="2962057"/>
                    <a:pt x="0" y="2828908"/>
                  </a:cubicBezTo>
                  <a:cubicBezTo>
                    <a:pt x="-9003" y="2695759"/>
                    <a:pt x="5382" y="2499248"/>
                    <a:pt x="0" y="2176083"/>
                  </a:cubicBezTo>
                  <a:cubicBezTo>
                    <a:pt x="-5382" y="1852919"/>
                    <a:pt x="2843" y="1897972"/>
                    <a:pt x="0" y="1686464"/>
                  </a:cubicBezTo>
                  <a:cubicBezTo>
                    <a:pt x="-2843" y="1474956"/>
                    <a:pt x="28553" y="1351543"/>
                    <a:pt x="0" y="1088042"/>
                  </a:cubicBezTo>
                  <a:cubicBezTo>
                    <a:pt x="-28553" y="824541"/>
                    <a:pt x="40602" y="664074"/>
                    <a:pt x="0" y="489619"/>
                  </a:cubicBezTo>
                  <a:cubicBezTo>
                    <a:pt x="-40602" y="315164"/>
                    <a:pt x="28980" y="20965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37688012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E119FF-DE01-0817-453E-C24FF198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16244" y="4540292"/>
              <a:ext cx="6230809" cy="4914662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B34D1-FBCA-462B-ADDD-45A782AD3BAA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6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1121176" y="5424381"/>
            <a:ext cx="8337620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__ 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610188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3288243" y="558960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4627649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6107228" y="5566661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EBD4D-AC46-4885-4FEB-51A27C78074F}"/>
              </a:ext>
            </a:extLst>
          </p:cNvPr>
          <p:cNvSpPr/>
          <p:nvPr/>
        </p:nvSpPr>
        <p:spPr>
          <a:xfrm>
            <a:off x="7712013" y="55245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4646AE-36EF-356F-3663-458B5AEFA259}"/>
              </a:ext>
            </a:extLst>
          </p:cNvPr>
          <p:cNvGrpSpPr/>
          <p:nvPr/>
        </p:nvGrpSpPr>
        <p:grpSpPr>
          <a:xfrm>
            <a:off x="10650310" y="4287029"/>
            <a:ext cx="6113059" cy="4749789"/>
            <a:chOff x="8536400" y="1978742"/>
            <a:chExt cx="9053399" cy="7315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DB871A-F692-D405-8948-91AD5DD319D8}"/>
                </a:ext>
              </a:extLst>
            </p:cNvPr>
            <p:cNvSpPr/>
            <p:nvPr/>
          </p:nvSpPr>
          <p:spPr>
            <a:xfrm>
              <a:off x="8536400" y="1978742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384769 w 9053399"/>
                <a:gd name="connsiteY1" fmla="*/ 0 h 7315200"/>
                <a:gd name="connsiteX2" fmla="*/ 679005 w 9053399"/>
                <a:gd name="connsiteY2" fmla="*/ 0 h 7315200"/>
                <a:gd name="connsiteX3" fmla="*/ 973240 w 9053399"/>
                <a:gd name="connsiteY3" fmla="*/ 0 h 7315200"/>
                <a:gd name="connsiteX4" fmla="*/ 1720146 w 9053399"/>
                <a:gd name="connsiteY4" fmla="*/ 0 h 7315200"/>
                <a:gd name="connsiteX5" fmla="*/ 2467051 w 9053399"/>
                <a:gd name="connsiteY5" fmla="*/ 0 h 7315200"/>
                <a:gd name="connsiteX6" fmla="*/ 3032889 w 9053399"/>
                <a:gd name="connsiteY6" fmla="*/ 0 h 7315200"/>
                <a:gd name="connsiteX7" fmla="*/ 3689260 w 9053399"/>
                <a:gd name="connsiteY7" fmla="*/ 0 h 7315200"/>
                <a:gd name="connsiteX8" fmla="*/ 4436166 w 9053399"/>
                <a:gd name="connsiteY8" fmla="*/ 0 h 7315200"/>
                <a:gd name="connsiteX9" fmla="*/ 5092537 w 9053399"/>
                <a:gd name="connsiteY9" fmla="*/ 0 h 7315200"/>
                <a:gd name="connsiteX10" fmla="*/ 5567840 w 9053399"/>
                <a:gd name="connsiteY10" fmla="*/ 0 h 7315200"/>
                <a:gd name="connsiteX11" fmla="*/ 6314746 w 9053399"/>
                <a:gd name="connsiteY11" fmla="*/ 0 h 7315200"/>
                <a:gd name="connsiteX12" fmla="*/ 6880583 w 9053399"/>
                <a:gd name="connsiteY12" fmla="*/ 0 h 7315200"/>
                <a:gd name="connsiteX13" fmla="*/ 7355887 w 9053399"/>
                <a:gd name="connsiteY13" fmla="*/ 0 h 7315200"/>
                <a:gd name="connsiteX14" fmla="*/ 7740656 w 9053399"/>
                <a:gd name="connsiteY14" fmla="*/ 0 h 7315200"/>
                <a:gd name="connsiteX15" fmla="*/ 8034892 w 9053399"/>
                <a:gd name="connsiteY15" fmla="*/ 0 h 7315200"/>
                <a:gd name="connsiteX16" fmla="*/ 8419661 w 9053399"/>
                <a:gd name="connsiteY16" fmla="*/ 0 h 7315200"/>
                <a:gd name="connsiteX17" fmla="*/ 9053399 w 9053399"/>
                <a:gd name="connsiteY17" fmla="*/ 0 h 7315200"/>
                <a:gd name="connsiteX18" fmla="*/ 9053399 w 9053399"/>
                <a:gd name="connsiteY18" fmla="*/ 489556 h 7315200"/>
                <a:gd name="connsiteX19" fmla="*/ 9053399 w 9053399"/>
                <a:gd name="connsiteY19" fmla="*/ 1052263 h 7315200"/>
                <a:gd name="connsiteX20" fmla="*/ 9053399 w 9053399"/>
                <a:gd name="connsiteY20" fmla="*/ 1688123 h 7315200"/>
                <a:gd name="connsiteX21" fmla="*/ 9053399 w 9053399"/>
                <a:gd name="connsiteY21" fmla="*/ 2397135 h 7315200"/>
                <a:gd name="connsiteX22" fmla="*/ 9053399 w 9053399"/>
                <a:gd name="connsiteY22" fmla="*/ 2813538 h 7315200"/>
                <a:gd name="connsiteX23" fmla="*/ 9053399 w 9053399"/>
                <a:gd name="connsiteY23" fmla="*/ 3303094 h 7315200"/>
                <a:gd name="connsiteX24" fmla="*/ 9053399 w 9053399"/>
                <a:gd name="connsiteY24" fmla="*/ 3865802 h 7315200"/>
                <a:gd name="connsiteX25" fmla="*/ 9053399 w 9053399"/>
                <a:gd name="connsiteY25" fmla="*/ 4282206 h 7315200"/>
                <a:gd name="connsiteX26" fmla="*/ 9053399 w 9053399"/>
                <a:gd name="connsiteY26" fmla="*/ 4991217 h 7315200"/>
                <a:gd name="connsiteX27" fmla="*/ 9053399 w 9053399"/>
                <a:gd name="connsiteY27" fmla="*/ 5553925 h 7315200"/>
                <a:gd name="connsiteX28" fmla="*/ 9053399 w 9053399"/>
                <a:gd name="connsiteY28" fmla="*/ 6043481 h 7315200"/>
                <a:gd name="connsiteX29" fmla="*/ 9053399 w 9053399"/>
                <a:gd name="connsiteY29" fmla="*/ 6533036 h 7315200"/>
                <a:gd name="connsiteX30" fmla="*/ 9053399 w 9053399"/>
                <a:gd name="connsiteY30" fmla="*/ 7315200 h 7315200"/>
                <a:gd name="connsiteX31" fmla="*/ 8759164 w 9053399"/>
                <a:gd name="connsiteY31" fmla="*/ 7315200 h 7315200"/>
                <a:gd name="connsiteX32" fmla="*/ 8193326 w 9053399"/>
                <a:gd name="connsiteY32" fmla="*/ 7315200 h 7315200"/>
                <a:gd name="connsiteX33" fmla="*/ 7808557 w 9053399"/>
                <a:gd name="connsiteY33" fmla="*/ 7315200 h 7315200"/>
                <a:gd name="connsiteX34" fmla="*/ 7514321 w 9053399"/>
                <a:gd name="connsiteY34" fmla="*/ 7315200 h 7315200"/>
                <a:gd name="connsiteX35" fmla="*/ 6857950 w 9053399"/>
                <a:gd name="connsiteY35" fmla="*/ 7315200 h 7315200"/>
                <a:gd name="connsiteX36" fmla="*/ 6563714 w 9053399"/>
                <a:gd name="connsiteY36" fmla="*/ 7315200 h 7315200"/>
                <a:gd name="connsiteX37" fmla="*/ 6269479 w 9053399"/>
                <a:gd name="connsiteY37" fmla="*/ 7315200 h 7315200"/>
                <a:gd name="connsiteX38" fmla="*/ 5975243 w 9053399"/>
                <a:gd name="connsiteY38" fmla="*/ 7315200 h 7315200"/>
                <a:gd name="connsiteX39" fmla="*/ 5681008 w 9053399"/>
                <a:gd name="connsiteY39" fmla="*/ 7315200 h 7315200"/>
                <a:gd name="connsiteX40" fmla="*/ 4934102 w 9053399"/>
                <a:gd name="connsiteY40" fmla="*/ 7315200 h 7315200"/>
                <a:gd name="connsiteX41" fmla="*/ 4639867 w 9053399"/>
                <a:gd name="connsiteY41" fmla="*/ 7315200 h 7315200"/>
                <a:gd name="connsiteX42" fmla="*/ 3892962 w 9053399"/>
                <a:gd name="connsiteY42" fmla="*/ 7315200 h 7315200"/>
                <a:gd name="connsiteX43" fmla="*/ 3508192 w 9053399"/>
                <a:gd name="connsiteY43" fmla="*/ 7315200 h 7315200"/>
                <a:gd name="connsiteX44" fmla="*/ 2942355 w 9053399"/>
                <a:gd name="connsiteY44" fmla="*/ 7315200 h 7315200"/>
                <a:gd name="connsiteX45" fmla="*/ 2648119 w 9053399"/>
                <a:gd name="connsiteY45" fmla="*/ 7315200 h 7315200"/>
                <a:gd name="connsiteX46" fmla="*/ 2172816 w 9053399"/>
                <a:gd name="connsiteY46" fmla="*/ 7315200 h 7315200"/>
                <a:gd name="connsiteX47" fmla="*/ 1425910 w 9053399"/>
                <a:gd name="connsiteY47" fmla="*/ 7315200 h 7315200"/>
                <a:gd name="connsiteX48" fmla="*/ 1131675 w 9053399"/>
                <a:gd name="connsiteY48" fmla="*/ 7315200 h 7315200"/>
                <a:gd name="connsiteX49" fmla="*/ 565837 w 9053399"/>
                <a:gd name="connsiteY49" fmla="*/ 7315200 h 7315200"/>
                <a:gd name="connsiteX50" fmla="*/ 0 w 9053399"/>
                <a:gd name="connsiteY50" fmla="*/ 7315200 h 7315200"/>
                <a:gd name="connsiteX51" fmla="*/ 0 w 9053399"/>
                <a:gd name="connsiteY51" fmla="*/ 6606188 h 7315200"/>
                <a:gd name="connsiteX52" fmla="*/ 0 w 9053399"/>
                <a:gd name="connsiteY52" fmla="*/ 6262937 h 7315200"/>
                <a:gd name="connsiteX53" fmla="*/ 0 w 9053399"/>
                <a:gd name="connsiteY53" fmla="*/ 5700229 h 7315200"/>
                <a:gd name="connsiteX54" fmla="*/ 0 w 9053399"/>
                <a:gd name="connsiteY54" fmla="*/ 5064369 h 7315200"/>
                <a:gd name="connsiteX55" fmla="*/ 0 w 9053399"/>
                <a:gd name="connsiteY55" fmla="*/ 4355358 h 7315200"/>
                <a:gd name="connsiteX56" fmla="*/ 0 w 9053399"/>
                <a:gd name="connsiteY56" fmla="*/ 3719498 h 7315200"/>
                <a:gd name="connsiteX57" fmla="*/ 0 w 9053399"/>
                <a:gd name="connsiteY57" fmla="*/ 3156790 h 7315200"/>
                <a:gd name="connsiteX58" fmla="*/ 0 w 9053399"/>
                <a:gd name="connsiteY58" fmla="*/ 2447778 h 7315200"/>
                <a:gd name="connsiteX59" fmla="*/ 0 w 9053399"/>
                <a:gd name="connsiteY59" fmla="*/ 2104527 h 7315200"/>
                <a:gd name="connsiteX60" fmla="*/ 0 w 9053399"/>
                <a:gd name="connsiteY60" fmla="*/ 1541819 h 7315200"/>
                <a:gd name="connsiteX61" fmla="*/ 0 w 9053399"/>
                <a:gd name="connsiteY61" fmla="*/ 1052263 h 7315200"/>
                <a:gd name="connsiteX62" fmla="*/ 0 w 9053399"/>
                <a:gd name="connsiteY62" fmla="*/ 489556 h 7315200"/>
                <a:gd name="connsiteX63" fmla="*/ 0 w 9053399"/>
                <a:gd name="connsiteY63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140034" y="-11542"/>
                    <a:pt x="203859" y="15892"/>
                    <a:pt x="384769" y="0"/>
                  </a:cubicBezTo>
                  <a:cubicBezTo>
                    <a:pt x="565679" y="-15892"/>
                    <a:pt x="588431" y="22051"/>
                    <a:pt x="679005" y="0"/>
                  </a:cubicBezTo>
                  <a:cubicBezTo>
                    <a:pt x="769579" y="-22051"/>
                    <a:pt x="906978" y="13536"/>
                    <a:pt x="973240" y="0"/>
                  </a:cubicBezTo>
                  <a:cubicBezTo>
                    <a:pt x="1039502" y="-13536"/>
                    <a:pt x="1540868" y="3343"/>
                    <a:pt x="1720146" y="0"/>
                  </a:cubicBezTo>
                  <a:cubicBezTo>
                    <a:pt x="1899424" y="-3343"/>
                    <a:pt x="2174344" y="7075"/>
                    <a:pt x="2467051" y="0"/>
                  </a:cubicBezTo>
                  <a:cubicBezTo>
                    <a:pt x="2759759" y="-7075"/>
                    <a:pt x="2835744" y="44730"/>
                    <a:pt x="3032889" y="0"/>
                  </a:cubicBezTo>
                  <a:cubicBezTo>
                    <a:pt x="3230034" y="-44730"/>
                    <a:pt x="3469800" y="78398"/>
                    <a:pt x="3689260" y="0"/>
                  </a:cubicBezTo>
                  <a:cubicBezTo>
                    <a:pt x="3908720" y="-78398"/>
                    <a:pt x="4225974" y="68074"/>
                    <a:pt x="4436166" y="0"/>
                  </a:cubicBezTo>
                  <a:cubicBezTo>
                    <a:pt x="4646358" y="-68074"/>
                    <a:pt x="4794311" y="16185"/>
                    <a:pt x="5092537" y="0"/>
                  </a:cubicBezTo>
                  <a:cubicBezTo>
                    <a:pt x="5390763" y="-16185"/>
                    <a:pt x="5415690" y="50531"/>
                    <a:pt x="5567840" y="0"/>
                  </a:cubicBezTo>
                  <a:cubicBezTo>
                    <a:pt x="5719990" y="-50531"/>
                    <a:pt x="5985542" y="67775"/>
                    <a:pt x="6314746" y="0"/>
                  </a:cubicBezTo>
                  <a:cubicBezTo>
                    <a:pt x="6643950" y="-67775"/>
                    <a:pt x="6696342" y="22245"/>
                    <a:pt x="6880583" y="0"/>
                  </a:cubicBezTo>
                  <a:cubicBezTo>
                    <a:pt x="7064824" y="-22245"/>
                    <a:pt x="7152304" y="8553"/>
                    <a:pt x="7355887" y="0"/>
                  </a:cubicBezTo>
                  <a:cubicBezTo>
                    <a:pt x="7559470" y="-8553"/>
                    <a:pt x="7588614" y="32396"/>
                    <a:pt x="7740656" y="0"/>
                  </a:cubicBezTo>
                  <a:cubicBezTo>
                    <a:pt x="7892698" y="-32396"/>
                    <a:pt x="7908407" y="32242"/>
                    <a:pt x="8034892" y="0"/>
                  </a:cubicBezTo>
                  <a:cubicBezTo>
                    <a:pt x="8161377" y="-32242"/>
                    <a:pt x="8282758" y="43472"/>
                    <a:pt x="8419661" y="0"/>
                  </a:cubicBezTo>
                  <a:cubicBezTo>
                    <a:pt x="8556564" y="-43472"/>
                    <a:pt x="8854345" y="24675"/>
                    <a:pt x="9053399" y="0"/>
                  </a:cubicBezTo>
                  <a:cubicBezTo>
                    <a:pt x="9073276" y="100663"/>
                    <a:pt x="8999212" y="261550"/>
                    <a:pt x="9053399" y="489556"/>
                  </a:cubicBezTo>
                  <a:cubicBezTo>
                    <a:pt x="9107586" y="717562"/>
                    <a:pt x="9041381" y="926449"/>
                    <a:pt x="9053399" y="1052263"/>
                  </a:cubicBezTo>
                  <a:cubicBezTo>
                    <a:pt x="9065417" y="1178077"/>
                    <a:pt x="9004794" y="1507790"/>
                    <a:pt x="9053399" y="1688123"/>
                  </a:cubicBezTo>
                  <a:cubicBezTo>
                    <a:pt x="9102004" y="1868456"/>
                    <a:pt x="8995182" y="2055558"/>
                    <a:pt x="9053399" y="2397135"/>
                  </a:cubicBezTo>
                  <a:cubicBezTo>
                    <a:pt x="9111616" y="2738712"/>
                    <a:pt x="9021421" y="2654691"/>
                    <a:pt x="9053399" y="2813538"/>
                  </a:cubicBezTo>
                  <a:cubicBezTo>
                    <a:pt x="9085377" y="2972385"/>
                    <a:pt x="9052920" y="3093510"/>
                    <a:pt x="9053399" y="3303094"/>
                  </a:cubicBezTo>
                  <a:cubicBezTo>
                    <a:pt x="9053878" y="3512678"/>
                    <a:pt x="9014732" y="3611191"/>
                    <a:pt x="9053399" y="3865802"/>
                  </a:cubicBezTo>
                  <a:cubicBezTo>
                    <a:pt x="9092066" y="4120413"/>
                    <a:pt x="9013471" y="4142524"/>
                    <a:pt x="9053399" y="4282206"/>
                  </a:cubicBezTo>
                  <a:cubicBezTo>
                    <a:pt x="9093327" y="4421888"/>
                    <a:pt x="9042585" y="4765825"/>
                    <a:pt x="9053399" y="4991217"/>
                  </a:cubicBezTo>
                  <a:cubicBezTo>
                    <a:pt x="9064213" y="5216609"/>
                    <a:pt x="9026228" y="5368082"/>
                    <a:pt x="9053399" y="5553925"/>
                  </a:cubicBezTo>
                  <a:cubicBezTo>
                    <a:pt x="9080570" y="5739768"/>
                    <a:pt x="9026108" y="5872850"/>
                    <a:pt x="9053399" y="6043481"/>
                  </a:cubicBezTo>
                  <a:cubicBezTo>
                    <a:pt x="9080690" y="6214112"/>
                    <a:pt x="9021792" y="6378026"/>
                    <a:pt x="9053399" y="6533036"/>
                  </a:cubicBezTo>
                  <a:cubicBezTo>
                    <a:pt x="9085006" y="6688047"/>
                    <a:pt x="9047057" y="7090940"/>
                    <a:pt x="9053399" y="7315200"/>
                  </a:cubicBezTo>
                  <a:cubicBezTo>
                    <a:pt x="8960117" y="7328530"/>
                    <a:pt x="8883867" y="7312118"/>
                    <a:pt x="8759164" y="7315200"/>
                  </a:cubicBezTo>
                  <a:cubicBezTo>
                    <a:pt x="8634462" y="7318282"/>
                    <a:pt x="8373086" y="7286500"/>
                    <a:pt x="8193326" y="7315200"/>
                  </a:cubicBezTo>
                  <a:cubicBezTo>
                    <a:pt x="8013566" y="7343900"/>
                    <a:pt x="7926088" y="7286751"/>
                    <a:pt x="7808557" y="7315200"/>
                  </a:cubicBezTo>
                  <a:cubicBezTo>
                    <a:pt x="7691026" y="7343649"/>
                    <a:pt x="7586119" y="7282394"/>
                    <a:pt x="7514321" y="7315200"/>
                  </a:cubicBezTo>
                  <a:cubicBezTo>
                    <a:pt x="7442523" y="7348006"/>
                    <a:pt x="7136642" y="7266156"/>
                    <a:pt x="6857950" y="7315200"/>
                  </a:cubicBezTo>
                  <a:cubicBezTo>
                    <a:pt x="6579258" y="7364244"/>
                    <a:pt x="6661557" y="7296582"/>
                    <a:pt x="6563714" y="7315200"/>
                  </a:cubicBezTo>
                  <a:cubicBezTo>
                    <a:pt x="6465871" y="7333818"/>
                    <a:pt x="6373452" y="7301502"/>
                    <a:pt x="6269479" y="7315200"/>
                  </a:cubicBezTo>
                  <a:cubicBezTo>
                    <a:pt x="6165506" y="7328898"/>
                    <a:pt x="6111480" y="7285808"/>
                    <a:pt x="5975243" y="7315200"/>
                  </a:cubicBezTo>
                  <a:cubicBezTo>
                    <a:pt x="5839006" y="7344592"/>
                    <a:pt x="5777304" y="7313508"/>
                    <a:pt x="5681008" y="7315200"/>
                  </a:cubicBezTo>
                  <a:cubicBezTo>
                    <a:pt x="5584712" y="7316892"/>
                    <a:pt x="5114002" y="7240932"/>
                    <a:pt x="4934102" y="7315200"/>
                  </a:cubicBezTo>
                  <a:cubicBezTo>
                    <a:pt x="4754202" y="7389468"/>
                    <a:pt x="4764635" y="7308813"/>
                    <a:pt x="4639867" y="7315200"/>
                  </a:cubicBezTo>
                  <a:cubicBezTo>
                    <a:pt x="4515099" y="7321587"/>
                    <a:pt x="4186376" y="7241934"/>
                    <a:pt x="3892962" y="7315200"/>
                  </a:cubicBezTo>
                  <a:cubicBezTo>
                    <a:pt x="3599549" y="7388466"/>
                    <a:pt x="3674402" y="7270208"/>
                    <a:pt x="3508192" y="7315200"/>
                  </a:cubicBezTo>
                  <a:cubicBezTo>
                    <a:pt x="3341982" y="7360192"/>
                    <a:pt x="3110145" y="7309429"/>
                    <a:pt x="2942355" y="7315200"/>
                  </a:cubicBezTo>
                  <a:cubicBezTo>
                    <a:pt x="2774565" y="7320971"/>
                    <a:pt x="2745345" y="7292570"/>
                    <a:pt x="2648119" y="7315200"/>
                  </a:cubicBezTo>
                  <a:cubicBezTo>
                    <a:pt x="2550893" y="7337830"/>
                    <a:pt x="2297942" y="7258737"/>
                    <a:pt x="2172816" y="7315200"/>
                  </a:cubicBezTo>
                  <a:cubicBezTo>
                    <a:pt x="2047690" y="7371663"/>
                    <a:pt x="1596469" y="7237855"/>
                    <a:pt x="1425910" y="7315200"/>
                  </a:cubicBezTo>
                  <a:cubicBezTo>
                    <a:pt x="1255351" y="7392545"/>
                    <a:pt x="1220929" y="7289080"/>
                    <a:pt x="1131675" y="7315200"/>
                  </a:cubicBezTo>
                  <a:cubicBezTo>
                    <a:pt x="1042422" y="7341320"/>
                    <a:pt x="827285" y="7264073"/>
                    <a:pt x="565837" y="7315200"/>
                  </a:cubicBezTo>
                  <a:cubicBezTo>
                    <a:pt x="304389" y="7366327"/>
                    <a:pt x="223872" y="7285218"/>
                    <a:pt x="0" y="7315200"/>
                  </a:cubicBezTo>
                  <a:cubicBezTo>
                    <a:pt x="-64506" y="7041960"/>
                    <a:pt x="30445" y="6809610"/>
                    <a:pt x="0" y="6606188"/>
                  </a:cubicBezTo>
                  <a:cubicBezTo>
                    <a:pt x="-30445" y="6402766"/>
                    <a:pt x="8061" y="6334744"/>
                    <a:pt x="0" y="6262937"/>
                  </a:cubicBezTo>
                  <a:cubicBezTo>
                    <a:pt x="-8061" y="6191130"/>
                    <a:pt x="57240" y="5980986"/>
                    <a:pt x="0" y="5700229"/>
                  </a:cubicBezTo>
                  <a:cubicBezTo>
                    <a:pt x="-57240" y="5419472"/>
                    <a:pt x="72406" y="5371325"/>
                    <a:pt x="0" y="5064369"/>
                  </a:cubicBezTo>
                  <a:cubicBezTo>
                    <a:pt x="-72406" y="4757413"/>
                    <a:pt x="33395" y="4643463"/>
                    <a:pt x="0" y="4355358"/>
                  </a:cubicBezTo>
                  <a:cubicBezTo>
                    <a:pt x="-33395" y="4067253"/>
                    <a:pt x="7015" y="3954399"/>
                    <a:pt x="0" y="3719498"/>
                  </a:cubicBezTo>
                  <a:cubicBezTo>
                    <a:pt x="-7015" y="3484597"/>
                    <a:pt x="59311" y="3302156"/>
                    <a:pt x="0" y="3156790"/>
                  </a:cubicBezTo>
                  <a:cubicBezTo>
                    <a:pt x="-59311" y="3011424"/>
                    <a:pt x="63873" y="2642609"/>
                    <a:pt x="0" y="2447778"/>
                  </a:cubicBezTo>
                  <a:cubicBezTo>
                    <a:pt x="-63873" y="2252947"/>
                    <a:pt x="26625" y="2223582"/>
                    <a:pt x="0" y="2104527"/>
                  </a:cubicBezTo>
                  <a:cubicBezTo>
                    <a:pt x="-26625" y="1985472"/>
                    <a:pt x="28883" y="1774726"/>
                    <a:pt x="0" y="1541819"/>
                  </a:cubicBezTo>
                  <a:cubicBezTo>
                    <a:pt x="-28883" y="1308912"/>
                    <a:pt x="21925" y="1252253"/>
                    <a:pt x="0" y="1052263"/>
                  </a:cubicBezTo>
                  <a:cubicBezTo>
                    <a:pt x="-21925" y="852273"/>
                    <a:pt x="5109" y="732614"/>
                    <a:pt x="0" y="489556"/>
                  </a:cubicBezTo>
                  <a:cubicBezTo>
                    <a:pt x="-5109" y="246498"/>
                    <a:pt x="57374" y="185362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213752" y="-34064"/>
                    <a:pt x="370974" y="28712"/>
                    <a:pt x="475303" y="0"/>
                  </a:cubicBezTo>
                  <a:cubicBezTo>
                    <a:pt x="579632" y="-28712"/>
                    <a:pt x="983563" y="30801"/>
                    <a:pt x="1131675" y="0"/>
                  </a:cubicBezTo>
                  <a:cubicBezTo>
                    <a:pt x="1279787" y="-30801"/>
                    <a:pt x="1414853" y="11874"/>
                    <a:pt x="1606978" y="0"/>
                  </a:cubicBezTo>
                  <a:cubicBezTo>
                    <a:pt x="1799103" y="-11874"/>
                    <a:pt x="2097646" y="55499"/>
                    <a:pt x="2353884" y="0"/>
                  </a:cubicBezTo>
                  <a:cubicBezTo>
                    <a:pt x="2610122" y="-55499"/>
                    <a:pt x="2772609" y="39539"/>
                    <a:pt x="3100789" y="0"/>
                  </a:cubicBezTo>
                  <a:cubicBezTo>
                    <a:pt x="3428970" y="-39539"/>
                    <a:pt x="3530215" y="14020"/>
                    <a:pt x="3757161" y="0"/>
                  </a:cubicBezTo>
                  <a:cubicBezTo>
                    <a:pt x="3984107" y="-14020"/>
                    <a:pt x="4194787" y="81272"/>
                    <a:pt x="4504066" y="0"/>
                  </a:cubicBezTo>
                  <a:cubicBezTo>
                    <a:pt x="4813346" y="-81272"/>
                    <a:pt x="4920603" y="60284"/>
                    <a:pt x="5250971" y="0"/>
                  </a:cubicBezTo>
                  <a:cubicBezTo>
                    <a:pt x="5581339" y="-60284"/>
                    <a:pt x="5489179" y="50893"/>
                    <a:pt x="5726275" y="0"/>
                  </a:cubicBezTo>
                  <a:cubicBezTo>
                    <a:pt x="5963371" y="-50893"/>
                    <a:pt x="6137622" y="62287"/>
                    <a:pt x="6473180" y="0"/>
                  </a:cubicBezTo>
                  <a:cubicBezTo>
                    <a:pt x="6808739" y="-62287"/>
                    <a:pt x="6828452" y="4007"/>
                    <a:pt x="7039018" y="0"/>
                  </a:cubicBezTo>
                  <a:cubicBezTo>
                    <a:pt x="7249584" y="-4007"/>
                    <a:pt x="7247964" y="34377"/>
                    <a:pt x="7333253" y="0"/>
                  </a:cubicBezTo>
                  <a:cubicBezTo>
                    <a:pt x="7418543" y="-34377"/>
                    <a:pt x="7666440" y="47484"/>
                    <a:pt x="7808557" y="0"/>
                  </a:cubicBezTo>
                  <a:cubicBezTo>
                    <a:pt x="7950674" y="-47484"/>
                    <a:pt x="8172065" y="67878"/>
                    <a:pt x="8374394" y="0"/>
                  </a:cubicBezTo>
                  <a:cubicBezTo>
                    <a:pt x="8576723" y="-67878"/>
                    <a:pt x="8906212" y="13635"/>
                    <a:pt x="9053399" y="0"/>
                  </a:cubicBezTo>
                  <a:cubicBezTo>
                    <a:pt x="9076483" y="121462"/>
                    <a:pt x="9043972" y="340038"/>
                    <a:pt x="9053399" y="489556"/>
                  </a:cubicBezTo>
                  <a:cubicBezTo>
                    <a:pt x="9062826" y="639074"/>
                    <a:pt x="9037273" y="898469"/>
                    <a:pt x="9053399" y="1052263"/>
                  </a:cubicBezTo>
                  <a:cubicBezTo>
                    <a:pt x="9069525" y="1206057"/>
                    <a:pt x="9042587" y="1274457"/>
                    <a:pt x="9053399" y="1468667"/>
                  </a:cubicBezTo>
                  <a:cubicBezTo>
                    <a:pt x="9064211" y="1662877"/>
                    <a:pt x="8995650" y="1832968"/>
                    <a:pt x="9053399" y="2177679"/>
                  </a:cubicBezTo>
                  <a:cubicBezTo>
                    <a:pt x="9111148" y="2522390"/>
                    <a:pt x="9011186" y="2543930"/>
                    <a:pt x="9053399" y="2740386"/>
                  </a:cubicBezTo>
                  <a:cubicBezTo>
                    <a:pt x="9095612" y="2936842"/>
                    <a:pt x="9022336" y="3037841"/>
                    <a:pt x="9053399" y="3156790"/>
                  </a:cubicBezTo>
                  <a:cubicBezTo>
                    <a:pt x="9084462" y="3275739"/>
                    <a:pt x="9006313" y="3418481"/>
                    <a:pt x="9053399" y="3573194"/>
                  </a:cubicBezTo>
                  <a:cubicBezTo>
                    <a:pt x="9100485" y="3727907"/>
                    <a:pt x="9036620" y="3823610"/>
                    <a:pt x="9053399" y="3989598"/>
                  </a:cubicBezTo>
                  <a:cubicBezTo>
                    <a:pt x="9070178" y="4155586"/>
                    <a:pt x="9007266" y="4380136"/>
                    <a:pt x="9053399" y="4552305"/>
                  </a:cubicBezTo>
                  <a:cubicBezTo>
                    <a:pt x="9099532" y="4724474"/>
                    <a:pt x="9043201" y="5079085"/>
                    <a:pt x="9053399" y="5261317"/>
                  </a:cubicBezTo>
                  <a:cubicBezTo>
                    <a:pt x="9063597" y="5443549"/>
                    <a:pt x="9045461" y="5503355"/>
                    <a:pt x="9053399" y="5604569"/>
                  </a:cubicBezTo>
                  <a:cubicBezTo>
                    <a:pt x="9061337" y="5705783"/>
                    <a:pt x="9051347" y="5792152"/>
                    <a:pt x="9053399" y="5947820"/>
                  </a:cubicBezTo>
                  <a:cubicBezTo>
                    <a:pt x="9055451" y="6103488"/>
                    <a:pt x="9008584" y="6265997"/>
                    <a:pt x="9053399" y="6364224"/>
                  </a:cubicBezTo>
                  <a:cubicBezTo>
                    <a:pt x="9098214" y="6462451"/>
                    <a:pt x="9035651" y="6612246"/>
                    <a:pt x="9053399" y="6707476"/>
                  </a:cubicBezTo>
                  <a:cubicBezTo>
                    <a:pt x="9071147" y="6802706"/>
                    <a:pt x="9036477" y="7089266"/>
                    <a:pt x="9053399" y="7315200"/>
                  </a:cubicBezTo>
                  <a:cubicBezTo>
                    <a:pt x="8887598" y="7358924"/>
                    <a:pt x="8810064" y="7297065"/>
                    <a:pt x="8668630" y="7315200"/>
                  </a:cubicBezTo>
                  <a:cubicBezTo>
                    <a:pt x="8527196" y="7333335"/>
                    <a:pt x="8134006" y="7253196"/>
                    <a:pt x="7921724" y="7315200"/>
                  </a:cubicBezTo>
                  <a:cubicBezTo>
                    <a:pt x="7709442" y="7377204"/>
                    <a:pt x="7341792" y="7292079"/>
                    <a:pt x="7174819" y="7315200"/>
                  </a:cubicBezTo>
                  <a:cubicBezTo>
                    <a:pt x="7007846" y="7338321"/>
                    <a:pt x="6702265" y="7307437"/>
                    <a:pt x="6518447" y="7315200"/>
                  </a:cubicBezTo>
                  <a:cubicBezTo>
                    <a:pt x="6334629" y="7322963"/>
                    <a:pt x="6036408" y="7254029"/>
                    <a:pt x="5862076" y="7315200"/>
                  </a:cubicBezTo>
                  <a:cubicBezTo>
                    <a:pt x="5687744" y="7376371"/>
                    <a:pt x="5489100" y="7314801"/>
                    <a:pt x="5386772" y="7315200"/>
                  </a:cubicBezTo>
                  <a:cubicBezTo>
                    <a:pt x="5284444" y="7315599"/>
                    <a:pt x="4906798" y="7227221"/>
                    <a:pt x="4639867" y="7315200"/>
                  </a:cubicBezTo>
                  <a:cubicBezTo>
                    <a:pt x="4372937" y="7403179"/>
                    <a:pt x="4142349" y="7290673"/>
                    <a:pt x="3892962" y="7315200"/>
                  </a:cubicBezTo>
                  <a:cubicBezTo>
                    <a:pt x="3643576" y="7339727"/>
                    <a:pt x="3552737" y="7286106"/>
                    <a:pt x="3417658" y="7315200"/>
                  </a:cubicBezTo>
                  <a:cubicBezTo>
                    <a:pt x="3282579" y="7344294"/>
                    <a:pt x="2939426" y="7297261"/>
                    <a:pt x="2670753" y="7315200"/>
                  </a:cubicBezTo>
                  <a:cubicBezTo>
                    <a:pt x="2402081" y="7333139"/>
                    <a:pt x="2148684" y="7266225"/>
                    <a:pt x="1923847" y="7315200"/>
                  </a:cubicBezTo>
                  <a:cubicBezTo>
                    <a:pt x="1699010" y="7364175"/>
                    <a:pt x="1343512" y="7269387"/>
                    <a:pt x="1176942" y="7315200"/>
                  </a:cubicBezTo>
                  <a:cubicBezTo>
                    <a:pt x="1010373" y="7361013"/>
                    <a:pt x="375153" y="7289392"/>
                    <a:pt x="0" y="7315200"/>
                  </a:cubicBezTo>
                  <a:cubicBezTo>
                    <a:pt x="-18535" y="7099510"/>
                    <a:pt x="42231" y="6977039"/>
                    <a:pt x="0" y="6679340"/>
                  </a:cubicBezTo>
                  <a:cubicBezTo>
                    <a:pt x="-42231" y="6381641"/>
                    <a:pt x="35427" y="6417497"/>
                    <a:pt x="0" y="6336089"/>
                  </a:cubicBezTo>
                  <a:cubicBezTo>
                    <a:pt x="-35427" y="6254681"/>
                    <a:pt x="72522" y="5789787"/>
                    <a:pt x="0" y="5627077"/>
                  </a:cubicBezTo>
                  <a:cubicBezTo>
                    <a:pt x="-72522" y="5464367"/>
                    <a:pt x="52142" y="5260769"/>
                    <a:pt x="0" y="4991217"/>
                  </a:cubicBezTo>
                  <a:cubicBezTo>
                    <a:pt x="-52142" y="4721665"/>
                    <a:pt x="16723" y="4681286"/>
                    <a:pt x="0" y="4501662"/>
                  </a:cubicBezTo>
                  <a:cubicBezTo>
                    <a:pt x="-16723" y="4322039"/>
                    <a:pt x="42095" y="4124092"/>
                    <a:pt x="0" y="3792650"/>
                  </a:cubicBezTo>
                  <a:cubicBezTo>
                    <a:pt x="-42095" y="3461208"/>
                    <a:pt x="45291" y="3463874"/>
                    <a:pt x="0" y="3376246"/>
                  </a:cubicBezTo>
                  <a:cubicBezTo>
                    <a:pt x="-45291" y="3288618"/>
                    <a:pt x="57332" y="2977270"/>
                    <a:pt x="0" y="2667234"/>
                  </a:cubicBezTo>
                  <a:cubicBezTo>
                    <a:pt x="-57332" y="2357198"/>
                    <a:pt x="79216" y="2137146"/>
                    <a:pt x="0" y="1958223"/>
                  </a:cubicBezTo>
                  <a:cubicBezTo>
                    <a:pt x="-79216" y="1779300"/>
                    <a:pt x="29237" y="1569196"/>
                    <a:pt x="0" y="1395515"/>
                  </a:cubicBezTo>
                  <a:cubicBezTo>
                    <a:pt x="-29237" y="1221834"/>
                    <a:pt x="24505" y="1062595"/>
                    <a:pt x="0" y="759655"/>
                  </a:cubicBezTo>
                  <a:cubicBezTo>
                    <a:pt x="-24505" y="456715"/>
                    <a:pt x="24021" y="3261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41575360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D2120C-6988-D6AC-F151-B092C470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3313" y="2542651"/>
              <a:ext cx="8619571" cy="6187382"/>
            </a:xfrm>
            <a:custGeom>
              <a:avLst/>
              <a:gdLst>
                <a:gd name="connsiteX0" fmla="*/ 0 w 8619571"/>
                <a:gd name="connsiteY0" fmla="*/ 0 h 6187382"/>
                <a:gd name="connsiteX1" fmla="*/ 488442 w 8619571"/>
                <a:gd name="connsiteY1" fmla="*/ 0 h 6187382"/>
                <a:gd name="connsiteX2" fmla="*/ 976885 w 8619571"/>
                <a:gd name="connsiteY2" fmla="*/ 0 h 6187382"/>
                <a:gd name="connsiteX3" fmla="*/ 1637718 w 8619571"/>
                <a:gd name="connsiteY3" fmla="*/ 0 h 6187382"/>
                <a:gd name="connsiteX4" fmla="*/ 2384748 w 8619571"/>
                <a:gd name="connsiteY4" fmla="*/ 0 h 6187382"/>
                <a:gd name="connsiteX5" fmla="*/ 2700799 w 8619571"/>
                <a:gd name="connsiteY5" fmla="*/ 0 h 6187382"/>
                <a:gd name="connsiteX6" fmla="*/ 3016850 w 8619571"/>
                <a:gd name="connsiteY6" fmla="*/ 0 h 6187382"/>
                <a:gd name="connsiteX7" fmla="*/ 3677684 w 8619571"/>
                <a:gd name="connsiteY7" fmla="*/ 0 h 6187382"/>
                <a:gd name="connsiteX8" fmla="*/ 4252322 w 8619571"/>
                <a:gd name="connsiteY8" fmla="*/ 0 h 6187382"/>
                <a:gd name="connsiteX9" fmla="*/ 4568373 w 8619571"/>
                <a:gd name="connsiteY9" fmla="*/ 0 h 6187382"/>
                <a:gd name="connsiteX10" fmla="*/ 4884424 w 8619571"/>
                <a:gd name="connsiteY10" fmla="*/ 0 h 6187382"/>
                <a:gd name="connsiteX11" fmla="*/ 5286670 w 8619571"/>
                <a:gd name="connsiteY11" fmla="*/ 0 h 6187382"/>
                <a:gd name="connsiteX12" fmla="*/ 5947504 w 8619571"/>
                <a:gd name="connsiteY12" fmla="*/ 0 h 6187382"/>
                <a:gd name="connsiteX13" fmla="*/ 6349751 w 8619571"/>
                <a:gd name="connsiteY13" fmla="*/ 0 h 6187382"/>
                <a:gd name="connsiteX14" fmla="*/ 7010584 w 8619571"/>
                <a:gd name="connsiteY14" fmla="*/ 0 h 6187382"/>
                <a:gd name="connsiteX15" fmla="*/ 7757614 w 8619571"/>
                <a:gd name="connsiteY15" fmla="*/ 0 h 6187382"/>
                <a:gd name="connsiteX16" fmla="*/ 8619571 w 8619571"/>
                <a:gd name="connsiteY16" fmla="*/ 0 h 6187382"/>
                <a:gd name="connsiteX17" fmla="*/ 8619571 w 8619571"/>
                <a:gd name="connsiteY17" fmla="*/ 376868 h 6187382"/>
                <a:gd name="connsiteX18" fmla="*/ 8619571 w 8619571"/>
                <a:gd name="connsiteY18" fmla="*/ 939357 h 6187382"/>
                <a:gd name="connsiteX19" fmla="*/ 8619571 w 8619571"/>
                <a:gd name="connsiteY19" fmla="*/ 1563720 h 6187382"/>
                <a:gd name="connsiteX20" fmla="*/ 8619571 w 8619571"/>
                <a:gd name="connsiteY20" fmla="*/ 2188083 h 6187382"/>
                <a:gd name="connsiteX21" fmla="*/ 8619571 w 8619571"/>
                <a:gd name="connsiteY21" fmla="*/ 2874320 h 6187382"/>
                <a:gd name="connsiteX22" fmla="*/ 8619571 w 8619571"/>
                <a:gd name="connsiteY22" fmla="*/ 3498683 h 6187382"/>
                <a:gd name="connsiteX23" fmla="*/ 8619571 w 8619571"/>
                <a:gd name="connsiteY23" fmla="*/ 3999299 h 6187382"/>
                <a:gd name="connsiteX24" fmla="*/ 8619571 w 8619571"/>
                <a:gd name="connsiteY24" fmla="*/ 4623662 h 6187382"/>
                <a:gd name="connsiteX25" fmla="*/ 8619571 w 8619571"/>
                <a:gd name="connsiteY25" fmla="*/ 5062403 h 6187382"/>
                <a:gd name="connsiteX26" fmla="*/ 8619571 w 8619571"/>
                <a:gd name="connsiteY26" fmla="*/ 5686767 h 6187382"/>
                <a:gd name="connsiteX27" fmla="*/ 8619571 w 8619571"/>
                <a:gd name="connsiteY27" fmla="*/ 6187382 h 6187382"/>
                <a:gd name="connsiteX28" fmla="*/ 8303520 w 8619571"/>
                <a:gd name="connsiteY28" fmla="*/ 6187382 h 6187382"/>
                <a:gd name="connsiteX29" fmla="*/ 7728882 w 8619571"/>
                <a:gd name="connsiteY29" fmla="*/ 6187382 h 6187382"/>
                <a:gd name="connsiteX30" fmla="*/ 7412831 w 8619571"/>
                <a:gd name="connsiteY30" fmla="*/ 6187382 h 6187382"/>
                <a:gd name="connsiteX31" fmla="*/ 6838193 w 8619571"/>
                <a:gd name="connsiteY31" fmla="*/ 6187382 h 6187382"/>
                <a:gd name="connsiteX32" fmla="*/ 6263555 w 8619571"/>
                <a:gd name="connsiteY32" fmla="*/ 6187382 h 6187382"/>
                <a:gd name="connsiteX33" fmla="*/ 5947504 w 8619571"/>
                <a:gd name="connsiteY33" fmla="*/ 6187382 h 6187382"/>
                <a:gd name="connsiteX34" fmla="*/ 5372866 w 8619571"/>
                <a:gd name="connsiteY34" fmla="*/ 6187382 h 6187382"/>
                <a:gd name="connsiteX35" fmla="*/ 4884424 w 8619571"/>
                <a:gd name="connsiteY35" fmla="*/ 6187382 h 6187382"/>
                <a:gd name="connsiteX36" fmla="*/ 4309786 w 8619571"/>
                <a:gd name="connsiteY36" fmla="*/ 6187382 h 6187382"/>
                <a:gd name="connsiteX37" fmla="*/ 3993735 w 8619571"/>
                <a:gd name="connsiteY37" fmla="*/ 6187382 h 6187382"/>
                <a:gd name="connsiteX38" fmla="*/ 3332901 w 8619571"/>
                <a:gd name="connsiteY38" fmla="*/ 6187382 h 6187382"/>
                <a:gd name="connsiteX39" fmla="*/ 2672067 w 8619571"/>
                <a:gd name="connsiteY39" fmla="*/ 6187382 h 6187382"/>
                <a:gd name="connsiteX40" fmla="*/ 1925038 w 8619571"/>
                <a:gd name="connsiteY40" fmla="*/ 6187382 h 6187382"/>
                <a:gd name="connsiteX41" fmla="*/ 1264204 w 8619571"/>
                <a:gd name="connsiteY41" fmla="*/ 6187382 h 6187382"/>
                <a:gd name="connsiteX42" fmla="*/ 775761 w 8619571"/>
                <a:gd name="connsiteY42" fmla="*/ 6187382 h 6187382"/>
                <a:gd name="connsiteX43" fmla="*/ 0 w 8619571"/>
                <a:gd name="connsiteY43" fmla="*/ 6187382 h 6187382"/>
                <a:gd name="connsiteX44" fmla="*/ 0 w 8619571"/>
                <a:gd name="connsiteY44" fmla="*/ 5501145 h 6187382"/>
                <a:gd name="connsiteX45" fmla="*/ 0 w 8619571"/>
                <a:gd name="connsiteY45" fmla="*/ 5124277 h 6187382"/>
                <a:gd name="connsiteX46" fmla="*/ 0 w 8619571"/>
                <a:gd name="connsiteY46" fmla="*/ 4747409 h 6187382"/>
                <a:gd name="connsiteX47" fmla="*/ 0 w 8619571"/>
                <a:gd name="connsiteY47" fmla="*/ 4123046 h 6187382"/>
                <a:gd name="connsiteX48" fmla="*/ 0 w 8619571"/>
                <a:gd name="connsiteY48" fmla="*/ 3498683 h 6187382"/>
                <a:gd name="connsiteX49" fmla="*/ 0 w 8619571"/>
                <a:gd name="connsiteY49" fmla="*/ 3121815 h 6187382"/>
                <a:gd name="connsiteX50" fmla="*/ 0 w 8619571"/>
                <a:gd name="connsiteY50" fmla="*/ 2435579 h 6187382"/>
                <a:gd name="connsiteX51" fmla="*/ 0 w 8619571"/>
                <a:gd name="connsiteY51" fmla="*/ 1811215 h 6187382"/>
                <a:gd name="connsiteX52" fmla="*/ 0 w 8619571"/>
                <a:gd name="connsiteY52" fmla="*/ 1310600 h 6187382"/>
                <a:gd name="connsiteX53" fmla="*/ 0 w 8619571"/>
                <a:gd name="connsiteY53" fmla="*/ 748111 h 6187382"/>
                <a:gd name="connsiteX54" fmla="*/ 0 w 8619571"/>
                <a:gd name="connsiteY54" fmla="*/ 0 h 618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619571" h="6187382" fill="none" extrusionOk="0">
                  <a:moveTo>
                    <a:pt x="0" y="0"/>
                  </a:moveTo>
                  <a:cubicBezTo>
                    <a:pt x="129779" y="-11313"/>
                    <a:pt x="320468" y="8104"/>
                    <a:pt x="488442" y="0"/>
                  </a:cubicBezTo>
                  <a:cubicBezTo>
                    <a:pt x="656416" y="-8104"/>
                    <a:pt x="858443" y="41917"/>
                    <a:pt x="976885" y="0"/>
                  </a:cubicBezTo>
                  <a:cubicBezTo>
                    <a:pt x="1095327" y="-41917"/>
                    <a:pt x="1368179" y="63798"/>
                    <a:pt x="1637718" y="0"/>
                  </a:cubicBezTo>
                  <a:cubicBezTo>
                    <a:pt x="1907257" y="-63798"/>
                    <a:pt x="2039885" y="69268"/>
                    <a:pt x="2384748" y="0"/>
                  </a:cubicBezTo>
                  <a:cubicBezTo>
                    <a:pt x="2729611" y="-69268"/>
                    <a:pt x="2555740" y="16969"/>
                    <a:pt x="2700799" y="0"/>
                  </a:cubicBezTo>
                  <a:cubicBezTo>
                    <a:pt x="2845858" y="-16969"/>
                    <a:pt x="2860742" y="1810"/>
                    <a:pt x="3016850" y="0"/>
                  </a:cubicBezTo>
                  <a:cubicBezTo>
                    <a:pt x="3172958" y="-1810"/>
                    <a:pt x="3448199" y="57587"/>
                    <a:pt x="3677684" y="0"/>
                  </a:cubicBezTo>
                  <a:cubicBezTo>
                    <a:pt x="3907169" y="-57587"/>
                    <a:pt x="4068115" y="21374"/>
                    <a:pt x="4252322" y="0"/>
                  </a:cubicBezTo>
                  <a:cubicBezTo>
                    <a:pt x="4436529" y="-21374"/>
                    <a:pt x="4456137" y="19736"/>
                    <a:pt x="4568373" y="0"/>
                  </a:cubicBezTo>
                  <a:cubicBezTo>
                    <a:pt x="4680609" y="-19736"/>
                    <a:pt x="4767289" y="35370"/>
                    <a:pt x="4884424" y="0"/>
                  </a:cubicBezTo>
                  <a:cubicBezTo>
                    <a:pt x="5001559" y="-35370"/>
                    <a:pt x="5125676" y="20519"/>
                    <a:pt x="5286670" y="0"/>
                  </a:cubicBezTo>
                  <a:cubicBezTo>
                    <a:pt x="5447664" y="-20519"/>
                    <a:pt x="5703257" y="67470"/>
                    <a:pt x="5947504" y="0"/>
                  </a:cubicBezTo>
                  <a:cubicBezTo>
                    <a:pt x="6191751" y="-67470"/>
                    <a:pt x="6185108" y="46046"/>
                    <a:pt x="6349751" y="0"/>
                  </a:cubicBezTo>
                  <a:cubicBezTo>
                    <a:pt x="6514394" y="-46046"/>
                    <a:pt x="6772007" y="11197"/>
                    <a:pt x="7010584" y="0"/>
                  </a:cubicBezTo>
                  <a:cubicBezTo>
                    <a:pt x="7249161" y="-11197"/>
                    <a:pt x="7523414" y="59383"/>
                    <a:pt x="7757614" y="0"/>
                  </a:cubicBezTo>
                  <a:cubicBezTo>
                    <a:pt x="7991814" y="-59383"/>
                    <a:pt x="8321558" y="57004"/>
                    <a:pt x="8619571" y="0"/>
                  </a:cubicBezTo>
                  <a:cubicBezTo>
                    <a:pt x="8655744" y="103154"/>
                    <a:pt x="8579032" y="270101"/>
                    <a:pt x="8619571" y="376868"/>
                  </a:cubicBezTo>
                  <a:cubicBezTo>
                    <a:pt x="8660110" y="483635"/>
                    <a:pt x="8556636" y="726086"/>
                    <a:pt x="8619571" y="939357"/>
                  </a:cubicBezTo>
                  <a:cubicBezTo>
                    <a:pt x="8682506" y="1152628"/>
                    <a:pt x="8598662" y="1435159"/>
                    <a:pt x="8619571" y="1563720"/>
                  </a:cubicBezTo>
                  <a:cubicBezTo>
                    <a:pt x="8640480" y="1692281"/>
                    <a:pt x="8593972" y="1897554"/>
                    <a:pt x="8619571" y="2188083"/>
                  </a:cubicBezTo>
                  <a:cubicBezTo>
                    <a:pt x="8645170" y="2478612"/>
                    <a:pt x="8611316" y="2695647"/>
                    <a:pt x="8619571" y="2874320"/>
                  </a:cubicBezTo>
                  <a:cubicBezTo>
                    <a:pt x="8627826" y="3052993"/>
                    <a:pt x="8549891" y="3289654"/>
                    <a:pt x="8619571" y="3498683"/>
                  </a:cubicBezTo>
                  <a:cubicBezTo>
                    <a:pt x="8689251" y="3707712"/>
                    <a:pt x="8566079" y="3822879"/>
                    <a:pt x="8619571" y="3999299"/>
                  </a:cubicBezTo>
                  <a:cubicBezTo>
                    <a:pt x="8673063" y="4175719"/>
                    <a:pt x="8574430" y="4350876"/>
                    <a:pt x="8619571" y="4623662"/>
                  </a:cubicBezTo>
                  <a:cubicBezTo>
                    <a:pt x="8664712" y="4896448"/>
                    <a:pt x="8602030" y="4918664"/>
                    <a:pt x="8619571" y="5062403"/>
                  </a:cubicBezTo>
                  <a:cubicBezTo>
                    <a:pt x="8637112" y="5206142"/>
                    <a:pt x="8560704" y="5459934"/>
                    <a:pt x="8619571" y="5686767"/>
                  </a:cubicBezTo>
                  <a:cubicBezTo>
                    <a:pt x="8678438" y="5913600"/>
                    <a:pt x="8595399" y="6029137"/>
                    <a:pt x="8619571" y="6187382"/>
                  </a:cubicBezTo>
                  <a:cubicBezTo>
                    <a:pt x="8477106" y="6189067"/>
                    <a:pt x="8369201" y="6157266"/>
                    <a:pt x="8303520" y="6187382"/>
                  </a:cubicBezTo>
                  <a:cubicBezTo>
                    <a:pt x="8237839" y="6217498"/>
                    <a:pt x="7953520" y="6161211"/>
                    <a:pt x="7728882" y="6187382"/>
                  </a:cubicBezTo>
                  <a:cubicBezTo>
                    <a:pt x="7504244" y="6213553"/>
                    <a:pt x="7494514" y="6168379"/>
                    <a:pt x="7412831" y="6187382"/>
                  </a:cubicBezTo>
                  <a:cubicBezTo>
                    <a:pt x="7331148" y="6206385"/>
                    <a:pt x="7057025" y="6169305"/>
                    <a:pt x="6838193" y="6187382"/>
                  </a:cubicBezTo>
                  <a:cubicBezTo>
                    <a:pt x="6619361" y="6205459"/>
                    <a:pt x="6486857" y="6141692"/>
                    <a:pt x="6263555" y="6187382"/>
                  </a:cubicBezTo>
                  <a:cubicBezTo>
                    <a:pt x="6040253" y="6233072"/>
                    <a:pt x="6015359" y="6182302"/>
                    <a:pt x="5947504" y="6187382"/>
                  </a:cubicBezTo>
                  <a:cubicBezTo>
                    <a:pt x="5879649" y="6192462"/>
                    <a:pt x="5560380" y="6142599"/>
                    <a:pt x="5372866" y="6187382"/>
                  </a:cubicBezTo>
                  <a:cubicBezTo>
                    <a:pt x="5185352" y="6232165"/>
                    <a:pt x="5086231" y="6180687"/>
                    <a:pt x="4884424" y="6187382"/>
                  </a:cubicBezTo>
                  <a:cubicBezTo>
                    <a:pt x="4682617" y="6194077"/>
                    <a:pt x="4489344" y="6124704"/>
                    <a:pt x="4309786" y="6187382"/>
                  </a:cubicBezTo>
                  <a:cubicBezTo>
                    <a:pt x="4130228" y="6250060"/>
                    <a:pt x="4063352" y="6171383"/>
                    <a:pt x="3993735" y="6187382"/>
                  </a:cubicBezTo>
                  <a:cubicBezTo>
                    <a:pt x="3924118" y="6203381"/>
                    <a:pt x="3646342" y="6153710"/>
                    <a:pt x="3332901" y="6187382"/>
                  </a:cubicBezTo>
                  <a:cubicBezTo>
                    <a:pt x="3019460" y="6221054"/>
                    <a:pt x="2824867" y="6174722"/>
                    <a:pt x="2672067" y="6187382"/>
                  </a:cubicBezTo>
                  <a:cubicBezTo>
                    <a:pt x="2519267" y="6200042"/>
                    <a:pt x="2120041" y="6180480"/>
                    <a:pt x="1925038" y="6187382"/>
                  </a:cubicBezTo>
                  <a:cubicBezTo>
                    <a:pt x="1730035" y="6194284"/>
                    <a:pt x="1537560" y="6181821"/>
                    <a:pt x="1264204" y="6187382"/>
                  </a:cubicBezTo>
                  <a:cubicBezTo>
                    <a:pt x="990848" y="6192943"/>
                    <a:pt x="892971" y="6129898"/>
                    <a:pt x="775761" y="6187382"/>
                  </a:cubicBezTo>
                  <a:cubicBezTo>
                    <a:pt x="658551" y="6244866"/>
                    <a:pt x="268243" y="6161891"/>
                    <a:pt x="0" y="6187382"/>
                  </a:cubicBezTo>
                  <a:cubicBezTo>
                    <a:pt x="-69647" y="5956917"/>
                    <a:pt x="76139" y="5763241"/>
                    <a:pt x="0" y="5501145"/>
                  </a:cubicBezTo>
                  <a:cubicBezTo>
                    <a:pt x="-76139" y="5239049"/>
                    <a:pt x="42348" y="5232957"/>
                    <a:pt x="0" y="5124277"/>
                  </a:cubicBezTo>
                  <a:cubicBezTo>
                    <a:pt x="-42348" y="5015597"/>
                    <a:pt x="9093" y="4865122"/>
                    <a:pt x="0" y="4747409"/>
                  </a:cubicBezTo>
                  <a:cubicBezTo>
                    <a:pt x="-9093" y="4629696"/>
                    <a:pt x="60167" y="4392519"/>
                    <a:pt x="0" y="4123046"/>
                  </a:cubicBezTo>
                  <a:cubicBezTo>
                    <a:pt x="-60167" y="3853573"/>
                    <a:pt x="20165" y="3790984"/>
                    <a:pt x="0" y="3498683"/>
                  </a:cubicBezTo>
                  <a:cubicBezTo>
                    <a:pt x="-20165" y="3206382"/>
                    <a:pt x="35067" y="3273664"/>
                    <a:pt x="0" y="3121815"/>
                  </a:cubicBezTo>
                  <a:cubicBezTo>
                    <a:pt x="-35067" y="2969966"/>
                    <a:pt x="77412" y="2640763"/>
                    <a:pt x="0" y="2435579"/>
                  </a:cubicBezTo>
                  <a:cubicBezTo>
                    <a:pt x="-77412" y="2230395"/>
                    <a:pt x="34960" y="2036178"/>
                    <a:pt x="0" y="1811215"/>
                  </a:cubicBezTo>
                  <a:cubicBezTo>
                    <a:pt x="-34960" y="1586252"/>
                    <a:pt x="42357" y="1473435"/>
                    <a:pt x="0" y="1310600"/>
                  </a:cubicBezTo>
                  <a:cubicBezTo>
                    <a:pt x="-42357" y="1147765"/>
                    <a:pt x="47690" y="881388"/>
                    <a:pt x="0" y="748111"/>
                  </a:cubicBezTo>
                  <a:cubicBezTo>
                    <a:pt x="-47690" y="614834"/>
                    <a:pt x="6603" y="181471"/>
                    <a:pt x="0" y="0"/>
                  </a:cubicBezTo>
                  <a:close/>
                </a:path>
                <a:path w="8619571" h="6187382" stroke="0" extrusionOk="0">
                  <a:moveTo>
                    <a:pt x="0" y="0"/>
                  </a:moveTo>
                  <a:cubicBezTo>
                    <a:pt x="65620" y="-8498"/>
                    <a:pt x="197318" y="34472"/>
                    <a:pt x="316051" y="0"/>
                  </a:cubicBezTo>
                  <a:cubicBezTo>
                    <a:pt x="434784" y="-34472"/>
                    <a:pt x="706250" y="32818"/>
                    <a:pt x="804493" y="0"/>
                  </a:cubicBezTo>
                  <a:cubicBezTo>
                    <a:pt x="902736" y="-32818"/>
                    <a:pt x="1106712" y="12553"/>
                    <a:pt x="1206740" y="0"/>
                  </a:cubicBezTo>
                  <a:cubicBezTo>
                    <a:pt x="1306768" y="-12553"/>
                    <a:pt x="1403016" y="21342"/>
                    <a:pt x="1522791" y="0"/>
                  </a:cubicBezTo>
                  <a:cubicBezTo>
                    <a:pt x="1642566" y="-21342"/>
                    <a:pt x="2006149" y="74827"/>
                    <a:pt x="2269820" y="0"/>
                  </a:cubicBezTo>
                  <a:cubicBezTo>
                    <a:pt x="2533491" y="-74827"/>
                    <a:pt x="2607553" y="36631"/>
                    <a:pt x="2930654" y="0"/>
                  </a:cubicBezTo>
                  <a:cubicBezTo>
                    <a:pt x="3253755" y="-36631"/>
                    <a:pt x="3124824" y="5398"/>
                    <a:pt x="3246705" y="0"/>
                  </a:cubicBezTo>
                  <a:cubicBezTo>
                    <a:pt x="3368586" y="-5398"/>
                    <a:pt x="3633918" y="18227"/>
                    <a:pt x="3735147" y="0"/>
                  </a:cubicBezTo>
                  <a:cubicBezTo>
                    <a:pt x="3836376" y="-18227"/>
                    <a:pt x="3927241" y="4977"/>
                    <a:pt x="4051198" y="0"/>
                  </a:cubicBezTo>
                  <a:cubicBezTo>
                    <a:pt x="4175155" y="-4977"/>
                    <a:pt x="4375351" y="24607"/>
                    <a:pt x="4539641" y="0"/>
                  </a:cubicBezTo>
                  <a:cubicBezTo>
                    <a:pt x="4703931" y="-24607"/>
                    <a:pt x="4786183" y="12479"/>
                    <a:pt x="4941887" y="0"/>
                  </a:cubicBezTo>
                  <a:cubicBezTo>
                    <a:pt x="5097591" y="-12479"/>
                    <a:pt x="5385323" y="9325"/>
                    <a:pt x="5688917" y="0"/>
                  </a:cubicBezTo>
                  <a:cubicBezTo>
                    <a:pt x="5992511" y="-9325"/>
                    <a:pt x="5934825" y="84"/>
                    <a:pt x="6177359" y="0"/>
                  </a:cubicBezTo>
                  <a:cubicBezTo>
                    <a:pt x="6419893" y="-84"/>
                    <a:pt x="6501389" y="53056"/>
                    <a:pt x="6665802" y="0"/>
                  </a:cubicBezTo>
                  <a:cubicBezTo>
                    <a:pt x="6830215" y="-53056"/>
                    <a:pt x="7028342" y="48387"/>
                    <a:pt x="7240440" y="0"/>
                  </a:cubicBezTo>
                  <a:cubicBezTo>
                    <a:pt x="7452538" y="-48387"/>
                    <a:pt x="7547168" y="4736"/>
                    <a:pt x="7728882" y="0"/>
                  </a:cubicBezTo>
                  <a:cubicBezTo>
                    <a:pt x="7910596" y="-4736"/>
                    <a:pt x="8357736" y="57130"/>
                    <a:pt x="8619571" y="0"/>
                  </a:cubicBezTo>
                  <a:cubicBezTo>
                    <a:pt x="8640478" y="123118"/>
                    <a:pt x="8586138" y="221691"/>
                    <a:pt x="8619571" y="438742"/>
                  </a:cubicBezTo>
                  <a:cubicBezTo>
                    <a:pt x="8653004" y="655793"/>
                    <a:pt x="8575418" y="821826"/>
                    <a:pt x="8619571" y="939357"/>
                  </a:cubicBezTo>
                  <a:cubicBezTo>
                    <a:pt x="8663724" y="1056889"/>
                    <a:pt x="8599694" y="1142191"/>
                    <a:pt x="8619571" y="1316225"/>
                  </a:cubicBezTo>
                  <a:cubicBezTo>
                    <a:pt x="8639448" y="1490259"/>
                    <a:pt x="8588801" y="1594303"/>
                    <a:pt x="8619571" y="1816840"/>
                  </a:cubicBezTo>
                  <a:cubicBezTo>
                    <a:pt x="8650341" y="2039377"/>
                    <a:pt x="8582895" y="2043758"/>
                    <a:pt x="8619571" y="2193708"/>
                  </a:cubicBezTo>
                  <a:cubicBezTo>
                    <a:pt x="8656247" y="2343658"/>
                    <a:pt x="8600764" y="2479788"/>
                    <a:pt x="8619571" y="2632450"/>
                  </a:cubicBezTo>
                  <a:cubicBezTo>
                    <a:pt x="8638378" y="2785112"/>
                    <a:pt x="8572186" y="2945290"/>
                    <a:pt x="8619571" y="3133065"/>
                  </a:cubicBezTo>
                  <a:cubicBezTo>
                    <a:pt x="8666956" y="3320840"/>
                    <a:pt x="8589167" y="3542450"/>
                    <a:pt x="8619571" y="3757428"/>
                  </a:cubicBezTo>
                  <a:cubicBezTo>
                    <a:pt x="8649975" y="3972406"/>
                    <a:pt x="8599897" y="4081215"/>
                    <a:pt x="8619571" y="4196170"/>
                  </a:cubicBezTo>
                  <a:cubicBezTo>
                    <a:pt x="8639245" y="4311125"/>
                    <a:pt x="8617857" y="4484064"/>
                    <a:pt x="8619571" y="4634912"/>
                  </a:cubicBezTo>
                  <a:cubicBezTo>
                    <a:pt x="8621285" y="4785760"/>
                    <a:pt x="8617944" y="4936628"/>
                    <a:pt x="8619571" y="5135527"/>
                  </a:cubicBezTo>
                  <a:cubicBezTo>
                    <a:pt x="8621198" y="5334426"/>
                    <a:pt x="8575549" y="5482824"/>
                    <a:pt x="8619571" y="5574269"/>
                  </a:cubicBezTo>
                  <a:cubicBezTo>
                    <a:pt x="8663593" y="5665714"/>
                    <a:pt x="8580166" y="5882051"/>
                    <a:pt x="8619571" y="6187382"/>
                  </a:cubicBezTo>
                  <a:cubicBezTo>
                    <a:pt x="8380734" y="6205166"/>
                    <a:pt x="8108367" y="6148687"/>
                    <a:pt x="7958737" y="6187382"/>
                  </a:cubicBezTo>
                  <a:cubicBezTo>
                    <a:pt x="7809107" y="6226077"/>
                    <a:pt x="7524834" y="6184950"/>
                    <a:pt x="7297903" y="6187382"/>
                  </a:cubicBezTo>
                  <a:cubicBezTo>
                    <a:pt x="7070972" y="6189814"/>
                    <a:pt x="7112768" y="6184036"/>
                    <a:pt x="6981853" y="6187382"/>
                  </a:cubicBezTo>
                  <a:cubicBezTo>
                    <a:pt x="6850938" y="6190728"/>
                    <a:pt x="6569003" y="6168567"/>
                    <a:pt x="6234823" y="6187382"/>
                  </a:cubicBezTo>
                  <a:cubicBezTo>
                    <a:pt x="5900643" y="6206197"/>
                    <a:pt x="6055758" y="6170495"/>
                    <a:pt x="5918772" y="6187382"/>
                  </a:cubicBezTo>
                  <a:cubicBezTo>
                    <a:pt x="5781786" y="6204269"/>
                    <a:pt x="5740082" y="6182652"/>
                    <a:pt x="5602721" y="6187382"/>
                  </a:cubicBezTo>
                  <a:cubicBezTo>
                    <a:pt x="5465360" y="6192112"/>
                    <a:pt x="5166816" y="6145117"/>
                    <a:pt x="4941887" y="6187382"/>
                  </a:cubicBezTo>
                  <a:cubicBezTo>
                    <a:pt x="4716958" y="6229647"/>
                    <a:pt x="4550512" y="6183097"/>
                    <a:pt x="4367249" y="6187382"/>
                  </a:cubicBezTo>
                  <a:cubicBezTo>
                    <a:pt x="4183986" y="6191667"/>
                    <a:pt x="4102280" y="6141228"/>
                    <a:pt x="3965003" y="6187382"/>
                  </a:cubicBezTo>
                  <a:cubicBezTo>
                    <a:pt x="3827726" y="6233536"/>
                    <a:pt x="3473281" y="6165278"/>
                    <a:pt x="3304169" y="6187382"/>
                  </a:cubicBezTo>
                  <a:cubicBezTo>
                    <a:pt x="3135057" y="6209486"/>
                    <a:pt x="2852815" y="6135587"/>
                    <a:pt x="2643335" y="6187382"/>
                  </a:cubicBezTo>
                  <a:cubicBezTo>
                    <a:pt x="2433855" y="6239177"/>
                    <a:pt x="2349910" y="6179780"/>
                    <a:pt x="2068697" y="6187382"/>
                  </a:cubicBezTo>
                  <a:cubicBezTo>
                    <a:pt x="1787484" y="6194984"/>
                    <a:pt x="1842691" y="6166606"/>
                    <a:pt x="1666450" y="6187382"/>
                  </a:cubicBezTo>
                  <a:cubicBezTo>
                    <a:pt x="1490209" y="6208158"/>
                    <a:pt x="1421052" y="6151391"/>
                    <a:pt x="1178008" y="6187382"/>
                  </a:cubicBezTo>
                  <a:cubicBezTo>
                    <a:pt x="934964" y="6223373"/>
                    <a:pt x="927360" y="6175884"/>
                    <a:pt x="689566" y="6187382"/>
                  </a:cubicBezTo>
                  <a:cubicBezTo>
                    <a:pt x="451772" y="6198880"/>
                    <a:pt x="205798" y="6176499"/>
                    <a:pt x="0" y="6187382"/>
                  </a:cubicBezTo>
                  <a:cubicBezTo>
                    <a:pt x="-59378" y="5939413"/>
                    <a:pt x="40144" y="5739989"/>
                    <a:pt x="0" y="5624893"/>
                  </a:cubicBezTo>
                  <a:cubicBezTo>
                    <a:pt x="-40144" y="5509797"/>
                    <a:pt x="47374" y="5305890"/>
                    <a:pt x="0" y="5062403"/>
                  </a:cubicBezTo>
                  <a:cubicBezTo>
                    <a:pt x="-47374" y="4818916"/>
                    <a:pt x="6142" y="4730954"/>
                    <a:pt x="0" y="4438040"/>
                  </a:cubicBezTo>
                  <a:cubicBezTo>
                    <a:pt x="-6142" y="4145126"/>
                    <a:pt x="21292" y="4086416"/>
                    <a:pt x="0" y="3875551"/>
                  </a:cubicBezTo>
                  <a:cubicBezTo>
                    <a:pt x="-21292" y="3664686"/>
                    <a:pt x="20989" y="3548790"/>
                    <a:pt x="0" y="3374936"/>
                  </a:cubicBezTo>
                  <a:cubicBezTo>
                    <a:pt x="-20989" y="3201083"/>
                    <a:pt x="17816" y="3111888"/>
                    <a:pt x="0" y="2998068"/>
                  </a:cubicBezTo>
                  <a:cubicBezTo>
                    <a:pt x="-17816" y="2884248"/>
                    <a:pt x="72508" y="2564032"/>
                    <a:pt x="0" y="2373705"/>
                  </a:cubicBezTo>
                  <a:cubicBezTo>
                    <a:pt x="-72508" y="2183378"/>
                    <a:pt x="1768" y="2013949"/>
                    <a:pt x="0" y="1873089"/>
                  </a:cubicBezTo>
                  <a:cubicBezTo>
                    <a:pt x="-1768" y="1732229"/>
                    <a:pt x="39972" y="1536672"/>
                    <a:pt x="0" y="1372474"/>
                  </a:cubicBezTo>
                  <a:cubicBezTo>
                    <a:pt x="-39972" y="1208277"/>
                    <a:pt x="26210" y="1104339"/>
                    <a:pt x="0" y="995606"/>
                  </a:cubicBezTo>
                  <a:cubicBezTo>
                    <a:pt x="-26210" y="886873"/>
                    <a:pt x="12695" y="640875"/>
                    <a:pt x="0" y="494991"/>
                  </a:cubicBezTo>
                  <a:cubicBezTo>
                    <a:pt x="-12695" y="349107"/>
                    <a:pt x="11236" y="206300"/>
                    <a:pt x="0" y="0"/>
                  </a:cubicBezTo>
                  <a:close/>
                </a:path>
              </a:pathLst>
            </a:custGeom>
            <a:ln w="38100">
              <a:noFill/>
              <a:extLst>
                <a:ext uri="{C807C97D-BFC1-408E-A445-0C87EB9F89A2}">
                  <ask:lineSketchStyleProps xmlns:ask="http://schemas.microsoft.com/office/drawing/2018/sketchyshapes" sd="332317555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3DA18-220C-BC72-1EDC-7E84F35C423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62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408A0-BC14-0793-753C-309BC64D7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7280" y="937828"/>
            <a:ext cx="7924800" cy="792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6744E9-C8F7-B09A-3B9F-5B16006A66E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0C760-E81B-C049-7E0C-A9B4238D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228600" y="1134030"/>
            <a:ext cx="9144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Listen and Answer.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63A9C1-ABF2-347C-6B09-2F2F9BEF9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58" y="2945247"/>
            <a:ext cx="17310083" cy="6143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076BC27-8754-9368-CA56-7D81CA290430}"/>
              </a:ext>
            </a:extLst>
          </p:cNvPr>
          <p:cNvGrpSpPr/>
          <p:nvPr/>
        </p:nvGrpSpPr>
        <p:grpSpPr>
          <a:xfrm>
            <a:off x="8686800" y="1105978"/>
            <a:ext cx="2902434" cy="1388004"/>
            <a:chOff x="12819538" y="1106323"/>
            <a:chExt cx="3009762" cy="1673940"/>
          </a:xfrm>
          <a:solidFill>
            <a:schemeClr val="accent5">
              <a:lumMod val="75000"/>
            </a:schemeClr>
          </a:solidFill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25A00873-C6E5-62A3-765D-6D1AE0203FF7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685DBFD7-36F8-6E8B-11C9-71F0C6977BE3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C9B9B0B4-D9CC-6A1A-4D78-6B73B330A539}"/>
                </a:ext>
              </a:extLst>
            </p:cNvPr>
            <p:cNvSpPr txBox="1"/>
            <p:nvPr/>
          </p:nvSpPr>
          <p:spPr>
            <a:xfrm>
              <a:off x="13431032" y="1223781"/>
              <a:ext cx="1786772" cy="155648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0E3F2D1-DFC3-3212-212C-E993948FECAA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315657" y="1367032"/>
            <a:ext cx="94168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Listen and </a:t>
            </a: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Answer.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9528004" y="1270935"/>
            <a:ext cx="2902434" cy="1388004"/>
            <a:chOff x="12819538" y="1106323"/>
            <a:chExt cx="3009762" cy="1673940"/>
          </a:xfrm>
          <a:solidFill>
            <a:schemeClr val="accent5">
              <a:lumMod val="75000"/>
            </a:schemeClr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31032" y="1223781"/>
              <a:ext cx="1786772" cy="155648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D40C2-CCBC-E2B5-26AA-5E70FC043C70}"/>
              </a:ext>
            </a:extLst>
          </p:cNvPr>
          <p:cNvGrpSpPr/>
          <p:nvPr/>
        </p:nvGrpSpPr>
        <p:grpSpPr>
          <a:xfrm>
            <a:off x="298724" y="3124309"/>
            <a:ext cx="2964031" cy="4011077"/>
            <a:chOff x="1676400" y="3695700"/>
            <a:chExt cx="3825301" cy="44489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09D79A-3A15-EA15-7A23-7FAA3A76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6400" y="3695700"/>
              <a:ext cx="3825301" cy="4448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783B9E-DCC9-BADF-0727-FCB3C3861498}"/>
                </a:ext>
              </a:extLst>
            </p:cNvPr>
            <p:cNvSpPr/>
            <p:nvPr/>
          </p:nvSpPr>
          <p:spPr>
            <a:xfrm>
              <a:off x="4736162" y="7353300"/>
              <a:ext cx="521638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4A79F-9B1B-22D8-0C64-275A7FC2B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96" y="3132382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0F8098-50A2-08F5-17EA-08A10B52F5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9309" y="3151223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0952AF-22BF-9E9C-40F2-21B186693C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9221" y="3154154"/>
            <a:ext cx="327941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DC5F2-B1D6-D5DB-8FFC-85C21C853C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6600" y="3151223"/>
            <a:ext cx="321939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D777F01-D87D-B93F-682B-EBB34ABA96DF}"/>
              </a:ext>
            </a:extLst>
          </p:cNvPr>
          <p:cNvSpPr/>
          <p:nvPr/>
        </p:nvSpPr>
        <p:spPr>
          <a:xfrm>
            <a:off x="3792415" y="7875080"/>
            <a:ext cx="10896600" cy="1200329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72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A SCHOOL PLAY</a:t>
            </a:r>
            <a:endParaRPr lang="en-US" sz="72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81A89E-5D73-86DD-E6D2-542AD033120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34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181" y="1330118"/>
            <a:ext cx="746418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Listen and Point.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7817577" y="1211591"/>
            <a:ext cx="2902434" cy="1388004"/>
            <a:chOff x="12819538" y="1106323"/>
            <a:chExt cx="3009762" cy="1673940"/>
          </a:xfrm>
          <a:solidFill>
            <a:schemeClr val="accent5">
              <a:lumMod val="75000"/>
            </a:schemeClr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31032" y="1223781"/>
              <a:ext cx="1786772" cy="155648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D40C2-CCBC-E2B5-26AA-5E70FC043C70}"/>
              </a:ext>
            </a:extLst>
          </p:cNvPr>
          <p:cNvGrpSpPr/>
          <p:nvPr/>
        </p:nvGrpSpPr>
        <p:grpSpPr>
          <a:xfrm>
            <a:off x="298724" y="3124309"/>
            <a:ext cx="2964031" cy="4011077"/>
            <a:chOff x="1676400" y="3695700"/>
            <a:chExt cx="3825301" cy="44489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09D79A-3A15-EA15-7A23-7FAA3A76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6400" y="3695700"/>
              <a:ext cx="3825301" cy="4448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783B9E-DCC9-BADF-0727-FCB3C3861498}"/>
                </a:ext>
              </a:extLst>
            </p:cNvPr>
            <p:cNvSpPr/>
            <p:nvPr/>
          </p:nvSpPr>
          <p:spPr>
            <a:xfrm>
              <a:off x="4736162" y="7353300"/>
              <a:ext cx="521638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4A79F-9B1B-22D8-0C64-275A7FC2B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9396" y="3132382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0F8098-50A2-08F5-17EA-08A10B52F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9309" y="3151223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0952AF-22BF-9E9C-40F2-21B186693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9221" y="3154154"/>
            <a:ext cx="327941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DC5F2-B1D6-D5DB-8FFC-85C21C853C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06600" y="3151223"/>
            <a:ext cx="321939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A81A89E-5D73-86DD-E6D2-542AD033120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50 02">
            <a:hlinkClick r:id="" action="ppaction://media"/>
            <a:extLst>
              <a:ext uri="{FF2B5EF4-FFF2-40B4-BE49-F238E27FC236}">
                <a16:creationId xmlns:a16="http://schemas.microsoft.com/office/drawing/2014/main" id="{7F79B97E-32F1-5FD7-ED22-AA083ED69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7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9699" y="1093678"/>
            <a:ext cx="1698248" cy="169824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6940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77953" y="1316146"/>
            <a:ext cx="746418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Listen and</a:t>
            </a: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7817577" y="1211591"/>
            <a:ext cx="2902434" cy="1388004"/>
            <a:chOff x="12819538" y="1106323"/>
            <a:chExt cx="3009762" cy="1673940"/>
          </a:xfrm>
          <a:solidFill>
            <a:schemeClr val="accent5">
              <a:lumMod val="75000"/>
            </a:schemeClr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31032" y="1223781"/>
              <a:ext cx="1786772" cy="155648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D40C2-CCBC-E2B5-26AA-5E70FC043C70}"/>
              </a:ext>
            </a:extLst>
          </p:cNvPr>
          <p:cNvGrpSpPr/>
          <p:nvPr/>
        </p:nvGrpSpPr>
        <p:grpSpPr>
          <a:xfrm>
            <a:off x="298724" y="3124309"/>
            <a:ext cx="2964031" cy="4011077"/>
            <a:chOff x="1676400" y="3695700"/>
            <a:chExt cx="3825301" cy="44489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09D79A-3A15-EA15-7A23-7FAA3A76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6400" y="3695700"/>
              <a:ext cx="3825301" cy="4448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783B9E-DCC9-BADF-0727-FCB3C3861498}"/>
                </a:ext>
              </a:extLst>
            </p:cNvPr>
            <p:cNvSpPr/>
            <p:nvPr/>
          </p:nvSpPr>
          <p:spPr>
            <a:xfrm>
              <a:off x="4736162" y="7353300"/>
              <a:ext cx="521638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4A79F-9B1B-22D8-0C64-275A7FC2B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9396" y="3132382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0F8098-50A2-08F5-17EA-08A10B52F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9309" y="3151223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0952AF-22BF-9E9C-40F2-21B186693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9221" y="3154154"/>
            <a:ext cx="327941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DC5F2-B1D6-D5DB-8FFC-85C21C853C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06600" y="3151223"/>
            <a:ext cx="321939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A81A89E-5D73-86DD-E6D2-542AD033120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50 02">
            <a:hlinkClick r:id="" action="ppaction://media"/>
            <a:extLst>
              <a:ext uri="{FF2B5EF4-FFF2-40B4-BE49-F238E27FC236}">
                <a16:creationId xmlns:a16="http://schemas.microsoft.com/office/drawing/2014/main" id="{7F79B97E-32F1-5FD7-ED22-AA083ED69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0" end="41926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6454" y="1196139"/>
            <a:ext cx="1349020" cy="13490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4D1FF-443A-BF74-6BF0-3ED94716492D}"/>
              </a:ext>
            </a:extLst>
          </p:cNvPr>
          <p:cNvSpPr/>
          <p:nvPr/>
        </p:nvSpPr>
        <p:spPr>
          <a:xfrm>
            <a:off x="2444439" y="6394959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Track 150 02">
            <a:hlinkClick r:id="" action="ppaction://media"/>
            <a:extLst>
              <a:ext uri="{FF2B5EF4-FFF2-40B4-BE49-F238E27FC236}">
                <a16:creationId xmlns:a16="http://schemas.microsoft.com/office/drawing/2014/main" id="{8475FA1E-C47B-065A-4A19-D7CAA54D2D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6" end="386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57291" y="1140360"/>
            <a:ext cx="1373567" cy="1373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2735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3B4CF-9C40-99FB-4B3A-8251A788C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4914900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Work in Pairs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DF9B8-63C3-87D1-D175-7BDE96602AC0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77953" y="1316146"/>
            <a:ext cx="523224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check!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5641296" y="1255094"/>
            <a:ext cx="2902434" cy="1388004"/>
            <a:chOff x="12819538" y="1106323"/>
            <a:chExt cx="3009762" cy="1673940"/>
          </a:xfrm>
          <a:solidFill>
            <a:schemeClr val="accent5">
              <a:lumMod val="75000"/>
            </a:schemeClr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31032" y="1223781"/>
              <a:ext cx="1786772" cy="155648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D40C2-CCBC-E2B5-26AA-5E70FC043C70}"/>
              </a:ext>
            </a:extLst>
          </p:cNvPr>
          <p:cNvGrpSpPr/>
          <p:nvPr/>
        </p:nvGrpSpPr>
        <p:grpSpPr>
          <a:xfrm>
            <a:off x="298724" y="3124309"/>
            <a:ext cx="2964031" cy="4011077"/>
            <a:chOff x="1676400" y="3695700"/>
            <a:chExt cx="3825301" cy="44489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09D79A-3A15-EA15-7A23-7FAA3A76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6400" y="3695700"/>
              <a:ext cx="3825301" cy="4448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783B9E-DCC9-BADF-0727-FCB3C3861498}"/>
                </a:ext>
              </a:extLst>
            </p:cNvPr>
            <p:cNvSpPr/>
            <p:nvPr/>
          </p:nvSpPr>
          <p:spPr>
            <a:xfrm>
              <a:off x="4736162" y="7353300"/>
              <a:ext cx="521638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4A79F-9B1B-22D8-0C64-275A7FC2B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9396" y="3132382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0F8098-50A2-08F5-17EA-08A10B52F5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9309" y="3151223"/>
            <a:ext cx="3263271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0952AF-22BF-9E9C-40F2-21B186693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9221" y="3154154"/>
            <a:ext cx="327941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DC5F2-B1D6-D5DB-8FFC-85C21C853C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06600" y="3151223"/>
            <a:ext cx="3219397" cy="398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A81A89E-5D73-86DD-E6D2-542AD033120E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150 02">
            <a:hlinkClick r:id="" action="ppaction://media"/>
            <a:extLst>
              <a:ext uri="{FF2B5EF4-FFF2-40B4-BE49-F238E27FC236}">
                <a16:creationId xmlns:a16="http://schemas.microsoft.com/office/drawing/2014/main" id="{7F79B97E-32F1-5FD7-ED22-AA083ED69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50" end="36022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64431" y="1185766"/>
            <a:ext cx="1349020" cy="13490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4D1FF-443A-BF74-6BF0-3ED94716492D}"/>
              </a:ext>
            </a:extLst>
          </p:cNvPr>
          <p:cNvSpPr/>
          <p:nvPr/>
        </p:nvSpPr>
        <p:spPr>
          <a:xfrm>
            <a:off x="2444439" y="6394959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Track 150 02">
            <a:hlinkClick r:id="" action="ppaction://media"/>
            <a:extLst>
              <a:ext uri="{FF2B5EF4-FFF2-40B4-BE49-F238E27FC236}">
                <a16:creationId xmlns:a16="http://schemas.microsoft.com/office/drawing/2014/main" id="{8475FA1E-C47B-065A-4A19-D7CAA54D2D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85" end="24653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34152" y="1199777"/>
            <a:ext cx="1373567" cy="1373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Track 150 02">
            <a:hlinkClick r:id="" action="ppaction://media"/>
            <a:extLst>
              <a:ext uri="{FF2B5EF4-FFF2-40B4-BE49-F238E27FC236}">
                <a16:creationId xmlns:a16="http://schemas.microsoft.com/office/drawing/2014/main" id="{090BECBF-A3B8-0A40-4B79-4E98BC1A6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50" end="11692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28420" y="1199777"/>
            <a:ext cx="1373567" cy="1373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Track 150 02">
            <a:hlinkClick r:id="" action="ppaction://media"/>
            <a:extLst>
              <a:ext uri="{FF2B5EF4-FFF2-40B4-BE49-F238E27FC236}">
                <a16:creationId xmlns:a16="http://schemas.microsoft.com/office/drawing/2014/main" id="{ECC4B7A3-1A2C-5932-4492-2B1A88CEDB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0" end="0.6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22688" y="1194116"/>
            <a:ext cx="1373567" cy="1373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80C042-E3D8-1486-2D3F-3FF377C29CBB}"/>
              </a:ext>
            </a:extLst>
          </p:cNvPr>
          <p:cNvSpPr/>
          <p:nvPr/>
        </p:nvSpPr>
        <p:spPr>
          <a:xfrm>
            <a:off x="6030168" y="6421893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F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A643B0-CD5C-C0EF-A480-5F777396908D}"/>
              </a:ext>
            </a:extLst>
          </p:cNvPr>
          <p:cNvSpPr/>
          <p:nvPr/>
        </p:nvSpPr>
        <p:spPr>
          <a:xfrm>
            <a:off x="9638941" y="6421893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F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43182D-5948-A781-2200-757FB2F3ABAC}"/>
              </a:ext>
            </a:extLst>
          </p:cNvPr>
          <p:cNvSpPr/>
          <p:nvPr/>
        </p:nvSpPr>
        <p:spPr>
          <a:xfrm>
            <a:off x="13368245" y="6441608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3B14FD-C306-FB40-3F98-3E3CEC2A110A}"/>
              </a:ext>
            </a:extLst>
          </p:cNvPr>
          <p:cNvSpPr/>
          <p:nvPr/>
        </p:nvSpPr>
        <p:spPr>
          <a:xfrm>
            <a:off x="17097549" y="6481419"/>
            <a:ext cx="943747" cy="1015663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sz="60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endParaRPr lang="en-US" sz="6000" dirty="0">
              <a:ln w="0"/>
              <a:solidFill>
                <a:srgbClr val="C0000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10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/>
      <p:bldP spid="30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181" y="1330118"/>
            <a:ext cx="62896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and Say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683C80-37C9-B8AC-B999-CE3F624F5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939" y="2948786"/>
            <a:ext cx="10912450" cy="200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47A52A-B1B9-C40F-425C-C3A9750DF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604" y="5448300"/>
            <a:ext cx="12864792" cy="394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941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4899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935048" y="6503961"/>
            <a:ext cx="7239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13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000" dirty="0">
                <a:solidFill>
                  <a:srgbClr val="271C2E"/>
                </a:solidFill>
                <a:latin typeface="Architects Daughter"/>
              </a:rPr>
              <a:t>Lesson 6 – Skills Time! – Period 1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A114EED0-6F55-D08F-6AD9-4CB4C92783DC}"/>
              </a:ext>
            </a:extLst>
          </p:cNvPr>
          <p:cNvSpPr/>
          <p:nvPr/>
        </p:nvSpPr>
        <p:spPr>
          <a:xfrm flipH="1" flipV="1">
            <a:off x="8087454" y="6517078"/>
            <a:ext cx="800100" cy="1961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668CB-3F74-45EA-194A-E1F42762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181" y="1330118"/>
            <a:ext cx="62896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8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and Say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683C80-37C9-B8AC-B999-CE3F624F5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8758" y="1330118"/>
            <a:ext cx="8156589" cy="150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47A52A-B1B9-C40F-425C-C3A9750DF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3400" y="2933700"/>
            <a:ext cx="9435792" cy="289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18F7F-2A73-ADC2-5833-28DB9D46A6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16"/>
          <a:stretch/>
        </p:blipFill>
        <p:spPr>
          <a:xfrm>
            <a:off x="1600200" y="3210482"/>
            <a:ext cx="4323719" cy="6427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7676F29-F438-7A43-E1D3-660CBA6A7C22}"/>
              </a:ext>
            </a:extLst>
          </p:cNvPr>
          <p:cNvGrpSpPr/>
          <p:nvPr/>
        </p:nvGrpSpPr>
        <p:grpSpPr>
          <a:xfrm>
            <a:off x="8077200" y="6057900"/>
            <a:ext cx="9601200" cy="3377777"/>
            <a:chOff x="8077200" y="6057900"/>
            <a:chExt cx="9601200" cy="3377777"/>
          </a:xfrm>
        </p:grpSpPr>
        <p:sp>
          <p:nvSpPr>
            <p:cNvPr id="6" name="Callout: Bent Line 5">
              <a:extLst>
                <a:ext uri="{FF2B5EF4-FFF2-40B4-BE49-F238E27FC236}">
                  <a16:creationId xmlns:a16="http://schemas.microsoft.com/office/drawing/2014/main" id="{05590500-9841-B2DC-873E-1D25FE397D86}"/>
                </a:ext>
              </a:extLst>
            </p:cNvPr>
            <p:cNvSpPr/>
            <p:nvPr/>
          </p:nvSpPr>
          <p:spPr>
            <a:xfrm>
              <a:off x="8077200" y="6057900"/>
              <a:ext cx="9601200" cy="336282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624"/>
                <a:gd name="adj6" fmla="val -32663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200F38-A260-AFE2-E9BB-62DC1A4E5304}"/>
                </a:ext>
              </a:extLst>
            </p:cNvPr>
            <p:cNvSpPr/>
            <p:nvPr/>
          </p:nvSpPr>
          <p:spPr>
            <a:xfrm>
              <a:off x="8565552" y="6234801"/>
              <a:ext cx="8763000" cy="3200876"/>
            </a:xfrm>
            <a:prstGeom prst="rect">
              <a:avLst/>
            </a:prstGeom>
            <a:noFill/>
            <a:ln w="19050">
              <a:noFill/>
              <a:prstDash val="lgDashDot"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5400" dirty="0">
                  <a:ln w="0"/>
                  <a:solidFill>
                    <a:schemeClr val="bg1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Look at Lan.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5400" dirty="0">
                  <a:ln w="0"/>
                  <a:solidFill>
                    <a:schemeClr val="bg1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She was a lion.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vi-VN" sz="5400" dirty="0">
                  <a:ln w="0"/>
                  <a:solidFill>
                    <a:schemeClr val="bg1"/>
                  </a:solidFill>
                  <a:latin typeface="Modern Love" panose="04090805081005020601" pitchFamily="8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Her costume was orange. </a:t>
              </a:r>
              <a:endParaRPr lang="en-US" sz="5400" dirty="0">
                <a:ln w="0"/>
                <a:solidFill>
                  <a:schemeClr val="bg1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447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14285" y="0"/>
            <a:ext cx="18316574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35" y="-406297"/>
            <a:ext cx="18435902" cy="110560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51261" y="9578055"/>
            <a:ext cx="3372530" cy="1048510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240973" y="939916"/>
            <a:ext cx="15631886" cy="5226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3200" b="1" spc="76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The Hard Ants</a:t>
            </a:r>
            <a:endParaRPr lang="en-US" sz="13200" b="1" spc="76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12265473" y="8002277"/>
            <a:ext cx="2238154" cy="827314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latin typeface="Calibri" panose="020F0502020204030204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14654589" y="2631633"/>
            <a:ext cx="2399090" cy="2714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975419" y="3553308"/>
            <a:ext cx="1838546" cy="1907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15" y="4458721"/>
            <a:ext cx="4141674" cy="32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Bar dir="vert"/>
        <p:sndAc>
          <p:stSnd>
            <p:snd r:embed="rId3" name="taratata-6264.wav"/>
          </p:stSnd>
        </p:sndAc>
      </p:transition>
    </mc:Choice>
    <mc:Fallback>
      <p:transition>
        <p:randomBar dir="vert"/>
        <p:sndAc>
          <p:stSnd>
            <p:snd r:embed="rId3" name="taratata-626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14285" y="0"/>
            <a:ext cx="18316574" cy="10287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35" y="-406297"/>
            <a:ext cx="18435902" cy="11056054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5555950" y="8248656"/>
            <a:ext cx="1736272" cy="119161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latin typeface="Calibri" panose="020F0502020204030204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151261" y="9578055"/>
            <a:ext cx="3372530" cy="1048510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90800" y="621241"/>
            <a:ext cx="12965150" cy="6104722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800" dirty="0">
                  <a:solidFill>
                    <a:srgbClr val="00206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481341" y="6960934"/>
            <a:ext cx="12518915" cy="3089787"/>
            <a:chOff x="1840998" y="644142"/>
            <a:chExt cx="7784539" cy="5261113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909062" y="644142"/>
              <a:ext cx="7698557" cy="5261113"/>
              <a:chOff x="5908238" y="1974426"/>
              <a:chExt cx="4807462" cy="3458124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08238" y="2110688"/>
                <a:ext cx="4807462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Look at Mai and Minh.</a:t>
                </a:r>
              </a:p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They were giraffes.</a:t>
                </a:r>
              </a:p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Their costumes were orange and brown. </a:t>
                </a:r>
                <a:endParaRPr lang="zh-CN" altLang="en-US" sz="4200" b="1" dirty="0">
                  <a:solidFill>
                    <a:srgbClr val="FF0000"/>
                  </a:solidFill>
                  <a:latin typeface="Modern Love" panose="04090805081005020601" pitchFamily="82" charset="0"/>
                  <a:ea typeface="等线" panose="02010600030101010101" pitchFamily="2" charset="-122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53885" y="96071"/>
            <a:ext cx="4908646" cy="1249194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4164074" y="6829427"/>
            <a:ext cx="4015702" cy="3132822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7464" y="3684252"/>
            <a:ext cx="2718238" cy="2501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A7BD3-F593-44CF-29D6-61C61B78A3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77357" y="1588679"/>
            <a:ext cx="3684613" cy="4663963"/>
          </a:xfrm>
          <a:custGeom>
            <a:avLst/>
            <a:gdLst>
              <a:gd name="connsiteX0" fmla="*/ 0 w 3684613"/>
              <a:gd name="connsiteY0" fmla="*/ 0 h 4663963"/>
              <a:gd name="connsiteX1" fmla="*/ 415835 w 3684613"/>
              <a:gd name="connsiteY1" fmla="*/ 0 h 4663963"/>
              <a:gd name="connsiteX2" fmla="*/ 831670 w 3684613"/>
              <a:gd name="connsiteY2" fmla="*/ 0 h 4663963"/>
              <a:gd name="connsiteX3" fmla="*/ 1431735 w 3684613"/>
              <a:gd name="connsiteY3" fmla="*/ 0 h 4663963"/>
              <a:gd name="connsiteX4" fmla="*/ 1994955 w 3684613"/>
              <a:gd name="connsiteY4" fmla="*/ 0 h 4663963"/>
              <a:gd name="connsiteX5" fmla="*/ 2484482 w 3684613"/>
              <a:gd name="connsiteY5" fmla="*/ 0 h 4663963"/>
              <a:gd name="connsiteX6" fmla="*/ 2974009 w 3684613"/>
              <a:gd name="connsiteY6" fmla="*/ 0 h 4663963"/>
              <a:gd name="connsiteX7" fmla="*/ 3684613 w 3684613"/>
              <a:gd name="connsiteY7" fmla="*/ 0 h 4663963"/>
              <a:gd name="connsiteX8" fmla="*/ 3684613 w 3684613"/>
              <a:gd name="connsiteY8" fmla="*/ 582995 h 4663963"/>
              <a:gd name="connsiteX9" fmla="*/ 3684613 w 3684613"/>
              <a:gd name="connsiteY9" fmla="*/ 1259270 h 4663963"/>
              <a:gd name="connsiteX10" fmla="*/ 3684613 w 3684613"/>
              <a:gd name="connsiteY10" fmla="*/ 1935545 h 4663963"/>
              <a:gd name="connsiteX11" fmla="*/ 3684613 w 3684613"/>
              <a:gd name="connsiteY11" fmla="*/ 2565180 h 4663963"/>
              <a:gd name="connsiteX12" fmla="*/ 3684613 w 3684613"/>
              <a:gd name="connsiteY12" fmla="*/ 3054896 h 4663963"/>
              <a:gd name="connsiteX13" fmla="*/ 3684613 w 3684613"/>
              <a:gd name="connsiteY13" fmla="*/ 3731170 h 4663963"/>
              <a:gd name="connsiteX14" fmla="*/ 3684613 w 3684613"/>
              <a:gd name="connsiteY14" fmla="*/ 4663963 h 4663963"/>
              <a:gd name="connsiteX15" fmla="*/ 3158240 w 3684613"/>
              <a:gd name="connsiteY15" fmla="*/ 4663963 h 4663963"/>
              <a:gd name="connsiteX16" fmla="*/ 2668713 w 3684613"/>
              <a:gd name="connsiteY16" fmla="*/ 4663963 h 4663963"/>
              <a:gd name="connsiteX17" fmla="*/ 2105493 w 3684613"/>
              <a:gd name="connsiteY17" fmla="*/ 4663963 h 4663963"/>
              <a:gd name="connsiteX18" fmla="*/ 1505428 w 3684613"/>
              <a:gd name="connsiteY18" fmla="*/ 4663963 h 4663963"/>
              <a:gd name="connsiteX19" fmla="*/ 942208 w 3684613"/>
              <a:gd name="connsiteY19" fmla="*/ 4663963 h 4663963"/>
              <a:gd name="connsiteX20" fmla="*/ 452681 w 3684613"/>
              <a:gd name="connsiteY20" fmla="*/ 4663963 h 4663963"/>
              <a:gd name="connsiteX21" fmla="*/ 0 w 3684613"/>
              <a:gd name="connsiteY21" fmla="*/ 4663963 h 4663963"/>
              <a:gd name="connsiteX22" fmla="*/ 0 w 3684613"/>
              <a:gd name="connsiteY22" fmla="*/ 4080968 h 4663963"/>
              <a:gd name="connsiteX23" fmla="*/ 0 w 3684613"/>
              <a:gd name="connsiteY23" fmla="*/ 3497972 h 4663963"/>
              <a:gd name="connsiteX24" fmla="*/ 0 w 3684613"/>
              <a:gd name="connsiteY24" fmla="*/ 2868337 h 4663963"/>
              <a:gd name="connsiteX25" fmla="*/ 0 w 3684613"/>
              <a:gd name="connsiteY25" fmla="*/ 2285342 h 4663963"/>
              <a:gd name="connsiteX26" fmla="*/ 0 w 3684613"/>
              <a:gd name="connsiteY26" fmla="*/ 1609067 h 4663963"/>
              <a:gd name="connsiteX27" fmla="*/ 0 w 3684613"/>
              <a:gd name="connsiteY27" fmla="*/ 1165991 h 4663963"/>
              <a:gd name="connsiteX28" fmla="*/ 0 w 3684613"/>
              <a:gd name="connsiteY28" fmla="*/ 582995 h 4663963"/>
              <a:gd name="connsiteX29" fmla="*/ 0 w 3684613"/>
              <a:gd name="connsiteY29" fmla="*/ 0 h 466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84613" h="4663963" fill="none" extrusionOk="0">
                <a:moveTo>
                  <a:pt x="0" y="0"/>
                </a:moveTo>
                <a:cubicBezTo>
                  <a:pt x="184391" y="-18113"/>
                  <a:pt x="297578" y="31358"/>
                  <a:pt x="415835" y="0"/>
                </a:cubicBezTo>
                <a:cubicBezTo>
                  <a:pt x="534093" y="-31358"/>
                  <a:pt x="694536" y="47651"/>
                  <a:pt x="831670" y="0"/>
                </a:cubicBezTo>
                <a:cubicBezTo>
                  <a:pt x="968805" y="-47651"/>
                  <a:pt x="1293930" y="54127"/>
                  <a:pt x="1431735" y="0"/>
                </a:cubicBezTo>
                <a:cubicBezTo>
                  <a:pt x="1569540" y="-54127"/>
                  <a:pt x="1841098" y="59750"/>
                  <a:pt x="1994955" y="0"/>
                </a:cubicBezTo>
                <a:cubicBezTo>
                  <a:pt x="2148812" y="-59750"/>
                  <a:pt x="2272606" y="26951"/>
                  <a:pt x="2484482" y="0"/>
                </a:cubicBezTo>
                <a:cubicBezTo>
                  <a:pt x="2696358" y="-26951"/>
                  <a:pt x="2823076" y="209"/>
                  <a:pt x="2974009" y="0"/>
                </a:cubicBezTo>
                <a:cubicBezTo>
                  <a:pt x="3124942" y="-209"/>
                  <a:pt x="3474408" y="49555"/>
                  <a:pt x="3684613" y="0"/>
                </a:cubicBezTo>
                <a:cubicBezTo>
                  <a:pt x="3686044" y="266823"/>
                  <a:pt x="3662108" y="381567"/>
                  <a:pt x="3684613" y="582995"/>
                </a:cubicBezTo>
                <a:cubicBezTo>
                  <a:pt x="3707118" y="784423"/>
                  <a:pt x="3636736" y="952363"/>
                  <a:pt x="3684613" y="1259270"/>
                </a:cubicBezTo>
                <a:cubicBezTo>
                  <a:pt x="3732490" y="1566178"/>
                  <a:pt x="3684081" y="1684824"/>
                  <a:pt x="3684613" y="1935545"/>
                </a:cubicBezTo>
                <a:cubicBezTo>
                  <a:pt x="3685145" y="2186267"/>
                  <a:pt x="3680117" y="2405164"/>
                  <a:pt x="3684613" y="2565180"/>
                </a:cubicBezTo>
                <a:cubicBezTo>
                  <a:pt x="3689109" y="2725197"/>
                  <a:pt x="3644809" y="2918346"/>
                  <a:pt x="3684613" y="3054896"/>
                </a:cubicBezTo>
                <a:cubicBezTo>
                  <a:pt x="3724417" y="3191446"/>
                  <a:pt x="3684527" y="3591485"/>
                  <a:pt x="3684613" y="3731170"/>
                </a:cubicBezTo>
                <a:cubicBezTo>
                  <a:pt x="3684699" y="3870855"/>
                  <a:pt x="3614438" y="4304552"/>
                  <a:pt x="3684613" y="4663963"/>
                </a:cubicBezTo>
                <a:cubicBezTo>
                  <a:pt x="3481091" y="4691262"/>
                  <a:pt x="3419510" y="4608580"/>
                  <a:pt x="3158240" y="4663963"/>
                </a:cubicBezTo>
                <a:cubicBezTo>
                  <a:pt x="2896970" y="4719346"/>
                  <a:pt x="2827769" y="4652061"/>
                  <a:pt x="2668713" y="4663963"/>
                </a:cubicBezTo>
                <a:cubicBezTo>
                  <a:pt x="2509657" y="4675865"/>
                  <a:pt x="2254921" y="4635024"/>
                  <a:pt x="2105493" y="4663963"/>
                </a:cubicBezTo>
                <a:cubicBezTo>
                  <a:pt x="1956065" y="4692902"/>
                  <a:pt x="1632673" y="4609298"/>
                  <a:pt x="1505428" y="4663963"/>
                </a:cubicBezTo>
                <a:cubicBezTo>
                  <a:pt x="1378183" y="4718628"/>
                  <a:pt x="1080830" y="4620531"/>
                  <a:pt x="942208" y="4663963"/>
                </a:cubicBezTo>
                <a:cubicBezTo>
                  <a:pt x="803586" y="4707395"/>
                  <a:pt x="608139" y="4606932"/>
                  <a:pt x="452681" y="4663963"/>
                </a:cubicBezTo>
                <a:cubicBezTo>
                  <a:pt x="297223" y="4720994"/>
                  <a:pt x="186017" y="4626189"/>
                  <a:pt x="0" y="4663963"/>
                </a:cubicBezTo>
                <a:cubicBezTo>
                  <a:pt x="-43336" y="4383298"/>
                  <a:pt x="6471" y="4315759"/>
                  <a:pt x="0" y="4080968"/>
                </a:cubicBezTo>
                <a:cubicBezTo>
                  <a:pt x="-6471" y="3846177"/>
                  <a:pt x="24060" y="3778730"/>
                  <a:pt x="0" y="3497972"/>
                </a:cubicBezTo>
                <a:cubicBezTo>
                  <a:pt x="-24060" y="3217214"/>
                  <a:pt x="48087" y="3050804"/>
                  <a:pt x="0" y="2868337"/>
                </a:cubicBezTo>
                <a:cubicBezTo>
                  <a:pt x="-48087" y="2685871"/>
                  <a:pt x="50780" y="2438314"/>
                  <a:pt x="0" y="2285342"/>
                </a:cubicBezTo>
                <a:cubicBezTo>
                  <a:pt x="-50780" y="2132371"/>
                  <a:pt x="47693" y="1755222"/>
                  <a:pt x="0" y="1609067"/>
                </a:cubicBezTo>
                <a:cubicBezTo>
                  <a:pt x="-47693" y="1462913"/>
                  <a:pt x="34580" y="1271201"/>
                  <a:pt x="0" y="1165991"/>
                </a:cubicBezTo>
                <a:cubicBezTo>
                  <a:pt x="-34580" y="1060781"/>
                  <a:pt x="49830" y="777668"/>
                  <a:pt x="0" y="582995"/>
                </a:cubicBezTo>
                <a:cubicBezTo>
                  <a:pt x="-49830" y="388322"/>
                  <a:pt x="39870" y="176731"/>
                  <a:pt x="0" y="0"/>
                </a:cubicBezTo>
                <a:close/>
              </a:path>
              <a:path w="3684613" h="4663963" stroke="0" extrusionOk="0">
                <a:moveTo>
                  <a:pt x="0" y="0"/>
                </a:moveTo>
                <a:cubicBezTo>
                  <a:pt x="173624" y="-60136"/>
                  <a:pt x="347901" y="45435"/>
                  <a:pt x="563219" y="0"/>
                </a:cubicBezTo>
                <a:cubicBezTo>
                  <a:pt x="778537" y="-45435"/>
                  <a:pt x="854328" y="33773"/>
                  <a:pt x="1052747" y="0"/>
                </a:cubicBezTo>
                <a:cubicBezTo>
                  <a:pt x="1251166" y="-33773"/>
                  <a:pt x="1309026" y="38030"/>
                  <a:pt x="1542274" y="0"/>
                </a:cubicBezTo>
                <a:cubicBezTo>
                  <a:pt x="1775522" y="-38030"/>
                  <a:pt x="1765068" y="3972"/>
                  <a:pt x="1958109" y="0"/>
                </a:cubicBezTo>
                <a:cubicBezTo>
                  <a:pt x="2151151" y="-3972"/>
                  <a:pt x="2263149" y="515"/>
                  <a:pt x="2521328" y="0"/>
                </a:cubicBezTo>
                <a:cubicBezTo>
                  <a:pt x="2779507" y="-515"/>
                  <a:pt x="2897339" y="60614"/>
                  <a:pt x="3084547" y="0"/>
                </a:cubicBezTo>
                <a:cubicBezTo>
                  <a:pt x="3271755" y="-60614"/>
                  <a:pt x="3425784" y="28172"/>
                  <a:pt x="3684613" y="0"/>
                </a:cubicBezTo>
                <a:cubicBezTo>
                  <a:pt x="3728658" y="288067"/>
                  <a:pt x="3648758" y="502284"/>
                  <a:pt x="3684613" y="629635"/>
                </a:cubicBezTo>
                <a:cubicBezTo>
                  <a:pt x="3720468" y="756987"/>
                  <a:pt x="3637361" y="859010"/>
                  <a:pt x="3684613" y="1072711"/>
                </a:cubicBezTo>
                <a:cubicBezTo>
                  <a:pt x="3731865" y="1286412"/>
                  <a:pt x="3635936" y="1389347"/>
                  <a:pt x="3684613" y="1655707"/>
                </a:cubicBezTo>
                <a:cubicBezTo>
                  <a:pt x="3733290" y="1922067"/>
                  <a:pt x="3657987" y="2003953"/>
                  <a:pt x="3684613" y="2145423"/>
                </a:cubicBezTo>
                <a:cubicBezTo>
                  <a:pt x="3711239" y="2286893"/>
                  <a:pt x="3615400" y="2556686"/>
                  <a:pt x="3684613" y="2728418"/>
                </a:cubicBezTo>
                <a:cubicBezTo>
                  <a:pt x="3753826" y="2900150"/>
                  <a:pt x="3674815" y="3161257"/>
                  <a:pt x="3684613" y="3358053"/>
                </a:cubicBezTo>
                <a:cubicBezTo>
                  <a:pt x="3694411" y="3554849"/>
                  <a:pt x="3678719" y="3705550"/>
                  <a:pt x="3684613" y="3894409"/>
                </a:cubicBezTo>
                <a:cubicBezTo>
                  <a:pt x="3690507" y="4083268"/>
                  <a:pt x="3680424" y="4399039"/>
                  <a:pt x="3684613" y="4663963"/>
                </a:cubicBezTo>
                <a:cubicBezTo>
                  <a:pt x="3524883" y="4665663"/>
                  <a:pt x="3401273" y="4654004"/>
                  <a:pt x="3195086" y="4663963"/>
                </a:cubicBezTo>
                <a:cubicBezTo>
                  <a:pt x="2988899" y="4673922"/>
                  <a:pt x="2867133" y="4627725"/>
                  <a:pt x="2595020" y="4663963"/>
                </a:cubicBezTo>
                <a:cubicBezTo>
                  <a:pt x="2322907" y="4700201"/>
                  <a:pt x="2223166" y="4608628"/>
                  <a:pt x="2105493" y="4663963"/>
                </a:cubicBezTo>
                <a:cubicBezTo>
                  <a:pt x="1987820" y="4719298"/>
                  <a:pt x="1745355" y="4640224"/>
                  <a:pt x="1615966" y="4663963"/>
                </a:cubicBezTo>
                <a:cubicBezTo>
                  <a:pt x="1486577" y="4687702"/>
                  <a:pt x="1147238" y="4600076"/>
                  <a:pt x="1015900" y="4663963"/>
                </a:cubicBezTo>
                <a:cubicBezTo>
                  <a:pt x="884562" y="4727850"/>
                  <a:pt x="710787" y="4611360"/>
                  <a:pt x="452681" y="4663963"/>
                </a:cubicBezTo>
                <a:cubicBezTo>
                  <a:pt x="194575" y="4716566"/>
                  <a:pt x="195494" y="4649038"/>
                  <a:pt x="0" y="4663963"/>
                </a:cubicBezTo>
                <a:cubicBezTo>
                  <a:pt x="-56854" y="4482847"/>
                  <a:pt x="53988" y="4181156"/>
                  <a:pt x="0" y="3987688"/>
                </a:cubicBezTo>
                <a:cubicBezTo>
                  <a:pt x="-53988" y="3794220"/>
                  <a:pt x="32183" y="3594556"/>
                  <a:pt x="0" y="3451333"/>
                </a:cubicBezTo>
                <a:cubicBezTo>
                  <a:pt x="-32183" y="3308111"/>
                  <a:pt x="51285" y="3178079"/>
                  <a:pt x="0" y="3008256"/>
                </a:cubicBezTo>
                <a:cubicBezTo>
                  <a:pt x="-51285" y="2838433"/>
                  <a:pt x="19359" y="2560595"/>
                  <a:pt x="0" y="2331982"/>
                </a:cubicBezTo>
                <a:cubicBezTo>
                  <a:pt x="-19359" y="2103369"/>
                  <a:pt x="3553" y="2012553"/>
                  <a:pt x="0" y="1888905"/>
                </a:cubicBezTo>
                <a:cubicBezTo>
                  <a:pt x="-3553" y="1765257"/>
                  <a:pt x="48784" y="1583521"/>
                  <a:pt x="0" y="1305910"/>
                </a:cubicBezTo>
                <a:cubicBezTo>
                  <a:pt x="-48784" y="1028300"/>
                  <a:pt x="11445" y="968721"/>
                  <a:pt x="0" y="816194"/>
                </a:cubicBezTo>
                <a:cubicBezTo>
                  <a:pt x="-11445" y="663667"/>
                  <a:pt x="3597" y="338021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266907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B4E7-F920-BAF0-0E76-3D53690681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4772" y="1772108"/>
            <a:ext cx="4805483" cy="15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9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6.17284E-7 L 0.91476 -0.1183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38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14285" y="0"/>
            <a:ext cx="18316574" cy="10287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35" y="-406297"/>
            <a:ext cx="18435902" cy="11056054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5555950" y="8248656"/>
            <a:ext cx="1736272" cy="119161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latin typeface="Calibri" panose="020F0502020204030204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151261" y="9578055"/>
            <a:ext cx="3372530" cy="1048510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071910" y="502746"/>
            <a:ext cx="13930090" cy="631322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800" dirty="0">
                  <a:solidFill>
                    <a:srgbClr val="00206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53885" y="96071"/>
            <a:ext cx="4908646" cy="1249194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9968" y="3520395"/>
            <a:ext cx="2446436" cy="2448394"/>
          </a:xfrm>
          <a:prstGeom prst="rect">
            <a:avLst/>
          </a:prstGeom>
        </p:spPr>
      </p:pic>
      <p:grpSp>
        <p:nvGrpSpPr>
          <p:cNvPr id="33" name="dap an">
            <a:extLst>
              <a:ext uri="{FF2B5EF4-FFF2-40B4-BE49-F238E27FC236}">
                <a16:creationId xmlns:a16="http://schemas.microsoft.com/office/drawing/2014/main" id="{4FCFAF24-7D87-46C4-9247-68D8F8540FF9}"/>
              </a:ext>
            </a:extLst>
          </p:cNvPr>
          <p:cNvGrpSpPr/>
          <p:nvPr/>
        </p:nvGrpSpPr>
        <p:grpSpPr>
          <a:xfrm>
            <a:off x="2222113" y="6944320"/>
            <a:ext cx="12232794" cy="3256242"/>
            <a:chOff x="1719531" y="644142"/>
            <a:chExt cx="8168170" cy="5231904"/>
          </a:xfrm>
        </p:grpSpPr>
        <p:grpSp>
          <p:nvGrpSpPr>
            <p:cNvPr id="34" name="huyen">
              <a:extLst>
                <a:ext uri="{FF2B5EF4-FFF2-40B4-BE49-F238E27FC236}">
                  <a16:creationId xmlns:a16="http://schemas.microsoft.com/office/drawing/2014/main" id="{E14F8B5D-15A3-4C9D-9368-D215A9F6BC20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6" name="huyen">
                <a:extLst>
                  <a:ext uri="{FF2B5EF4-FFF2-40B4-BE49-F238E27FC236}">
                    <a16:creationId xmlns:a16="http://schemas.microsoft.com/office/drawing/2014/main" id="{389EC296-EC42-4719-A8B9-2AA77C43C6B3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Look at Linh and Giang. </a:t>
                </a:r>
              </a:p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They were birds.</a:t>
                </a:r>
              </a:p>
              <a:p>
                <a:pPr algn="ctr" defTabSz="1371600"/>
                <a:r>
                  <a:rPr lang="vi-VN" altLang="zh-CN" sz="42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Their costumes were green and purple. </a:t>
                </a:r>
                <a:endParaRPr lang="zh-CN" altLang="en-US" sz="4200" b="1" dirty="0">
                  <a:solidFill>
                    <a:srgbClr val="FF0000"/>
                  </a:solidFill>
                  <a:latin typeface="Helvetica Neue"/>
                  <a:ea typeface="等线" panose="02010600030101010101" pitchFamily="2" charset="-122"/>
                </a:endParaRPr>
              </a:p>
            </p:txBody>
          </p:sp>
          <p:pic>
            <p:nvPicPr>
              <p:cNvPr id="39" name="huyen">
                <a:extLst>
                  <a:ext uri="{FF2B5EF4-FFF2-40B4-BE49-F238E27FC236}">
                    <a16:creationId xmlns:a16="http://schemas.microsoft.com/office/drawing/2014/main" id="{0320FB44-CCEC-41AD-8E9E-10FC4181B7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35" name="huyen">
              <a:extLst>
                <a:ext uri="{FF2B5EF4-FFF2-40B4-BE49-F238E27FC236}">
                  <a16:creationId xmlns:a16="http://schemas.microsoft.com/office/drawing/2014/main" id="{84DC204D-F0C8-42CC-9B6A-17FBDEFAEA6D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1E58951-3C8F-3F35-B503-A5A906E493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1301" y="1566499"/>
            <a:ext cx="3779597" cy="4691914"/>
          </a:xfrm>
          <a:custGeom>
            <a:avLst/>
            <a:gdLst>
              <a:gd name="connsiteX0" fmla="*/ 0 w 3779597"/>
              <a:gd name="connsiteY0" fmla="*/ 0 h 4691914"/>
              <a:gd name="connsiteX1" fmla="*/ 502146 w 3779597"/>
              <a:gd name="connsiteY1" fmla="*/ 0 h 4691914"/>
              <a:gd name="connsiteX2" fmla="*/ 928701 w 3779597"/>
              <a:gd name="connsiteY2" fmla="*/ 0 h 4691914"/>
              <a:gd name="connsiteX3" fmla="*/ 1506439 w 3779597"/>
              <a:gd name="connsiteY3" fmla="*/ 0 h 4691914"/>
              <a:gd name="connsiteX4" fmla="*/ 2046382 w 3779597"/>
              <a:gd name="connsiteY4" fmla="*/ 0 h 4691914"/>
              <a:gd name="connsiteX5" fmla="*/ 2472936 w 3779597"/>
              <a:gd name="connsiteY5" fmla="*/ 0 h 4691914"/>
              <a:gd name="connsiteX6" fmla="*/ 3088471 w 3779597"/>
              <a:gd name="connsiteY6" fmla="*/ 0 h 4691914"/>
              <a:gd name="connsiteX7" fmla="*/ 3779597 w 3779597"/>
              <a:gd name="connsiteY7" fmla="*/ 0 h 4691914"/>
              <a:gd name="connsiteX8" fmla="*/ 3779597 w 3779597"/>
              <a:gd name="connsiteY8" fmla="*/ 539570 h 4691914"/>
              <a:gd name="connsiteX9" fmla="*/ 3779597 w 3779597"/>
              <a:gd name="connsiteY9" fmla="*/ 1172979 h 4691914"/>
              <a:gd name="connsiteX10" fmla="*/ 3779597 w 3779597"/>
              <a:gd name="connsiteY10" fmla="*/ 1759468 h 4691914"/>
              <a:gd name="connsiteX11" fmla="*/ 3779597 w 3779597"/>
              <a:gd name="connsiteY11" fmla="*/ 2252119 h 4691914"/>
              <a:gd name="connsiteX12" fmla="*/ 3779597 w 3779597"/>
              <a:gd name="connsiteY12" fmla="*/ 2932446 h 4691914"/>
              <a:gd name="connsiteX13" fmla="*/ 3779597 w 3779597"/>
              <a:gd name="connsiteY13" fmla="*/ 3612774 h 4691914"/>
              <a:gd name="connsiteX14" fmla="*/ 3779597 w 3779597"/>
              <a:gd name="connsiteY14" fmla="*/ 4105425 h 4691914"/>
              <a:gd name="connsiteX15" fmla="*/ 3779597 w 3779597"/>
              <a:gd name="connsiteY15" fmla="*/ 4691914 h 4691914"/>
              <a:gd name="connsiteX16" fmla="*/ 3201859 w 3779597"/>
              <a:gd name="connsiteY16" fmla="*/ 4691914 h 4691914"/>
              <a:gd name="connsiteX17" fmla="*/ 2737508 w 3779597"/>
              <a:gd name="connsiteY17" fmla="*/ 4691914 h 4691914"/>
              <a:gd name="connsiteX18" fmla="*/ 2197566 w 3779597"/>
              <a:gd name="connsiteY18" fmla="*/ 4691914 h 4691914"/>
              <a:gd name="connsiteX19" fmla="*/ 1657623 w 3779597"/>
              <a:gd name="connsiteY19" fmla="*/ 4691914 h 4691914"/>
              <a:gd name="connsiteX20" fmla="*/ 1117681 w 3779597"/>
              <a:gd name="connsiteY20" fmla="*/ 4691914 h 4691914"/>
              <a:gd name="connsiteX21" fmla="*/ 691126 w 3779597"/>
              <a:gd name="connsiteY21" fmla="*/ 4691914 h 4691914"/>
              <a:gd name="connsiteX22" fmla="*/ 0 w 3779597"/>
              <a:gd name="connsiteY22" fmla="*/ 4691914 h 4691914"/>
              <a:gd name="connsiteX23" fmla="*/ 0 w 3779597"/>
              <a:gd name="connsiteY23" fmla="*/ 4152344 h 4691914"/>
              <a:gd name="connsiteX24" fmla="*/ 0 w 3779597"/>
              <a:gd name="connsiteY24" fmla="*/ 3706612 h 4691914"/>
              <a:gd name="connsiteX25" fmla="*/ 0 w 3779597"/>
              <a:gd name="connsiteY25" fmla="*/ 3167042 h 4691914"/>
              <a:gd name="connsiteX26" fmla="*/ 0 w 3779597"/>
              <a:gd name="connsiteY26" fmla="*/ 2721310 h 4691914"/>
              <a:gd name="connsiteX27" fmla="*/ 0 w 3779597"/>
              <a:gd name="connsiteY27" fmla="*/ 2134821 h 4691914"/>
              <a:gd name="connsiteX28" fmla="*/ 0 w 3779597"/>
              <a:gd name="connsiteY28" fmla="*/ 1501412 h 4691914"/>
              <a:gd name="connsiteX29" fmla="*/ 0 w 3779597"/>
              <a:gd name="connsiteY29" fmla="*/ 914923 h 4691914"/>
              <a:gd name="connsiteX30" fmla="*/ 0 w 3779597"/>
              <a:gd name="connsiteY30" fmla="*/ 0 h 469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79597" h="4691914" fill="none" extrusionOk="0">
                <a:moveTo>
                  <a:pt x="0" y="0"/>
                </a:moveTo>
                <a:cubicBezTo>
                  <a:pt x="142391" y="-14616"/>
                  <a:pt x="274944" y="14630"/>
                  <a:pt x="502146" y="0"/>
                </a:cubicBezTo>
                <a:cubicBezTo>
                  <a:pt x="729348" y="-14630"/>
                  <a:pt x="831861" y="43410"/>
                  <a:pt x="928701" y="0"/>
                </a:cubicBezTo>
                <a:cubicBezTo>
                  <a:pt x="1025542" y="-43410"/>
                  <a:pt x="1348248" y="2388"/>
                  <a:pt x="1506439" y="0"/>
                </a:cubicBezTo>
                <a:cubicBezTo>
                  <a:pt x="1664630" y="-2388"/>
                  <a:pt x="1862597" y="62641"/>
                  <a:pt x="2046382" y="0"/>
                </a:cubicBezTo>
                <a:cubicBezTo>
                  <a:pt x="2230167" y="-62641"/>
                  <a:pt x="2296541" y="3539"/>
                  <a:pt x="2472936" y="0"/>
                </a:cubicBezTo>
                <a:cubicBezTo>
                  <a:pt x="2649331" y="-3539"/>
                  <a:pt x="2929030" y="62657"/>
                  <a:pt x="3088471" y="0"/>
                </a:cubicBezTo>
                <a:cubicBezTo>
                  <a:pt x="3247913" y="-62657"/>
                  <a:pt x="3470530" y="63499"/>
                  <a:pt x="3779597" y="0"/>
                </a:cubicBezTo>
                <a:cubicBezTo>
                  <a:pt x="3802394" y="218159"/>
                  <a:pt x="3741514" y="345145"/>
                  <a:pt x="3779597" y="539570"/>
                </a:cubicBezTo>
                <a:cubicBezTo>
                  <a:pt x="3817680" y="733995"/>
                  <a:pt x="3726618" y="869031"/>
                  <a:pt x="3779597" y="1172979"/>
                </a:cubicBezTo>
                <a:cubicBezTo>
                  <a:pt x="3832576" y="1476927"/>
                  <a:pt x="3726109" y="1551936"/>
                  <a:pt x="3779597" y="1759468"/>
                </a:cubicBezTo>
                <a:cubicBezTo>
                  <a:pt x="3833085" y="1967000"/>
                  <a:pt x="3771965" y="2130244"/>
                  <a:pt x="3779597" y="2252119"/>
                </a:cubicBezTo>
                <a:cubicBezTo>
                  <a:pt x="3787229" y="2373994"/>
                  <a:pt x="3746505" y="2734780"/>
                  <a:pt x="3779597" y="2932446"/>
                </a:cubicBezTo>
                <a:cubicBezTo>
                  <a:pt x="3812689" y="3130112"/>
                  <a:pt x="3760869" y="3334015"/>
                  <a:pt x="3779597" y="3612774"/>
                </a:cubicBezTo>
                <a:cubicBezTo>
                  <a:pt x="3798325" y="3891533"/>
                  <a:pt x="3775169" y="3879577"/>
                  <a:pt x="3779597" y="4105425"/>
                </a:cubicBezTo>
                <a:cubicBezTo>
                  <a:pt x="3784025" y="4331273"/>
                  <a:pt x="3770384" y="4457890"/>
                  <a:pt x="3779597" y="4691914"/>
                </a:cubicBezTo>
                <a:cubicBezTo>
                  <a:pt x="3605158" y="4739240"/>
                  <a:pt x="3350390" y="4659736"/>
                  <a:pt x="3201859" y="4691914"/>
                </a:cubicBezTo>
                <a:cubicBezTo>
                  <a:pt x="3053328" y="4724092"/>
                  <a:pt x="2871632" y="4680046"/>
                  <a:pt x="2737508" y="4691914"/>
                </a:cubicBezTo>
                <a:cubicBezTo>
                  <a:pt x="2603384" y="4703782"/>
                  <a:pt x="2465864" y="4677339"/>
                  <a:pt x="2197566" y="4691914"/>
                </a:cubicBezTo>
                <a:cubicBezTo>
                  <a:pt x="1929268" y="4706489"/>
                  <a:pt x="1910554" y="4685057"/>
                  <a:pt x="1657623" y="4691914"/>
                </a:cubicBezTo>
                <a:cubicBezTo>
                  <a:pt x="1404692" y="4698771"/>
                  <a:pt x="1304541" y="4657535"/>
                  <a:pt x="1117681" y="4691914"/>
                </a:cubicBezTo>
                <a:cubicBezTo>
                  <a:pt x="930821" y="4726293"/>
                  <a:pt x="891096" y="4663719"/>
                  <a:pt x="691126" y="4691914"/>
                </a:cubicBezTo>
                <a:cubicBezTo>
                  <a:pt x="491156" y="4720109"/>
                  <a:pt x="296968" y="4644898"/>
                  <a:pt x="0" y="4691914"/>
                </a:cubicBezTo>
                <a:cubicBezTo>
                  <a:pt x="-42429" y="4439519"/>
                  <a:pt x="36259" y="4303682"/>
                  <a:pt x="0" y="4152344"/>
                </a:cubicBezTo>
                <a:cubicBezTo>
                  <a:pt x="-36259" y="4001006"/>
                  <a:pt x="32287" y="3866815"/>
                  <a:pt x="0" y="3706612"/>
                </a:cubicBezTo>
                <a:cubicBezTo>
                  <a:pt x="-32287" y="3546409"/>
                  <a:pt x="54339" y="3391252"/>
                  <a:pt x="0" y="3167042"/>
                </a:cubicBezTo>
                <a:cubicBezTo>
                  <a:pt x="-54339" y="2942832"/>
                  <a:pt x="47539" y="2938742"/>
                  <a:pt x="0" y="2721310"/>
                </a:cubicBezTo>
                <a:cubicBezTo>
                  <a:pt x="-47539" y="2503878"/>
                  <a:pt x="16554" y="2272371"/>
                  <a:pt x="0" y="2134821"/>
                </a:cubicBezTo>
                <a:cubicBezTo>
                  <a:pt x="-16554" y="1997271"/>
                  <a:pt x="60660" y="1728179"/>
                  <a:pt x="0" y="1501412"/>
                </a:cubicBezTo>
                <a:cubicBezTo>
                  <a:pt x="-60660" y="1274645"/>
                  <a:pt x="35915" y="1127221"/>
                  <a:pt x="0" y="914923"/>
                </a:cubicBezTo>
                <a:cubicBezTo>
                  <a:pt x="-35915" y="702625"/>
                  <a:pt x="20" y="437511"/>
                  <a:pt x="0" y="0"/>
                </a:cubicBezTo>
                <a:close/>
              </a:path>
              <a:path w="3779597" h="4691914" stroke="0" extrusionOk="0">
                <a:moveTo>
                  <a:pt x="0" y="0"/>
                </a:moveTo>
                <a:cubicBezTo>
                  <a:pt x="200980" y="-38571"/>
                  <a:pt x="425979" y="8694"/>
                  <a:pt x="539942" y="0"/>
                </a:cubicBezTo>
                <a:cubicBezTo>
                  <a:pt x="653905" y="-8694"/>
                  <a:pt x="1002088" y="40779"/>
                  <a:pt x="1155477" y="0"/>
                </a:cubicBezTo>
                <a:cubicBezTo>
                  <a:pt x="1308867" y="-40779"/>
                  <a:pt x="1619919" y="23090"/>
                  <a:pt x="1771011" y="0"/>
                </a:cubicBezTo>
                <a:cubicBezTo>
                  <a:pt x="1922103" y="-23090"/>
                  <a:pt x="2020211" y="11946"/>
                  <a:pt x="2197566" y="0"/>
                </a:cubicBezTo>
                <a:cubicBezTo>
                  <a:pt x="2374921" y="-11946"/>
                  <a:pt x="2548099" y="3121"/>
                  <a:pt x="2737508" y="0"/>
                </a:cubicBezTo>
                <a:cubicBezTo>
                  <a:pt x="2926917" y="-3121"/>
                  <a:pt x="2960103" y="46585"/>
                  <a:pt x="3164063" y="0"/>
                </a:cubicBezTo>
                <a:cubicBezTo>
                  <a:pt x="3368024" y="-46585"/>
                  <a:pt x="3586088" y="14332"/>
                  <a:pt x="3779597" y="0"/>
                </a:cubicBezTo>
                <a:cubicBezTo>
                  <a:pt x="3810050" y="160931"/>
                  <a:pt x="3716953" y="413528"/>
                  <a:pt x="3779597" y="633408"/>
                </a:cubicBezTo>
                <a:cubicBezTo>
                  <a:pt x="3842241" y="853288"/>
                  <a:pt x="3727112" y="956422"/>
                  <a:pt x="3779597" y="1219898"/>
                </a:cubicBezTo>
                <a:cubicBezTo>
                  <a:pt x="3832082" y="1483374"/>
                  <a:pt x="3743877" y="1448281"/>
                  <a:pt x="3779597" y="1665629"/>
                </a:cubicBezTo>
                <a:cubicBezTo>
                  <a:pt x="3815317" y="1882977"/>
                  <a:pt x="3772884" y="1974455"/>
                  <a:pt x="3779597" y="2111361"/>
                </a:cubicBezTo>
                <a:cubicBezTo>
                  <a:pt x="3786310" y="2248267"/>
                  <a:pt x="3742186" y="2647594"/>
                  <a:pt x="3779597" y="2791689"/>
                </a:cubicBezTo>
                <a:cubicBezTo>
                  <a:pt x="3817008" y="2935784"/>
                  <a:pt x="3772601" y="3163971"/>
                  <a:pt x="3779597" y="3284340"/>
                </a:cubicBezTo>
                <a:cubicBezTo>
                  <a:pt x="3786593" y="3404709"/>
                  <a:pt x="3771015" y="3701002"/>
                  <a:pt x="3779597" y="3823910"/>
                </a:cubicBezTo>
                <a:cubicBezTo>
                  <a:pt x="3788179" y="3946818"/>
                  <a:pt x="3700576" y="4364261"/>
                  <a:pt x="3779597" y="4691914"/>
                </a:cubicBezTo>
                <a:cubicBezTo>
                  <a:pt x="3594662" y="4693590"/>
                  <a:pt x="3465517" y="4667331"/>
                  <a:pt x="3315247" y="4691914"/>
                </a:cubicBezTo>
                <a:cubicBezTo>
                  <a:pt x="3164977" y="4716497"/>
                  <a:pt x="3068337" y="4657370"/>
                  <a:pt x="2850896" y="4691914"/>
                </a:cubicBezTo>
                <a:cubicBezTo>
                  <a:pt x="2633455" y="4726458"/>
                  <a:pt x="2437334" y="4646712"/>
                  <a:pt x="2310954" y="4691914"/>
                </a:cubicBezTo>
                <a:cubicBezTo>
                  <a:pt x="2184574" y="4737116"/>
                  <a:pt x="2044609" y="4660550"/>
                  <a:pt x="1884399" y="4691914"/>
                </a:cubicBezTo>
                <a:cubicBezTo>
                  <a:pt x="1724190" y="4723278"/>
                  <a:pt x="1543438" y="4678815"/>
                  <a:pt x="1420049" y="4691914"/>
                </a:cubicBezTo>
                <a:cubicBezTo>
                  <a:pt x="1296660" y="4705013"/>
                  <a:pt x="1118376" y="4667982"/>
                  <a:pt x="955698" y="4691914"/>
                </a:cubicBezTo>
                <a:cubicBezTo>
                  <a:pt x="793020" y="4715846"/>
                  <a:pt x="253442" y="4671356"/>
                  <a:pt x="0" y="4691914"/>
                </a:cubicBezTo>
                <a:cubicBezTo>
                  <a:pt x="-10953" y="4531618"/>
                  <a:pt x="48820" y="4340545"/>
                  <a:pt x="0" y="4058506"/>
                </a:cubicBezTo>
                <a:cubicBezTo>
                  <a:pt x="-48820" y="3776467"/>
                  <a:pt x="71509" y="3658395"/>
                  <a:pt x="0" y="3378178"/>
                </a:cubicBezTo>
                <a:cubicBezTo>
                  <a:pt x="-71509" y="3097961"/>
                  <a:pt x="56090" y="2871657"/>
                  <a:pt x="0" y="2697851"/>
                </a:cubicBezTo>
                <a:cubicBezTo>
                  <a:pt x="-56090" y="2524045"/>
                  <a:pt x="25853" y="2342745"/>
                  <a:pt x="0" y="2111361"/>
                </a:cubicBezTo>
                <a:cubicBezTo>
                  <a:pt x="-25853" y="1879977"/>
                  <a:pt x="38388" y="1845567"/>
                  <a:pt x="0" y="1665629"/>
                </a:cubicBezTo>
                <a:cubicBezTo>
                  <a:pt x="-38388" y="1485691"/>
                  <a:pt x="46454" y="1170545"/>
                  <a:pt x="0" y="985302"/>
                </a:cubicBezTo>
                <a:cubicBezTo>
                  <a:pt x="-46454" y="800059"/>
                  <a:pt x="650" y="227481"/>
                  <a:pt x="0" y="0"/>
                </a:cubicBezTo>
                <a:close/>
              </a:path>
            </a:pathLst>
          </a:custGeom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115230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8B5C3-70BF-7607-6116-1FA31A395E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70771" y="3078162"/>
            <a:ext cx="6014039" cy="16665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4164074" y="6829427"/>
            <a:ext cx="4015702" cy="3132822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44242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6.17284E-7 L 0.88038 -0.1242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9" y="-6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14285" y="0"/>
            <a:ext cx="18316574" cy="10287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35" y="-406297"/>
            <a:ext cx="18435902" cy="11056054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5555950" y="8248656"/>
            <a:ext cx="1736272" cy="1191612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latin typeface="Calibri" panose="020F0502020204030204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151261" y="9578055"/>
            <a:ext cx="3372530" cy="1048510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057400" y="704659"/>
            <a:ext cx="13716000" cy="5744630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800" dirty="0">
                  <a:solidFill>
                    <a:srgbClr val="00206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365475" y="6748560"/>
            <a:ext cx="12160196" cy="3383260"/>
            <a:chOff x="1649183" y="644142"/>
            <a:chExt cx="8168170" cy="5277945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49183" y="644142"/>
              <a:ext cx="8168170" cy="5277945"/>
              <a:chOff x="5745953" y="1974426"/>
              <a:chExt cx="5100718" cy="346918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45953" y="2121751"/>
                <a:ext cx="5100718" cy="3321863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altLang="zh-CN" sz="48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Look at Nam. </a:t>
                </a:r>
              </a:p>
              <a:p>
                <a:pPr algn="ctr" defTabSz="1371600"/>
                <a:r>
                  <a:rPr lang="vi-VN" altLang="zh-CN" sz="48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He was a fish. </a:t>
                </a:r>
              </a:p>
              <a:p>
                <a:pPr algn="ctr" defTabSz="1371600"/>
                <a:r>
                  <a:rPr lang="vi-VN" altLang="zh-CN" sz="4800" b="1" dirty="0">
                    <a:solidFill>
                      <a:srgbClr val="FF0000"/>
                    </a:solidFill>
                    <a:latin typeface="Helvetica Neue"/>
                    <a:ea typeface="等线" panose="02010600030101010101" pitchFamily="2" charset="-122"/>
                  </a:rPr>
                  <a:t>His costume was blue. </a:t>
                </a:r>
                <a:endParaRPr lang="zh-CN" altLang="en-US" sz="4800" b="1" dirty="0">
                  <a:solidFill>
                    <a:srgbClr val="FF0000"/>
                  </a:solidFill>
                  <a:latin typeface="Helvetica Neue"/>
                  <a:ea typeface="等线" panose="02010600030101010101" pitchFamily="2" charset="-122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8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53885" y="96071"/>
            <a:ext cx="4908646" cy="1249194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4164074" y="6829427"/>
            <a:ext cx="4015702" cy="3132822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1742" y="3088393"/>
            <a:ext cx="2446436" cy="2448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96099-75F2-72D2-C98A-814F3D65F2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75781" y="1551594"/>
            <a:ext cx="3840220" cy="4496458"/>
          </a:xfrm>
          <a:custGeom>
            <a:avLst/>
            <a:gdLst>
              <a:gd name="connsiteX0" fmla="*/ 0 w 3840220"/>
              <a:gd name="connsiteY0" fmla="*/ 0 h 4496458"/>
              <a:gd name="connsiteX1" fmla="*/ 625407 w 3840220"/>
              <a:gd name="connsiteY1" fmla="*/ 0 h 4496458"/>
              <a:gd name="connsiteX2" fmla="*/ 1135608 w 3840220"/>
              <a:gd name="connsiteY2" fmla="*/ 0 h 4496458"/>
              <a:gd name="connsiteX3" fmla="*/ 1761015 w 3840220"/>
              <a:gd name="connsiteY3" fmla="*/ 0 h 4496458"/>
              <a:gd name="connsiteX4" fmla="*/ 2309618 w 3840220"/>
              <a:gd name="connsiteY4" fmla="*/ 0 h 4496458"/>
              <a:gd name="connsiteX5" fmla="*/ 2781416 w 3840220"/>
              <a:gd name="connsiteY5" fmla="*/ 0 h 4496458"/>
              <a:gd name="connsiteX6" fmla="*/ 3253215 w 3840220"/>
              <a:gd name="connsiteY6" fmla="*/ 0 h 4496458"/>
              <a:gd name="connsiteX7" fmla="*/ 3840220 w 3840220"/>
              <a:gd name="connsiteY7" fmla="*/ 0 h 4496458"/>
              <a:gd name="connsiteX8" fmla="*/ 3840220 w 3840220"/>
              <a:gd name="connsiteY8" fmla="*/ 472128 h 4496458"/>
              <a:gd name="connsiteX9" fmla="*/ 3840220 w 3840220"/>
              <a:gd name="connsiteY9" fmla="*/ 989221 h 4496458"/>
              <a:gd name="connsiteX10" fmla="*/ 3840220 w 3840220"/>
              <a:gd name="connsiteY10" fmla="*/ 1416384 h 4496458"/>
              <a:gd name="connsiteX11" fmla="*/ 3840220 w 3840220"/>
              <a:gd name="connsiteY11" fmla="*/ 2068371 h 4496458"/>
              <a:gd name="connsiteX12" fmla="*/ 3840220 w 3840220"/>
              <a:gd name="connsiteY12" fmla="*/ 2585463 h 4496458"/>
              <a:gd name="connsiteX13" fmla="*/ 3840220 w 3840220"/>
              <a:gd name="connsiteY13" fmla="*/ 3147521 h 4496458"/>
              <a:gd name="connsiteX14" fmla="*/ 3840220 w 3840220"/>
              <a:gd name="connsiteY14" fmla="*/ 3664613 h 4496458"/>
              <a:gd name="connsiteX15" fmla="*/ 3840220 w 3840220"/>
              <a:gd name="connsiteY15" fmla="*/ 4496458 h 4496458"/>
              <a:gd name="connsiteX16" fmla="*/ 3214813 w 3840220"/>
              <a:gd name="connsiteY16" fmla="*/ 4496458 h 4496458"/>
              <a:gd name="connsiteX17" fmla="*/ 2704612 w 3840220"/>
              <a:gd name="connsiteY17" fmla="*/ 4496458 h 4496458"/>
              <a:gd name="connsiteX18" fmla="*/ 2156009 w 3840220"/>
              <a:gd name="connsiteY18" fmla="*/ 4496458 h 4496458"/>
              <a:gd name="connsiteX19" fmla="*/ 1530602 w 3840220"/>
              <a:gd name="connsiteY19" fmla="*/ 4496458 h 4496458"/>
              <a:gd name="connsiteX20" fmla="*/ 943597 w 3840220"/>
              <a:gd name="connsiteY20" fmla="*/ 4496458 h 4496458"/>
              <a:gd name="connsiteX21" fmla="*/ 0 w 3840220"/>
              <a:gd name="connsiteY21" fmla="*/ 4496458 h 4496458"/>
              <a:gd name="connsiteX22" fmla="*/ 0 w 3840220"/>
              <a:gd name="connsiteY22" fmla="*/ 3934401 h 4496458"/>
              <a:gd name="connsiteX23" fmla="*/ 0 w 3840220"/>
              <a:gd name="connsiteY23" fmla="*/ 3462273 h 4496458"/>
              <a:gd name="connsiteX24" fmla="*/ 0 w 3840220"/>
              <a:gd name="connsiteY24" fmla="*/ 2990145 h 4496458"/>
              <a:gd name="connsiteX25" fmla="*/ 0 w 3840220"/>
              <a:gd name="connsiteY25" fmla="*/ 2428087 h 4496458"/>
              <a:gd name="connsiteX26" fmla="*/ 0 w 3840220"/>
              <a:gd name="connsiteY26" fmla="*/ 2000924 h 4496458"/>
              <a:gd name="connsiteX27" fmla="*/ 0 w 3840220"/>
              <a:gd name="connsiteY27" fmla="*/ 1483831 h 4496458"/>
              <a:gd name="connsiteX28" fmla="*/ 0 w 3840220"/>
              <a:gd name="connsiteY28" fmla="*/ 1011703 h 4496458"/>
              <a:gd name="connsiteX29" fmla="*/ 0 w 3840220"/>
              <a:gd name="connsiteY29" fmla="*/ 0 h 449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40220" h="4496458" fill="none" extrusionOk="0">
                <a:moveTo>
                  <a:pt x="0" y="0"/>
                </a:moveTo>
                <a:cubicBezTo>
                  <a:pt x="228067" y="-6389"/>
                  <a:pt x="364048" y="28932"/>
                  <a:pt x="625407" y="0"/>
                </a:cubicBezTo>
                <a:cubicBezTo>
                  <a:pt x="886766" y="-28932"/>
                  <a:pt x="962179" y="33209"/>
                  <a:pt x="1135608" y="0"/>
                </a:cubicBezTo>
                <a:cubicBezTo>
                  <a:pt x="1309037" y="-33209"/>
                  <a:pt x="1616237" y="38544"/>
                  <a:pt x="1761015" y="0"/>
                </a:cubicBezTo>
                <a:cubicBezTo>
                  <a:pt x="1905793" y="-38544"/>
                  <a:pt x="2109757" y="43252"/>
                  <a:pt x="2309618" y="0"/>
                </a:cubicBezTo>
                <a:cubicBezTo>
                  <a:pt x="2509479" y="-43252"/>
                  <a:pt x="2550157" y="24270"/>
                  <a:pt x="2781416" y="0"/>
                </a:cubicBezTo>
                <a:cubicBezTo>
                  <a:pt x="3012675" y="-24270"/>
                  <a:pt x="3044166" y="48237"/>
                  <a:pt x="3253215" y="0"/>
                </a:cubicBezTo>
                <a:cubicBezTo>
                  <a:pt x="3462264" y="-48237"/>
                  <a:pt x="3606382" y="1523"/>
                  <a:pt x="3840220" y="0"/>
                </a:cubicBezTo>
                <a:cubicBezTo>
                  <a:pt x="3878344" y="216213"/>
                  <a:pt x="3814201" y="272362"/>
                  <a:pt x="3840220" y="472128"/>
                </a:cubicBezTo>
                <a:cubicBezTo>
                  <a:pt x="3866239" y="671894"/>
                  <a:pt x="3812604" y="810327"/>
                  <a:pt x="3840220" y="989221"/>
                </a:cubicBezTo>
                <a:cubicBezTo>
                  <a:pt x="3867836" y="1168115"/>
                  <a:pt x="3834317" y="1246595"/>
                  <a:pt x="3840220" y="1416384"/>
                </a:cubicBezTo>
                <a:cubicBezTo>
                  <a:pt x="3846123" y="1586173"/>
                  <a:pt x="3767862" y="1787335"/>
                  <a:pt x="3840220" y="2068371"/>
                </a:cubicBezTo>
                <a:cubicBezTo>
                  <a:pt x="3912578" y="2349407"/>
                  <a:pt x="3781627" y="2441741"/>
                  <a:pt x="3840220" y="2585463"/>
                </a:cubicBezTo>
                <a:cubicBezTo>
                  <a:pt x="3898813" y="2729185"/>
                  <a:pt x="3791779" y="2956805"/>
                  <a:pt x="3840220" y="3147521"/>
                </a:cubicBezTo>
                <a:cubicBezTo>
                  <a:pt x="3888661" y="3338237"/>
                  <a:pt x="3808001" y="3489390"/>
                  <a:pt x="3840220" y="3664613"/>
                </a:cubicBezTo>
                <a:cubicBezTo>
                  <a:pt x="3872439" y="3839836"/>
                  <a:pt x="3787545" y="4199380"/>
                  <a:pt x="3840220" y="4496458"/>
                </a:cubicBezTo>
                <a:cubicBezTo>
                  <a:pt x="3652271" y="4508660"/>
                  <a:pt x="3509453" y="4476229"/>
                  <a:pt x="3214813" y="4496458"/>
                </a:cubicBezTo>
                <a:cubicBezTo>
                  <a:pt x="2920173" y="4516687"/>
                  <a:pt x="2852657" y="4484743"/>
                  <a:pt x="2704612" y="4496458"/>
                </a:cubicBezTo>
                <a:cubicBezTo>
                  <a:pt x="2556567" y="4508173"/>
                  <a:pt x="2380967" y="4485624"/>
                  <a:pt x="2156009" y="4496458"/>
                </a:cubicBezTo>
                <a:cubicBezTo>
                  <a:pt x="1931051" y="4507292"/>
                  <a:pt x="1777937" y="4445478"/>
                  <a:pt x="1530602" y="4496458"/>
                </a:cubicBezTo>
                <a:cubicBezTo>
                  <a:pt x="1283267" y="4547438"/>
                  <a:pt x="1181216" y="4436385"/>
                  <a:pt x="943597" y="4496458"/>
                </a:cubicBezTo>
                <a:cubicBezTo>
                  <a:pt x="705979" y="4556531"/>
                  <a:pt x="189219" y="4433312"/>
                  <a:pt x="0" y="4496458"/>
                </a:cubicBezTo>
                <a:cubicBezTo>
                  <a:pt x="-46536" y="4347292"/>
                  <a:pt x="17600" y="4123396"/>
                  <a:pt x="0" y="3934401"/>
                </a:cubicBezTo>
                <a:cubicBezTo>
                  <a:pt x="-17600" y="3745406"/>
                  <a:pt x="2201" y="3620408"/>
                  <a:pt x="0" y="3462273"/>
                </a:cubicBezTo>
                <a:cubicBezTo>
                  <a:pt x="-2201" y="3304138"/>
                  <a:pt x="51429" y="3121323"/>
                  <a:pt x="0" y="2990145"/>
                </a:cubicBezTo>
                <a:cubicBezTo>
                  <a:pt x="-51429" y="2858967"/>
                  <a:pt x="35650" y="2595815"/>
                  <a:pt x="0" y="2428087"/>
                </a:cubicBezTo>
                <a:cubicBezTo>
                  <a:pt x="-35650" y="2260359"/>
                  <a:pt x="38848" y="2158916"/>
                  <a:pt x="0" y="2000924"/>
                </a:cubicBezTo>
                <a:cubicBezTo>
                  <a:pt x="-38848" y="1842932"/>
                  <a:pt x="7915" y="1662859"/>
                  <a:pt x="0" y="1483831"/>
                </a:cubicBezTo>
                <a:cubicBezTo>
                  <a:pt x="-7915" y="1304803"/>
                  <a:pt x="24242" y="1186696"/>
                  <a:pt x="0" y="1011703"/>
                </a:cubicBezTo>
                <a:cubicBezTo>
                  <a:pt x="-24242" y="836710"/>
                  <a:pt x="34920" y="244800"/>
                  <a:pt x="0" y="0"/>
                </a:cubicBezTo>
                <a:close/>
              </a:path>
              <a:path w="3840220" h="4496458" stroke="0" extrusionOk="0">
                <a:moveTo>
                  <a:pt x="0" y="0"/>
                </a:moveTo>
                <a:cubicBezTo>
                  <a:pt x="224018" y="-24414"/>
                  <a:pt x="370355" y="64179"/>
                  <a:pt x="625407" y="0"/>
                </a:cubicBezTo>
                <a:cubicBezTo>
                  <a:pt x="880459" y="-64179"/>
                  <a:pt x="981110" y="15802"/>
                  <a:pt x="1174010" y="0"/>
                </a:cubicBezTo>
                <a:cubicBezTo>
                  <a:pt x="1366910" y="-15802"/>
                  <a:pt x="1601157" y="27674"/>
                  <a:pt x="1761015" y="0"/>
                </a:cubicBezTo>
                <a:cubicBezTo>
                  <a:pt x="1920874" y="-27674"/>
                  <a:pt x="2075104" y="49551"/>
                  <a:pt x="2194411" y="0"/>
                </a:cubicBezTo>
                <a:cubicBezTo>
                  <a:pt x="2313718" y="-49551"/>
                  <a:pt x="2588907" y="65319"/>
                  <a:pt x="2743014" y="0"/>
                </a:cubicBezTo>
                <a:cubicBezTo>
                  <a:pt x="2897121" y="-65319"/>
                  <a:pt x="3012514" y="38564"/>
                  <a:pt x="3176411" y="0"/>
                </a:cubicBezTo>
                <a:cubicBezTo>
                  <a:pt x="3340308" y="-38564"/>
                  <a:pt x="3637765" y="46112"/>
                  <a:pt x="3840220" y="0"/>
                </a:cubicBezTo>
                <a:cubicBezTo>
                  <a:pt x="3869151" y="171065"/>
                  <a:pt x="3837419" y="265471"/>
                  <a:pt x="3840220" y="427164"/>
                </a:cubicBezTo>
                <a:cubicBezTo>
                  <a:pt x="3843021" y="588857"/>
                  <a:pt x="3828613" y="712916"/>
                  <a:pt x="3840220" y="944256"/>
                </a:cubicBezTo>
                <a:cubicBezTo>
                  <a:pt x="3851827" y="1175596"/>
                  <a:pt x="3837184" y="1281333"/>
                  <a:pt x="3840220" y="1461349"/>
                </a:cubicBezTo>
                <a:cubicBezTo>
                  <a:pt x="3843256" y="1641365"/>
                  <a:pt x="3821257" y="1840690"/>
                  <a:pt x="3840220" y="2068371"/>
                </a:cubicBezTo>
                <a:cubicBezTo>
                  <a:pt x="3859183" y="2296052"/>
                  <a:pt x="3836017" y="2312868"/>
                  <a:pt x="3840220" y="2540499"/>
                </a:cubicBezTo>
                <a:cubicBezTo>
                  <a:pt x="3844423" y="2768130"/>
                  <a:pt x="3813452" y="2850721"/>
                  <a:pt x="3840220" y="3102556"/>
                </a:cubicBezTo>
                <a:cubicBezTo>
                  <a:pt x="3866988" y="3354391"/>
                  <a:pt x="3802605" y="3398039"/>
                  <a:pt x="3840220" y="3664613"/>
                </a:cubicBezTo>
                <a:cubicBezTo>
                  <a:pt x="3877835" y="3931187"/>
                  <a:pt x="3802754" y="4256605"/>
                  <a:pt x="3840220" y="4496458"/>
                </a:cubicBezTo>
                <a:cubicBezTo>
                  <a:pt x="3691176" y="4556904"/>
                  <a:pt x="3546683" y="4482530"/>
                  <a:pt x="3330019" y="4496458"/>
                </a:cubicBezTo>
                <a:cubicBezTo>
                  <a:pt x="3113355" y="4510386"/>
                  <a:pt x="3005534" y="4471586"/>
                  <a:pt x="2896623" y="4496458"/>
                </a:cubicBezTo>
                <a:cubicBezTo>
                  <a:pt x="2787712" y="4521330"/>
                  <a:pt x="2601408" y="4442544"/>
                  <a:pt x="2386422" y="4496458"/>
                </a:cubicBezTo>
                <a:cubicBezTo>
                  <a:pt x="2171436" y="4550372"/>
                  <a:pt x="2056975" y="4496346"/>
                  <a:pt x="1761015" y="4496458"/>
                </a:cubicBezTo>
                <a:cubicBezTo>
                  <a:pt x="1465055" y="4496570"/>
                  <a:pt x="1330949" y="4465173"/>
                  <a:pt x="1212412" y="4496458"/>
                </a:cubicBezTo>
                <a:cubicBezTo>
                  <a:pt x="1093875" y="4527743"/>
                  <a:pt x="790897" y="4444134"/>
                  <a:pt x="587005" y="4496458"/>
                </a:cubicBezTo>
                <a:cubicBezTo>
                  <a:pt x="383113" y="4548782"/>
                  <a:pt x="257463" y="4478711"/>
                  <a:pt x="0" y="4496458"/>
                </a:cubicBezTo>
                <a:cubicBezTo>
                  <a:pt x="-46751" y="4294135"/>
                  <a:pt x="2430" y="4187066"/>
                  <a:pt x="0" y="3934401"/>
                </a:cubicBezTo>
                <a:cubicBezTo>
                  <a:pt x="-2430" y="3681736"/>
                  <a:pt x="31820" y="3493441"/>
                  <a:pt x="0" y="3327379"/>
                </a:cubicBezTo>
                <a:cubicBezTo>
                  <a:pt x="-31820" y="3161317"/>
                  <a:pt x="46680" y="3050767"/>
                  <a:pt x="0" y="2810286"/>
                </a:cubicBezTo>
                <a:cubicBezTo>
                  <a:pt x="-46680" y="2569805"/>
                  <a:pt x="13749" y="2378050"/>
                  <a:pt x="0" y="2203264"/>
                </a:cubicBezTo>
                <a:cubicBezTo>
                  <a:pt x="-13749" y="2028478"/>
                  <a:pt x="11035" y="1841341"/>
                  <a:pt x="0" y="1731136"/>
                </a:cubicBezTo>
                <a:cubicBezTo>
                  <a:pt x="-11035" y="1620931"/>
                  <a:pt x="182" y="1374900"/>
                  <a:pt x="0" y="1079150"/>
                </a:cubicBezTo>
                <a:cubicBezTo>
                  <a:pt x="-182" y="783400"/>
                  <a:pt x="40218" y="848167"/>
                  <a:pt x="0" y="651986"/>
                </a:cubicBezTo>
                <a:cubicBezTo>
                  <a:pt x="-40218" y="455805"/>
                  <a:pt x="35213" y="170220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7488648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0DB4A-0326-E6F6-A353-3D075B7EFD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8218" y="2844599"/>
            <a:ext cx="3862132" cy="19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3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6.17284E-7 L 0.90538 -0.1353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69" y="-6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-14285" y="0"/>
            <a:ext cx="18316574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1035" y="-406297"/>
            <a:ext cx="18435902" cy="1105605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150807" y="2619672"/>
            <a:ext cx="10784290" cy="30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08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</a:t>
            </a:r>
            <a:r>
              <a:rPr lang="vi-VN" sz="108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 </a:t>
            </a:r>
            <a:r>
              <a:rPr lang="en-US" sz="10800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51261" y="9578055"/>
            <a:ext cx="3372530" cy="1048510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87" y="4955745"/>
            <a:ext cx="4141674" cy="32015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3859459" y="1911337"/>
            <a:ext cx="2399090" cy="27149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13060956" y="3738109"/>
            <a:ext cx="1548128" cy="16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9895"/>
      </p:ext>
    </p:extLst>
  </p:cSld>
  <p:clrMapOvr>
    <a:masterClrMapping/>
  </p:clrMapOvr>
  <p:transition spd="slow">
    <p:randomBar dir="vert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EE5C70-6A1B-2C08-5609-2EE77986F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-1371600" y="891076"/>
            <a:ext cx="217170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endParaRPr lang="vi-VN" sz="8000" dirty="0"/>
          </a:p>
          <a:p>
            <a:pPr algn="ctr">
              <a:spcBef>
                <a:spcPct val="0"/>
              </a:spcBef>
            </a:pPr>
            <a:r>
              <a:rPr lang="vi-VN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ABOUT WHERE YOU WERE YESTERDAY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A9AA5975-08A7-7905-8016-7B3035A697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834.875"/>
                </p14:media>
              </p:ext>
            </p:extLst>
          </p:nvPr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11600" y="8724900"/>
            <a:ext cx="1176495" cy="117649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95FCC-D922-95FA-88E6-DCBB49548C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5482" y="4305300"/>
            <a:ext cx="7406922" cy="4654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3EE1A4-EB11-3CEA-E177-E761E19E236B}"/>
              </a:ext>
            </a:extLst>
          </p:cNvPr>
          <p:cNvSpPr/>
          <p:nvPr/>
        </p:nvSpPr>
        <p:spPr>
          <a:xfrm>
            <a:off x="9144000" y="4415719"/>
            <a:ext cx="8763000" cy="3785652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8000" dirty="0">
                <a:ln w="0"/>
                <a:solidFill>
                  <a:srgbClr val="0070C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Yesterday I was at school with my friends. </a:t>
            </a:r>
            <a:endParaRPr lang="en-US" sz="8000" dirty="0">
              <a:ln w="0"/>
              <a:solidFill>
                <a:srgbClr val="0070C0"/>
              </a:solidFill>
              <a:latin typeface="Modern Love" panose="04090805081005020601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57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2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6D61-9D82-6061-FC04-39596DB3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4115568" y="2043499"/>
            <a:ext cx="101990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bg1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99823">
            <a:off x="1167204" y="1619641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573737" y="132376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DED43-1C29-1B2E-6F38-98E2A432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5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838200" y="5542634"/>
            <a:ext cx="8839200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 ____ ____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944375" y="56769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4663829" y="5643028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7349620" y="5619205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FA0420-459E-09FB-A6D0-F579EF606AF4}"/>
              </a:ext>
            </a:extLst>
          </p:cNvPr>
          <p:cNvGrpSpPr/>
          <p:nvPr/>
        </p:nvGrpSpPr>
        <p:grpSpPr>
          <a:xfrm>
            <a:off x="10896600" y="4151370"/>
            <a:ext cx="5844616" cy="5150846"/>
            <a:chOff x="8536231" y="1467775"/>
            <a:chExt cx="9053399" cy="73152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C58D16-3902-A570-87D8-C5CC8835BA37}"/>
                </a:ext>
              </a:extLst>
            </p:cNvPr>
            <p:cNvSpPr/>
            <p:nvPr/>
          </p:nvSpPr>
          <p:spPr>
            <a:xfrm>
              <a:off x="8536231" y="1467775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656371 w 9053399"/>
                <a:gd name="connsiteY1" fmla="*/ 0 h 7315200"/>
                <a:gd name="connsiteX2" fmla="*/ 950607 w 9053399"/>
                <a:gd name="connsiteY2" fmla="*/ 0 h 7315200"/>
                <a:gd name="connsiteX3" fmla="*/ 1335376 w 9053399"/>
                <a:gd name="connsiteY3" fmla="*/ 0 h 7315200"/>
                <a:gd name="connsiteX4" fmla="*/ 1720146 w 9053399"/>
                <a:gd name="connsiteY4" fmla="*/ 0 h 7315200"/>
                <a:gd name="connsiteX5" fmla="*/ 2467051 w 9053399"/>
                <a:gd name="connsiteY5" fmla="*/ 0 h 7315200"/>
                <a:gd name="connsiteX6" fmla="*/ 3123423 w 9053399"/>
                <a:gd name="connsiteY6" fmla="*/ 0 h 7315200"/>
                <a:gd name="connsiteX7" fmla="*/ 3689260 w 9053399"/>
                <a:gd name="connsiteY7" fmla="*/ 0 h 7315200"/>
                <a:gd name="connsiteX8" fmla="*/ 4164564 w 9053399"/>
                <a:gd name="connsiteY8" fmla="*/ 0 h 7315200"/>
                <a:gd name="connsiteX9" fmla="*/ 4911469 w 9053399"/>
                <a:gd name="connsiteY9" fmla="*/ 0 h 7315200"/>
                <a:gd name="connsiteX10" fmla="*/ 5296238 w 9053399"/>
                <a:gd name="connsiteY10" fmla="*/ 0 h 7315200"/>
                <a:gd name="connsiteX11" fmla="*/ 5862076 w 9053399"/>
                <a:gd name="connsiteY11" fmla="*/ 0 h 7315200"/>
                <a:gd name="connsiteX12" fmla="*/ 6608981 w 9053399"/>
                <a:gd name="connsiteY12" fmla="*/ 0 h 7315200"/>
                <a:gd name="connsiteX13" fmla="*/ 6993751 w 9053399"/>
                <a:gd name="connsiteY13" fmla="*/ 0 h 7315200"/>
                <a:gd name="connsiteX14" fmla="*/ 7559588 w 9053399"/>
                <a:gd name="connsiteY14" fmla="*/ 0 h 7315200"/>
                <a:gd name="connsiteX15" fmla="*/ 8306494 w 9053399"/>
                <a:gd name="connsiteY15" fmla="*/ 0 h 7315200"/>
                <a:gd name="connsiteX16" fmla="*/ 9053399 w 9053399"/>
                <a:gd name="connsiteY16" fmla="*/ 0 h 7315200"/>
                <a:gd name="connsiteX17" fmla="*/ 9053399 w 9053399"/>
                <a:gd name="connsiteY17" fmla="*/ 489556 h 7315200"/>
                <a:gd name="connsiteX18" fmla="*/ 9053399 w 9053399"/>
                <a:gd name="connsiteY18" fmla="*/ 1052263 h 7315200"/>
                <a:gd name="connsiteX19" fmla="*/ 9053399 w 9053399"/>
                <a:gd name="connsiteY19" fmla="*/ 1395515 h 7315200"/>
                <a:gd name="connsiteX20" fmla="*/ 9053399 w 9053399"/>
                <a:gd name="connsiteY20" fmla="*/ 2104527 h 7315200"/>
                <a:gd name="connsiteX21" fmla="*/ 9053399 w 9053399"/>
                <a:gd name="connsiteY21" fmla="*/ 2447778 h 7315200"/>
                <a:gd name="connsiteX22" fmla="*/ 9053399 w 9053399"/>
                <a:gd name="connsiteY22" fmla="*/ 2791030 h 7315200"/>
                <a:gd name="connsiteX23" fmla="*/ 9053399 w 9053399"/>
                <a:gd name="connsiteY23" fmla="*/ 3207434 h 7315200"/>
                <a:gd name="connsiteX24" fmla="*/ 9053399 w 9053399"/>
                <a:gd name="connsiteY24" fmla="*/ 3623838 h 7315200"/>
                <a:gd name="connsiteX25" fmla="*/ 9053399 w 9053399"/>
                <a:gd name="connsiteY25" fmla="*/ 3967089 h 7315200"/>
                <a:gd name="connsiteX26" fmla="*/ 9053399 w 9053399"/>
                <a:gd name="connsiteY26" fmla="*/ 4383493 h 7315200"/>
                <a:gd name="connsiteX27" fmla="*/ 9053399 w 9053399"/>
                <a:gd name="connsiteY27" fmla="*/ 4799897 h 7315200"/>
                <a:gd name="connsiteX28" fmla="*/ 9053399 w 9053399"/>
                <a:gd name="connsiteY28" fmla="*/ 5143148 h 7315200"/>
                <a:gd name="connsiteX29" fmla="*/ 9053399 w 9053399"/>
                <a:gd name="connsiteY29" fmla="*/ 5632704 h 7315200"/>
                <a:gd name="connsiteX30" fmla="*/ 9053399 w 9053399"/>
                <a:gd name="connsiteY30" fmla="*/ 6341716 h 7315200"/>
                <a:gd name="connsiteX31" fmla="*/ 9053399 w 9053399"/>
                <a:gd name="connsiteY31" fmla="*/ 7315200 h 7315200"/>
                <a:gd name="connsiteX32" fmla="*/ 8306494 w 9053399"/>
                <a:gd name="connsiteY32" fmla="*/ 7315200 h 7315200"/>
                <a:gd name="connsiteX33" fmla="*/ 7559588 w 9053399"/>
                <a:gd name="connsiteY33" fmla="*/ 7315200 h 7315200"/>
                <a:gd name="connsiteX34" fmla="*/ 6903217 w 9053399"/>
                <a:gd name="connsiteY34" fmla="*/ 7315200 h 7315200"/>
                <a:gd name="connsiteX35" fmla="*/ 6337379 w 9053399"/>
                <a:gd name="connsiteY35" fmla="*/ 7315200 h 7315200"/>
                <a:gd name="connsiteX36" fmla="*/ 5771542 w 9053399"/>
                <a:gd name="connsiteY36" fmla="*/ 7315200 h 7315200"/>
                <a:gd name="connsiteX37" fmla="*/ 5115170 w 9053399"/>
                <a:gd name="connsiteY37" fmla="*/ 7315200 h 7315200"/>
                <a:gd name="connsiteX38" fmla="*/ 4639867 w 9053399"/>
                <a:gd name="connsiteY38" fmla="*/ 7315200 h 7315200"/>
                <a:gd name="connsiteX39" fmla="*/ 3892962 w 9053399"/>
                <a:gd name="connsiteY39" fmla="*/ 7315200 h 7315200"/>
                <a:gd name="connsiteX40" fmla="*/ 3598726 w 9053399"/>
                <a:gd name="connsiteY40" fmla="*/ 7315200 h 7315200"/>
                <a:gd name="connsiteX41" fmla="*/ 3123423 w 9053399"/>
                <a:gd name="connsiteY41" fmla="*/ 7315200 h 7315200"/>
                <a:gd name="connsiteX42" fmla="*/ 2557585 w 9053399"/>
                <a:gd name="connsiteY42" fmla="*/ 7315200 h 7315200"/>
                <a:gd name="connsiteX43" fmla="*/ 2263350 w 9053399"/>
                <a:gd name="connsiteY43" fmla="*/ 7315200 h 7315200"/>
                <a:gd name="connsiteX44" fmla="*/ 1969114 w 9053399"/>
                <a:gd name="connsiteY44" fmla="*/ 7315200 h 7315200"/>
                <a:gd name="connsiteX45" fmla="*/ 1222209 w 9053399"/>
                <a:gd name="connsiteY45" fmla="*/ 7315200 h 7315200"/>
                <a:gd name="connsiteX46" fmla="*/ 0 w 9053399"/>
                <a:gd name="connsiteY46" fmla="*/ 7315200 h 7315200"/>
                <a:gd name="connsiteX47" fmla="*/ 0 w 9053399"/>
                <a:gd name="connsiteY47" fmla="*/ 6679340 h 7315200"/>
                <a:gd name="connsiteX48" fmla="*/ 0 w 9053399"/>
                <a:gd name="connsiteY48" fmla="*/ 5970329 h 7315200"/>
                <a:gd name="connsiteX49" fmla="*/ 0 w 9053399"/>
                <a:gd name="connsiteY49" fmla="*/ 5553925 h 7315200"/>
                <a:gd name="connsiteX50" fmla="*/ 0 w 9053399"/>
                <a:gd name="connsiteY50" fmla="*/ 4991217 h 7315200"/>
                <a:gd name="connsiteX51" fmla="*/ 0 w 9053399"/>
                <a:gd name="connsiteY51" fmla="*/ 4574814 h 7315200"/>
                <a:gd name="connsiteX52" fmla="*/ 0 w 9053399"/>
                <a:gd name="connsiteY52" fmla="*/ 4158410 h 7315200"/>
                <a:gd name="connsiteX53" fmla="*/ 0 w 9053399"/>
                <a:gd name="connsiteY53" fmla="*/ 3522550 h 7315200"/>
                <a:gd name="connsiteX54" fmla="*/ 0 w 9053399"/>
                <a:gd name="connsiteY54" fmla="*/ 3179298 h 7315200"/>
                <a:gd name="connsiteX55" fmla="*/ 0 w 9053399"/>
                <a:gd name="connsiteY55" fmla="*/ 2470287 h 7315200"/>
                <a:gd name="connsiteX56" fmla="*/ 0 w 9053399"/>
                <a:gd name="connsiteY56" fmla="*/ 1980731 h 7315200"/>
                <a:gd name="connsiteX57" fmla="*/ 0 w 9053399"/>
                <a:gd name="connsiteY57" fmla="*/ 1344871 h 7315200"/>
                <a:gd name="connsiteX58" fmla="*/ 0 w 9053399"/>
                <a:gd name="connsiteY58" fmla="*/ 782164 h 7315200"/>
                <a:gd name="connsiteX59" fmla="*/ 0 w 9053399"/>
                <a:gd name="connsiteY59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248663" y="-71095"/>
                    <a:pt x="338540" y="16118"/>
                    <a:pt x="656371" y="0"/>
                  </a:cubicBezTo>
                  <a:cubicBezTo>
                    <a:pt x="974202" y="-16118"/>
                    <a:pt x="814839" y="12580"/>
                    <a:pt x="950607" y="0"/>
                  </a:cubicBezTo>
                  <a:cubicBezTo>
                    <a:pt x="1086375" y="-12580"/>
                    <a:pt x="1242150" y="11340"/>
                    <a:pt x="1335376" y="0"/>
                  </a:cubicBezTo>
                  <a:cubicBezTo>
                    <a:pt x="1428602" y="-11340"/>
                    <a:pt x="1589323" y="7998"/>
                    <a:pt x="1720146" y="0"/>
                  </a:cubicBezTo>
                  <a:cubicBezTo>
                    <a:pt x="1850969" y="-7998"/>
                    <a:pt x="2150309" y="48748"/>
                    <a:pt x="2467051" y="0"/>
                  </a:cubicBezTo>
                  <a:cubicBezTo>
                    <a:pt x="2783794" y="-48748"/>
                    <a:pt x="2942673" y="50287"/>
                    <a:pt x="3123423" y="0"/>
                  </a:cubicBezTo>
                  <a:cubicBezTo>
                    <a:pt x="3304173" y="-50287"/>
                    <a:pt x="3521452" y="10162"/>
                    <a:pt x="3689260" y="0"/>
                  </a:cubicBezTo>
                  <a:cubicBezTo>
                    <a:pt x="3857068" y="-10162"/>
                    <a:pt x="4044110" y="50463"/>
                    <a:pt x="4164564" y="0"/>
                  </a:cubicBezTo>
                  <a:cubicBezTo>
                    <a:pt x="4285018" y="-50463"/>
                    <a:pt x="4754483" y="86598"/>
                    <a:pt x="4911469" y="0"/>
                  </a:cubicBezTo>
                  <a:cubicBezTo>
                    <a:pt x="5068455" y="-86598"/>
                    <a:pt x="5122171" y="21019"/>
                    <a:pt x="5296238" y="0"/>
                  </a:cubicBezTo>
                  <a:cubicBezTo>
                    <a:pt x="5470305" y="-21019"/>
                    <a:pt x="5643989" y="65238"/>
                    <a:pt x="5862076" y="0"/>
                  </a:cubicBezTo>
                  <a:cubicBezTo>
                    <a:pt x="6080163" y="-65238"/>
                    <a:pt x="6399709" y="41661"/>
                    <a:pt x="6608981" y="0"/>
                  </a:cubicBezTo>
                  <a:cubicBezTo>
                    <a:pt x="6818253" y="-41661"/>
                    <a:pt x="6878654" y="10425"/>
                    <a:pt x="6993751" y="0"/>
                  </a:cubicBezTo>
                  <a:cubicBezTo>
                    <a:pt x="7108848" y="-10425"/>
                    <a:pt x="7324539" y="17937"/>
                    <a:pt x="7559588" y="0"/>
                  </a:cubicBezTo>
                  <a:cubicBezTo>
                    <a:pt x="7794637" y="-17937"/>
                    <a:pt x="8011230" y="11411"/>
                    <a:pt x="8306494" y="0"/>
                  </a:cubicBezTo>
                  <a:cubicBezTo>
                    <a:pt x="8601758" y="-11411"/>
                    <a:pt x="8895793" y="43293"/>
                    <a:pt x="9053399" y="0"/>
                  </a:cubicBezTo>
                  <a:cubicBezTo>
                    <a:pt x="9101654" y="176529"/>
                    <a:pt x="9025498" y="315952"/>
                    <a:pt x="9053399" y="489556"/>
                  </a:cubicBezTo>
                  <a:cubicBezTo>
                    <a:pt x="9081300" y="663160"/>
                    <a:pt x="9004215" y="811457"/>
                    <a:pt x="9053399" y="1052263"/>
                  </a:cubicBezTo>
                  <a:cubicBezTo>
                    <a:pt x="9102583" y="1293069"/>
                    <a:pt x="9038860" y="1275795"/>
                    <a:pt x="9053399" y="1395515"/>
                  </a:cubicBezTo>
                  <a:cubicBezTo>
                    <a:pt x="9067938" y="1515235"/>
                    <a:pt x="9051724" y="1956859"/>
                    <a:pt x="9053399" y="2104527"/>
                  </a:cubicBezTo>
                  <a:cubicBezTo>
                    <a:pt x="9055074" y="2252195"/>
                    <a:pt x="9014801" y="2311821"/>
                    <a:pt x="9053399" y="2447778"/>
                  </a:cubicBezTo>
                  <a:cubicBezTo>
                    <a:pt x="9091997" y="2583735"/>
                    <a:pt x="9017229" y="2716525"/>
                    <a:pt x="9053399" y="2791030"/>
                  </a:cubicBezTo>
                  <a:cubicBezTo>
                    <a:pt x="9089569" y="2865535"/>
                    <a:pt x="9022310" y="3066764"/>
                    <a:pt x="9053399" y="3207434"/>
                  </a:cubicBezTo>
                  <a:cubicBezTo>
                    <a:pt x="9084488" y="3348104"/>
                    <a:pt x="9042254" y="3431314"/>
                    <a:pt x="9053399" y="3623838"/>
                  </a:cubicBezTo>
                  <a:cubicBezTo>
                    <a:pt x="9064544" y="3816362"/>
                    <a:pt x="9023190" y="3840273"/>
                    <a:pt x="9053399" y="3967089"/>
                  </a:cubicBezTo>
                  <a:cubicBezTo>
                    <a:pt x="9083608" y="4093905"/>
                    <a:pt x="9028974" y="4279915"/>
                    <a:pt x="9053399" y="4383493"/>
                  </a:cubicBezTo>
                  <a:cubicBezTo>
                    <a:pt x="9077824" y="4487071"/>
                    <a:pt x="9005830" y="4657867"/>
                    <a:pt x="9053399" y="4799897"/>
                  </a:cubicBezTo>
                  <a:cubicBezTo>
                    <a:pt x="9100968" y="4941927"/>
                    <a:pt x="9021094" y="4995815"/>
                    <a:pt x="9053399" y="5143148"/>
                  </a:cubicBezTo>
                  <a:cubicBezTo>
                    <a:pt x="9085704" y="5290481"/>
                    <a:pt x="9029842" y="5465979"/>
                    <a:pt x="9053399" y="5632704"/>
                  </a:cubicBezTo>
                  <a:cubicBezTo>
                    <a:pt x="9076956" y="5799429"/>
                    <a:pt x="9050802" y="6038445"/>
                    <a:pt x="9053399" y="6341716"/>
                  </a:cubicBezTo>
                  <a:cubicBezTo>
                    <a:pt x="9055996" y="6644987"/>
                    <a:pt x="9043146" y="6966803"/>
                    <a:pt x="9053399" y="7315200"/>
                  </a:cubicBezTo>
                  <a:cubicBezTo>
                    <a:pt x="8709908" y="7339008"/>
                    <a:pt x="8555547" y="7286057"/>
                    <a:pt x="8306494" y="7315200"/>
                  </a:cubicBezTo>
                  <a:cubicBezTo>
                    <a:pt x="8057441" y="7344343"/>
                    <a:pt x="7896576" y="7270162"/>
                    <a:pt x="7559588" y="7315200"/>
                  </a:cubicBezTo>
                  <a:cubicBezTo>
                    <a:pt x="7222600" y="7360238"/>
                    <a:pt x="7111308" y="7270833"/>
                    <a:pt x="6903217" y="7315200"/>
                  </a:cubicBezTo>
                  <a:cubicBezTo>
                    <a:pt x="6695126" y="7359567"/>
                    <a:pt x="6453484" y="7253125"/>
                    <a:pt x="6337379" y="7315200"/>
                  </a:cubicBezTo>
                  <a:cubicBezTo>
                    <a:pt x="6221274" y="7377275"/>
                    <a:pt x="5894862" y="7297288"/>
                    <a:pt x="5771542" y="7315200"/>
                  </a:cubicBezTo>
                  <a:cubicBezTo>
                    <a:pt x="5648222" y="7333112"/>
                    <a:pt x="5442939" y="7283762"/>
                    <a:pt x="5115170" y="7315200"/>
                  </a:cubicBezTo>
                  <a:cubicBezTo>
                    <a:pt x="4787401" y="7346638"/>
                    <a:pt x="4772343" y="7283314"/>
                    <a:pt x="4639867" y="7315200"/>
                  </a:cubicBezTo>
                  <a:cubicBezTo>
                    <a:pt x="4507391" y="7347086"/>
                    <a:pt x="4172157" y="7237983"/>
                    <a:pt x="3892962" y="7315200"/>
                  </a:cubicBezTo>
                  <a:cubicBezTo>
                    <a:pt x="3613768" y="7392417"/>
                    <a:pt x="3727472" y="7312006"/>
                    <a:pt x="3598726" y="7315200"/>
                  </a:cubicBezTo>
                  <a:cubicBezTo>
                    <a:pt x="3469980" y="7318394"/>
                    <a:pt x="3258719" y="7266723"/>
                    <a:pt x="3123423" y="7315200"/>
                  </a:cubicBezTo>
                  <a:cubicBezTo>
                    <a:pt x="2988127" y="7363677"/>
                    <a:pt x="2742627" y="7293703"/>
                    <a:pt x="2557585" y="7315200"/>
                  </a:cubicBezTo>
                  <a:cubicBezTo>
                    <a:pt x="2372543" y="7336697"/>
                    <a:pt x="2365038" y="7292507"/>
                    <a:pt x="2263350" y="7315200"/>
                  </a:cubicBezTo>
                  <a:cubicBezTo>
                    <a:pt x="2161663" y="7337893"/>
                    <a:pt x="2041690" y="7311491"/>
                    <a:pt x="1969114" y="7315200"/>
                  </a:cubicBezTo>
                  <a:cubicBezTo>
                    <a:pt x="1896538" y="7318909"/>
                    <a:pt x="1408922" y="7285691"/>
                    <a:pt x="1222209" y="7315200"/>
                  </a:cubicBezTo>
                  <a:cubicBezTo>
                    <a:pt x="1035497" y="7344709"/>
                    <a:pt x="567391" y="7304506"/>
                    <a:pt x="0" y="7315200"/>
                  </a:cubicBezTo>
                  <a:cubicBezTo>
                    <a:pt x="-36385" y="7156007"/>
                    <a:pt x="58302" y="6944412"/>
                    <a:pt x="0" y="6679340"/>
                  </a:cubicBezTo>
                  <a:cubicBezTo>
                    <a:pt x="-58302" y="6414268"/>
                    <a:pt x="7212" y="6289860"/>
                    <a:pt x="0" y="5970329"/>
                  </a:cubicBezTo>
                  <a:cubicBezTo>
                    <a:pt x="-7212" y="5650798"/>
                    <a:pt x="33781" y="5724765"/>
                    <a:pt x="0" y="5553925"/>
                  </a:cubicBezTo>
                  <a:cubicBezTo>
                    <a:pt x="-33781" y="5383085"/>
                    <a:pt x="48481" y="5194698"/>
                    <a:pt x="0" y="4991217"/>
                  </a:cubicBezTo>
                  <a:cubicBezTo>
                    <a:pt x="-48481" y="4787736"/>
                    <a:pt x="27405" y="4725213"/>
                    <a:pt x="0" y="4574814"/>
                  </a:cubicBezTo>
                  <a:cubicBezTo>
                    <a:pt x="-27405" y="4424415"/>
                    <a:pt x="22721" y="4316186"/>
                    <a:pt x="0" y="4158410"/>
                  </a:cubicBezTo>
                  <a:cubicBezTo>
                    <a:pt x="-22721" y="4000634"/>
                    <a:pt x="12959" y="3674358"/>
                    <a:pt x="0" y="3522550"/>
                  </a:cubicBezTo>
                  <a:cubicBezTo>
                    <a:pt x="-12959" y="3370742"/>
                    <a:pt x="2208" y="3319334"/>
                    <a:pt x="0" y="3179298"/>
                  </a:cubicBezTo>
                  <a:cubicBezTo>
                    <a:pt x="-2208" y="3039262"/>
                    <a:pt x="1570" y="2616513"/>
                    <a:pt x="0" y="2470287"/>
                  </a:cubicBezTo>
                  <a:cubicBezTo>
                    <a:pt x="-1570" y="2324061"/>
                    <a:pt x="7718" y="2116040"/>
                    <a:pt x="0" y="1980731"/>
                  </a:cubicBezTo>
                  <a:cubicBezTo>
                    <a:pt x="-7718" y="1845422"/>
                    <a:pt x="23054" y="1555612"/>
                    <a:pt x="0" y="1344871"/>
                  </a:cubicBezTo>
                  <a:cubicBezTo>
                    <a:pt x="-23054" y="1134130"/>
                    <a:pt x="45203" y="1047965"/>
                    <a:pt x="0" y="782164"/>
                  </a:cubicBezTo>
                  <a:cubicBezTo>
                    <a:pt x="-45203" y="516363"/>
                    <a:pt x="65585" y="196228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157444" y="-64696"/>
                    <a:pt x="416057" y="57399"/>
                    <a:pt x="565837" y="0"/>
                  </a:cubicBezTo>
                  <a:cubicBezTo>
                    <a:pt x="715617" y="-57399"/>
                    <a:pt x="876749" y="3041"/>
                    <a:pt x="1041141" y="0"/>
                  </a:cubicBezTo>
                  <a:cubicBezTo>
                    <a:pt x="1205533" y="-3041"/>
                    <a:pt x="1490747" y="77757"/>
                    <a:pt x="1697512" y="0"/>
                  </a:cubicBezTo>
                  <a:cubicBezTo>
                    <a:pt x="1904277" y="-77757"/>
                    <a:pt x="2206704" y="39617"/>
                    <a:pt x="2353884" y="0"/>
                  </a:cubicBezTo>
                  <a:cubicBezTo>
                    <a:pt x="2501064" y="-39617"/>
                    <a:pt x="2653821" y="27151"/>
                    <a:pt x="2738653" y="0"/>
                  </a:cubicBezTo>
                  <a:cubicBezTo>
                    <a:pt x="2823485" y="-27151"/>
                    <a:pt x="2989360" y="6225"/>
                    <a:pt x="3123423" y="0"/>
                  </a:cubicBezTo>
                  <a:cubicBezTo>
                    <a:pt x="3257486" y="-6225"/>
                    <a:pt x="3285859" y="1359"/>
                    <a:pt x="3417658" y="0"/>
                  </a:cubicBezTo>
                  <a:cubicBezTo>
                    <a:pt x="3549457" y="-1359"/>
                    <a:pt x="3643024" y="14175"/>
                    <a:pt x="3711894" y="0"/>
                  </a:cubicBezTo>
                  <a:cubicBezTo>
                    <a:pt x="3780764" y="-14175"/>
                    <a:pt x="3992429" y="28844"/>
                    <a:pt x="4096663" y="0"/>
                  </a:cubicBezTo>
                  <a:cubicBezTo>
                    <a:pt x="4200897" y="-28844"/>
                    <a:pt x="4318738" y="15662"/>
                    <a:pt x="4390899" y="0"/>
                  </a:cubicBezTo>
                  <a:cubicBezTo>
                    <a:pt x="4463060" y="-15662"/>
                    <a:pt x="4633557" y="45880"/>
                    <a:pt x="4775668" y="0"/>
                  </a:cubicBezTo>
                  <a:cubicBezTo>
                    <a:pt x="4917779" y="-45880"/>
                    <a:pt x="5001532" y="29762"/>
                    <a:pt x="5069903" y="0"/>
                  </a:cubicBezTo>
                  <a:cubicBezTo>
                    <a:pt x="5138275" y="-29762"/>
                    <a:pt x="5611435" y="23175"/>
                    <a:pt x="5816809" y="0"/>
                  </a:cubicBezTo>
                  <a:cubicBezTo>
                    <a:pt x="6022183" y="-23175"/>
                    <a:pt x="6118964" y="19312"/>
                    <a:pt x="6201578" y="0"/>
                  </a:cubicBezTo>
                  <a:cubicBezTo>
                    <a:pt x="6284192" y="-19312"/>
                    <a:pt x="6407780" y="34278"/>
                    <a:pt x="6495814" y="0"/>
                  </a:cubicBezTo>
                  <a:cubicBezTo>
                    <a:pt x="6583848" y="-34278"/>
                    <a:pt x="6830326" y="6581"/>
                    <a:pt x="6971117" y="0"/>
                  </a:cubicBezTo>
                  <a:cubicBezTo>
                    <a:pt x="7111908" y="-6581"/>
                    <a:pt x="7191720" y="18435"/>
                    <a:pt x="7355887" y="0"/>
                  </a:cubicBezTo>
                  <a:cubicBezTo>
                    <a:pt x="7520054" y="-18435"/>
                    <a:pt x="7814739" y="2886"/>
                    <a:pt x="8012258" y="0"/>
                  </a:cubicBezTo>
                  <a:cubicBezTo>
                    <a:pt x="8209777" y="-2886"/>
                    <a:pt x="8780872" y="56302"/>
                    <a:pt x="9053399" y="0"/>
                  </a:cubicBezTo>
                  <a:cubicBezTo>
                    <a:pt x="9067926" y="262628"/>
                    <a:pt x="9022003" y="409993"/>
                    <a:pt x="9053399" y="635860"/>
                  </a:cubicBezTo>
                  <a:cubicBezTo>
                    <a:pt x="9084795" y="861727"/>
                    <a:pt x="9020050" y="926415"/>
                    <a:pt x="9053399" y="1125415"/>
                  </a:cubicBezTo>
                  <a:cubicBezTo>
                    <a:pt x="9086748" y="1324415"/>
                    <a:pt x="8972606" y="1533336"/>
                    <a:pt x="9053399" y="1834427"/>
                  </a:cubicBezTo>
                  <a:cubicBezTo>
                    <a:pt x="9134192" y="2135518"/>
                    <a:pt x="9044795" y="2143250"/>
                    <a:pt x="9053399" y="2250831"/>
                  </a:cubicBezTo>
                  <a:cubicBezTo>
                    <a:pt x="9062003" y="2358412"/>
                    <a:pt x="8979942" y="2627685"/>
                    <a:pt x="9053399" y="2886690"/>
                  </a:cubicBezTo>
                  <a:cubicBezTo>
                    <a:pt x="9126856" y="3145695"/>
                    <a:pt x="9019389" y="3307428"/>
                    <a:pt x="9053399" y="3449398"/>
                  </a:cubicBezTo>
                  <a:cubicBezTo>
                    <a:pt x="9087409" y="3591368"/>
                    <a:pt x="9039559" y="3926171"/>
                    <a:pt x="9053399" y="4085258"/>
                  </a:cubicBezTo>
                  <a:cubicBezTo>
                    <a:pt x="9067239" y="4244345"/>
                    <a:pt x="9050948" y="4468296"/>
                    <a:pt x="9053399" y="4574814"/>
                  </a:cubicBezTo>
                  <a:cubicBezTo>
                    <a:pt x="9055850" y="4681332"/>
                    <a:pt x="9033879" y="4792246"/>
                    <a:pt x="9053399" y="4991217"/>
                  </a:cubicBezTo>
                  <a:cubicBezTo>
                    <a:pt x="9072919" y="5190188"/>
                    <a:pt x="9016103" y="5209130"/>
                    <a:pt x="9053399" y="5334469"/>
                  </a:cubicBezTo>
                  <a:cubicBezTo>
                    <a:pt x="9090695" y="5459808"/>
                    <a:pt x="9023213" y="5675915"/>
                    <a:pt x="9053399" y="5824025"/>
                  </a:cubicBezTo>
                  <a:cubicBezTo>
                    <a:pt x="9083585" y="5972135"/>
                    <a:pt x="9035445" y="6014700"/>
                    <a:pt x="9053399" y="6167276"/>
                  </a:cubicBezTo>
                  <a:cubicBezTo>
                    <a:pt x="9071353" y="6319852"/>
                    <a:pt x="9016288" y="6494395"/>
                    <a:pt x="9053399" y="6583680"/>
                  </a:cubicBezTo>
                  <a:cubicBezTo>
                    <a:pt x="9090510" y="6672965"/>
                    <a:pt x="9002299" y="7152935"/>
                    <a:pt x="9053399" y="7315200"/>
                  </a:cubicBezTo>
                  <a:cubicBezTo>
                    <a:pt x="8906140" y="7329454"/>
                    <a:pt x="8790461" y="7272215"/>
                    <a:pt x="8578096" y="7315200"/>
                  </a:cubicBezTo>
                  <a:cubicBezTo>
                    <a:pt x="8365731" y="7358185"/>
                    <a:pt x="8196821" y="7287164"/>
                    <a:pt x="8012258" y="7315200"/>
                  </a:cubicBezTo>
                  <a:cubicBezTo>
                    <a:pt x="7827695" y="7343236"/>
                    <a:pt x="7666216" y="7294520"/>
                    <a:pt x="7355887" y="7315200"/>
                  </a:cubicBezTo>
                  <a:cubicBezTo>
                    <a:pt x="7045558" y="7335880"/>
                    <a:pt x="6974123" y="7276781"/>
                    <a:pt x="6608981" y="7315200"/>
                  </a:cubicBezTo>
                  <a:cubicBezTo>
                    <a:pt x="6243839" y="7353619"/>
                    <a:pt x="6279684" y="7288736"/>
                    <a:pt x="6043144" y="7315200"/>
                  </a:cubicBezTo>
                  <a:cubicBezTo>
                    <a:pt x="5806604" y="7341664"/>
                    <a:pt x="5822735" y="7293822"/>
                    <a:pt x="5748908" y="7315200"/>
                  </a:cubicBezTo>
                  <a:cubicBezTo>
                    <a:pt x="5675081" y="7336578"/>
                    <a:pt x="5494803" y="7285355"/>
                    <a:pt x="5273605" y="7315200"/>
                  </a:cubicBezTo>
                  <a:cubicBezTo>
                    <a:pt x="5052407" y="7345045"/>
                    <a:pt x="4920404" y="7241998"/>
                    <a:pt x="4617233" y="7315200"/>
                  </a:cubicBezTo>
                  <a:cubicBezTo>
                    <a:pt x="4314062" y="7388402"/>
                    <a:pt x="4369125" y="7306462"/>
                    <a:pt x="4232464" y="7315200"/>
                  </a:cubicBezTo>
                  <a:cubicBezTo>
                    <a:pt x="4095803" y="7323938"/>
                    <a:pt x="3849358" y="7262279"/>
                    <a:pt x="3485559" y="7315200"/>
                  </a:cubicBezTo>
                  <a:cubicBezTo>
                    <a:pt x="3121760" y="7368121"/>
                    <a:pt x="2920779" y="7263922"/>
                    <a:pt x="2738653" y="7315200"/>
                  </a:cubicBezTo>
                  <a:cubicBezTo>
                    <a:pt x="2556527" y="7366478"/>
                    <a:pt x="2284795" y="7285468"/>
                    <a:pt x="2082282" y="7315200"/>
                  </a:cubicBezTo>
                  <a:cubicBezTo>
                    <a:pt x="1879769" y="7344932"/>
                    <a:pt x="1720398" y="7282739"/>
                    <a:pt x="1606978" y="7315200"/>
                  </a:cubicBezTo>
                  <a:cubicBezTo>
                    <a:pt x="1493558" y="7347661"/>
                    <a:pt x="1219241" y="7279586"/>
                    <a:pt x="950607" y="7315200"/>
                  </a:cubicBezTo>
                  <a:cubicBezTo>
                    <a:pt x="681973" y="7350814"/>
                    <a:pt x="718446" y="7304355"/>
                    <a:pt x="565837" y="7315200"/>
                  </a:cubicBezTo>
                  <a:cubicBezTo>
                    <a:pt x="413228" y="7326045"/>
                    <a:pt x="231803" y="7262295"/>
                    <a:pt x="0" y="7315200"/>
                  </a:cubicBezTo>
                  <a:cubicBezTo>
                    <a:pt x="-64716" y="7055544"/>
                    <a:pt x="23836" y="6932828"/>
                    <a:pt x="0" y="6679340"/>
                  </a:cubicBezTo>
                  <a:cubicBezTo>
                    <a:pt x="-23836" y="6425852"/>
                    <a:pt x="63460" y="6141056"/>
                    <a:pt x="0" y="5970329"/>
                  </a:cubicBezTo>
                  <a:cubicBezTo>
                    <a:pt x="-63460" y="5799602"/>
                    <a:pt x="30824" y="5653529"/>
                    <a:pt x="0" y="5553925"/>
                  </a:cubicBezTo>
                  <a:cubicBezTo>
                    <a:pt x="-30824" y="5454321"/>
                    <a:pt x="32583" y="5147572"/>
                    <a:pt x="0" y="4918065"/>
                  </a:cubicBezTo>
                  <a:cubicBezTo>
                    <a:pt x="-32583" y="4688558"/>
                    <a:pt x="8326" y="4490496"/>
                    <a:pt x="0" y="4209054"/>
                  </a:cubicBezTo>
                  <a:cubicBezTo>
                    <a:pt x="-8326" y="3927612"/>
                    <a:pt x="10619" y="3718623"/>
                    <a:pt x="0" y="3500042"/>
                  </a:cubicBezTo>
                  <a:cubicBezTo>
                    <a:pt x="-10619" y="3281461"/>
                    <a:pt x="31084" y="3024299"/>
                    <a:pt x="0" y="2791030"/>
                  </a:cubicBezTo>
                  <a:cubicBezTo>
                    <a:pt x="-31084" y="2557761"/>
                    <a:pt x="14417" y="2619145"/>
                    <a:pt x="0" y="2447778"/>
                  </a:cubicBezTo>
                  <a:cubicBezTo>
                    <a:pt x="-14417" y="2276411"/>
                    <a:pt x="49681" y="1969503"/>
                    <a:pt x="0" y="1811919"/>
                  </a:cubicBezTo>
                  <a:cubicBezTo>
                    <a:pt x="-49681" y="1654335"/>
                    <a:pt x="34038" y="1566128"/>
                    <a:pt x="0" y="1468667"/>
                  </a:cubicBezTo>
                  <a:cubicBezTo>
                    <a:pt x="-34038" y="1371206"/>
                    <a:pt x="2844" y="1232734"/>
                    <a:pt x="0" y="1125415"/>
                  </a:cubicBezTo>
                  <a:cubicBezTo>
                    <a:pt x="-2844" y="1018096"/>
                    <a:pt x="21576" y="640245"/>
                    <a:pt x="0" y="489556"/>
                  </a:cubicBezTo>
                  <a:cubicBezTo>
                    <a:pt x="-21576" y="338867"/>
                    <a:pt x="5281" y="17945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mpd="thickThin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2679380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A13446-9168-196C-2614-4A8700FA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6388" y="1670210"/>
              <a:ext cx="8605985" cy="6902290"/>
            </a:xfrm>
            <a:custGeom>
              <a:avLst/>
              <a:gdLst>
                <a:gd name="connsiteX0" fmla="*/ 0 w 8605985"/>
                <a:gd name="connsiteY0" fmla="*/ 0 h 6902290"/>
                <a:gd name="connsiteX1" fmla="*/ 315553 w 8605985"/>
                <a:gd name="connsiteY1" fmla="*/ 0 h 6902290"/>
                <a:gd name="connsiteX2" fmla="*/ 803225 w 8605985"/>
                <a:gd name="connsiteY2" fmla="*/ 0 h 6902290"/>
                <a:gd name="connsiteX3" fmla="*/ 1290898 w 8605985"/>
                <a:gd name="connsiteY3" fmla="*/ 0 h 6902290"/>
                <a:gd name="connsiteX4" fmla="*/ 1950690 w 8605985"/>
                <a:gd name="connsiteY4" fmla="*/ 0 h 6902290"/>
                <a:gd name="connsiteX5" fmla="*/ 2266243 w 8605985"/>
                <a:gd name="connsiteY5" fmla="*/ 0 h 6902290"/>
                <a:gd name="connsiteX6" fmla="*/ 2926035 w 8605985"/>
                <a:gd name="connsiteY6" fmla="*/ 0 h 6902290"/>
                <a:gd name="connsiteX7" fmla="*/ 3413707 w 8605985"/>
                <a:gd name="connsiteY7" fmla="*/ 0 h 6902290"/>
                <a:gd name="connsiteX8" fmla="*/ 3729260 w 8605985"/>
                <a:gd name="connsiteY8" fmla="*/ 0 h 6902290"/>
                <a:gd name="connsiteX9" fmla="*/ 4130873 w 8605985"/>
                <a:gd name="connsiteY9" fmla="*/ 0 h 6902290"/>
                <a:gd name="connsiteX10" fmla="*/ 4532485 w 8605985"/>
                <a:gd name="connsiteY10" fmla="*/ 0 h 6902290"/>
                <a:gd name="connsiteX11" fmla="*/ 5278337 w 8605985"/>
                <a:gd name="connsiteY11" fmla="*/ 0 h 6902290"/>
                <a:gd name="connsiteX12" fmla="*/ 5938130 w 8605985"/>
                <a:gd name="connsiteY12" fmla="*/ 0 h 6902290"/>
                <a:gd name="connsiteX13" fmla="*/ 6425802 w 8605985"/>
                <a:gd name="connsiteY13" fmla="*/ 0 h 6902290"/>
                <a:gd name="connsiteX14" fmla="*/ 7171654 w 8605985"/>
                <a:gd name="connsiteY14" fmla="*/ 0 h 6902290"/>
                <a:gd name="connsiteX15" fmla="*/ 7487207 w 8605985"/>
                <a:gd name="connsiteY15" fmla="*/ 0 h 6902290"/>
                <a:gd name="connsiteX16" fmla="*/ 7802760 w 8605985"/>
                <a:gd name="connsiteY16" fmla="*/ 0 h 6902290"/>
                <a:gd name="connsiteX17" fmla="*/ 8605985 w 8605985"/>
                <a:gd name="connsiteY17" fmla="*/ 0 h 6902290"/>
                <a:gd name="connsiteX18" fmla="*/ 8605985 w 8605985"/>
                <a:gd name="connsiteY18" fmla="*/ 506168 h 6902290"/>
                <a:gd name="connsiteX19" fmla="*/ 8605985 w 8605985"/>
                <a:gd name="connsiteY19" fmla="*/ 1081359 h 6902290"/>
                <a:gd name="connsiteX20" fmla="*/ 8605985 w 8605985"/>
                <a:gd name="connsiteY20" fmla="*/ 1794595 h 6902290"/>
                <a:gd name="connsiteX21" fmla="*/ 8605985 w 8605985"/>
                <a:gd name="connsiteY21" fmla="*/ 2507832 h 6902290"/>
                <a:gd name="connsiteX22" fmla="*/ 8605985 w 8605985"/>
                <a:gd name="connsiteY22" fmla="*/ 2875954 h 6902290"/>
                <a:gd name="connsiteX23" fmla="*/ 8605985 w 8605985"/>
                <a:gd name="connsiteY23" fmla="*/ 3520168 h 6902290"/>
                <a:gd name="connsiteX24" fmla="*/ 8605985 w 8605985"/>
                <a:gd name="connsiteY24" fmla="*/ 4164382 h 6902290"/>
                <a:gd name="connsiteX25" fmla="*/ 8605985 w 8605985"/>
                <a:gd name="connsiteY25" fmla="*/ 4601527 h 6902290"/>
                <a:gd name="connsiteX26" fmla="*/ 8605985 w 8605985"/>
                <a:gd name="connsiteY26" fmla="*/ 5176718 h 6902290"/>
                <a:gd name="connsiteX27" fmla="*/ 8605985 w 8605985"/>
                <a:gd name="connsiteY27" fmla="*/ 5682885 h 6902290"/>
                <a:gd name="connsiteX28" fmla="*/ 8605985 w 8605985"/>
                <a:gd name="connsiteY28" fmla="*/ 6189053 h 6902290"/>
                <a:gd name="connsiteX29" fmla="*/ 8605985 w 8605985"/>
                <a:gd name="connsiteY29" fmla="*/ 6902290 h 6902290"/>
                <a:gd name="connsiteX30" fmla="*/ 7860133 w 8605985"/>
                <a:gd name="connsiteY30" fmla="*/ 6902290 h 6902290"/>
                <a:gd name="connsiteX31" fmla="*/ 7200341 w 8605985"/>
                <a:gd name="connsiteY31" fmla="*/ 6902290 h 6902290"/>
                <a:gd name="connsiteX32" fmla="*/ 6626608 w 8605985"/>
                <a:gd name="connsiteY32" fmla="*/ 6902290 h 6902290"/>
                <a:gd name="connsiteX33" fmla="*/ 6224996 w 8605985"/>
                <a:gd name="connsiteY33" fmla="*/ 6902290 h 6902290"/>
                <a:gd name="connsiteX34" fmla="*/ 5651263 w 8605985"/>
                <a:gd name="connsiteY34" fmla="*/ 6902290 h 6902290"/>
                <a:gd name="connsiteX35" fmla="*/ 5077531 w 8605985"/>
                <a:gd name="connsiteY35" fmla="*/ 6902290 h 6902290"/>
                <a:gd name="connsiteX36" fmla="*/ 4675919 w 8605985"/>
                <a:gd name="connsiteY36" fmla="*/ 6902290 h 6902290"/>
                <a:gd name="connsiteX37" fmla="*/ 4016126 w 8605985"/>
                <a:gd name="connsiteY37" fmla="*/ 6902290 h 6902290"/>
                <a:gd name="connsiteX38" fmla="*/ 3528454 w 8605985"/>
                <a:gd name="connsiteY38" fmla="*/ 6902290 h 6902290"/>
                <a:gd name="connsiteX39" fmla="*/ 3126841 w 8605985"/>
                <a:gd name="connsiteY39" fmla="*/ 6902290 h 6902290"/>
                <a:gd name="connsiteX40" fmla="*/ 2725229 w 8605985"/>
                <a:gd name="connsiteY40" fmla="*/ 6902290 h 6902290"/>
                <a:gd name="connsiteX41" fmla="*/ 2409676 w 8605985"/>
                <a:gd name="connsiteY41" fmla="*/ 6902290 h 6902290"/>
                <a:gd name="connsiteX42" fmla="*/ 2094123 w 8605985"/>
                <a:gd name="connsiteY42" fmla="*/ 6902290 h 6902290"/>
                <a:gd name="connsiteX43" fmla="*/ 1348271 w 8605985"/>
                <a:gd name="connsiteY43" fmla="*/ 6902290 h 6902290"/>
                <a:gd name="connsiteX44" fmla="*/ 946658 w 8605985"/>
                <a:gd name="connsiteY44" fmla="*/ 6902290 h 6902290"/>
                <a:gd name="connsiteX45" fmla="*/ 631106 w 8605985"/>
                <a:gd name="connsiteY45" fmla="*/ 6902290 h 6902290"/>
                <a:gd name="connsiteX46" fmla="*/ 0 w 8605985"/>
                <a:gd name="connsiteY46" fmla="*/ 6902290 h 6902290"/>
                <a:gd name="connsiteX47" fmla="*/ 0 w 8605985"/>
                <a:gd name="connsiteY47" fmla="*/ 6258076 h 6902290"/>
                <a:gd name="connsiteX48" fmla="*/ 0 w 8605985"/>
                <a:gd name="connsiteY48" fmla="*/ 5544840 h 6902290"/>
                <a:gd name="connsiteX49" fmla="*/ 0 w 8605985"/>
                <a:gd name="connsiteY49" fmla="*/ 5176718 h 6902290"/>
                <a:gd name="connsiteX50" fmla="*/ 0 w 8605985"/>
                <a:gd name="connsiteY50" fmla="*/ 4808595 h 6902290"/>
                <a:gd name="connsiteX51" fmla="*/ 0 w 8605985"/>
                <a:gd name="connsiteY51" fmla="*/ 4095359 h 6902290"/>
                <a:gd name="connsiteX52" fmla="*/ 0 w 8605985"/>
                <a:gd name="connsiteY52" fmla="*/ 3451145 h 6902290"/>
                <a:gd name="connsiteX53" fmla="*/ 0 w 8605985"/>
                <a:gd name="connsiteY53" fmla="*/ 2806931 h 6902290"/>
                <a:gd name="connsiteX54" fmla="*/ 0 w 8605985"/>
                <a:gd name="connsiteY54" fmla="*/ 2162718 h 6902290"/>
                <a:gd name="connsiteX55" fmla="*/ 0 w 8605985"/>
                <a:gd name="connsiteY55" fmla="*/ 1794595 h 6902290"/>
                <a:gd name="connsiteX56" fmla="*/ 0 w 8605985"/>
                <a:gd name="connsiteY56" fmla="*/ 1357450 h 6902290"/>
                <a:gd name="connsiteX57" fmla="*/ 0 w 8605985"/>
                <a:gd name="connsiteY57" fmla="*/ 920305 h 6902290"/>
                <a:gd name="connsiteX58" fmla="*/ 0 w 8605985"/>
                <a:gd name="connsiteY58" fmla="*/ 0 h 690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8605985" h="6902290" fill="none" extrusionOk="0">
                  <a:moveTo>
                    <a:pt x="0" y="0"/>
                  </a:moveTo>
                  <a:cubicBezTo>
                    <a:pt x="88397" y="-32662"/>
                    <a:pt x="177871" y="14061"/>
                    <a:pt x="315553" y="0"/>
                  </a:cubicBezTo>
                  <a:cubicBezTo>
                    <a:pt x="453235" y="-14061"/>
                    <a:pt x="662527" y="33669"/>
                    <a:pt x="803225" y="0"/>
                  </a:cubicBezTo>
                  <a:cubicBezTo>
                    <a:pt x="943923" y="-33669"/>
                    <a:pt x="1154696" y="56962"/>
                    <a:pt x="1290898" y="0"/>
                  </a:cubicBezTo>
                  <a:cubicBezTo>
                    <a:pt x="1427100" y="-56962"/>
                    <a:pt x="1676290" y="75722"/>
                    <a:pt x="1950690" y="0"/>
                  </a:cubicBezTo>
                  <a:cubicBezTo>
                    <a:pt x="2225090" y="-75722"/>
                    <a:pt x="2109263" y="3501"/>
                    <a:pt x="2266243" y="0"/>
                  </a:cubicBezTo>
                  <a:cubicBezTo>
                    <a:pt x="2423223" y="-3501"/>
                    <a:pt x="2717414" y="15572"/>
                    <a:pt x="2926035" y="0"/>
                  </a:cubicBezTo>
                  <a:cubicBezTo>
                    <a:pt x="3134656" y="-15572"/>
                    <a:pt x="3221433" y="50927"/>
                    <a:pt x="3413707" y="0"/>
                  </a:cubicBezTo>
                  <a:cubicBezTo>
                    <a:pt x="3605981" y="-50927"/>
                    <a:pt x="3596875" y="36075"/>
                    <a:pt x="3729260" y="0"/>
                  </a:cubicBezTo>
                  <a:cubicBezTo>
                    <a:pt x="3861645" y="-36075"/>
                    <a:pt x="3961758" y="23164"/>
                    <a:pt x="4130873" y="0"/>
                  </a:cubicBezTo>
                  <a:cubicBezTo>
                    <a:pt x="4299988" y="-23164"/>
                    <a:pt x="4333594" y="45105"/>
                    <a:pt x="4532485" y="0"/>
                  </a:cubicBezTo>
                  <a:cubicBezTo>
                    <a:pt x="4731376" y="-45105"/>
                    <a:pt x="4916395" y="46250"/>
                    <a:pt x="5278337" y="0"/>
                  </a:cubicBezTo>
                  <a:cubicBezTo>
                    <a:pt x="5640279" y="-46250"/>
                    <a:pt x="5712840" y="2673"/>
                    <a:pt x="5938130" y="0"/>
                  </a:cubicBezTo>
                  <a:cubicBezTo>
                    <a:pt x="6163420" y="-2673"/>
                    <a:pt x="6196006" y="962"/>
                    <a:pt x="6425802" y="0"/>
                  </a:cubicBezTo>
                  <a:cubicBezTo>
                    <a:pt x="6655598" y="-962"/>
                    <a:pt x="7009238" y="87066"/>
                    <a:pt x="7171654" y="0"/>
                  </a:cubicBezTo>
                  <a:cubicBezTo>
                    <a:pt x="7334070" y="-87066"/>
                    <a:pt x="7358299" y="1635"/>
                    <a:pt x="7487207" y="0"/>
                  </a:cubicBezTo>
                  <a:cubicBezTo>
                    <a:pt x="7616115" y="-1635"/>
                    <a:pt x="7690058" y="15851"/>
                    <a:pt x="7802760" y="0"/>
                  </a:cubicBezTo>
                  <a:cubicBezTo>
                    <a:pt x="7915462" y="-15851"/>
                    <a:pt x="8298802" y="61562"/>
                    <a:pt x="8605985" y="0"/>
                  </a:cubicBezTo>
                  <a:cubicBezTo>
                    <a:pt x="8660420" y="188812"/>
                    <a:pt x="8560805" y="381982"/>
                    <a:pt x="8605985" y="506168"/>
                  </a:cubicBezTo>
                  <a:cubicBezTo>
                    <a:pt x="8651165" y="630354"/>
                    <a:pt x="8587457" y="853307"/>
                    <a:pt x="8605985" y="1081359"/>
                  </a:cubicBezTo>
                  <a:cubicBezTo>
                    <a:pt x="8624513" y="1309411"/>
                    <a:pt x="8551189" y="1596685"/>
                    <a:pt x="8605985" y="1794595"/>
                  </a:cubicBezTo>
                  <a:cubicBezTo>
                    <a:pt x="8660781" y="1992505"/>
                    <a:pt x="8536062" y="2206156"/>
                    <a:pt x="8605985" y="2507832"/>
                  </a:cubicBezTo>
                  <a:cubicBezTo>
                    <a:pt x="8675908" y="2809508"/>
                    <a:pt x="8579600" y="2770490"/>
                    <a:pt x="8605985" y="2875954"/>
                  </a:cubicBezTo>
                  <a:cubicBezTo>
                    <a:pt x="8632370" y="2981418"/>
                    <a:pt x="8545739" y="3229416"/>
                    <a:pt x="8605985" y="3520168"/>
                  </a:cubicBezTo>
                  <a:cubicBezTo>
                    <a:pt x="8666231" y="3810920"/>
                    <a:pt x="8597428" y="3974350"/>
                    <a:pt x="8605985" y="4164382"/>
                  </a:cubicBezTo>
                  <a:cubicBezTo>
                    <a:pt x="8614542" y="4354414"/>
                    <a:pt x="8560250" y="4441091"/>
                    <a:pt x="8605985" y="4601527"/>
                  </a:cubicBezTo>
                  <a:cubicBezTo>
                    <a:pt x="8651720" y="4761963"/>
                    <a:pt x="8552468" y="4929574"/>
                    <a:pt x="8605985" y="5176718"/>
                  </a:cubicBezTo>
                  <a:cubicBezTo>
                    <a:pt x="8659502" y="5423862"/>
                    <a:pt x="8552264" y="5459952"/>
                    <a:pt x="8605985" y="5682885"/>
                  </a:cubicBezTo>
                  <a:cubicBezTo>
                    <a:pt x="8659706" y="5905818"/>
                    <a:pt x="8558655" y="6023254"/>
                    <a:pt x="8605985" y="6189053"/>
                  </a:cubicBezTo>
                  <a:cubicBezTo>
                    <a:pt x="8653315" y="6354852"/>
                    <a:pt x="8564958" y="6712954"/>
                    <a:pt x="8605985" y="6902290"/>
                  </a:cubicBezTo>
                  <a:cubicBezTo>
                    <a:pt x="8322198" y="6902318"/>
                    <a:pt x="8189671" y="6893008"/>
                    <a:pt x="7860133" y="6902290"/>
                  </a:cubicBezTo>
                  <a:cubicBezTo>
                    <a:pt x="7530595" y="6911572"/>
                    <a:pt x="7457087" y="6828788"/>
                    <a:pt x="7200341" y="6902290"/>
                  </a:cubicBezTo>
                  <a:cubicBezTo>
                    <a:pt x="6943595" y="6975792"/>
                    <a:pt x="6886946" y="6868764"/>
                    <a:pt x="6626608" y="6902290"/>
                  </a:cubicBezTo>
                  <a:cubicBezTo>
                    <a:pt x="6366270" y="6935816"/>
                    <a:pt x="6340085" y="6860057"/>
                    <a:pt x="6224996" y="6902290"/>
                  </a:cubicBezTo>
                  <a:cubicBezTo>
                    <a:pt x="6109907" y="6944523"/>
                    <a:pt x="5840014" y="6890009"/>
                    <a:pt x="5651263" y="6902290"/>
                  </a:cubicBezTo>
                  <a:cubicBezTo>
                    <a:pt x="5462512" y="6914571"/>
                    <a:pt x="5197619" y="6896695"/>
                    <a:pt x="5077531" y="6902290"/>
                  </a:cubicBezTo>
                  <a:cubicBezTo>
                    <a:pt x="4957443" y="6907885"/>
                    <a:pt x="4855530" y="6898915"/>
                    <a:pt x="4675919" y="6902290"/>
                  </a:cubicBezTo>
                  <a:cubicBezTo>
                    <a:pt x="4496308" y="6905665"/>
                    <a:pt x="4286306" y="6851610"/>
                    <a:pt x="4016126" y="6902290"/>
                  </a:cubicBezTo>
                  <a:cubicBezTo>
                    <a:pt x="3745946" y="6952970"/>
                    <a:pt x="3722524" y="6856791"/>
                    <a:pt x="3528454" y="6902290"/>
                  </a:cubicBezTo>
                  <a:cubicBezTo>
                    <a:pt x="3334384" y="6947789"/>
                    <a:pt x="3213303" y="6901442"/>
                    <a:pt x="3126841" y="6902290"/>
                  </a:cubicBezTo>
                  <a:cubicBezTo>
                    <a:pt x="3040379" y="6903138"/>
                    <a:pt x="2897826" y="6862433"/>
                    <a:pt x="2725229" y="6902290"/>
                  </a:cubicBezTo>
                  <a:cubicBezTo>
                    <a:pt x="2552632" y="6942147"/>
                    <a:pt x="2541456" y="6883024"/>
                    <a:pt x="2409676" y="6902290"/>
                  </a:cubicBezTo>
                  <a:cubicBezTo>
                    <a:pt x="2277896" y="6921556"/>
                    <a:pt x="2190333" y="6883285"/>
                    <a:pt x="2094123" y="6902290"/>
                  </a:cubicBezTo>
                  <a:cubicBezTo>
                    <a:pt x="1997913" y="6921295"/>
                    <a:pt x="1585939" y="6880780"/>
                    <a:pt x="1348271" y="6902290"/>
                  </a:cubicBezTo>
                  <a:cubicBezTo>
                    <a:pt x="1110603" y="6923800"/>
                    <a:pt x="1049480" y="6876152"/>
                    <a:pt x="946658" y="6902290"/>
                  </a:cubicBezTo>
                  <a:cubicBezTo>
                    <a:pt x="843836" y="6928428"/>
                    <a:pt x="739480" y="6880603"/>
                    <a:pt x="631106" y="6902290"/>
                  </a:cubicBezTo>
                  <a:cubicBezTo>
                    <a:pt x="522732" y="6923977"/>
                    <a:pt x="214816" y="6842608"/>
                    <a:pt x="0" y="6902290"/>
                  </a:cubicBezTo>
                  <a:cubicBezTo>
                    <a:pt x="-36905" y="6623510"/>
                    <a:pt x="56644" y="6444089"/>
                    <a:pt x="0" y="6258076"/>
                  </a:cubicBezTo>
                  <a:cubicBezTo>
                    <a:pt x="-56644" y="6072063"/>
                    <a:pt x="43692" y="5892466"/>
                    <a:pt x="0" y="5544840"/>
                  </a:cubicBezTo>
                  <a:cubicBezTo>
                    <a:pt x="-43692" y="5197214"/>
                    <a:pt x="39294" y="5286616"/>
                    <a:pt x="0" y="5176718"/>
                  </a:cubicBezTo>
                  <a:cubicBezTo>
                    <a:pt x="-39294" y="5066820"/>
                    <a:pt x="9666" y="4987861"/>
                    <a:pt x="0" y="4808595"/>
                  </a:cubicBezTo>
                  <a:cubicBezTo>
                    <a:pt x="-9666" y="4629329"/>
                    <a:pt x="3822" y="4348833"/>
                    <a:pt x="0" y="4095359"/>
                  </a:cubicBezTo>
                  <a:cubicBezTo>
                    <a:pt x="-3822" y="3841885"/>
                    <a:pt x="36086" y="3632143"/>
                    <a:pt x="0" y="3451145"/>
                  </a:cubicBezTo>
                  <a:cubicBezTo>
                    <a:pt x="-36086" y="3270147"/>
                    <a:pt x="18217" y="2967687"/>
                    <a:pt x="0" y="2806931"/>
                  </a:cubicBezTo>
                  <a:cubicBezTo>
                    <a:pt x="-18217" y="2646175"/>
                    <a:pt x="42945" y="2403981"/>
                    <a:pt x="0" y="2162718"/>
                  </a:cubicBezTo>
                  <a:cubicBezTo>
                    <a:pt x="-42945" y="1921455"/>
                    <a:pt x="26238" y="1881746"/>
                    <a:pt x="0" y="1794595"/>
                  </a:cubicBezTo>
                  <a:cubicBezTo>
                    <a:pt x="-26238" y="1707444"/>
                    <a:pt x="13792" y="1538701"/>
                    <a:pt x="0" y="1357450"/>
                  </a:cubicBezTo>
                  <a:cubicBezTo>
                    <a:pt x="-13792" y="1176199"/>
                    <a:pt x="33778" y="1025373"/>
                    <a:pt x="0" y="920305"/>
                  </a:cubicBezTo>
                  <a:cubicBezTo>
                    <a:pt x="-33778" y="815238"/>
                    <a:pt x="32665" y="457402"/>
                    <a:pt x="0" y="0"/>
                  </a:cubicBezTo>
                  <a:close/>
                </a:path>
                <a:path w="8605985" h="6902290" stroke="0" extrusionOk="0">
                  <a:moveTo>
                    <a:pt x="0" y="0"/>
                  </a:moveTo>
                  <a:cubicBezTo>
                    <a:pt x="138752" y="-8746"/>
                    <a:pt x="247252" y="33499"/>
                    <a:pt x="315553" y="0"/>
                  </a:cubicBezTo>
                  <a:cubicBezTo>
                    <a:pt x="383854" y="-33499"/>
                    <a:pt x="734279" y="26518"/>
                    <a:pt x="975345" y="0"/>
                  </a:cubicBezTo>
                  <a:cubicBezTo>
                    <a:pt x="1216411" y="-26518"/>
                    <a:pt x="1309915" y="42220"/>
                    <a:pt x="1635137" y="0"/>
                  </a:cubicBezTo>
                  <a:cubicBezTo>
                    <a:pt x="1960359" y="-42220"/>
                    <a:pt x="1857639" y="365"/>
                    <a:pt x="1950690" y="0"/>
                  </a:cubicBezTo>
                  <a:cubicBezTo>
                    <a:pt x="2043741" y="-365"/>
                    <a:pt x="2151802" y="32644"/>
                    <a:pt x="2266243" y="0"/>
                  </a:cubicBezTo>
                  <a:cubicBezTo>
                    <a:pt x="2380684" y="-32644"/>
                    <a:pt x="2725147" y="45431"/>
                    <a:pt x="2839975" y="0"/>
                  </a:cubicBezTo>
                  <a:cubicBezTo>
                    <a:pt x="2954803" y="-45431"/>
                    <a:pt x="3344973" y="48309"/>
                    <a:pt x="3499767" y="0"/>
                  </a:cubicBezTo>
                  <a:cubicBezTo>
                    <a:pt x="3654561" y="-48309"/>
                    <a:pt x="3898415" y="15693"/>
                    <a:pt x="4073500" y="0"/>
                  </a:cubicBezTo>
                  <a:cubicBezTo>
                    <a:pt x="4248585" y="-15693"/>
                    <a:pt x="4381329" y="14568"/>
                    <a:pt x="4647232" y="0"/>
                  </a:cubicBezTo>
                  <a:cubicBezTo>
                    <a:pt x="4913135" y="-14568"/>
                    <a:pt x="5164593" y="66583"/>
                    <a:pt x="5393084" y="0"/>
                  </a:cubicBezTo>
                  <a:cubicBezTo>
                    <a:pt x="5621575" y="-66583"/>
                    <a:pt x="5812016" y="44612"/>
                    <a:pt x="5966816" y="0"/>
                  </a:cubicBezTo>
                  <a:cubicBezTo>
                    <a:pt x="6121616" y="-44612"/>
                    <a:pt x="6402592" y="59076"/>
                    <a:pt x="6540549" y="0"/>
                  </a:cubicBezTo>
                  <a:cubicBezTo>
                    <a:pt x="6678506" y="-59076"/>
                    <a:pt x="6969702" y="2742"/>
                    <a:pt x="7114281" y="0"/>
                  </a:cubicBezTo>
                  <a:cubicBezTo>
                    <a:pt x="7258860" y="-2742"/>
                    <a:pt x="7399788" y="21234"/>
                    <a:pt x="7515894" y="0"/>
                  </a:cubicBezTo>
                  <a:cubicBezTo>
                    <a:pt x="7632000" y="-21234"/>
                    <a:pt x="8162398" y="86959"/>
                    <a:pt x="8605985" y="0"/>
                  </a:cubicBezTo>
                  <a:cubicBezTo>
                    <a:pt x="8637269" y="198740"/>
                    <a:pt x="8567417" y="310385"/>
                    <a:pt x="8605985" y="437145"/>
                  </a:cubicBezTo>
                  <a:cubicBezTo>
                    <a:pt x="8644553" y="563906"/>
                    <a:pt x="8579456" y="621487"/>
                    <a:pt x="8605985" y="805267"/>
                  </a:cubicBezTo>
                  <a:cubicBezTo>
                    <a:pt x="8632514" y="989047"/>
                    <a:pt x="8600657" y="1139764"/>
                    <a:pt x="8605985" y="1242412"/>
                  </a:cubicBezTo>
                  <a:cubicBezTo>
                    <a:pt x="8611313" y="1345061"/>
                    <a:pt x="8542411" y="1715225"/>
                    <a:pt x="8605985" y="1955649"/>
                  </a:cubicBezTo>
                  <a:cubicBezTo>
                    <a:pt x="8669559" y="2196073"/>
                    <a:pt x="8573137" y="2184610"/>
                    <a:pt x="8605985" y="2323771"/>
                  </a:cubicBezTo>
                  <a:cubicBezTo>
                    <a:pt x="8638833" y="2462932"/>
                    <a:pt x="8577985" y="2718503"/>
                    <a:pt x="8605985" y="2967985"/>
                  </a:cubicBezTo>
                  <a:cubicBezTo>
                    <a:pt x="8633985" y="3217467"/>
                    <a:pt x="8582763" y="3279884"/>
                    <a:pt x="8605985" y="3405130"/>
                  </a:cubicBezTo>
                  <a:cubicBezTo>
                    <a:pt x="8629207" y="3530376"/>
                    <a:pt x="8583769" y="3814637"/>
                    <a:pt x="8605985" y="4049343"/>
                  </a:cubicBezTo>
                  <a:cubicBezTo>
                    <a:pt x="8628201" y="4284049"/>
                    <a:pt x="8573821" y="4333539"/>
                    <a:pt x="8605985" y="4417466"/>
                  </a:cubicBezTo>
                  <a:cubicBezTo>
                    <a:pt x="8638149" y="4501393"/>
                    <a:pt x="8589822" y="4765315"/>
                    <a:pt x="8605985" y="4992656"/>
                  </a:cubicBezTo>
                  <a:cubicBezTo>
                    <a:pt x="8622148" y="5219997"/>
                    <a:pt x="8601173" y="5454950"/>
                    <a:pt x="8605985" y="5705893"/>
                  </a:cubicBezTo>
                  <a:cubicBezTo>
                    <a:pt x="8610797" y="5956836"/>
                    <a:pt x="8543572" y="6147118"/>
                    <a:pt x="8605985" y="6281084"/>
                  </a:cubicBezTo>
                  <a:cubicBezTo>
                    <a:pt x="8668398" y="6415050"/>
                    <a:pt x="8553761" y="6626433"/>
                    <a:pt x="8605985" y="6902290"/>
                  </a:cubicBezTo>
                  <a:cubicBezTo>
                    <a:pt x="8367038" y="6958531"/>
                    <a:pt x="8253046" y="6896905"/>
                    <a:pt x="7946193" y="6902290"/>
                  </a:cubicBezTo>
                  <a:cubicBezTo>
                    <a:pt x="7639340" y="6907675"/>
                    <a:pt x="7518892" y="6855158"/>
                    <a:pt x="7372460" y="6902290"/>
                  </a:cubicBezTo>
                  <a:cubicBezTo>
                    <a:pt x="7226028" y="6949422"/>
                    <a:pt x="6953254" y="6859112"/>
                    <a:pt x="6626608" y="6902290"/>
                  </a:cubicBezTo>
                  <a:cubicBezTo>
                    <a:pt x="6299962" y="6945468"/>
                    <a:pt x="6286289" y="6898923"/>
                    <a:pt x="5966816" y="6902290"/>
                  </a:cubicBezTo>
                  <a:cubicBezTo>
                    <a:pt x="5647343" y="6905657"/>
                    <a:pt x="5536253" y="6841475"/>
                    <a:pt x="5393084" y="6902290"/>
                  </a:cubicBezTo>
                  <a:cubicBezTo>
                    <a:pt x="5249915" y="6963105"/>
                    <a:pt x="5181888" y="6901333"/>
                    <a:pt x="5077531" y="6902290"/>
                  </a:cubicBezTo>
                  <a:cubicBezTo>
                    <a:pt x="4973174" y="6903247"/>
                    <a:pt x="4850901" y="6875474"/>
                    <a:pt x="4761978" y="6902290"/>
                  </a:cubicBezTo>
                  <a:cubicBezTo>
                    <a:pt x="4673055" y="6929106"/>
                    <a:pt x="4437342" y="6896024"/>
                    <a:pt x="4274306" y="6902290"/>
                  </a:cubicBezTo>
                  <a:cubicBezTo>
                    <a:pt x="4111270" y="6908556"/>
                    <a:pt x="3837492" y="6860650"/>
                    <a:pt x="3614514" y="6902290"/>
                  </a:cubicBezTo>
                  <a:cubicBezTo>
                    <a:pt x="3391536" y="6943930"/>
                    <a:pt x="3373748" y="6891870"/>
                    <a:pt x="3212901" y="6902290"/>
                  </a:cubicBezTo>
                  <a:cubicBezTo>
                    <a:pt x="3052054" y="6912710"/>
                    <a:pt x="2692862" y="6887015"/>
                    <a:pt x="2553109" y="6902290"/>
                  </a:cubicBezTo>
                  <a:cubicBezTo>
                    <a:pt x="2413356" y="6917565"/>
                    <a:pt x="2341678" y="6883409"/>
                    <a:pt x="2237556" y="6902290"/>
                  </a:cubicBezTo>
                  <a:cubicBezTo>
                    <a:pt x="2133434" y="6921171"/>
                    <a:pt x="1955804" y="6871426"/>
                    <a:pt x="1749884" y="6902290"/>
                  </a:cubicBezTo>
                  <a:cubicBezTo>
                    <a:pt x="1543964" y="6933154"/>
                    <a:pt x="1434697" y="6901423"/>
                    <a:pt x="1348271" y="6902290"/>
                  </a:cubicBezTo>
                  <a:cubicBezTo>
                    <a:pt x="1261845" y="6903157"/>
                    <a:pt x="1186724" y="6884434"/>
                    <a:pt x="1032718" y="6902290"/>
                  </a:cubicBezTo>
                  <a:cubicBezTo>
                    <a:pt x="878712" y="6920146"/>
                    <a:pt x="338098" y="6875059"/>
                    <a:pt x="0" y="6902290"/>
                  </a:cubicBezTo>
                  <a:cubicBezTo>
                    <a:pt x="-32836" y="6687307"/>
                    <a:pt x="27580" y="6622836"/>
                    <a:pt x="0" y="6465145"/>
                  </a:cubicBezTo>
                  <a:cubicBezTo>
                    <a:pt x="-27580" y="6307454"/>
                    <a:pt x="14211" y="6080542"/>
                    <a:pt x="0" y="5751908"/>
                  </a:cubicBezTo>
                  <a:cubicBezTo>
                    <a:pt x="-14211" y="5423274"/>
                    <a:pt x="65870" y="5262574"/>
                    <a:pt x="0" y="5107695"/>
                  </a:cubicBezTo>
                  <a:cubicBezTo>
                    <a:pt x="-65870" y="4952816"/>
                    <a:pt x="4060" y="4655855"/>
                    <a:pt x="0" y="4463481"/>
                  </a:cubicBezTo>
                  <a:cubicBezTo>
                    <a:pt x="-4060" y="4271107"/>
                    <a:pt x="33213" y="4195034"/>
                    <a:pt x="0" y="4095359"/>
                  </a:cubicBezTo>
                  <a:cubicBezTo>
                    <a:pt x="-33213" y="3995684"/>
                    <a:pt x="28786" y="3683766"/>
                    <a:pt x="0" y="3451145"/>
                  </a:cubicBezTo>
                  <a:cubicBezTo>
                    <a:pt x="-28786" y="3218524"/>
                    <a:pt x="27639" y="3124320"/>
                    <a:pt x="0" y="2875954"/>
                  </a:cubicBezTo>
                  <a:cubicBezTo>
                    <a:pt x="-27639" y="2627588"/>
                    <a:pt x="17399" y="2420428"/>
                    <a:pt x="0" y="2231740"/>
                  </a:cubicBezTo>
                  <a:cubicBezTo>
                    <a:pt x="-17399" y="2043052"/>
                    <a:pt x="32147" y="1961291"/>
                    <a:pt x="0" y="1863618"/>
                  </a:cubicBezTo>
                  <a:cubicBezTo>
                    <a:pt x="-32147" y="1765945"/>
                    <a:pt x="41594" y="1389096"/>
                    <a:pt x="0" y="1150382"/>
                  </a:cubicBezTo>
                  <a:cubicBezTo>
                    <a:pt x="-41594" y="911668"/>
                    <a:pt x="25843" y="858240"/>
                    <a:pt x="0" y="713237"/>
                  </a:cubicBezTo>
                  <a:cubicBezTo>
                    <a:pt x="-25843" y="568235"/>
                    <a:pt x="2723" y="151299"/>
                    <a:pt x="0" y="0"/>
                  </a:cubicBezTo>
                  <a:close/>
                </a:path>
              </a:pathLst>
            </a:custGeom>
            <a:ln w="28575">
              <a:noFill/>
              <a:extLst>
                <a:ext uri="{C807C97D-BFC1-408E-A445-0C87EB9F89A2}">
                  <ask:lineSketchStyleProps xmlns:ask="http://schemas.microsoft.com/office/drawing/2018/sketchyshapes" sd="11081323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FA5253B-0244-782E-A46D-04F525431AB1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6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577780" y="5584454"/>
            <a:ext cx="9677400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__ __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181075" y="57531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2508936" y="5679076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4198536" y="57531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5678115" y="5668777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EBD4D-AC46-4885-4FEB-51A27C78074F}"/>
              </a:ext>
            </a:extLst>
          </p:cNvPr>
          <p:cNvSpPr/>
          <p:nvPr/>
        </p:nvSpPr>
        <p:spPr>
          <a:xfrm>
            <a:off x="7282900" y="5626616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B8ADC1-DFD9-B15F-8FDE-7D3EF1714665}"/>
              </a:ext>
            </a:extLst>
          </p:cNvPr>
          <p:cNvSpPr/>
          <p:nvPr/>
        </p:nvSpPr>
        <p:spPr>
          <a:xfrm>
            <a:off x="8887685" y="558445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E91CCC-CB42-9B4B-94D4-1BE94D3AB2D3}"/>
              </a:ext>
            </a:extLst>
          </p:cNvPr>
          <p:cNvGrpSpPr/>
          <p:nvPr/>
        </p:nvGrpSpPr>
        <p:grpSpPr>
          <a:xfrm>
            <a:off x="11161846" y="4130243"/>
            <a:ext cx="6235830" cy="5107761"/>
            <a:chOff x="8536231" y="1467775"/>
            <a:chExt cx="9053399" cy="7315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033ADC-F245-B27E-948C-6A336B96CE53}"/>
                </a:ext>
              </a:extLst>
            </p:cNvPr>
            <p:cNvSpPr/>
            <p:nvPr/>
          </p:nvSpPr>
          <p:spPr>
            <a:xfrm>
              <a:off x="8536231" y="1467775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656371 w 9053399"/>
                <a:gd name="connsiteY1" fmla="*/ 0 h 7315200"/>
                <a:gd name="connsiteX2" fmla="*/ 1222209 w 9053399"/>
                <a:gd name="connsiteY2" fmla="*/ 0 h 7315200"/>
                <a:gd name="connsiteX3" fmla="*/ 1606978 w 9053399"/>
                <a:gd name="connsiteY3" fmla="*/ 0 h 7315200"/>
                <a:gd name="connsiteX4" fmla="*/ 2263350 w 9053399"/>
                <a:gd name="connsiteY4" fmla="*/ 0 h 7315200"/>
                <a:gd name="connsiteX5" fmla="*/ 2829187 w 9053399"/>
                <a:gd name="connsiteY5" fmla="*/ 0 h 7315200"/>
                <a:gd name="connsiteX6" fmla="*/ 3304491 w 9053399"/>
                <a:gd name="connsiteY6" fmla="*/ 0 h 7315200"/>
                <a:gd name="connsiteX7" fmla="*/ 4051396 w 9053399"/>
                <a:gd name="connsiteY7" fmla="*/ 0 h 7315200"/>
                <a:gd name="connsiteX8" fmla="*/ 4798301 w 9053399"/>
                <a:gd name="connsiteY8" fmla="*/ 0 h 7315200"/>
                <a:gd name="connsiteX9" fmla="*/ 5364139 w 9053399"/>
                <a:gd name="connsiteY9" fmla="*/ 0 h 7315200"/>
                <a:gd name="connsiteX10" fmla="*/ 5929976 w 9053399"/>
                <a:gd name="connsiteY10" fmla="*/ 0 h 7315200"/>
                <a:gd name="connsiteX11" fmla="*/ 6405280 w 9053399"/>
                <a:gd name="connsiteY11" fmla="*/ 0 h 7315200"/>
                <a:gd name="connsiteX12" fmla="*/ 6880583 w 9053399"/>
                <a:gd name="connsiteY12" fmla="*/ 0 h 7315200"/>
                <a:gd name="connsiteX13" fmla="*/ 7355887 w 9053399"/>
                <a:gd name="connsiteY13" fmla="*/ 0 h 7315200"/>
                <a:gd name="connsiteX14" fmla="*/ 8012258 w 9053399"/>
                <a:gd name="connsiteY14" fmla="*/ 0 h 7315200"/>
                <a:gd name="connsiteX15" fmla="*/ 8397028 w 9053399"/>
                <a:gd name="connsiteY15" fmla="*/ 0 h 7315200"/>
                <a:gd name="connsiteX16" fmla="*/ 9053399 w 9053399"/>
                <a:gd name="connsiteY16" fmla="*/ 0 h 7315200"/>
                <a:gd name="connsiteX17" fmla="*/ 9053399 w 9053399"/>
                <a:gd name="connsiteY17" fmla="*/ 343252 h 7315200"/>
                <a:gd name="connsiteX18" fmla="*/ 9053399 w 9053399"/>
                <a:gd name="connsiteY18" fmla="*/ 832807 h 7315200"/>
                <a:gd name="connsiteX19" fmla="*/ 9053399 w 9053399"/>
                <a:gd name="connsiteY19" fmla="*/ 1249211 h 7315200"/>
                <a:gd name="connsiteX20" fmla="*/ 9053399 w 9053399"/>
                <a:gd name="connsiteY20" fmla="*/ 1958223 h 7315200"/>
                <a:gd name="connsiteX21" fmla="*/ 9053399 w 9053399"/>
                <a:gd name="connsiteY21" fmla="*/ 2667234 h 7315200"/>
                <a:gd name="connsiteX22" fmla="*/ 9053399 w 9053399"/>
                <a:gd name="connsiteY22" fmla="*/ 3376246 h 7315200"/>
                <a:gd name="connsiteX23" fmla="*/ 9053399 w 9053399"/>
                <a:gd name="connsiteY23" fmla="*/ 4085258 h 7315200"/>
                <a:gd name="connsiteX24" fmla="*/ 9053399 w 9053399"/>
                <a:gd name="connsiteY24" fmla="*/ 4721118 h 7315200"/>
                <a:gd name="connsiteX25" fmla="*/ 9053399 w 9053399"/>
                <a:gd name="connsiteY25" fmla="*/ 5430129 h 7315200"/>
                <a:gd name="connsiteX26" fmla="*/ 9053399 w 9053399"/>
                <a:gd name="connsiteY26" fmla="*/ 5919685 h 7315200"/>
                <a:gd name="connsiteX27" fmla="*/ 9053399 w 9053399"/>
                <a:gd name="connsiteY27" fmla="*/ 6336089 h 7315200"/>
                <a:gd name="connsiteX28" fmla="*/ 9053399 w 9053399"/>
                <a:gd name="connsiteY28" fmla="*/ 7315200 h 7315200"/>
                <a:gd name="connsiteX29" fmla="*/ 8397028 w 9053399"/>
                <a:gd name="connsiteY29" fmla="*/ 7315200 h 7315200"/>
                <a:gd name="connsiteX30" fmla="*/ 8102792 w 9053399"/>
                <a:gd name="connsiteY30" fmla="*/ 7315200 h 7315200"/>
                <a:gd name="connsiteX31" fmla="*/ 7627489 w 9053399"/>
                <a:gd name="connsiteY31" fmla="*/ 7315200 h 7315200"/>
                <a:gd name="connsiteX32" fmla="*/ 6880583 w 9053399"/>
                <a:gd name="connsiteY32" fmla="*/ 7315200 h 7315200"/>
                <a:gd name="connsiteX33" fmla="*/ 6495814 w 9053399"/>
                <a:gd name="connsiteY33" fmla="*/ 7315200 h 7315200"/>
                <a:gd name="connsiteX34" fmla="*/ 6201578 w 9053399"/>
                <a:gd name="connsiteY34" fmla="*/ 7315200 h 7315200"/>
                <a:gd name="connsiteX35" fmla="*/ 5454673 w 9053399"/>
                <a:gd name="connsiteY35" fmla="*/ 7315200 h 7315200"/>
                <a:gd name="connsiteX36" fmla="*/ 5069903 w 9053399"/>
                <a:gd name="connsiteY36" fmla="*/ 7315200 h 7315200"/>
                <a:gd name="connsiteX37" fmla="*/ 4685134 w 9053399"/>
                <a:gd name="connsiteY37" fmla="*/ 7315200 h 7315200"/>
                <a:gd name="connsiteX38" fmla="*/ 4209831 w 9053399"/>
                <a:gd name="connsiteY38" fmla="*/ 7315200 h 7315200"/>
                <a:gd name="connsiteX39" fmla="*/ 3825061 w 9053399"/>
                <a:gd name="connsiteY39" fmla="*/ 7315200 h 7315200"/>
                <a:gd name="connsiteX40" fmla="*/ 3349758 w 9053399"/>
                <a:gd name="connsiteY40" fmla="*/ 7315200 h 7315200"/>
                <a:gd name="connsiteX41" fmla="*/ 2874454 w 9053399"/>
                <a:gd name="connsiteY41" fmla="*/ 7315200 h 7315200"/>
                <a:gd name="connsiteX42" fmla="*/ 2489685 w 9053399"/>
                <a:gd name="connsiteY42" fmla="*/ 7315200 h 7315200"/>
                <a:gd name="connsiteX43" fmla="*/ 1742779 w 9053399"/>
                <a:gd name="connsiteY43" fmla="*/ 7315200 h 7315200"/>
                <a:gd name="connsiteX44" fmla="*/ 1448544 w 9053399"/>
                <a:gd name="connsiteY44" fmla="*/ 7315200 h 7315200"/>
                <a:gd name="connsiteX45" fmla="*/ 973240 w 9053399"/>
                <a:gd name="connsiteY45" fmla="*/ 7315200 h 7315200"/>
                <a:gd name="connsiteX46" fmla="*/ 679005 w 9053399"/>
                <a:gd name="connsiteY46" fmla="*/ 7315200 h 7315200"/>
                <a:gd name="connsiteX47" fmla="*/ 0 w 9053399"/>
                <a:gd name="connsiteY47" fmla="*/ 7315200 h 7315200"/>
                <a:gd name="connsiteX48" fmla="*/ 0 w 9053399"/>
                <a:gd name="connsiteY48" fmla="*/ 6825644 h 7315200"/>
                <a:gd name="connsiteX49" fmla="*/ 0 w 9053399"/>
                <a:gd name="connsiteY49" fmla="*/ 6409241 h 7315200"/>
                <a:gd name="connsiteX50" fmla="*/ 0 w 9053399"/>
                <a:gd name="connsiteY50" fmla="*/ 5846533 h 7315200"/>
                <a:gd name="connsiteX51" fmla="*/ 0 w 9053399"/>
                <a:gd name="connsiteY51" fmla="*/ 5137521 h 7315200"/>
                <a:gd name="connsiteX52" fmla="*/ 0 w 9053399"/>
                <a:gd name="connsiteY52" fmla="*/ 4794270 h 7315200"/>
                <a:gd name="connsiteX53" fmla="*/ 0 w 9053399"/>
                <a:gd name="connsiteY53" fmla="*/ 4231562 h 7315200"/>
                <a:gd name="connsiteX54" fmla="*/ 0 w 9053399"/>
                <a:gd name="connsiteY54" fmla="*/ 3815158 h 7315200"/>
                <a:gd name="connsiteX55" fmla="*/ 0 w 9053399"/>
                <a:gd name="connsiteY55" fmla="*/ 3471906 h 7315200"/>
                <a:gd name="connsiteX56" fmla="*/ 0 w 9053399"/>
                <a:gd name="connsiteY56" fmla="*/ 2762895 h 7315200"/>
                <a:gd name="connsiteX57" fmla="*/ 0 w 9053399"/>
                <a:gd name="connsiteY57" fmla="*/ 2419643 h 7315200"/>
                <a:gd name="connsiteX58" fmla="*/ 0 w 9053399"/>
                <a:gd name="connsiteY58" fmla="*/ 1856935 h 7315200"/>
                <a:gd name="connsiteX59" fmla="*/ 0 w 9053399"/>
                <a:gd name="connsiteY59" fmla="*/ 1367380 h 7315200"/>
                <a:gd name="connsiteX60" fmla="*/ 0 w 9053399"/>
                <a:gd name="connsiteY60" fmla="*/ 731520 h 7315200"/>
                <a:gd name="connsiteX61" fmla="*/ 0 w 9053399"/>
                <a:gd name="connsiteY61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133676" y="-32150"/>
                    <a:pt x="401648" y="54535"/>
                    <a:pt x="656371" y="0"/>
                  </a:cubicBezTo>
                  <a:cubicBezTo>
                    <a:pt x="911094" y="-54535"/>
                    <a:pt x="984693" y="27650"/>
                    <a:pt x="1222209" y="0"/>
                  </a:cubicBezTo>
                  <a:cubicBezTo>
                    <a:pt x="1459725" y="-27650"/>
                    <a:pt x="1442925" y="46145"/>
                    <a:pt x="1606978" y="0"/>
                  </a:cubicBezTo>
                  <a:cubicBezTo>
                    <a:pt x="1771031" y="-46145"/>
                    <a:pt x="2118726" y="42346"/>
                    <a:pt x="2263350" y="0"/>
                  </a:cubicBezTo>
                  <a:cubicBezTo>
                    <a:pt x="2407974" y="-42346"/>
                    <a:pt x="2676622" y="57171"/>
                    <a:pt x="2829187" y="0"/>
                  </a:cubicBezTo>
                  <a:cubicBezTo>
                    <a:pt x="2981752" y="-57171"/>
                    <a:pt x="3081152" y="20473"/>
                    <a:pt x="3304491" y="0"/>
                  </a:cubicBezTo>
                  <a:cubicBezTo>
                    <a:pt x="3527830" y="-20473"/>
                    <a:pt x="3890199" y="88893"/>
                    <a:pt x="4051396" y="0"/>
                  </a:cubicBezTo>
                  <a:cubicBezTo>
                    <a:pt x="4212593" y="-88893"/>
                    <a:pt x="4613548" y="87208"/>
                    <a:pt x="4798301" y="0"/>
                  </a:cubicBezTo>
                  <a:cubicBezTo>
                    <a:pt x="4983054" y="-87208"/>
                    <a:pt x="5143625" y="23963"/>
                    <a:pt x="5364139" y="0"/>
                  </a:cubicBezTo>
                  <a:cubicBezTo>
                    <a:pt x="5584653" y="-23963"/>
                    <a:pt x="5814670" y="61239"/>
                    <a:pt x="5929976" y="0"/>
                  </a:cubicBezTo>
                  <a:cubicBezTo>
                    <a:pt x="6045282" y="-61239"/>
                    <a:pt x="6239984" y="44033"/>
                    <a:pt x="6405280" y="0"/>
                  </a:cubicBezTo>
                  <a:cubicBezTo>
                    <a:pt x="6570576" y="-44033"/>
                    <a:pt x="6737150" y="348"/>
                    <a:pt x="6880583" y="0"/>
                  </a:cubicBezTo>
                  <a:cubicBezTo>
                    <a:pt x="7024016" y="-348"/>
                    <a:pt x="7225721" y="45625"/>
                    <a:pt x="7355887" y="0"/>
                  </a:cubicBezTo>
                  <a:cubicBezTo>
                    <a:pt x="7486053" y="-45625"/>
                    <a:pt x="7699618" y="21768"/>
                    <a:pt x="8012258" y="0"/>
                  </a:cubicBezTo>
                  <a:cubicBezTo>
                    <a:pt x="8324898" y="-21768"/>
                    <a:pt x="8280901" y="39664"/>
                    <a:pt x="8397028" y="0"/>
                  </a:cubicBezTo>
                  <a:cubicBezTo>
                    <a:pt x="8513155" y="-39664"/>
                    <a:pt x="8730257" y="34241"/>
                    <a:pt x="9053399" y="0"/>
                  </a:cubicBezTo>
                  <a:cubicBezTo>
                    <a:pt x="9062949" y="123923"/>
                    <a:pt x="9022311" y="265592"/>
                    <a:pt x="9053399" y="343252"/>
                  </a:cubicBezTo>
                  <a:cubicBezTo>
                    <a:pt x="9084487" y="420912"/>
                    <a:pt x="9031715" y="621656"/>
                    <a:pt x="9053399" y="832807"/>
                  </a:cubicBezTo>
                  <a:cubicBezTo>
                    <a:pt x="9075083" y="1043959"/>
                    <a:pt x="9025647" y="1044884"/>
                    <a:pt x="9053399" y="1249211"/>
                  </a:cubicBezTo>
                  <a:cubicBezTo>
                    <a:pt x="9081151" y="1453538"/>
                    <a:pt x="9028240" y="1618198"/>
                    <a:pt x="9053399" y="1958223"/>
                  </a:cubicBezTo>
                  <a:cubicBezTo>
                    <a:pt x="9078558" y="2298248"/>
                    <a:pt x="8977976" y="2431369"/>
                    <a:pt x="9053399" y="2667234"/>
                  </a:cubicBezTo>
                  <a:cubicBezTo>
                    <a:pt x="9128822" y="2903099"/>
                    <a:pt x="9002125" y="3207765"/>
                    <a:pt x="9053399" y="3376246"/>
                  </a:cubicBezTo>
                  <a:cubicBezTo>
                    <a:pt x="9104673" y="3544727"/>
                    <a:pt x="9024636" y="3847625"/>
                    <a:pt x="9053399" y="4085258"/>
                  </a:cubicBezTo>
                  <a:cubicBezTo>
                    <a:pt x="9082162" y="4322891"/>
                    <a:pt x="9052379" y="4592596"/>
                    <a:pt x="9053399" y="4721118"/>
                  </a:cubicBezTo>
                  <a:cubicBezTo>
                    <a:pt x="9054419" y="4849640"/>
                    <a:pt x="9025749" y="5114412"/>
                    <a:pt x="9053399" y="5430129"/>
                  </a:cubicBezTo>
                  <a:cubicBezTo>
                    <a:pt x="9081049" y="5745846"/>
                    <a:pt x="9041899" y="5785326"/>
                    <a:pt x="9053399" y="5919685"/>
                  </a:cubicBezTo>
                  <a:cubicBezTo>
                    <a:pt x="9064899" y="6054044"/>
                    <a:pt x="9050320" y="6195202"/>
                    <a:pt x="9053399" y="6336089"/>
                  </a:cubicBezTo>
                  <a:cubicBezTo>
                    <a:pt x="9056478" y="6476976"/>
                    <a:pt x="8998946" y="6942710"/>
                    <a:pt x="9053399" y="7315200"/>
                  </a:cubicBezTo>
                  <a:cubicBezTo>
                    <a:pt x="8776827" y="7343398"/>
                    <a:pt x="8694755" y="7302814"/>
                    <a:pt x="8397028" y="7315200"/>
                  </a:cubicBezTo>
                  <a:cubicBezTo>
                    <a:pt x="8099301" y="7327586"/>
                    <a:pt x="8225976" y="7314153"/>
                    <a:pt x="8102792" y="7315200"/>
                  </a:cubicBezTo>
                  <a:cubicBezTo>
                    <a:pt x="7979608" y="7316247"/>
                    <a:pt x="7761419" y="7261149"/>
                    <a:pt x="7627489" y="7315200"/>
                  </a:cubicBezTo>
                  <a:cubicBezTo>
                    <a:pt x="7493559" y="7369251"/>
                    <a:pt x="7197397" y="7262732"/>
                    <a:pt x="6880583" y="7315200"/>
                  </a:cubicBezTo>
                  <a:cubicBezTo>
                    <a:pt x="6563769" y="7367668"/>
                    <a:pt x="6628282" y="7290072"/>
                    <a:pt x="6495814" y="7315200"/>
                  </a:cubicBezTo>
                  <a:cubicBezTo>
                    <a:pt x="6363346" y="7340328"/>
                    <a:pt x="6292451" y="7297531"/>
                    <a:pt x="6201578" y="7315200"/>
                  </a:cubicBezTo>
                  <a:cubicBezTo>
                    <a:pt x="6110705" y="7332869"/>
                    <a:pt x="5802021" y="7289806"/>
                    <a:pt x="5454673" y="7315200"/>
                  </a:cubicBezTo>
                  <a:cubicBezTo>
                    <a:pt x="5107326" y="7340594"/>
                    <a:pt x="5181060" y="7307105"/>
                    <a:pt x="5069903" y="7315200"/>
                  </a:cubicBezTo>
                  <a:cubicBezTo>
                    <a:pt x="4958746" y="7323295"/>
                    <a:pt x="4841581" y="7310008"/>
                    <a:pt x="4685134" y="7315200"/>
                  </a:cubicBezTo>
                  <a:cubicBezTo>
                    <a:pt x="4528687" y="7320392"/>
                    <a:pt x="4389609" y="7274042"/>
                    <a:pt x="4209831" y="7315200"/>
                  </a:cubicBezTo>
                  <a:cubicBezTo>
                    <a:pt x="4030053" y="7356358"/>
                    <a:pt x="3948780" y="7299062"/>
                    <a:pt x="3825061" y="7315200"/>
                  </a:cubicBezTo>
                  <a:cubicBezTo>
                    <a:pt x="3701342" y="7331338"/>
                    <a:pt x="3509624" y="7273219"/>
                    <a:pt x="3349758" y="7315200"/>
                  </a:cubicBezTo>
                  <a:cubicBezTo>
                    <a:pt x="3189892" y="7357181"/>
                    <a:pt x="3029808" y="7274327"/>
                    <a:pt x="2874454" y="7315200"/>
                  </a:cubicBezTo>
                  <a:cubicBezTo>
                    <a:pt x="2719100" y="7356073"/>
                    <a:pt x="2574655" y="7293750"/>
                    <a:pt x="2489685" y="7315200"/>
                  </a:cubicBezTo>
                  <a:cubicBezTo>
                    <a:pt x="2404715" y="7336650"/>
                    <a:pt x="2080240" y="7237425"/>
                    <a:pt x="1742779" y="7315200"/>
                  </a:cubicBezTo>
                  <a:cubicBezTo>
                    <a:pt x="1405318" y="7392975"/>
                    <a:pt x="1591432" y="7287806"/>
                    <a:pt x="1448544" y="7315200"/>
                  </a:cubicBezTo>
                  <a:cubicBezTo>
                    <a:pt x="1305657" y="7342594"/>
                    <a:pt x="1131375" y="7308867"/>
                    <a:pt x="973240" y="7315200"/>
                  </a:cubicBezTo>
                  <a:cubicBezTo>
                    <a:pt x="815105" y="7321533"/>
                    <a:pt x="783358" y="7310876"/>
                    <a:pt x="679005" y="7315200"/>
                  </a:cubicBezTo>
                  <a:cubicBezTo>
                    <a:pt x="574653" y="7319524"/>
                    <a:pt x="290449" y="7245363"/>
                    <a:pt x="0" y="7315200"/>
                  </a:cubicBezTo>
                  <a:cubicBezTo>
                    <a:pt x="-9584" y="7128040"/>
                    <a:pt x="58320" y="6994461"/>
                    <a:pt x="0" y="6825644"/>
                  </a:cubicBezTo>
                  <a:cubicBezTo>
                    <a:pt x="-58320" y="6656827"/>
                    <a:pt x="1407" y="6513088"/>
                    <a:pt x="0" y="6409241"/>
                  </a:cubicBezTo>
                  <a:cubicBezTo>
                    <a:pt x="-1407" y="6305394"/>
                    <a:pt x="8631" y="6085774"/>
                    <a:pt x="0" y="5846533"/>
                  </a:cubicBezTo>
                  <a:cubicBezTo>
                    <a:pt x="-8631" y="5607292"/>
                    <a:pt x="22520" y="5413609"/>
                    <a:pt x="0" y="5137521"/>
                  </a:cubicBezTo>
                  <a:cubicBezTo>
                    <a:pt x="-22520" y="4861433"/>
                    <a:pt x="28662" y="4933670"/>
                    <a:pt x="0" y="4794270"/>
                  </a:cubicBezTo>
                  <a:cubicBezTo>
                    <a:pt x="-28662" y="4654870"/>
                    <a:pt x="60106" y="4465549"/>
                    <a:pt x="0" y="4231562"/>
                  </a:cubicBezTo>
                  <a:cubicBezTo>
                    <a:pt x="-60106" y="3997575"/>
                    <a:pt x="20501" y="4006191"/>
                    <a:pt x="0" y="3815158"/>
                  </a:cubicBezTo>
                  <a:cubicBezTo>
                    <a:pt x="-20501" y="3624125"/>
                    <a:pt x="29445" y="3596647"/>
                    <a:pt x="0" y="3471906"/>
                  </a:cubicBezTo>
                  <a:cubicBezTo>
                    <a:pt x="-29445" y="3347165"/>
                    <a:pt x="71039" y="3031993"/>
                    <a:pt x="0" y="2762895"/>
                  </a:cubicBezTo>
                  <a:cubicBezTo>
                    <a:pt x="-71039" y="2493797"/>
                    <a:pt x="34034" y="2572706"/>
                    <a:pt x="0" y="2419643"/>
                  </a:cubicBezTo>
                  <a:cubicBezTo>
                    <a:pt x="-34034" y="2266580"/>
                    <a:pt x="20932" y="2102615"/>
                    <a:pt x="0" y="1856935"/>
                  </a:cubicBezTo>
                  <a:cubicBezTo>
                    <a:pt x="-20932" y="1611255"/>
                    <a:pt x="34839" y="1554460"/>
                    <a:pt x="0" y="1367380"/>
                  </a:cubicBezTo>
                  <a:cubicBezTo>
                    <a:pt x="-34839" y="1180301"/>
                    <a:pt x="47193" y="938293"/>
                    <a:pt x="0" y="731520"/>
                  </a:cubicBezTo>
                  <a:cubicBezTo>
                    <a:pt x="-47193" y="524747"/>
                    <a:pt x="26583" y="243311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231455" y="-568"/>
                    <a:pt x="421248" y="20557"/>
                    <a:pt x="565837" y="0"/>
                  </a:cubicBezTo>
                  <a:cubicBezTo>
                    <a:pt x="710426" y="-20557"/>
                    <a:pt x="883613" y="12773"/>
                    <a:pt x="1041141" y="0"/>
                  </a:cubicBezTo>
                  <a:cubicBezTo>
                    <a:pt x="1198669" y="-12773"/>
                    <a:pt x="1534560" y="30936"/>
                    <a:pt x="1788046" y="0"/>
                  </a:cubicBezTo>
                  <a:cubicBezTo>
                    <a:pt x="2041532" y="-30936"/>
                    <a:pt x="1970638" y="17971"/>
                    <a:pt x="2082282" y="0"/>
                  </a:cubicBezTo>
                  <a:cubicBezTo>
                    <a:pt x="2193926" y="-17971"/>
                    <a:pt x="2395769" y="2468"/>
                    <a:pt x="2648119" y="0"/>
                  </a:cubicBezTo>
                  <a:cubicBezTo>
                    <a:pt x="2900469" y="-2468"/>
                    <a:pt x="2926420" y="42054"/>
                    <a:pt x="3123423" y="0"/>
                  </a:cubicBezTo>
                  <a:cubicBezTo>
                    <a:pt x="3320426" y="-42054"/>
                    <a:pt x="3273633" y="34216"/>
                    <a:pt x="3417658" y="0"/>
                  </a:cubicBezTo>
                  <a:cubicBezTo>
                    <a:pt x="3561683" y="-34216"/>
                    <a:pt x="3847840" y="10678"/>
                    <a:pt x="4074030" y="0"/>
                  </a:cubicBezTo>
                  <a:cubicBezTo>
                    <a:pt x="4300220" y="-10678"/>
                    <a:pt x="4514969" y="4828"/>
                    <a:pt x="4639867" y="0"/>
                  </a:cubicBezTo>
                  <a:cubicBezTo>
                    <a:pt x="4764765" y="-4828"/>
                    <a:pt x="4888811" y="39298"/>
                    <a:pt x="5115170" y="0"/>
                  </a:cubicBezTo>
                  <a:cubicBezTo>
                    <a:pt x="5341529" y="-39298"/>
                    <a:pt x="5406230" y="43087"/>
                    <a:pt x="5681008" y="0"/>
                  </a:cubicBezTo>
                  <a:cubicBezTo>
                    <a:pt x="5955786" y="-43087"/>
                    <a:pt x="6167294" y="35198"/>
                    <a:pt x="6337379" y="0"/>
                  </a:cubicBezTo>
                  <a:cubicBezTo>
                    <a:pt x="6507464" y="-35198"/>
                    <a:pt x="6678230" y="42100"/>
                    <a:pt x="6812683" y="0"/>
                  </a:cubicBezTo>
                  <a:cubicBezTo>
                    <a:pt x="6947136" y="-42100"/>
                    <a:pt x="7311090" y="62016"/>
                    <a:pt x="7469054" y="0"/>
                  </a:cubicBezTo>
                  <a:cubicBezTo>
                    <a:pt x="7627018" y="-62016"/>
                    <a:pt x="7758122" y="56718"/>
                    <a:pt x="8034892" y="0"/>
                  </a:cubicBezTo>
                  <a:cubicBezTo>
                    <a:pt x="8311662" y="-56718"/>
                    <a:pt x="8782877" y="72081"/>
                    <a:pt x="9053399" y="0"/>
                  </a:cubicBezTo>
                  <a:cubicBezTo>
                    <a:pt x="9081571" y="114516"/>
                    <a:pt x="9044863" y="288428"/>
                    <a:pt x="9053399" y="416404"/>
                  </a:cubicBezTo>
                  <a:cubicBezTo>
                    <a:pt x="9061935" y="544380"/>
                    <a:pt x="9042724" y="662035"/>
                    <a:pt x="9053399" y="759655"/>
                  </a:cubicBezTo>
                  <a:cubicBezTo>
                    <a:pt x="9064074" y="857275"/>
                    <a:pt x="9001637" y="1099074"/>
                    <a:pt x="9053399" y="1322363"/>
                  </a:cubicBezTo>
                  <a:cubicBezTo>
                    <a:pt x="9105161" y="1545652"/>
                    <a:pt x="9004362" y="1666815"/>
                    <a:pt x="9053399" y="1958223"/>
                  </a:cubicBezTo>
                  <a:cubicBezTo>
                    <a:pt x="9102436" y="2249631"/>
                    <a:pt x="9051762" y="2212565"/>
                    <a:pt x="9053399" y="2374626"/>
                  </a:cubicBezTo>
                  <a:cubicBezTo>
                    <a:pt x="9055036" y="2536687"/>
                    <a:pt x="9001721" y="2656888"/>
                    <a:pt x="9053399" y="2864182"/>
                  </a:cubicBezTo>
                  <a:cubicBezTo>
                    <a:pt x="9105077" y="3071476"/>
                    <a:pt x="9008455" y="3174353"/>
                    <a:pt x="9053399" y="3280586"/>
                  </a:cubicBezTo>
                  <a:cubicBezTo>
                    <a:pt x="9098343" y="3386819"/>
                    <a:pt x="9021893" y="3620894"/>
                    <a:pt x="9053399" y="3770142"/>
                  </a:cubicBezTo>
                  <a:cubicBezTo>
                    <a:pt x="9084905" y="3919390"/>
                    <a:pt x="9033739" y="4188592"/>
                    <a:pt x="9053399" y="4332849"/>
                  </a:cubicBezTo>
                  <a:cubicBezTo>
                    <a:pt x="9073059" y="4477106"/>
                    <a:pt x="9022791" y="4724965"/>
                    <a:pt x="9053399" y="4895557"/>
                  </a:cubicBezTo>
                  <a:cubicBezTo>
                    <a:pt x="9084007" y="5066149"/>
                    <a:pt x="8999885" y="5386170"/>
                    <a:pt x="9053399" y="5604569"/>
                  </a:cubicBezTo>
                  <a:cubicBezTo>
                    <a:pt x="9106913" y="5822968"/>
                    <a:pt x="9034359" y="5940138"/>
                    <a:pt x="9053399" y="6167276"/>
                  </a:cubicBezTo>
                  <a:cubicBezTo>
                    <a:pt x="9072439" y="6394414"/>
                    <a:pt x="8958884" y="6931699"/>
                    <a:pt x="9053399" y="7315200"/>
                  </a:cubicBezTo>
                  <a:cubicBezTo>
                    <a:pt x="8866721" y="7354425"/>
                    <a:pt x="8836451" y="7301629"/>
                    <a:pt x="8668630" y="7315200"/>
                  </a:cubicBezTo>
                  <a:cubicBezTo>
                    <a:pt x="8500809" y="7328771"/>
                    <a:pt x="8500544" y="7289362"/>
                    <a:pt x="8374394" y="7315200"/>
                  </a:cubicBezTo>
                  <a:cubicBezTo>
                    <a:pt x="8248244" y="7341038"/>
                    <a:pt x="7823710" y="7257690"/>
                    <a:pt x="7627489" y="7315200"/>
                  </a:cubicBezTo>
                  <a:cubicBezTo>
                    <a:pt x="7431268" y="7372710"/>
                    <a:pt x="7409288" y="7314476"/>
                    <a:pt x="7333253" y="7315200"/>
                  </a:cubicBezTo>
                  <a:cubicBezTo>
                    <a:pt x="7257218" y="7315924"/>
                    <a:pt x="6874818" y="7264401"/>
                    <a:pt x="6586348" y="7315200"/>
                  </a:cubicBezTo>
                  <a:cubicBezTo>
                    <a:pt x="6297878" y="7365999"/>
                    <a:pt x="6127254" y="7234214"/>
                    <a:pt x="5839442" y="7315200"/>
                  </a:cubicBezTo>
                  <a:cubicBezTo>
                    <a:pt x="5551630" y="7396186"/>
                    <a:pt x="5614902" y="7294459"/>
                    <a:pt x="5454673" y="7315200"/>
                  </a:cubicBezTo>
                  <a:cubicBezTo>
                    <a:pt x="5294444" y="7335941"/>
                    <a:pt x="5164947" y="7268940"/>
                    <a:pt x="4979369" y="7315200"/>
                  </a:cubicBezTo>
                  <a:cubicBezTo>
                    <a:pt x="4793791" y="7361460"/>
                    <a:pt x="4641329" y="7302037"/>
                    <a:pt x="4504066" y="7315200"/>
                  </a:cubicBezTo>
                  <a:cubicBezTo>
                    <a:pt x="4366803" y="7328363"/>
                    <a:pt x="4306942" y="7284009"/>
                    <a:pt x="4119297" y="7315200"/>
                  </a:cubicBezTo>
                  <a:cubicBezTo>
                    <a:pt x="3931652" y="7346391"/>
                    <a:pt x="3757050" y="7306403"/>
                    <a:pt x="3462925" y="7315200"/>
                  </a:cubicBezTo>
                  <a:cubicBezTo>
                    <a:pt x="3168800" y="7323997"/>
                    <a:pt x="2885693" y="7295482"/>
                    <a:pt x="2716020" y="7315200"/>
                  </a:cubicBezTo>
                  <a:cubicBezTo>
                    <a:pt x="2546348" y="7334918"/>
                    <a:pt x="2398302" y="7267928"/>
                    <a:pt x="2240716" y="7315200"/>
                  </a:cubicBezTo>
                  <a:cubicBezTo>
                    <a:pt x="2083130" y="7362472"/>
                    <a:pt x="1728683" y="7245970"/>
                    <a:pt x="1584345" y="7315200"/>
                  </a:cubicBezTo>
                  <a:cubicBezTo>
                    <a:pt x="1440007" y="7384430"/>
                    <a:pt x="1305123" y="7266243"/>
                    <a:pt x="1109041" y="7315200"/>
                  </a:cubicBezTo>
                  <a:cubicBezTo>
                    <a:pt x="912959" y="7364157"/>
                    <a:pt x="887610" y="7299040"/>
                    <a:pt x="724272" y="7315200"/>
                  </a:cubicBezTo>
                  <a:cubicBezTo>
                    <a:pt x="560934" y="7331360"/>
                    <a:pt x="296266" y="7246453"/>
                    <a:pt x="0" y="7315200"/>
                  </a:cubicBezTo>
                  <a:cubicBezTo>
                    <a:pt x="-33951" y="7189818"/>
                    <a:pt x="6666" y="7084675"/>
                    <a:pt x="0" y="6898796"/>
                  </a:cubicBezTo>
                  <a:cubicBezTo>
                    <a:pt x="-6666" y="6712917"/>
                    <a:pt x="29240" y="6640879"/>
                    <a:pt x="0" y="6409241"/>
                  </a:cubicBezTo>
                  <a:cubicBezTo>
                    <a:pt x="-29240" y="6177603"/>
                    <a:pt x="33490" y="5993724"/>
                    <a:pt x="0" y="5700229"/>
                  </a:cubicBezTo>
                  <a:cubicBezTo>
                    <a:pt x="-33490" y="5406734"/>
                    <a:pt x="15009" y="5340853"/>
                    <a:pt x="0" y="4991217"/>
                  </a:cubicBezTo>
                  <a:cubicBezTo>
                    <a:pt x="-15009" y="4641581"/>
                    <a:pt x="10912" y="4731019"/>
                    <a:pt x="0" y="4574814"/>
                  </a:cubicBezTo>
                  <a:cubicBezTo>
                    <a:pt x="-10912" y="4418609"/>
                    <a:pt x="1984" y="4300567"/>
                    <a:pt x="0" y="4231562"/>
                  </a:cubicBezTo>
                  <a:cubicBezTo>
                    <a:pt x="-1984" y="4162557"/>
                    <a:pt x="8074" y="3841575"/>
                    <a:pt x="0" y="3522550"/>
                  </a:cubicBezTo>
                  <a:cubicBezTo>
                    <a:pt x="-8074" y="3203525"/>
                    <a:pt x="1738" y="3282505"/>
                    <a:pt x="0" y="3106146"/>
                  </a:cubicBezTo>
                  <a:cubicBezTo>
                    <a:pt x="-1738" y="2929787"/>
                    <a:pt x="45946" y="2674025"/>
                    <a:pt x="0" y="2397135"/>
                  </a:cubicBezTo>
                  <a:cubicBezTo>
                    <a:pt x="-45946" y="2120245"/>
                    <a:pt x="19896" y="2095288"/>
                    <a:pt x="0" y="1834427"/>
                  </a:cubicBezTo>
                  <a:cubicBezTo>
                    <a:pt x="-19896" y="1573566"/>
                    <a:pt x="33496" y="1498508"/>
                    <a:pt x="0" y="1344871"/>
                  </a:cubicBezTo>
                  <a:cubicBezTo>
                    <a:pt x="-33496" y="1191234"/>
                    <a:pt x="68658" y="864693"/>
                    <a:pt x="0" y="635860"/>
                  </a:cubicBezTo>
                  <a:cubicBezTo>
                    <a:pt x="-68658" y="407027"/>
                    <a:pt x="65362" y="2789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mpd="thickThin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269808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5B765D-427A-05C8-A277-408C7660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43836" y="1675846"/>
              <a:ext cx="8634851" cy="68966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82BF5ED-42EE-E178-9D4E-CA09791353C4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1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et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1121176" y="5424381"/>
            <a:ext cx="8337620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__ 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610188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2938049" y="557696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4627649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6107228" y="5566661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EBD4D-AC46-4885-4FEB-51A27C78074F}"/>
              </a:ext>
            </a:extLst>
          </p:cNvPr>
          <p:cNvSpPr/>
          <p:nvPr/>
        </p:nvSpPr>
        <p:spPr>
          <a:xfrm>
            <a:off x="7712013" y="55245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65B3F1-AFB3-A53D-1A30-308D49F1FA15}"/>
              </a:ext>
            </a:extLst>
          </p:cNvPr>
          <p:cNvGrpSpPr/>
          <p:nvPr/>
        </p:nvGrpSpPr>
        <p:grpSpPr>
          <a:xfrm>
            <a:off x="10858279" y="4152900"/>
            <a:ext cx="5162046" cy="5022914"/>
            <a:chOff x="8536231" y="1467775"/>
            <a:chExt cx="9053399" cy="7315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FF907E-2247-E233-09A6-EDED59A0B5FA}"/>
                </a:ext>
              </a:extLst>
            </p:cNvPr>
            <p:cNvSpPr/>
            <p:nvPr/>
          </p:nvSpPr>
          <p:spPr>
            <a:xfrm>
              <a:off x="8536231" y="1467775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294235 w 9053399"/>
                <a:gd name="connsiteY1" fmla="*/ 0 h 7315200"/>
                <a:gd name="connsiteX2" fmla="*/ 769539 w 9053399"/>
                <a:gd name="connsiteY2" fmla="*/ 0 h 7315200"/>
                <a:gd name="connsiteX3" fmla="*/ 1335376 w 9053399"/>
                <a:gd name="connsiteY3" fmla="*/ 0 h 7315200"/>
                <a:gd name="connsiteX4" fmla="*/ 1720146 w 9053399"/>
                <a:gd name="connsiteY4" fmla="*/ 0 h 7315200"/>
                <a:gd name="connsiteX5" fmla="*/ 2104915 w 9053399"/>
                <a:gd name="connsiteY5" fmla="*/ 0 h 7315200"/>
                <a:gd name="connsiteX6" fmla="*/ 2399151 w 9053399"/>
                <a:gd name="connsiteY6" fmla="*/ 0 h 7315200"/>
                <a:gd name="connsiteX7" fmla="*/ 2964988 w 9053399"/>
                <a:gd name="connsiteY7" fmla="*/ 0 h 7315200"/>
                <a:gd name="connsiteX8" fmla="*/ 3440292 w 9053399"/>
                <a:gd name="connsiteY8" fmla="*/ 0 h 7315200"/>
                <a:gd name="connsiteX9" fmla="*/ 4006129 w 9053399"/>
                <a:gd name="connsiteY9" fmla="*/ 0 h 7315200"/>
                <a:gd name="connsiteX10" fmla="*/ 4300365 w 9053399"/>
                <a:gd name="connsiteY10" fmla="*/ 0 h 7315200"/>
                <a:gd name="connsiteX11" fmla="*/ 4685134 w 9053399"/>
                <a:gd name="connsiteY11" fmla="*/ 0 h 7315200"/>
                <a:gd name="connsiteX12" fmla="*/ 5160437 w 9053399"/>
                <a:gd name="connsiteY12" fmla="*/ 0 h 7315200"/>
                <a:gd name="connsiteX13" fmla="*/ 5816809 w 9053399"/>
                <a:gd name="connsiteY13" fmla="*/ 0 h 7315200"/>
                <a:gd name="connsiteX14" fmla="*/ 6473180 w 9053399"/>
                <a:gd name="connsiteY14" fmla="*/ 0 h 7315200"/>
                <a:gd name="connsiteX15" fmla="*/ 6948484 w 9053399"/>
                <a:gd name="connsiteY15" fmla="*/ 0 h 7315200"/>
                <a:gd name="connsiteX16" fmla="*/ 7514321 w 9053399"/>
                <a:gd name="connsiteY16" fmla="*/ 0 h 7315200"/>
                <a:gd name="connsiteX17" fmla="*/ 8261227 w 9053399"/>
                <a:gd name="connsiteY17" fmla="*/ 0 h 7315200"/>
                <a:gd name="connsiteX18" fmla="*/ 8555462 w 9053399"/>
                <a:gd name="connsiteY18" fmla="*/ 0 h 7315200"/>
                <a:gd name="connsiteX19" fmla="*/ 9053399 w 9053399"/>
                <a:gd name="connsiteY19" fmla="*/ 0 h 7315200"/>
                <a:gd name="connsiteX20" fmla="*/ 9053399 w 9053399"/>
                <a:gd name="connsiteY20" fmla="*/ 562708 h 7315200"/>
                <a:gd name="connsiteX21" fmla="*/ 9053399 w 9053399"/>
                <a:gd name="connsiteY21" fmla="*/ 1271719 h 7315200"/>
                <a:gd name="connsiteX22" fmla="*/ 9053399 w 9053399"/>
                <a:gd name="connsiteY22" fmla="*/ 1688123 h 7315200"/>
                <a:gd name="connsiteX23" fmla="*/ 9053399 w 9053399"/>
                <a:gd name="connsiteY23" fmla="*/ 2250831 h 7315200"/>
                <a:gd name="connsiteX24" fmla="*/ 9053399 w 9053399"/>
                <a:gd name="connsiteY24" fmla="*/ 2813538 h 7315200"/>
                <a:gd name="connsiteX25" fmla="*/ 9053399 w 9053399"/>
                <a:gd name="connsiteY25" fmla="*/ 3376246 h 7315200"/>
                <a:gd name="connsiteX26" fmla="*/ 9053399 w 9053399"/>
                <a:gd name="connsiteY26" fmla="*/ 3865802 h 7315200"/>
                <a:gd name="connsiteX27" fmla="*/ 9053399 w 9053399"/>
                <a:gd name="connsiteY27" fmla="*/ 4574814 h 7315200"/>
                <a:gd name="connsiteX28" fmla="*/ 9053399 w 9053399"/>
                <a:gd name="connsiteY28" fmla="*/ 5210673 h 7315200"/>
                <a:gd name="connsiteX29" fmla="*/ 9053399 w 9053399"/>
                <a:gd name="connsiteY29" fmla="*/ 5700229 h 7315200"/>
                <a:gd name="connsiteX30" fmla="*/ 9053399 w 9053399"/>
                <a:gd name="connsiteY30" fmla="*/ 6116633 h 7315200"/>
                <a:gd name="connsiteX31" fmla="*/ 9053399 w 9053399"/>
                <a:gd name="connsiteY31" fmla="*/ 6752492 h 7315200"/>
                <a:gd name="connsiteX32" fmla="*/ 9053399 w 9053399"/>
                <a:gd name="connsiteY32" fmla="*/ 7315200 h 7315200"/>
                <a:gd name="connsiteX33" fmla="*/ 8306494 w 9053399"/>
                <a:gd name="connsiteY33" fmla="*/ 7315200 h 7315200"/>
                <a:gd name="connsiteX34" fmla="*/ 7650122 w 9053399"/>
                <a:gd name="connsiteY34" fmla="*/ 7315200 h 7315200"/>
                <a:gd name="connsiteX35" fmla="*/ 6993751 w 9053399"/>
                <a:gd name="connsiteY35" fmla="*/ 7315200 h 7315200"/>
                <a:gd name="connsiteX36" fmla="*/ 6246845 w 9053399"/>
                <a:gd name="connsiteY36" fmla="*/ 7315200 h 7315200"/>
                <a:gd name="connsiteX37" fmla="*/ 5771542 w 9053399"/>
                <a:gd name="connsiteY37" fmla="*/ 7315200 h 7315200"/>
                <a:gd name="connsiteX38" fmla="*/ 5386772 w 9053399"/>
                <a:gd name="connsiteY38" fmla="*/ 7315200 h 7315200"/>
                <a:gd name="connsiteX39" fmla="*/ 4730401 w 9053399"/>
                <a:gd name="connsiteY39" fmla="*/ 7315200 h 7315200"/>
                <a:gd name="connsiteX40" fmla="*/ 4436166 w 9053399"/>
                <a:gd name="connsiteY40" fmla="*/ 7315200 h 7315200"/>
                <a:gd name="connsiteX41" fmla="*/ 4051396 w 9053399"/>
                <a:gd name="connsiteY41" fmla="*/ 7315200 h 7315200"/>
                <a:gd name="connsiteX42" fmla="*/ 3576093 w 9053399"/>
                <a:gd name="connsiteY42" fmla="*/ 7315200 h 7315200"/>
                <a:gd name="connsiteX43" fmla="*/ 3100789 w 9053399"/>
                <a:gd name="connsiteY43" fmla="*/ 7315200 h 7315200"/>
                <a:gd name="connsiteX44" fmla="*/ 2353884 w 9053399"/>
                <a:gd name="connsiteY44" fmla="*/ 7315200 h 7315200"/>
                <a:gd name="connsiteX45" fmla="*/ 1788046 w 9053399"/>
                <a:gd name="connsiteY45" fmla="*/ 7315200 h 7315200"/>
                <a:gd name="connsiteX46" fmla="*/ 1041141 w 9053399"/>
                <a:gd name="connsiteY46" fmla="*/ 7315200 h 7315200"/>
                <a:gd name="connsiteX47" fmla="*/ 656371 w 9053399"/>
                <a:gd name="connsiteY47" fmla="*/ 7315200 h 7315200"/>
                <a:gd name="connsiteX48" fmla="*/ 0 w 9053399"/>
                <a:gd name="connsiteY48" fmla="*/ 7315200 h 7315200"/>
                <a:gd name="connsiteX49" fmla="*/ 0 w 9053399"/>
                <a:gd name="connsiteY49" fmla="*/ 6898796 h 7315200"/>
                <a:gd name="connsiteX50" fmla="*/ 0 w 9053399"/>
                <a:gd name="connsiteY50" fmla="*/ 6555545 h 7315200"/>
                <a:gd name="connsiteX51" fmla="*/ 0 w 9053399"/>
                <a:gd name="connsiteY51" fmla="*/ 5846533 h 7315200"/>
                <a:gd name="connsiteX52" fmla="*/ 0 w 9053399"/>
                <a:gd name="connsiteY52" fmla="*/ 5430129 h 7315200"/>
                <a:gd name="connsiteX53" fmla="*/ 0 w 9053399"/>
                <a:gd name="connsiteY53" fmla="*/ 5013726 h 7315200"/>
                <a:gd name="connsiteX54" fmla="*/ 0 w 9053399"/>
                <a:gd name="connsiteY54" fmla="*/ 4524170 h 7315200"/>
                <a:gd name="connsiteX55" fmla="*/ 0 w 9053399"/>
                <a:gd name="connsiteY55" fmla="*/ 4034614 h 7315200"/>
                <a:gd name="connsiteX56" fmla="*/ 0 w 9053399"/>
                <a:gd name="connsiteY56" fmla="*/ 3691362 h 7315200"/>
                <a:gd name="connsiteX57" fmla="*/ 0 w 9053399"/>
                <a:gd name="connsiteY57" fmla="*/ 3348111 h 7315200"/>
                <a:gd name="connsiteX58" fmla="*/ 0 w 9053399"/>
                <a:gd name="connsiteY58" fmla="*/ 2858555 h 7315200"/>
                <a:gd name="connsiteX59" fmla="*/ 0 w 9053399"/>
                <a:gd name="connsiteY59" fmla="*/ 2149543 h 7315200"/>
                <a:gd name="connsiteX60" fmla="*/ 0 w 9053399"/>
                <a:gd name="connsiteY60" fmla="*/ 1586836 h 7315200"/>
                <a:gd name="connsiteX61" fmla="*/ 0 w 9053399"/>
                <a:gd name="connsiteY61" fmla="*/ 1024128 h 7315200"/>
                <a:gd name="connsiteX62" fmla="*/ 0 w 9053399"/>
                <a:gd name="connsiteY62" fmla="*/ 607724 h 7315200"/>
                <a:gd name="connsiteX63" fmla="*/ 0 w 9053399"/>
                <a:gd name="connsiteY63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139321" y="-18897"/>
                    <a:pt x="222298" y="33016"/>
                    <a:pt x="294235" y="0"/>
                  </a:cubicBezTo>
                  <a:cubicBezTo>
                    <a:pt x="366173" y="-33016"/>
                    <a:pt x="647984" y="37413"/>
                    <a:pt x="769539" y="0"/>
                  </a:cubicBezTo>
                  <a:cubicBezTo>
                    <a:pt x="891094" y="-37413"/>
                    <a:pt x="1153574" y="16059"/>
                    <a:pt x="1335376" y="0"/>
                  </a:cubicBezTo>
                  <a:cubicBezTo>
                    <a:pt x="1517178" y="-16059"/>
                    <a:pt x="1604785" y="21172"/>
                    <a:pt x="1720146" y="0"/>
                  </a:cubicBezTo>
                  <a:cubicBezTo>
                    <a:pt x="1835507" y="-21172"/>
                    <a:pt x="1973617" y="12107"/>
                    <a:pt x="2104915" y="0"/>
                  </a:cubicBezTo>
                  <a:cubicBezTo>
                    <a:pt x="2236213" y="-12107"/>
                    <a:pt x="2334148" y="10874"/>
                    <a:pt x="2399151" y="0"/>
                  </a:cubicBezTo>
                  <a:cubicBezTo>
                    <a:pt x="2464154" y="-10874"/>
                    <a:pt x="2759905" y="39502"/>
                    <a:pt x="2964988" y="0"/>
                  </a:cubicBezTo>
                  <a:cubicBezTo>
                    <a:pt x="3170071" y="-39502"/>
                    <a:pt x="3260258" y="35999"/>
                    <a:pt x="3440292" y="0"/>
                  </a:cubicBezTo>
                  <a:cubicBezTo>
                    <a:pt x="3620326" y="-35999"/>
                    <a:pt x="3824362" y="46420"/>
                    <a:pt x="4006129" y="0"/>
                  </a:cubicBezTo>
                  <a:cubicBezTo>
                    <a:pt x="4187896" y="-46420"/>
                    <a:pt x="4233292" y="29311"/>
                    <a:pt x="4300365" y="0"/>
                  </a:cubicBezTo>
                  <a:cubicBezTo>
                    <a:pt x="4367438" y="-29311"/>
                    <a:pt x="4585388" y="13563"/>
                    <a:pt x="4685134" y="0"/>
                  </a:cubicBezTo>
                  <a:cubicBezTo>
                    <a:pt x="4784880" y="-13563"/>
                    <a:pt x="4929268" y="28095"/>
                    <a:pt x="5160437" y="0"/>
                  </a:cubicBezTo>
                  <a:cubicBezTo>
                    <a:pt x="5391606" y="-28095"/>
                    <a:pt x="5606035" y="31736"/>
                    <a:pt x="5816809" y="0"/>
                  </a:cubicBezTo>
                  <a:cubicBezTo>
                    <a:pt x="6027583" y="-31736"/>
                    <a:pt x="6306319" y="71983"/>
                    <a:pt x="6473180" y="0"/>
                  </a:cubicBezTo>
                  <a:cubicBezTo>
                    <a:pt x="6640041" y="-71983"/>
                    <a:pt x="6750212" y="43643"/>
                    <a:pt x="6948484" y="0"/>
                  </a:cubicBezTo>
                  <a:cubicBezTo>
                    <a:pt x="7146756" y="-43643"/>
                    <a:pt x="7250297" y="56377"/>
                    <a:pt x="7514321" y="0"/>
                  </a:cubicBezTo>
                  <a:cubicBezTo>
                    <a:pt x="7778345" y="-56377"/>
                    <a:pt x="7952471" y="49780"/>
                    <a:pt x="8261227" y="0"/>
                  </a:cubicBezTo>
                  <a:cubicBezTo>
                    <a:pt x="8569983" y="-49780"/>
                    <a:pt x="8469650" y="19673"/>
                    <a:pt x="8555462" y="0"/>
                  </a:cubicBezTo>
                  <a:cubicBezTo>
                    <a:pt x="8641274" y="-19673"/>
                    <a:pt x="8827278" y="690"/>
                    <a:pt x="9053399" y="0"/>
                  </a:cubicBezTo>
                  <a:cubicBezTo>
                    <a:pt x="9079370" y="183185"/>
                    <a:pt x="9029036" y="339905"/>
                    <a:pt x="9053399" y="562708"/>
                  </a:cubicBezTo>
                  <a:cubicBezTo>
                    <a:pt x="9077762" y="785511"/>
                    <a:pt x="9001588" y="1105591"/>
                    <a:pt x="9053399" y="1271719"/>
                  </a:cubicBezTo>
                  <a:cubicBezTo>
                    <a:pt x="9105210" y="1437847"/>
                    <a:pt x="9005396" y="1597901"/>
                    <a:pt x="9053399" y="1688123"/>
                  </a:cubicBezTo>
                  <a:cubicBezTo>
                    <a:pt x="9101402" y="1778345"/>
                    <a:pt x="8989448" y="2056715"/>
                    <a:pt x="9053399" y="2250831"/>
                  </a:cubicBezTo>
                  <a:cubicBezTo>
                    <a:pt x="9117350" y="2444947"/>
                    <a:pt x="9035998" y="2620409"/>
                    <a:pt x="9053399" y="2813538"/>
                  </a:cubicBezTo>
                  <a:cubicBezTo>
                    <a:pt x="9070800" y="3006667"/>
                    <a:pt x="9002532" y="3127571"/>
                    <a:pt x="9053399" y="3376246"/>
                  </a:cubicBezTo>
                  <a:cubicBezTo>
                    <a:pt x="9104266" y="3624921"/>
                    <a:pt x="9023745" y="3687294"/>
                    <a:pt x="9053399" y="3865802"/>
                  </a:cubicBezTo>
                  <a:cubicBezTo>
                    <a:pt x="9083053" y="4044310"/>
                    <a:pt x="9052364" y="4267452"/>
                    <a:pt x="9053399" y="4574814"/>
                  </a:cubicBezTo>
                  <a:cubicBezTo>
                    <a:pt x="9054434" y="4882176"/>
                    <a:pt x="9005332" y="4941695"/>
                    <a:pt x="9053399" y="5210673"/>
                  </a:cubicBezTo>
                  <a:cubicBezTo>
                    <a:pt x="9101466" y="5479651"/>
                    <a:pt x="9018485" y="5503061"/>
                    <a:pt x="9053399" y="5700229"/>
                  </a:cubicBezTo>
                  <a:cubicBezTo>
                    <a:pt x="9088313" y="5897397"/>
                    <a:pt x="9025987" y="6016406"/>
                    <a:pt x="9053399" y="6116633"/>
                  </a:cubicBezTo>
                  <a:cubicBezTo>
                    <a:pt x="9080811" y="6216860"/>
                    <a:pt x="8982877" y="6472059"/>
                    <a:pt x="9053399" y="6752492"/>
                  </a:cubicBezTo>
                  <a:cubicBezTo>
                    <a:pt x="9123921" y="7032925"/>
                    <a:pt x="9020821" y="7110746"/>
                    <a:pt x="9053399" y="7315200"/>
                  </a:cubicBezTo>
                  <a:cubicBezTo>
                    <a:pt x="8808649" y="7350958"/>
                    <a:pt x="8489360" y="7311917"/>
                    <a:pt x="8306494" y="7315200"/>
                  </a:cubicBezTo>
                  <a:cubicBezTo>
                    <a:pt x="8123628" y="7318483"/>
                    <a:pt x="7862434" y="7297284"/>
                    <a:pt x="7650122" y="7315200"/>
                  </a:cubicBezTo>
                  <a:cubicBezTo>
                    <a:pt x="7437810" y="7333116"/>
                    <a:pt x="7252835" y="7249299"/>
                    <a:pt x="6993751" y="7315200"/>
                  </a:cubicBezTo>
                  <a:cubicBezTo>
                    <a:pt x="6734667" y="7381101"/>
                    <a:pt x="6545179" y="7227852"/>
                    <a:pt x="6246845" y="7315200"/>
                  </a:cubicBezTo>
                  <a:cubicBezTo>
                    <a:pt x="5948511" y="7402548"/>
                    <a:pt x="5921334" y="7278751"/>
                    <a:pt x="5771542" y="7315200"/>
                  </a:cubicBezTo>
                  <a:cubicBezTo>
                    <a:pt x="5621750" y="7351649"/>
                    <a:pt x="5564092" y="7292910"/>
                    <a:pt x="5386772" y="7315200"/>
                  </a:cubicBezTo>
                  <a:cubicBezTo>
                    <a:pt x="5209452" y="7337490"/>
                    <a:pt x="5000994" y="7243137"/>
                    <a:pt x="4730401" y="7315200"/>
                  </a:cubicBezTo>
                  <a:cubicBezTo>
                    <a:pt x="4459808" y="7387263"/>
                    <a:pt x="4575858" y="7295445"/>
                    <a:pt x="4436166" y="7315200"/>
                  </a:cubicBezTo>
                  <a:cubicBezTo>
                    <a:pt x="4296475" y="7334955"/>
                    <a:pt x="4178292" y="7300221"/>
                    <a:pt x="4051396" y="7315200"/>
                  </a:cubicBezTo>
                  <a:cubicBezTo>
                    <a:pt x="3924500" y="7330179"/>
                    <a:pt x="3785350" y="7293559"/>
                    <a:pt x="3576093" y="7315200"/>
                  </a:cubicBezTo>
                  <a:cubicBezTo>
                    <a:pt x="3366836" y="7336841"/>
                    <a:pt x="3202309" y="7306492"/>
                    <a:pt x="3100789" y="7315200"/>
                  </a:cubicBezTo>
                  <a:cubicBezTo>
                    <a:pt x="2999269" y="7323908"/>
                    <a:pt x="2721426" y="7243593"/>
                    <a:pt x="2353884" y="7315200"/>
                  </a:cubicBezTo>
                  <a:cubicBezTo>
                    <a:pt x="1986342" y="7386807"/>
                    <a:pt x="2006160" y="7271328"/>
                    <a:pt x="1788046" y="7315200"/>
                  </a:cubicBezTo>
                  <a:cubicBezTo>
                    <a:pt x="1569932" y="7359072"/>
                    <a:pt x="1408223" y="7242195"/>
                    <a:pt x="1041141" y="7315200"/>
                  </a:cubicBezTo>
                  <a:cubicBezTo>
                    <a:pt x="674059" y="7388205"/>
                    <a:pt x="820065" y="7280568"/>
                    <a:pt x="656371" y="7315200"/>
                  </a:cubicBezTo>
                  <a:cubicBezTo>
                    <a:pt x="492677" y="7349832"/>
                    <a:pt x="201908" y="7239785"/>
                    <a:pt x="0" y="7315200"/>
                  </a:cubicBezTo>
                  <a:cubicBezTo>
                    <a:pt x="-32057" y="7167879"/>
                    <a:pt x="25094" y="7038080"/>
                    <a:pt x="0" y="6898796"/>
                  </a:cubicBezTo>
                  <a:cubicBezTo>
                    <a:pt x="-25094" y="6759512"/>
                    <a:pt x="11559" y="6692522"/>
                    <a:pt x="0" y="6555545"/>
                  </a:cubicBezTo>
                  <a:cubicBezTo>
                    <a:pt x="-11559" y="6418568"/>
                    <a:pt x="40965" y="6102846"/>
                    <a:pt x="0" y="5846533"/>
                  </a:cubicBezTo>
                  <a:cubicBezTo>
                    <a:pt x="-40965" y="5590220"/>
                    <a:pt x="31695" y="5525786"/>
                    <a:pt x="0" y="5430129"/>
                  </a:cubicBezTo>
                  <a:cubicBezTo>
                    <a:pt x="-31695" y="5334472"/>
                    <a:pt x="45887" y="5153773"/>
                    <a:pt x="0" y="5013726"/>
                  </a:cubicBezTo>
                  <a:cubicBezTo>
                    <a:pt x="-45887" y="4873679"/>
                    <a:pt x="17358" y="4632972"/>
                    <a:pt x="0" y="4524170"/>
                  </a:cubicBezTo>
                  <a:cubicBezTo>
                    <a:pt x="-17358" y="4415368"/>
                    <a:pt x="47051" y="4171873"/>
                    <a:pt x="0" y="4034614"/>
                  </a:cubicBezTo>
                  <a:cubicBezTo>
                    <a:pt x="-47051" y="3897355"/>
                    <a:pt x="8187" y="3761212"/>
                    <a:pt x="0" y="3691362"/>
                  </a:cubicBezTo>
                  <a:cubicBezTo>
                    <a:pt x="-8187" y="3621512"/>
                    <a:pt x="21978" y="3456359"/>
                    <a:pt x="0" y="3348111"/>
                  </a:cubicBezTo>
                  <a:cubicBezTo>
                    <a:pt x="-21978" y="3239863"/>
                    <a:pt x="42561" y="2993787"/>
                    <a:pt x="0" y="2858555"/>
                  </a:cubicBezTo>
                  <a:cubicBezTo>
                    <a:pt x="-42561" y="2723323"/>
                    <a:pt x="9510" y="2318414"/>
                    <a:pt x="0" y="2149543"/>
                  </a:cubicBezTo>
                  <a:cubicBezTo>
                    <a:pt x="-9510" y="1980672"/>
                    <a:pt x="32321" y="1742026"/>
                    <a:pt x="0" y="1586836"/>
                  </a:cubicBezTo>
                  <a:cubicBezTo>
                    <a:pt x="-32321" y="1431646"/>
                    <a:pt x="32413" y="1287725"/>
                    <a:pt x="0" y="1024128"/>
                  </a:cubicBezTo>
                  <a:cubicBezTo>
                    <a:pt x="-32413" y="760531"/>
                    <a:pt x="37858" y="796691"/>
                    <a:pt x="0" y="607724"/>
                  </a:cubicBezTo>
                  <a:cubicBezTo>
                    <a:pt x="-37858" y="418757"/>
                    <a:pt x="10437" y="270487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279952" y="-54555"/>
                    <a:pt x="477500" y="9699"/>
                    <a:pt x="656371" y="0"/>
                  </a:cubicBezTo>
                  <a:cubicBezTo>
                    <a:pt x="835242" y="-9699"/>
                    <a:pt x="1108079" y="86607"/>
                    <a:pt x="1403277" y="0"/>
                  </a:cubicBezTo>
                  <a:cubicBezTo>
                    <a:pt x="1698475" y="-86607"/>
                    <a:pt x="1610165" y="12575"/>
                    <a:pt x="1788046" y="0"/>
                  </a:cubicBezTo>
                  <a:cubicBezTo>
                    <a:pt x="1965927" y="-12575"/>
                    <a:pt x="2207692" y="24280"/>
                    <a:pt x="2353884" y="0"/>
                  </a:cubicBezTo>
                  <a:cubicBezTo>
                    <a:pt x="2500076" y="-24280"/>
                    <a:pt x="2675647" y="29654"/>
                    <a:pt x="2829187" y="0"/>
                  </a:cubicBezTo>
                  <a:cubicBezTo>
                    <a:pt x="2982727" y="-29654"/>
                    <a:pt x="3139747" y="25822"/>
                    <a:pt x="3304491" y="0"/>
                  </a:cubicBezTo>
                  <a:cubicBezTo>
                    <a:pt x="3469235" y="-25822"/>
                    <a:pt x="3752867" y="38554"/>
                    <a:pt x="3960862" y="0"/>
                  </a:cubicBezTo>
                  <a:cubicBezTo>
                    <a:pt x="4168857" y="-38554"/>
                    <a:pt x="4372043" y="2979"/>
                    <a:pt x="4526700" y="0"/>
                  </a:cubicBezTo>
                  <a:cubicBezTo>
                    <a:pt x="4681357" y="-2979"/>
                    <a:pt x="4817737" y="42390"/>
                    <a:pt x="4911469" y="0"/>
                  </a:cubicBezTo>
                  <a:cubicBezTo>
                    <a:pt x="5005201" y="-42390"/>
                    <a:pt x="5381396" y="79078"/>
                    <a:pt x="5658374" y="0"/>
                  </a:cubicBezTo>
                  <a:cubicBezTo>
                    <a:pt x="5935352" y="-79078"/>
                    <a:pt x="5958620" y="44481"/>
                    <a:pt x="6043144" y="0"/>
                  </a:cubicBezTo>
                  <a:cubicBezTo>
                    <a:pt x="6127668" y="-44481"/>
                    <a:pt x="6319351" y="35907"/>
                    <a:pt x="6427913" y="0"/>
                  </a:cubicBezTo>
                  <a:cubicBezTo>
                    <a:pt x="6536475" y="-35907"/>
                    <a:pt x="6690378" y="29757"/>
                    <a:pt x="6812683" y="0"/>
                  </a:cubicBezTo>
                  <a:cubicBezTo>
                    <a:pt x="6934988" y="-29757"/>
                    <a:pt x="7109780" y="29078"/>
                    <a:pt x="7287986" y="0"/>
                  </a:cubicBezTo>
                  <a:cubicBezTo>
                    <a:pt x="7466192" y="-29078"/>
                    <a:pt x="7722205" y="56255"/>
                    <a:pt x="8034892" y="0"/>
                  </a:cubicBezTo>
                  <a:cubicBezTo>
                    <a:pt x="8347579" y="-56255"/>
                    <a:pt x="8345355" y="28911"/>
                    <a:pt x="8510195" y="0"/>
                  </a:cubicBezTo>
                  <a:cubicBezTo>
                    <a:pt x="8675035" y="-28911"/>
                    <a:pt x="8934401" y="54485"/>
                    <a:pt x="9053399" y="0"/>
                  </a:cubicBezTo>
                  <a:cubicBezTo>
                    <a:pt x="9056303" y="203517"/>
                    <a:pt x="9041415" y="332956"/>
                    <a:pt x="9053399" y="416404"/>
                  </a:cubicBezTo>
                  <a:cubicBezTo>
                    <a:pt x="9065383" y="499852"/>
                    <a:pt x="9010734" y="797272"/>
                    <a:pt x="9053399" y="905959"/>
                  </a:cubicBezTo>
                  <a:cubicBezTo>
                    <a:pt x="9096064" y="1014646"/>
                    <a:pt x="8995111" y="1203055"/>
                    <a:pt x="9053399" y="1395515"/>
                  </a:cubicBezTo>
                  <a:cubicBezTo>
                    <a:pt x="9111687" y="1587975"/>
                    <a:pt x="8997872" y="1845367"/>
                    <a:pt x="9053399" y="2104527"/>
                  </a:cubicBezTo>
                  <a:cubicBezTo>
                    <a:pt x="9108926" y="2363687"/>
                    <a:pt x="9013796" y="2297616"/>
                    <a:pt x="9053399" y="2447778"/>
                  </a:cubicBezTo>
                  <a:cubicBezTo>
                    <a:pt x="9093002" y="2597940"/>
                    <a:pt x="9049057" y="2795646"/>
                    <a:pt x="9053399" y="2937334"/>
                  </a:cubicBezTo>
                  <a:cubicBezTo>
                    <a:pt x="9057741" y="3079022"/>
                    <a:pt x="9035966" y="3328563"/>
                    <a:pt x="9053399" y="3573194"/>
                  </a:cubicBezTo>
                  <a:cubicBezTo>
                    <a:pt x="9070832" y="3817825"/>
                    <a:pt x="8980019" y="4076242"/>
                    <a:pt x="9053399" y="4282206"/>
                  </a:cubicBezTo>
                  <a:cubicBezTo>
                    <a:pt x="9126779" y="4488170"/>
                    <a:pt x="8986199" y="4684008"/>
                    <a:pt x="9053399" y="4991217"/>
                  </a:cubicBezTo>
                  <a:cubicBezTo>
                    <a:pt x="9120599" y="5298426"/>
                    <a:pt x="9030392" y="5292175"/>
                    <a:pt x="9053399" y="5480773"/>
                  </a:cubicBezTo>
                  <a:cubicBezTo>
                    <a:pt x="9076406" y="5669371"/>
                    <a:pt x="9039388" y="5929890"/>
                    <a:pt x="9053399" y="6043481"/>
                  </a:cubicBezTo>
                  <a:cubicBezTo>
                    <a:pt x="9067410" y="6157072"/>
                    <a:pt x="9042081" y="6354794"/>
                    <a:pt x="9053399" y="6606188"/>
                  </a:cubicBezTo>
                  <a:cubicBezTo>
                    <a:pt x="9064717" y="6857582"/>
                    <a:pt x="9003217" y="6971000"/>
                    <a:pt x="9053399" y="7315200"/>
                  </a:cubicBezTo>
                  <a:cubicBezTo>
                    <a:pt x="8972395" y="7337928"/>
                    <a:pt x="8904493" y="7281962"/>
                    <a:pt x="8759164" y="7315200"/>
                  </a:cubicBezTo>
                  <a:cubicBezTo>
                    <a:pt x="8613835" y="7348438"/>
                    <a:pt x="8453248" y="7275330"/>
                    <a:pt x="8374394" y="7315200"/>
                  </a:cubicBezTo>
                  <a:cubicBezTo>
                    <a:pt x="8295540" y="7355070"/>
                    <a:pt x="7930406" y="7236107"/>
                    <a:pt x="7627489" y="7315200"/>
                  </a:cubicBezTo>
                  <a:cubicBezTo>
                    <a:pt x="7324572" y="7394293"/>
                    <a:pt x="7259644" y="7311530"/>
                    <a:pt x="7152185" y="7315200"/>
                  </a:cubicBezTo>
                  <a:cubicBezTo>
                    <a:pt x="7044726" y="7318870"/>
                    <a:pt x="6839741" y="7307524"/>
                    <a:pt x="6676882" y="7315200"/>
                  </a:cubicBezTo>
                  <a:cubicBezTo>
                    <a:pt x="6514023" y="7322876"/>
                    <a:pt x="6301803" y="7307419"/>
                    <a:pt x="5929976" y="7315200"/>
                  </a:cubicBezTo>
                  <a:cubicBezTo>
                    <a:pt x="5558149" y="7322981"/>
                    <a:pt x="5636440" y="7309697"/>
                    <a:pt x="5364139" y="7315200"/>
                  </a:cubicBezTo>
                  <a:cubicBezTo>
                    <a:pt x="5091838" y="7320703"/>
                    <a:pt x="5073262" y="7301521"/>
                    <a:pt x="4798301" y="7315200"/>
                  </a:cubicBezTo>
                  <a:cubicBezTo>
                    <a:pt x="4523340" y="7328879"/>
                    <a:pt x="4522051" y="7301570"/>
                    <a:pt x="4413532" y="7315200"/>
                  </a:cubicBezTo>
                  <a:cubicBezTo>
                    <a:pt x="4305013" y="7328830"/>
                    <a:pt x="3918355" y="7283468"/>
                    <a:pt x="3666627" y="7315200"/>
                  </a:cubicBezTo>
                  <a:cubicBezTo>
                    <a:pt x="3414899" y="7346932"/>
                    <a:pt x="3175749" y="7246291"/>
                    <a:pt x="3010255" y="7315200"/>
                  </a:cubicBezTo>
                  <a:cubicBezTo>
                    <a:pt x="2844761" y="7384109"/>
                    <a:pt x="2489173" y="7288367"/>
                    <a:pt x="2353884" y="7315200"/>
                  </a:cubicBezTo>
                  <a:cubicBezTo>
                    <a:pt x="2218595" y="7342033"/>
                    <a:pt x="2069590" y="7260978"/>
                    <a:pt x="1878580" y="7315200"/>
                  </a:cubicBezTo>
                  <a:cubicBezTo>
                    <a:pt x="1687570" y="7369422"/>
                    <a:pt x="1356808" y="7267841"/>
                    <a:pt x="1131675" y="7315200"/>
                  </a:cubicBezTo>
                  <a:cubicBezTo>
                    <a:pt x="906543" y="7362559"/>
                    <a:pt x="757126" y="7261175"/>
                    <a:pt x="656371" y="7315200"/>
                  </a:cubicBezTo>
                  <a:cubicBezTo>
                    <a:pt x="555616" y="7369225"/>
                    <a:pt x="185978" y="7272764"/>
                    <a:pt x="0" y="7315200"/>
                  </a:cubicBezTo>
                  <a:cubicBezTo>
                    <a:pt x="-15556" y="7182090"/>
                    <a:pt x="15904" y="7142766"/>
                    <a:pt x="0" y="6971948"/>
                  </a:cubicBezTo>
                  <a:cubicBezTo>
                    <a:pt x="-15904" y="6801130"/>
                    <a:pt x="51834" y="6623197"/>
                    <a:pt x="0" y="6336089"/>
                  </a:cubicBezTo>
                  <a:cubicBezTo>
                    <a:pt x="-51834" y="6048981"/>
                    <a:pt x="11108" y="6119554"/>
                    <a:pt x="0" y="5919685"/>
                  </a:cubicBezTo>
                  <a:cubicBezTo>
                    <a:pt x="-11108" y="5719816"/>
                    <a:pt x="28928" y="5548684"/>
                    <a:pt x="0" y="5430129"/>
                  </a:cubicBezTo>
                  <a:cubicBezTo>
                    <a:pt x="-28928" y="5311574"/>
                    <a:pt x="4332" y="5168394"/>
                    <a:pt x="0" y="5013726"/>
                  </a:cubicBezTo>
                  <a:cubicBezTo>
                    <a:pt x="-4332" y="4859058"/>
                    <a:pt x="15696" y="4578412"/>
                    <a:pt x="0" y="4377866"/>
                  </a:cubicBezTo>
                  <a:cubicBezTo>
                    <a:pt x="-15696" y="4177320"/>
                    <a:pt x="48448" y="4000424"/>
                    <a:pt x="0" y="3888310"/>
                  </a:cubicBezTo>
                  <a:cubicBezTo>
                    <a:pt x="-48448" y="3776196"/>
                    <a:pt x="13606" y="3496064"/>
                    <a:pt x="0" y="3252450"/>
                  </a:cubicBezTo>
                  <a:cubicBezTo>
                    <a:pt x="-13606" y="3008836"/>
                    <a:pt x="35270" y="2879448"/>
                    <a:pt x="0" y="2616591"/>
                  </a:cubicBezTo>
                  <a:cubicBezTo>
                    <a:pt x="-35270" y="2353734"/>
                    <a:pt x="35544" y="2188796"/>
                    <a:pt x="0" y="1980731"/>
                  </a:cubicBezTo>
                  <a:cubicBezTo>
                    <a:pt x="-35544" y="1772666"/>
                    <a:pt x="6217" y="1687043"/>
                    <a:pt x="0" y="1491175"/>
                  </a:cubicBezTo>
                  <a:cubicBezTo>
                    <a:pt x="-6217" y="1295307"/>
                    <a:pt x="10679" y="1145067"/>
                    <a:pt x="0" y="928468"/>
                  </a:cubicBezTo>
                  <a:cubicBezTo>
                    <a:pt x="-10679" y="711869"/>
                    <a:pt x="74198" y="37688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03598325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09DDEB-21AE-70F0-28B7-409076B7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17799" y="1644115"/>
              <a:ext cx="8663224" cy="6928385"/>
            </a:xfrm>
            <a:custGeom>
              <a:avLst/>
              <a:gdLst>
                <a:gd name="connsiteX0" fmla="*/ 0 w 8663224"/>
                <a:gd name="connsiteY0" fmla="*/ 0 h 6928385"/>
                <a:gd name="connsiteX1" fmla="*/ 664181 w 8663224"/>
                <a:gd name="connsiteY1" fmla="*/ 0 h 6928385"/>
                <a:gd name="connsiteX2" fmla="*/ 1241729 w 8663224"/>
                <a:gd name="connsiteY2" fmla="*/ 0 h 6928385"/>
                <a:gd name="connsiteX3" fmla="*/ 1646013 w 8663224"/>
                <a:gd name="connsiteY3" fmla="*/ 0 h 6928385"/>
                <a:gd name="connsiteX4" fmla="*/ 2396825 w 8663224"/>
                <a:gd name="connsiteY4" fmla="*/ 0 h 6928385"/>
                <a:gd name="connsiteX5" fmla="*/ 3061006 w 8663224"/>
                <a:gd name="connsiteY5" fmla="*/ 0 h 6928385"/>
                <a:gd name="connsiteX6" fmla="*/ 3465290 w 8663224"/>
                <a:gd name="connsiteY6" fmla="*/ 0 h 6928385"/>
                <a:gd name="connsiteX7" fmla="*/ 3782941 w 8663224"/>
                <a:gd name="connsiteY7" fmla="*/ 0 h 6928385"/>
                <a:gd name="connsiteX8" fmla="*/ 4273857 w 8663224"/>
                <a:gd name="connsiteY8" fmla="*/ 0 h 6928385"/>
                <a:gd name="connsiteX9" fmla="*/ 5024670 w 8663224"/>
                <a:gd name="connsiteY9" fmla="*/ 0 h 6928385"/>
                <a:gd name="connsiteX10" fmla="*/ 5688850 w 8663224"/>
                <a:gd name="connsiteY10" fmla="*/ 0 h 6928385"/>
                <a:gd name="connsiteX11" fmla="*/ 6179766 w 8663224"/>
                <a:gd name="connsiteY11" fmla="*/ 0 h 6928385"/>
                <a:gd name="connsiteX12" fmla="*/ 6497418 w 8663224"/>
                <a:gd name="connsiteY12" fmla="*/ 0 h 6928385"/>
                <a:gd name="connsiteX13" fmla="*/ 6901702 w 8663224"/>
                <a:gd name="connsiteY13" fmla="*/ 0 h 6928385"/>
                <a:gd name="connsiteX14" fmla="*/ 7652515 w 8663224"/>
                <a:gd name="connsiteY14" fmla="*/ 0 h 6928385"/>
                <a:gd name="connsiteX15" fmla="*/ 8143431 w 8663224"/>
                <a:gd name="connsiteY15" fmla="*/ 0 h 6928385"/>
                <a:gd name="connsiteX16" fmla="*/ 8663224 w 8663224"/>
                <a:gd name="connsiteY16" fmla="*/ 0 h 6928385"/>
                <a:gd name="connsiteX17" fmla="*/ 8663224 w 8663224"/>
                <a:gd name="connsiteY17" fmla="*/ 715933 h 6928385"/>
                <a:gd name="connsiteX18" fmla="*/ 8663224 w 8663224"/>
                <a:gd name="connsiteY18" fmla="*/ 1154731 h 6928385"/>
                <a:gd name="connsiteX19" fmla="*/ 8663224 w 8663224"/>
                <a:gd name="connsiteY19" fmla="*/ 1593529 h 6928385"/>
                <a:gd name="connsiteX20" fmla="*/ 8663224 w 8663224"/>
                <a:gd name="connsiteY20" fmla="*/ 2240178 h 6928385"/>
                <a:gd name="connsiteX21" fmla="*/ 8663224 w 8663224"/>
                <a:gd name="connsiteY21" fmla="*/ 2748259 h 6928385"/>
                <a:gd name="connsiteX22" fmla="*/ 8663224 w 8663224"/>
                <a:gd name="connsiteY22" fmla="*/ 3464192 h 6928385"/>
                <a:gd name="connsiteX23" fmla="*/ 8663224 w 8663224"/>
                <a:gd name="connsiteY23" fmla="*/ 4041558 h 6928385"/>
                <a:gd name="connsiteX24" fmla="*/ 8663224 w 8663224"/>
                <a:gd name="connsiteY24" fmla="*/ 4549639 h 6928385"/>
                <a:gd name="connsiteX25" fmla="*/ 8663224 w 8663224"/>
                <a:gd name="connsiteY25" fmla="*/ 5196289 h 6928385"/>
                <a:gd name="connsiteX26" fmla="*/ 8663224 w 8663224"/>
                <a:gd name="connsiteY26" fmla="*/ 5704370 h 6928385"/>
                <a:gd name="connsiteX27" fmla="*/ 8663224 w 8663224"/>
                <a:gd name="connsiteY27" fmla="*/ 6073884 h 6928385"/>
                <a:gd name="connsiteX28" fmla="*/ 8663224 w 8663224"/>
                <a:gd name="connsiteY28" fmla="*/ 6928385 h 6928385"/>
                <a:gd name="connsiteX29" fmla="*/ 8085676 w 8663224"/>
                <a:gd name="connsiteY29" fmla="*/ 6928385 h 6928385"/>
                <a:gd name="connsiteX30" fmla="*/ 7594760 w 8663224"/>
                <a:gd name="connsiteY30" fmla="*/ 6928385 h 6928385"/>
                <a:gd name="connsiteX31" fmla="*/ 7103844 w 8663224"/>
                <a:gd name="connsiteY31" fmla="*/ 6928385 h 6928385"/>
                <a:gd name="connsiteX32" fmla="*/ 6612928 w 8663224"/>
                <a:gd name="connsiteY32" fmla="*/ 6928385 h 6928385"/>
                <a:gd name="connsiteX33" fmla="*/ 6122012 w 8663224"/>
                <a:gd name="connsiteY33" fmla="*/ 6928385 h 6928385"/>
                <a:gd name="connsiteX34" fmla="*/ 5717728 w 8663224"/>
                <a:gd name="connsiteY34" fmla="*/ 6928385 h 6928385"/>
                <a:gd name="connsiteX35" fmla="*/ 4966915 w 8663224"/>
                <a:gd name="connsiteY35" fmla="*/ 6928385 h 6928385"/>
                <a:gd name="connsiteX36" fmla="*/ 4216102 w 8663224"/>
                <a:gd name="connsiteY36" fmla="*/ 6928385 h 6928385"/>
                <a:gd name="connsiteX37" fmla="*/ 3725186 w 8663224"/>
                <a:gd name="connsiteY37" fmla="*/ 6928385 h 6928385"/>
                <a:gd name="connsiteX38" fmla="*/ 3234270 w 8663224"/>
                <a:gd name="connsiteY38" fmla="*/ 6928385 h 6928385"/>
                <a:gd name="connsiteX39" fmla="*/ 2829987 w 8663224"/>
                <a:gd name="connsiteY39" fmla="*/ 6928385 h 6928385"/>
                <a:gd name="connsiteX40" fmla="*/ 2165806 w 8663224"/>
                <a:gd name="connsiteY40" fmla="*/ 6928385 h 6928385"/>
                <a:gd name="connsiteX41" fmla="*/ 1761522 w 8663224"/>
                <a:gd name="connsiteY41" fmla="*/ 6928385 h 6928385"/>
                <a:gd name="connsiteX42" fmla="*/ 1270606 w 8663224"/>
                <a:gd name="connsiteY42" fmla="*/ 6928385 h 6928385"/>
                <a:gd name="connsiteX43" fmla="*/ 866322 w 8663224"/>
                <a:gd name="connsiteY43" fmla="*/ 6928385 h 6928385"/>
                <a:gd name="connsiteX44" fmla="*/ 0 w 8663224"/>
                <a:gd name="connsiteY44" fmla="*/ 6928385 h 6928385"/>
                <a:gd name="connsiteX45" fmla="*/ 0 w 8663224"/>
                <a:gd name="connsiteY45" fmla="*/ 6489587 h 6928385"/>
                <a:gd name="connsiteX46" fmla="*/ 0 w 8663224"/>
                <a:gd name="connsiteY46" fmla="*/ 5912222 h 6928385"/>
                <a:gd name="connsiteX47" fmla="*/ 0 w 8663224"/>
                <a:gd name="connsiteY47" fmla="*/ 5196289 h 6928385"/>
                <a:gd name="connsiteX48" fmla="*/ 0 w 8663224"/>
                <a:gd name="connsiteY48" fmla="*/ 4618923 h 6928385"/>
                <a:gd name="connsiteX49" fmla="*/ 0 w 8663224"/>
                <a:gd name="connsiteY49" fmla="*/ 3902990 h 6928385"/>
                <a:gd name="connsiteX50" fmla="*/ 0 w 8663224"/>
                <a:gd name="connsiteY50" fmla="*/ 3187057 h 6928385"/>
                <a:gd name="connsiteX51" fmla="*/ 0 w 8663224"/>
                <a:gd name="connsiteY51" fmla="*/ 2748259 h 6928385"/>
                <a:gd name="connsiteX52" fmla="*/ 0 w 8663224"/>
                <a:gd name="connsiteY52" fmla="*/ 2378746 h 6928385"/>
                <a:gd name="connsiteX53" fmla="*/ 0 w 8663224"/>
                <a:gd name="connsiteY53" fmla="*/ 1939948 h 6928385"/>
                <a:gd name="connsiteX54" fmla="*/ 0 w 8663224"/>
                <a:gd name="connsiteY54" fmla="*/ 1362582 h 6928385"/>
                <a:gd name="connsiteX55" fmla="*/ 0 w 8663224"/>
                <a:gd name="connsiteY55" fmla="*/ 993069 h 6928385"/>
                <a:gd name="connsiteX56" fmla="*/ 0 w 8663224"/>
                <a:gd name="connsiteY56" fmla="*/ 554271 h 6928385"/>
                <a:gd name="connsiteX57" fmla="*/ 0 w 8663224"/>
                <a:gd name="connsiteY57" fmla="*/ 0 h 692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663224" h="6928385" fill="none" extrusionOk="0">
                  <a:moveTo>
                    <a:pt x="0" y="0"/>
                  </a:moveTo>
                  <a:cubicBezTo>
                    <a:pt x="192510" y="-66208"/>
                    <a:pt x="519509" y="71303"/>
                    <a:pt x="664181" y="0"/>
                  </a:cubicBezTo>
                  <a:cubicBezTo>
                    <a:pt x="808853" y="-71303"/>
                    <a:pt x="1118780" y="14421"/>
                    <a:pt x="1241729" y="0"/>
                  </a:cubicBezTo>
                  <a:cubicBezTo>
                    <a:pt x="1364678" y="-14421"/>
                    <a:pt x="1491933" y="36187"/>
                    <a:pt x="1646013" y="0"/>
                  </a:cubicBezTo>
                  <a:cubicBezTo>
                    <a:pt x="1800093" y="-36187"/>
                    <a:pt x="2210009" y="1218"/>
                    <a:pt x="2396825" y="0"/>
                  </a:cubicBezTo>
                  <a:cubicBezTo>
                    <a:pt x="2583641" y="-1218"/>
                    <a:pt x="2912960" y="16299"/>
                    <a:pt x="3061006" y="0"/>
                  </a:cubicBezTo>
                  <a:cubicBezTo>
                    <a:pt x="3209052" y="-16299"/>
                    <a:pt x="3373753" y="7529"/>
                    <a:pt x="3465290" y="0"/>
                  </a:cubicBezTo>
                  <a:cubicBezTo>
                    <a:pt x="3556827" y="-7529"/>
                    <a:pt x="3707891" y="24920"/>
                    <a:pt x="3782941" y="0"/>
                  </a:cubicBezTo>
                  <a:cubicBezTo>
                    <a:pt x="3857991" y="-24920"/>
                    <a:pt x="4161246" y="12955"/>
                    <a:pt x="4273857" y="0"/>
                  </a:cubicBezTo>
                  <a:cubicBezTo>
                    <a:pt x="4386468" y="-12955"/>
                    <a:pt x="4722533" y="53073"/>
                    <a:pt x="5024670" y="0"/>
                  </a:cubicBezTo>
                  <a:cubicBezTo>
                    <a:pt x="5326807" y="-53073"/>
                    <a:pt x="5389092" y="32361"/>
                    <a:pt x="5688850" y="0"/>
                  </a:cubicBezTo>
                  <a:cubicBezTo>
                    <a:pt x="5988608" y="-32361"/>
                    <a:pt x="6067323" y="21312"/>
                    <a:pt x="6179766" y="0"/>
                  </a:cubicBezTo>
                  <a:cubicBezTo>
                    <a:pt x="6292209" y="-21312"/>
                    <a:pt x="6408999" y="33101"/>
                    <a:pt x="6497418" y="0"/>
                  </a:cubicBezTo>
                  <a:cubicBezTo>
                    <a:pt x="6585837" y="-33101"/>
                    <a:pt x="6739237" y="44808"/>
                    <a:pt x="6901702" y="0"/>
                  </a:cubicBezTo>
                  <a:cubicBezTo>
                    <a:pt x="7064167" y="-44808"/>
                    <a:pt x="7419152" y="4969"/>
                    <a:pt x="7652515" y="0"/>
                  </a:cubicBezTo>
                  <a:cubicBezTo>
                    <a:pt x="7885878" y="-4969"/>
                    <a:pt x="7901404" y="14419"/>
                    <a:pt x="8143431" y="0"/>
                  </a:cubicBezTo>
                  <a:cubicBezTo>
                    <a:pt x="8385458" y="-14419"/>
                    <a:pt x="8463914" y="30514"/>
                    <a:pt x="8663224" y="0"/>
                  </a:cubicBezTo>
                  <a:cubicBezTo>
                    <a:pt x="8668393" y="198126"/>
                    <a:pt x="8654791" y="524766"/>
                    <a:pt x="8663224" y="715933"/>
                  </a:cubicBezTo>
                  <a:cubicBezTo>
                    <a:pt x="8671657" y="907100"/>
                    <a:pt x="8660554" y="986824"/>
                    <a:pt x="8663224" y="1154731"/>
                  </a:cubicBezTo>
                  <a:cubicBezTo>
                    <a:pt x="8665894" y="1322638"/>
                    <a:pt x="8648304" y="1470837"/>
                    <a:pt x="8663224" y="1593529"/>
                  </a:cubicBezTo>
                  <a:cubicBezTo>
                    <a:pt x="8678144" y="1716221"/>
                    <a:pt x="8607644" y="1962177"/>
                    <a:pt x="8663224" y="2240178"/>
                  </a:cubicBezTo>
                  <a:cubicBezTo>
                    <a:pt x="8718804" y="2518179"/>
                    <a:pt x="8616656" y="2637975"/>
                    <a:pt x="8663224" y="2748259"/>
                  </a:cubicBezTo>
                  <a:cubicBezTo>
                    <a:pt x="8709792" y="2858543"/>
                    <a:pt x="8649167" y="3161739"/>
                    <a:pt x="8663224" y="3464192"/>
                  </a:cubicBezTo>
                  <a:cubicBezTo>
                    <a:pt x="8677281" y="3766645"/>
                    <a:pt x="8633013" y="3791084"/>
                    <a:pt x="8663224" y="4041558"/>
                  </a:cubicBezTo>
                  <a:cubicBezTo>
                    <a:pt x="8693435" y="4292032"/>
                    <a:pt x="8633933" y="4436424"/>
                    <a:pt x="8663224" y="4549639"/>
                  </a:cubicBezTo>
                  <a:cubicBezTo>
                    <a:pt x="8692515" y="4662854"/>
                    <a:pt x="8655995" y="5024128"/>
                    <a:pt x="8663224" y="5196289"/>
                  </a:cubicBezTo>
                  <a:cubicBezTo>
                    <a:pt x="8670453" y="5368450"/>
                    <a:pt x="8610410" y="5593561"/>
                    <a:pt x="8663224" y="5704370"/>
                  </a:cubicBezTo>
                  <a:cubicBezTo>
                    <a:pt x="8716038" y="5815179"/>
                    <a:pt x="8624263" y="5982055"/>
                    <a:pt x="8663224" y="6073884"/>
                  </a:cubicBezTo>
                  <a:cubicBezTo>
                    <a:pt x="8702185" y="6165713"/>
                    <a:pt x="8650999" y="6657886"/>
                    <a:pt x="8663224" y="6928385"/>
                  </a:cubicBezTo>
                  <a:cubicBezTo>
                    <a:pt x="8420126" y="6985823"/>
                    <a:pt x="8266468" y="6885674"/>
                    <a:pt x="8085676" y="6928385"/>
                  </a:cubicBezTo>
                  <a:cubicBezTo>
                    <a:pt x="7904884" y="6971096"/>
                    <a:pt x="7751731" y="6905513"/>
                    <a:pt x="7594760" y="6928385"/>
                  </a:cubicBezTo>
                  <a:cubicBezTo>
                    <a:pt x="7437789" y="6951257"/>
                    <a:pt x="7244638" y="6922279"/>
                    <a:pt x="7103844" y="6928385"/>
                  </a:cubicBezTo>
                  <a:cubicBezTo>
                    <a:pt x="6963050" y="6934491"/>
                    <a:pt x="6783741" y="6882993"/>
                    <a:pt x="6612928" y="6928385"/>
                  </a:cubicBezTo>
                  <a:cubicBezTo>
                    <a:pt x="6442115" y="6973777"/>
                    <a:pt x="6222195" y="6910165"/>
                    <a:pt x="6122012" y="6928385"/>
                  </a:cubicBezTo>
                  <a:cubicBezTo>
                    <a:pt x="6021829" y="6946605"/>
                    <a:pt x="5845148" y="6919950"/>
                    <a:pt x="5717728" y="6928385"/>
                  </a:cubicBezTo>
                  <a:cubicBezTo>
                    <a:pt x="5590308" y="6936820"/>
                    <a:pt x="5177688" y="6921610"/>
                    <a:pt x="4966915" y="6928385"/>
                  </a:cubicBezTo>
                  <a:cubicBezTo>
                    <a:pt x="4756142" y="6935160"/>
                    <a:pt x="4554072" y="6874999"/>
                    <a:pt x="4216102" y="6928385"/>
                  </a:cubicBezTo>
                  <a:cubicBezTo>
                    <a:pt x="3878132" y="6981771"/>
                    <a:pt x="3950460" y="6927976"/>
                    <a:pt x="3725186" y="6928385"/>
                  </a:cubicBezTo>
                  <a:cubicBezTo>
                    <a:pt x="3499912" y="6928794"/>
                    <a:pt x="3442024" y="6914420"/>
                    <a:pt x="3234270" y="6928385"/>
                  </a:cubicBezTo>
                  <a:cubicBezTo>
                    <a:pt x="3026516" y="6942350"/>
                    <a:pt x="2995767" y="6904799"/>
                    <a:pt x="2829987" y="6928385"/>
                  </a:cubicBezTo>
                  <a:cubicBezTo>
                    <a:pt x="2664207" y="6951971"/>
                    <a:pt x="2351185" y="6916422"/>
                    <a:pt x="2165806" y="6928385"/>
                  </a:cubicBezTo>
                  <a:cubicBezTo>
                    <a:pt x="1980427" y="6940348"/>
                    <a:pt x="1950022" y="6913509"/>
                    <a:pt x="1761522" y="6928385"/>
                  </a:cubicBezTo>
                  <a:cubicBezTo>
                    <a:pt x="1573022" y="6943261"/>
                    <a:pt x="1470728" y="6914739"/>
                    <a:pt x="1270606" y="6928385"/>
                  </a:cubicBezTo>
                  <a:cubicBezTo>
                    <a:pt x="1070484" y="6942031"/>
                    <a:pt x="994888" y="6913210"/>
                    <a:pt x="866322" y="6928385"/>
                  </a:cubicBezTo>
                  <a:cubicBezTo>
                    <a:pt x="737756" y="6943560"/>
                    <a:pt x="406129" y="6900837"/>
                    <a:pt x="0" y="6928385"/>
                  </a:cubicBezTo>
                  <a:cubicBezTo>
                    <a:pt x="-39695" y="6751670"/>
                    <a:pt x="33712" y="6608707"/>
                    <a:pt x="0" y="6489587"/>
                  </a:cubicBezTo>
                  <a:cubicBezTo>
                    <a:pt x="-33712" y="6370467"/>
                    <a:pt x="38138" y="6109397"/>
                    <a:pt x="0" y="5912222"/>
                  </a:cubicBezTo>
                  <a:cubicBezTo>
                    <a:pt x="-38138" y="5715047"/>
                    <a:pt x="31891" y="5361694"/>
                    <a:pt x="0" y="5196289"/>
                  </a:cubicBezTo>
                  <a:cubicBezTo>
                    <a:pt x="-31891" y="5030884"/>
                    <a:pt x="34620" y="4771594"/>
                    <a:pt x="0" y="4618923"/>
                  </a:cubicBezTo>
                  <a:cubicBezTo>
                    <a:pt x="-34620" y="4466252"/>
                    <a:pt x="81562" y="4168114"/>
                    <a:pt x="0" y="3902990"/>
                  </a:cubicBezTo>
                  <a:cubicBezTo>
                    <a:pt x="-81562" y="3637866"/>
                    <a:pt x="69279" y="3461980"/>
                    <a:pt x="0" y="3187057"/>
                  </a:cubicBezTo>
                  <a:cubicBezTo>
                    <a:pt x="-69279" y="2912134"/>
                    <a:pt x="7299" y="2948739"/>
                    <a:pt x="0" y="2748259"/>
                  </a:cubicBezTo>
                  <a:cubicBezTo>
                    <a:pt x="-7299" y="2547779"/>
                    <a:pt x="36066" y="2553959"/>
                    <a:pt x="0" y="2378746"/>
                  </a:cubicBezTo>
                  <a:cubicBezTo>
                    <a:pt x="-36066" y="2203533"/>
                    <a:pt x="17042" y="2104020"/>
                    <a:pt x="0" y="1939948"/>
                  </a:cubicBezTo>
                  <a:cubicBezTo>
                    <a:pt x="-17042" y="1775876"/>
                    <a:pt x="56153" y="1532764"/>
                    <a:pt x="0" y="1362582"/>
                  </a:cubicBezTo>
                  <a:cubicBezTo>
                    <a:pt x="-56153" y="1192400"/>
                    <a:pt x="30819" y="1133202"/>
                    <a:pt x="0" y="993069"/>
                  </a:cubicBezTo>
                  <a:cubicBezTo>
                    <a:pt x="-30819" y="852936"/>
                    <a:pt x="21419" y="642809"/>
                    <a:pt x="0" y="554271"/>
                  </a:cubicBezTo>
                  <a:cubicBezTo>
                    <a:pt x="-21419" y="465733"/>
                    <a:pt x="52565" y="169687"/>
                    <a:pt x="0" y="0"/>
                  </a:cubicBezTo>
                  <a:close/>
                </a:path>
                <a:path w="8663224" h="6928385" stroke="0" extrusionOk="0">
                  <a:moveTo>
                    <a:pt x="0" y="0"/>
                  </a:moveTo>
                  <a:cubicBezTo>
                    <a:pt x="142974" y="-47117"/>
                    <a:pt x="315896" y="26796"/>
                    <a:pt x="490916" y="0"/>
                  </a:cubicBezTo>
                  <a:cubicBezTo>
                    <a:pt x="665936" y="-26796"/>
                    <a:pt x="1003880" y="20321"/>
                    <a:pt x="1241729" y="0"/>
                  </a:cubicBezTo>
                  <a:cubicBezTo>
                    <a:pt x="1479578" y="-20321"/>
                    <a:pt x="1530754" y="10588"/>
                    <a:pt x="1819277" y="0"/>
                  </a:cubicBezTo>
                  <a:cubicBezTo>
                    <a:pt x="2107800" y="-10588"/>
                    <a:pt x="2218079" y="26293"/>
                    <a:pt x="2396825" y="0"/>
                  </a:cubicBezTo>
                  <a:cubicBezTo>
                    <a:pt x="2575571" y="-26293"/>
                    <a:pt x="2735220" y="609"/>
                    <a:pt x="3061006" y="0"/>
                  </a:cubicBezTo>
                  <a:cubicBezTo>
                    <a:pt x="3386792" y="-609"/>
                    <a:pt x="3645316" y="19599"/>
                    <a:pt x="3811819" y="0"/>
                  </a:cubicBezTo>
                  <a:cubicBezTo>
                    <a:pt x="3978322" y="-19599"/>
                    <a:pt x="4216626" y="1608"/>
                    <a:pt x="4389367" y="0"/>
                  </a:cubicBezTo>
                  <a:cubicBezTo>
                    <a:pt x="4562108" y="-1608"/>
                    <a:pt x="4607914" y="9211"/>
                    <a:pt x="4707018" y="0"/>
                  </a:cubicBezTo>
                  <a:cubicBezTo>
                    <a:pt x="4806122" y="-9211"/>
                    <a:pt x="5123539" y="76151"/>
                    <a:pt x="5371199" y="0"/>
                  </a:cubicBezTo>
                  <a:cubicBezTo>
                    <a:pt x="5618859" y="-76151"/>
                    <a:pt x="5665490" y="12144"/>
                    <a:pt x="5775483" y="0"/>
                  </a:cubicBezTo>
                  <a:cubicBezTo>
                    <a:pt x="5885476" y="-12144"/>
                    <a:pt x="6267794" y="13580"/>
                    <a:pt x="6526295" y="0"/>
                  </a:cubicBezTo>
                  <a:cubicBezTo>
                    <a:pt x="6784796" y="-13580"/>
                    <a:pt x="6894131" y="31313"/>
                    <a:pt x="7017211" y="0"/>
                  </a:cubicBezTo>
                  <a:cubicBezTo>
                    <a:pt x="7140291" y="-31313"/>
                    <a:pt x="7579996" y="58185"/>
                    <a:pt x="7768024" y="0"/>
                  </a:cubicBezTo>
                  <a:cubicBezTo>
                    <a:pt x="7956052" y="-58185"/>
                    <a:pt x="8477973" y="72452"/>
                    <a:pt x="8663224" y="0"/>
                  </a:cubicBezTo>
                  <a:cubicBezTo>
                    <a:pt x="8701388" y="144952"/>
                    <a:pt x="8604868" y="367520"/>
                    <a:pt x="8663224" y="508082"/>
                  </a:cubicBezTo>
                  <a:cubicBezTo>
                    <a:pt x="8721580" y="648644"/>
                    <a:pt x="8607433" y="942404"/>
                    <a:pt x="8663224" y="1224015"/>
                  </a:cubicBezTo>
                  <a:cubicBezTo>
                    <a:pt x="8719015" y="1505626"/>
                    <a:pt x="8640998" y="1481050"/>
                    <a:pt x="8663224" y="1732096"/>
                  </a:cubicBezTo>
                  <a:cubicBezTo>
                    <a:pt x="8685450" y="1983142"/>
                    <a:pt x="8658259" y="1928858"/>
                    <a:pt x="8663224" y="2101610"/>
                  </a:cubicBezTo>
                  <a:cubicBezTo>
                    <a:pt x="8668189" y="2274362"/>
                    <a:pt x="8616432" y="2532874"/>
                    <a:pt x="8663224" y="2748259"/>
                  </a:cubicBezTo>
                  <a:cubicBezTo>
                    <a:pt x="8710016" y="2963644"/>
                    <a:pt x="8623989" y="3247234"/>
                    <a:pt x="8663224" y="3394909"/>
                  </a:cubicBezTo>
                  <a:cubicBezTo>
                    <a:pt x="8702459" y="3542584"/>
                    <a:pt x="8640088" y="3836873"/>
                    <a:pt x="8663224" y="4041558"/>
                  </a:cubicBezTo>
                  <a:cubicBezTo>
                    <a:pt x="8686360" y="4246243"/>
                    <a:pt x="8601013" y="4413202"/>
                    <a:pt x="8663224" y="4688207"/>
                  </a:cubicBezTo>
                  <a:cubicBezTo>
                    <a:pt x="8725435" y="4963212"/>
                    <a:pt x="8629557" y="5002108"/>
                    <a:pt x="8663224" y="5127005"/>
                  </a:cubicBezTo>
                  <a:cubicBezTo>
                    <a:pt x="8696891" y="5251902"/>
                    <a:pt x="8623827" y="5509076"/>
                    <a:pt x="8663224" y="5635086"/>
                  </a:cubicBezTo>
                  <a:cubicBezTo>
                    <a:pt x="8702621" y="5761096"/>
                    <a:pt x="8652181" y="5975140"/>
                    <a:pt x="8663224" y="6143168"/>
                  </a:cubicBezTo>
                  <a:cubicBezTo>
                    <a:pt x="8674267" y="6311196"/>
                    <a:pt x="8649781" y="6543220"/>
                    <a:pt x="8663224" y="6928385"/>
                  </a:cubicBezTo>
                  <a:cubicBezTo>
                    <a:pt x="8521189" y="6956594"/>
                    <a:pt x="8431594" y="6914473"/>
                    <a:pt x="8345572" y="6928385"/>
                  </a:cubicBezTo>
                  <a:cubicBezTo>
                    <a:pt x="8259550" y="6942297"/>
                    <a:pt x="8045946" y="6899117"/>
                    <a:pt x="7854656" y="6928385"/>
                  </a:cubicBezTo>
                  <a:cubicBezTo>
                    <a:pt x="7663366" y="6957653"/>
                    <a:pt x="7649057" y="6887029"/>
                    <a:pt x="7450373" y="6928385"/>
                  </a:cubicBezTo>
                  <a:cubicBezTo>
                    <a:pt x="7251689" y="6969741"/>
                    <a:pt x="7099289" y="6878970"/>
                    <a:pt x="6872824" y="6928385"/>
                  </a:cubicBezTo>
                  <a:cubicBezTo>
                    <a:pt x="6646359" y="6977800"/>
                    <a:pt x="6349218" y="6892296"/>
                    <a:pt x="6208644" y="6928385"/>
                  </a:cubicBezTo>
                  <a:cubicBezTo>
                    <a:pt x="6068070" y="6964474"/>
                    <a:pt x="5991821" y="6883085"/>
                    <a:pt x="5804360" y="6928385"/>
                  </a:cubicBezTo>
                  <a:cubicBezTo>
                    <a:pt x="5616899" y="6973685"/>
                    <a:pt x="5555921" y="6896902"/>
                    <a:pt x="5486709" y="6928385"/>
                  </a:cubicBezTo>
                  <a:cubicBezTo>
                    <a:pt x="5417497" y="6959868"/>
                    <a:pt x="4939228" y="6919393"/>
                    <a:pt x="4735896" y="6928385"/>
                  </a:cubicBezTo>
                  <a:cubicBezTo>
                    <a:pt x="4532564" y="6937377"/>
                    <a:pt x="4303084" y="6874486"/>
                    <a:pt x="4071715" y="6928385"/>
                  </a:cubicBezTo>
                  <a:cubicBezTo>
                    <a:pt x="3840346" y="6982284"/>
                    <a:pt x="3517235" y="6870961"/>
                    <a:pt x="3320903" y="6928385"/>
                  </a:cubicBezTo>
                  <a:cubicBezTo>
                    <a:pt x="3124571" y="6985809"/>
                    <a:pt x="2982616" y="6882056"/>
                    <a:pt x="2829987" y="6928385"/>
                  </a:cubicBezTo>
                  <a:cubicBezTo>
                    <a:pt x="2677358" y="6974714"/>
                    <a:pt x="2465510" y="6898687"/>
                    <a:pt x="2252438" y="6928385"/>
                  </a:cubicBezTo>
                  <a:cubicBezTo>
                    <a:pt x="2039366" y="6958083"/>
                    <a:pt x="1811293" y="6879163"/>
                    <a:pt x="1674890" y="6928385"/>
                  </a:cubicBezTo>
                  <a:cubicBezTo>
                    <a:pt x="1538487" y="6977607"/>
                    <a:pt x="1197471" y="6922429"/>
                    <a:pt x="924077" y="6928385"/>
                  </a:cubicBezTo>
                  <a:cubicBezTo>
                    <a:pt x="650683" y="6934341"/>
                    <a:pt x="351479" y="6836806"/>
                    <a:pt x="0" y="6928385"/>
                  </a:cubicBezTo>
                  <a:cubicBezTo>
                    <a:pt x="-76670" y="6695686"/>
                    <a:pt x="19116" y="6376834"/>
                    <a:pt x="0" y="6212452"/>
                  </a:cubicBezTo>
                  <a:cubicBezTo>
                    <a:pt x="-19116" y="6048070"/>
                    <a:pt x="655" y="5825506"/>
                    <a:pt x="0" y="5635086"/>
                  </a:cubicBezTo>
                  <a:cubicBezTo>
                    <a:pt x="-655" y="5444666"/>
                    <a:pt x="49794" y="5176795"/>
                    <a:pt x="0" y="5057721"/>
                  </a:cubicBezTo>
                  <a:cubicBezTo>
                    <a:pt x="-49794" y="4938647"/>
                    <a:pt x="18151" y="4655766"/>
                    <a:pt x="0" y="4549639"/>
                  </a:cubicBezTo>
                  <a:cubicBezTo>
                    <a:pt x="-18151" y="4443512"/>
                    <a:pt x="46460" y="4248387"/>
                    <a:pt x="0" y="4110842"/>
                  </a:cubicBezTo>
                  <a:cubicBezTo>
                    <a:pt x="-46460" y="3973297"/>
                    <a:pt x="30739" y="3904311"/>
                    <a:pt x="0" y="3741328"/>
                  </a:cubicBezTo>
                  <a:cubicBezTo>
                    <a:pt x="-30739" y="3578345"/>
                    <a:pt x="64862" y="3420524"/>
                    <a:pt x="0" y="3163962"/>
                  </a:cubicBezTo>
                  <a:cubicBezTo>
                    <a:pt x="-64862" y="2907400"/>
                    <a:pt x="45342" y="2792373"/>
                    <a:pt x="0" y="2586597"/>
                  </a:cubicBezTo>
                  <a:cubicBezTo>
                    <a:pt x="-45342" y="2380821"/>
                    <a:pt x="7707" y="2382211"/>
                    <a:pt x="0" y="2217083"/>
                  </a:cubicBezTo>
                  <a:cubicBezTo>
                    <a:pt x="-7707" y="2051955"/>
                    <a:pt x="51845" y="1961051"/>
                    <a:pt x="0" y="1778285"/>
                  </a:cubicBezTo>
                  <a:cubicBezTo>
                    <a:pt x="-51845" y="1595519"/>
                    <a:pt x="53781" y="1378142"/>
                    <a:pt x="0" y="1131636"/>
                  </a:cubicBezTo>
                  <a:cubicBezTo>
                    <a:pt x="-53781" y="885130"/>
                    <a:pt x="39169" y="685575"/>
                    <a:pt x="0" y="554271"/>
                  </a:cubicBezTo>
                  <a:cubicBezTo>
                    <a:pt x="-39169" y="422967"/>
                    <a:pt x="4832" y="148126"/>
                    <a:pt x="0" y="0"/>
                  </a:cubicBezTo>
                  <a:close/>
                </a:path>
              </a:pathLst>
            </a:custGeom>
            <a:ln w="38100">
              <a:noFill/>
              <a:extLst>
                <a:ext uri="{C807C97D-BFC1-408E-A445-0C87EB9F89A2}">
                  <ask:lineSketchStyleProps xmlns:ask="http://schemas.microsoft.com/office/drawing/2018/sketchyshapes" sd="69530603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5B06D78-B583-0A52-4E86-D8FC78E87D0A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15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5257800" y="5589604"/>
            <a:ext cx="12582604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__ __ __ __ 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5576740" y="5800362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6904601" y="5726338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8594201" y="5800362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11910364" y="5685787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EBD4D-AC46-4885-4FEB-51A27C78074F}"/>
              </a:ext>
            </a:extLst>
          </p:cNvPr>
          <p:cNvSpPr/>
          <p:nvPr/>
        </p:nvSpPr>
        <p:spPr>
          <a:xfrm>
            <a:off x="13511739" y="5732512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768B48-49CC-B75A-A5B0-31525360B84C}"/>
              </a:ext>
            </a:extLst>
          </p:cNvPr>
          <p:cNvSpPr/>
          <p:nvPr/>
        </p:nvSpPr>
        <p:spPr>
          <a:xfrm>
            <a:off x="15102228" y="5732512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F13390-0F61-4A3D-EF75-471BBF2B1262}"/>
              </a:ext>
            </a:extLst>
          </p:cNvPr>
          <p:cNvSpPr/>
          <p:nvPr/>
        </p:nvSpPr>
        <p:spPr>
          <a:xfrm>
            <a:off x="16666390" y="5699436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50A926-4D09-8AC2-DFB9-C39B7B74AC03}"/>
              </a:ext>
            </a:extLst>
          </p:cNvPr>
          <p:cNvSpPr/>
          <p:nvPr/>
        </p:nvSpPr>
        <p:spPr>
          <a:xfrm>
            <a:off x="10283801" y="5726338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E1E7F6-96E5-1325-4739-6412526A5AAB}"/>
              </a:ext>
            </a:extLst>
          </p:cNvPr>
          <p:cNvGrpSpPr/>
          <p:nvPr/>
        </p:nvGrpSpPr>
        <p:grpSpPr>
          <a:xfrm>
            <a:off x="728746" y="4071913"/>
            <a:ext cx="3935083" cy="5097830"/>
            <a:chOff x="8536231" y="1467775"/>
            <a:chExt cx="9053399" cy="7315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A6961D-3872-6F86-6C65-BE04B1D73705}"/>
                </a:ext>
              </a:extLst>
            </p:cNvPr>
            <p:cNvSpPr/>
            <p:nvPr/>
          </p:nvSpPr>
          <p:spPr>
            <a:xfrm>
              <a:off x="8536231" y="1467775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384769 w 9053399"/>
                <a:gd name="connsiteY1" fmla="*/ 0 h 7315200"/>
                <a:gd name="connsiteX2" fmla="*/ 1041141 w 9053399"/>
                <a:gd name="connsiteY2" fmla="*/ 0 h 7315200"/>
                <a:gd name="connsiteX3" fmla="*/ 1425910 w 9053399"/>
                <a:gd name="connsiteY3" fmla="*/ 0 h 7315200"/>
                <a:gd name="connsiteX4" fmla="*/ 1720146 w 9053399"/>
                <a:gd name="connsiteY4" fmla="*/ 0 h 7315200"/>
                <a:gd name="connsiteX5" fmla="*/ 2285983 w 9053399"/>
                <a:gd name="connsiteY5" fmla="*/ 0 h 7315200"/>
                <a:gd name="connsiteX6" fmla="*/ 2851821 w 9053399"/>
                <a:gd name="connsiteY6" fmla="*/ 0 h 7315200"/>
                <a:gd name="connsiteX7" fmla="*/ 3327124 w 9053399"/>
                <a:gd name="connsiteY7" fmla="*/ 0 h 7315200"/>
                <a:gd name="connsiteX8" fmla="*/ 3711894 w 9053399"/>
                <a:gd name="connsiteY8" fmla="*/ 0 h 7315200"/>
                <a:gd name="connsiteX9" fmla="*/ 4368265 w 9053399"/>
                <a:gd name="connsiteY9" fmla="*/ 0 h 7315200"/>
                <a:gd name="connsiteX10" fmla="*/ 5115170 w 9053399"/>
                <a:gd name="connsiteY10" fmla="*/ 0 h 7315200"/>
                <a:gd name="connsiteX11" fmla="*/ 5862076 w 9053399"/>
                <a:gd name="connsiteY11" fmla="*/ 0 h 7315200"/>
                <a:gd name="connsiteX12" fmla="*/ 6427913 w 9053399"/>
                <a:gd name="connsiteY12" fmla="*/ 0 h 7315200"/>
                <a:gd name="connsiteX13" fmla="*/ 6993751 w 9053399"/>
                <a:gd name="connsiteY13" fmla="*/ 0 h 7315200"/>
                <a:gd name="connsiteX14" fmla="*/ 7740656 w 9053399"/>
                <a:gd name="connsiteY14" fmla="*/ 0 h 7315200"/>
                <a:gd name="connsiteX15" fmla="*/ 8215960 w 9053399"/>
                <a:gd name="connsiteY15" fmla="*/ 0 h 7315200"/>
                <a:gd name="connsiteX16" fmla="*/ 9053399 w 9053399"/>
                <a:gd name="connsiteY16" fmla="*/ 0 h 7315200"/>
                <a:gd name="connsiteX17" fmla="*/ 9053399 w 9053399"/>
                <a:gd name="connsiteY17" fmla="*/ 635860 h 7315200"/>
                <a:gd name="connsiteX18" fmla="*/ 9053399 w 9053399"/>
                <a:gd name="connsiteY18" fmla="*/ 1198567 h 7315200"/>
                <a:gd name="connsiteX19" fmla="*/ 9053399 w 9053399"/>
                <a:gd name="connsiteY19" fmla="*/ 1541819 h 7315200"/>
                <a:gd name="connsiteX20" fmla="*/ 9053399 w 9053399"/>
                <a:gd name="connsiteY20" fmla="*/ 2031375 h 7315200"/>
                <a:gd name="connsiteX21" fmla="*/ 9053399 w 9053399"/>
                <a:gd name="connsiteY21" fmla="*/ 2667234 h 7315200"/>
                <a:gd name="connsiteX22" fmla="*/ 9053399 w 9053399"/>
                <a:gd name="connsiteY22" fmla="*/ 3156790 h 7315200"/>
                <a:gd name="connsiteX23" fmla="*/ 9053399 w 9053399"/>
                <a:gd name="connsiteY23" fmla="*/ 3719498 h 7315200"/>
                <a:gd name="connsiteX24" fmla="*/ 9053399 w 9053399"/>
                <a:gd name="connsiteY24" fmla="*/ 4062750 h 7315200"/>
                <a:gd name="connsiteX25" fmla="*/ 9053399 w 9053399"/>
                <a:gd name="connsiteY25" fmla="*/ 4406001 h 7315200"/>
                <a:gd name="connsiteX26" fmla="*/ 9053399 w 9053399"/>
                <a:gd name="connsiteY26" fmla="*/ 4968709 h 7315200"/>
                <a:gd name="connsiteX27" fmla="*/ 9053399 w 9053399"/>
                <a:gd name="connsiteY27" fmla="*/ 5385113 h 7315200"/>
                <a:gd name="connsiteX28" fmla="*/ 9053399 w 9053399"/>
                <a:gd name="connsiteY28" fmla="*/ 5801516 h 7315200"/>
                <a:gd name="connsiteX29" fmla="*/ 9053399 w 9053399"/>
                <a:gd name="connsiteY29" fmla="*/ 6510528 h 7315200"/>
                <a:gd name="connsiteX30" fmla="*/ 9053399 w 9053399"/>
                <a:gd name="connsiteY30" fmla="*/ 7315200 h 7315200"/>
                <a:gd name="connsiteX31" fmla="*/ 8306494 w 9053399"/>
                <a:gd name="connsiteY31" fmla="*/ 7315200 h 7315200"/>
                <a:gd name="connsiteX32" fmla="*/ 7921724 w 9053399"/>
                <a:gd name="connsiteY32" fmla="*/ 7315200 h 7315200"/>
                <a:gd name="connsiteX33" fmla="*/ 7536955 w 9053399"/>
                <a:gd name="connsiteY33" fmla="*/ 7315200 h 7315200"/>
                <a:gd name="connsiteX34" fmla="*/ 6880583 w 9053399"/>
                <a:gd name="connsiteY34" fmla="*/ 7315200 h 7315200"/>
                <a:gd name="connsiteX35" fmla="*/ 6586348 w 9053399"/>
                <a:gd name="connsiteY35" fmla="*/ 7315200 h 7315200"/>
                <a:gd name="connsiteX36" fmla="*/ 6292112 w 9053399"/>
                <a:gd name="connsiteY36" fmla="*/ 7315200 h 7315200"/>
                <a:gd name="connsiteX37" fmla="*/ 5907343 w 9053399"/>
                <a:gd name="connsiteY37" fmla="*/ 7315200 h 7315200"/>
                <a:gd name="connsiteX38" fmla="*/ 5522573 w 9053399"/>
                <a:gd name="connsiteY38" fmla="*/ 7315200 h 7315200"/>
                <a:gd name="connsiteX39" fmla="*/ 5228338 w 9053399"/>
                <a:gd name="connsiteY39" fmla="*/ 7315200 h 7315200"/>
                <a:gd name="connsiteX40" fmla="*/ 4843568 w 9053399"/>
                <a:gd name="connsiteY40" fmla="*/ 7315200 h 7315200"/>
                <a:gd name="connsiteX41" fmla="*/ 4096663 w 9053399"/>
                <a:gd name="connsiteY41" fmla="*/ 7315200 h 7315200"/>
                <a:gd name="connsiteX42" fmla="*/ 3349758 w 9053399"/>
                <a:gd name="connsiteY42" fmla="*/ 7315200 h 7315200"/>
                <a:gd name="connsiteX43" fmla="*/ 2693386 w 9053399"/>
                <a:gd name="connsiteY43" fmla="*/ 7315200 h 7315200"/>
                <a:gd name="connsiteX44" fmla="*/ 2308617 w 9053399"/>
                <a:gd name="connsiteY44" fmla="*/ 7315200 h 7315200"/>
                <a:gd name="connsiteX45" fmla="*/ 1652245 w 9053399"/>
                <a:gd name="connsiteY45" fmla="*/ 7315200 h 7315200"/>
                <a:gd name="connsiteX46" fmla="*/ 1086408 w 9053399"/>
                <a:gd name="connsiteY46" fmla="*/ 7315200 h 7315200"/>
                <a:gd name="connsiteX47" fmla="*/ 701638 w 9053399"/>
                <a:gd name="connsiteY47" fmla="*/ 7315200 h 7315200"/>
                <a:gd name="connsiteX48" fmla="*/ 0 w 9053399"/>
                <a:gd name="connsiteY48" fmla="*/ 7315200 h 7315200"/>
                <a:gd name="connsiteX49" fmla="*/ 0 w 9053399"/>
                <a:gd name="connsiteY49" fmla="*/ 6825644 h 7315200"/>
                <a:gd name="connsiteX50" fmla="*/ 0 w 9053399"/>
                <a:gd name="connsiteY50" fmla="*/ 6116633 h 7315200"/>
                <a:gd name="connsiteX51" fmla="*/ 0 w 9053399"/>
                <a:gd name="connsiteY51" fmla="*/ 5553925 h 7315200"/>
                <a:gd name="connsiteX52" fmla="*/ 0 w 9053399"/>
                <a:gd name="connsiteY52" fmla="*/ 5137521 h 7315200"/>
                <a:gd name="connsiteX53" fmla="*/ 0 w 9053399"/>
                <a:gd name="connsiteY53" fmla="*/ 4428510 h 7315200"/>
                <a:gd name="connsiteX54" fmla="*/ 0 w 9053399"/>
                <a:gd name="connsiteY54" fmla="*/ 4085258 h 7315200"/>
                <a:gd name="connsiteX55" fmla="*/ 0 w 9053399"/>
                <a:gd name="connsiteY55" fmla="*/ 3522550 h 7315200"/>
                <a:gd name="connsiteX56" fmla="*/ 0 w 9053399"/>
                <a:gd name="connsiteY56" fmla="*/ 2959842 h 7315200"/>
                <a:gd name="connsiteX57" fmla="*/ 0 w 9053399"/>
                <a:gd name="connsiteY57" fmla="*/ 2470287 h 7315200"/>
                <a:gd name="connsiteX58" fmla="*/ 0 w 9053399"/>
                <a:gd name="connsiteY58" fmla="*/ 1834427 h 7315200"/>
                <a:gd name="connsiteX59" fmla="*/ 0 w 9053399"/>
                <a:gd name="connsiteY59" fmla="*/ 1198567 h 7315200"/>
                <a:gd name="connsiteX60" fmla="*/ 0 w 9053399"/>
                <a:gd name="connsiteY60" fmla="*/ 782164 h 7315200"/>
                <a:gd name="connsiteX61" fmla="*/ 0 w 9053399"/>
                <a:gd name="connsiteY61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143581" y="-2487"/>
                    <a:pt x="253787" y="14987"/>
                    <a:pt x="384769" y="0"/>
                  </a:cubicBezTo>
                  <a:cubicBezTo>
                    <a:pt x="515751" y="-14987"/>
                    <a:pt x="840571" y="23768"/>
                    <a:pt x="1041141" y="0"/>
                  </a:cubicBezTo>
                  <a:cubicBezTo>
                    <a:pt x="1241711" y="-23768"/>
                    <a:pt x="1330929" y="24940"/>
                    <a:pt x="1425910" y="0"/>
                  </a:cubicBezTo>
                  <a:cubicBezTo>
                    <a:pt x="1520891" y="-24940"/>
                    <a:pt x="1642663" y="32666"/>
                    <a:pt x="1720146" y="0"/>
                  </a:cubicBezTo>
                  <a:cubicBezTo>
                    <a:pt x="1797629" y="-32666"/>
                    <a:pt x="2067935" y="43182"/>
                    <a:pt x="2285983" y="0"/>
                  </a:cubicBezTo>
                  <a:cubicBezTo>
                    <a:pt x="2504031" y="-43182"/>
                    <a:pt x="2675992" y="62886"/>
                    <a:pt x="2851821" y="0"/>
                  </a:cubicBezTo>
                  <a:cubicBezTo>
                    <a:pt x="3027650" y="-62886"/>
                    <a:pt x="3194362" y="20318"/>
                    <a:pt x="3327124" y="0"/>
                  </a:cubicBezTo>
                  <a:cubicBezTo>
                    <a:pt x="3459886" y="-20318"/>
                    <a:pt x="3621714" y="3907"/>
                    <a:pt x="3711894" y="0"/>
                  </a:cubicBezTo>
                  <a:cubicBezTo>
                    <a:pt x="3802074" y="-3907"/>
                    <a:pt x="4194853" y="16468"/>
                    <a:pt x="4368265" y="0"/>
                  </a:cubicBezTo>
                  <a:cubicBezTo>
                    <a:pt x="4541677" y="-16468"/>
                    <a:pt x="4872166" y="11519"/>
                    <a:pt x="5115170" y="0"/>
                  </a:cubicBezTo>
                  <a:cubicBezTo>
                    <a:pt x="5358174" y="-11519"/>
                    <a:pt x="5614552" y="83743"/>
                    <a:pt x="5862076" y="0"/>
                  </a:cubicBezTo>
                  <a:cubicBezTo>
                    <a:pt x="6109600" y="-83743"/>
                    <a:pt x="6288958" y="51142"/>
                    <a:pt x="6427913" y="0"/>
                  </a:cubicBezTo>
                  <a:cubicBezTo>
                    <a:pt x="6566868" y="-51142"/>
                    <a:pt x="6713346" y="32062"/>
                    <a:pt x="6993751" y="0"/>
                  </a:cubicBezTo>
                  <a:cubicBezTo>
                    <a:pt x="7274156" y="-32062"/>
                    <a:pt x="7548044" y="87641"/>
                    <a:pt x="7740656" y="0"/>
                  </a:cubicBezTo>
                  <a:cubicBezTo>
                    <a:pt x="7933269" y="-87641"/>
                    <a:pt x="8081004" y="11455"/>
                    <a:pt x="8215960" y="0"/>
                  </a:cubicBezTo>
                  <a:cubicBezTo>
                    <a:pt x="8350916" y="-11455"/>
                    <a:pt x="8653673" y="1920"/>
                    <a:pt x="9053399" y="0"/>
                  </a:cubicBezTo>
                  <a:cubicBezTo>
                    <a:pt x="9055339" y="232684"/>
                    <a:pt x="9029896" y="389808"/>
                    <a:pt x="9053399" y="635860"/>
                  </a:cubicBezTo>
                  <a:cubicBezTo>
                    <a:pt x="9076902" y="881912"/>
                    <a:pt x="9026429" y="1031941"/>
                    <a:pt x="9053399" y="1198567"/>
                  </a:cubicBezTo>
                  <a:cubicBezTo>
                    <a:pt x="9080369" y="1365193"/>
                    <a:pt x="9024226" y="1442950"/>
                    <a:pt x="9053399" y="1541819"/>
                  </a:cubicBezTo>
                  <a:cubicBezTo>
                    <a:pt x="9082572" y="1640688"/>
                    <a:pt x="8995015" y="1859592"/>
                    <a:pt x="9053399" y="2031375"/>
                  </a:cubicBezTo>
                  <a:cubicBezTo>
                    <a:pt x="9111783" y="2203158"/>
                    <a:pt x="8989772" y="2524237"/>
                    <a:pt x="9053399" y="2667234"/>
                  </a:cubicBezTo>
                  <a:cubicBezTo>
                    <a:pt x="9117026" y="2810231"/>
                    <a:pt x="9048005" y="3010976"/>
                    <a:pt x="9053399" y="3156790"/>
                  </a:cubicBezTo>
                  <a:cubicBezTo>
                    <a:pt x="9058793" y="3302604"/>
                    <a:pt x="9051784" y="3499346"/>
                    <a:pt x="9053399" y="3719498"/>
                  </a:cubicBezTo>
                  <a:cubicBezTo>
                    <a:pt x="9055014" y="3939650"/>
                    <a:pt x="9015065" y="3952945"/>
                    <a:pt x="9053399" y="4062750"/>
                  </a:cubicBezTo>
                  <a:cubicBezTo>
                    <a:pt x="9091733" y="4172555"/>
                    <a:pt x="9012826" y="4296133"/>
                    <a:pt x="9053399" y="4406001"/>
                  </a:cubicBezTo>
                  <a:cubicBezTo>
                    <a:pt x="9093972" y="4515869"/>
                    <a:pt x="9052933" y="4705629"/>
                    <a:pt x="9053399" y="4968709"/>
                  </a:cubicBezTo>
                  <a:cubicBezTo>
                    <a:pt x="9053865" y="5231789"/>
                    <a:pt x="9018046" y="5243171"/>
                    <a:pt x="9053399" y="5385113"/>
                  </a:cubicBezTo>
                  <a:cubicBezTo>
                    <a:pt x="9088752" y="5527055"/>
                    <a:pt x="9038215" y="5716698"/>
                    <a:pt x="9053399" y="5801516"/>
                  </a:cubicBezTo>
                  <a:cubicBezTo>
                    <a:pt x="9068583" y="5886334"/>
                    <a:pt x="8993435" y="6169564"/>
                    <a:pt x="9053399" y="6510528"/>
                  </a:cubicBezTo>
                  <a:cubicBezTo>
                    <a:pt x="9113363" y="6851492"/>
                    <a:pt x="9042709" y="7126595"/>
                    <a:pt x="9053399" y="7315200"/>
                  </a:cubicBezTo>
                  <a:cubicBezTo>
                    <a:pt x="8806278" y="7373703"/>
                    <a:pt x="8483648" y="7304041"/>
                    <a:pt x="8306494" y="7315200"/>
                  </a:cubicBezTo>
                  <a:cubicBezTo>
                    <a:pt x="8129340" y="7326359"/>
                    <a:pt x="8063582" y="7285809"/>
                    <a:pt x="7921724" y="7315200"/>
                  </a:cubicBezTo>
                  <a:cubicBezTo>
                    <a:pt x="7779866" y="7344591"/>
                    <a:pt x="7671512" y="7301080"/>
                    <a:pt x="7536955" y="7315200"/>
                  </a:cubicBezTo>
                  <a:cubicBezTo>
                    <a:pt x="7402398" y="7329320"/>
                    <a:pt x="7156924" y="7257342"/>
                    <a:pt x="6880583" y="7315200"/>
                  </a:cubicBezTo>
                  <a:cubicBezTo>
                    <a:pt x="6604242" y="7373058"/>
                    <a:pt x="6674031" y="7286016"/>
                    <a:pt x="6586348" y="7315200"/>
                  </a:cubicBezTo>
                  <a:cubicBezTo>
                    <a:pt x="6498666" y="7344384"/>
                    <a:pt x="6388359" y="7288255"/>
                    <a:pt x="6292112" y="7315200"/>
                  </a:cubicBezTo>
                  <a:cubicBezTo>
                    <a:pt x="6195865" y="7342145"/>
                    <a:pt x="6067143" y="7300659"/>
                    <a:pt x="5907343" y="7315200"/>
                  </a:cubicBezTo>
                  <a:cubicBezTo>
                    <a:pt x="5747543" y="7329741"/>
                    <a:pt x="5656805" y="7272565"/>
                    <a:pt x="5522573" y="7315200"/>
                  </a:cubicBezTo>
                  <a:cubicBezTo>
                    <a:pt x="5388341" y="7357835"/>
                    <a:pt x="5361028" y="7312880"/>
                    <a:pt x="5228338" y="7315200"/>
                  </a:cubicBezTo>
                  <a:cubicBezTo>
                    <a:pt x="5095648" y="7317520"/>
                    <a:pt x="5005364" y="7308581"/>
                    <a:pt x="4843568" y="7315200"/>
                  </a:cubicBezTo>
                  <a:cubicBezTo>
                    <a:pt x="4681772" y="7321819"/>
                    <a:pt x="4454640" y="7313963"/>
                    <a:pt x="4096663" y="7315200"/>
                  </a:cubicBezTo>
                  <a:cubicBezTo>
                    <a:pt x="3738687" y="7316437"/>
                    <a:pt x="3588805" y="7240672"/>
                    <a:pt x="3349758" y="7315200"/>
                  </a:cubicBezTo>
                  <a:cubicBezTo>
                    <a:pt x="3110711" y="7389728"/>
                    <a:pt x="2883365" y="7237792"/>
                    <a:pt x="2693386" y="7315200"/>
                  </a:cubicBezTo>
                  <a:cubicBezTo>
                    <a:pt x="2503407" y="7392608"/>
                    <a:pt x="2435025" y="7313424"/>
                    <a:pt x="2308617" y="7315200"/>
                  </a:cubicBezTo>
                  <a:cubicBezTo>
                    <a:pt x="2182209" y="7316976"/>
                    <a:pt x="1828452" y="7302706"/>
                    <a:pt x="1652245" y="7315200"/>
                  </a:cubicBezTo>
                  <a:cubicBezTo>
                    <a:pt x="1476038" y="7327694"/>
                    <a:pt x="1340460" y="7270175"/>
                    <a:pt x="1086408" y="7315200"/>
                  </a:cubicBezTo>
                  <a:cubicBezTo>
                    <a:pt x="832356" y="7360225"/>
                    <a:pt x="884974" y="7274677"/>
                    <a:pt x="701638" y="7315200"/>
                  </a:cubicBezTo>
                  <a:cubicBezTo>
                    <a:pt x="518302" y="7355723"/>
                    <a:pt x="189358" y="7263831"/>
                    <a:pt x="0" y="7315200"/>
                  </a:cubicBezTo>
                  <a:cubicBezTo>
                    <a:pt x="-49349" y="7097711"/>
                    <a:pt x="8942" y="6942211"/>
                    <a:pt x="0" y="6825644"/>
                  </a:cubicBezTo>
                  <a:cubicBezTo>
                    <a:pt x="-8942" y="6709077"/>
                    <a:pt x="45686" y="6459771"/>
                    <a:pt x="0" y="6116633"/>
                  </a:cubicBezTo>
                  <a:cubicBezTo>
                    <a:pt x="-45686" y="5773495"/>
                    <a:pt x="57005" y="5812598"/>
                    <a:pt x="0" y="5553925"/>
                  </a:cubicBezTo>
                  <a:cubicBezTo>
                    <a:pt x="-57005" y="5295252"/>
                    <a:pt x="9630" y="5270653"/>
                    <a:pt x="0" y="5137521"/>
                  </a:cubicBezTo>
                  <a:cubicBezTo>
                    <a:pt x="-9630" y="5004389"/>
                    <a:pt x="67262" y="4739082"/>
                    <a:pt x="0" y="4428510"/>
                  </a:cubicBezTo>
                  <a:cubicBezTo>
                    <a:pt x="-67262" y="4117938"/>
                    <a:pt x="4977" y="4207701"/>
                    <a:pt x="0" y="4085258"/>
                  </a:cubicBezTo>
                  <a:cubicBezTo>
                    <a:pt x="-4977" y="3962815"/>
                    <a:pt x="46500" y="3745360"/>
                    <a:pt x="0" y="3522550"/>
                  </a:cubicBezTo>
                  <a:cubicBezTo>
                    <a:pt x="-46500" y="3299740"/>
                    <a:pt x="36587" y="3184196"/>
                    <a:pt x="0" y="2959842"/>
                  </a:cubicBezTo>
                  <a:cubicBezTo>
                    <a:pt x="-36587" y="2735488"/>
                    <a:pt x="32370" y="2575287"/>
                    <a:pt x="0" y="2470287"/>
                  </a:cubicBezTo>
                  <a:cubicBezTo>
                    <a:pt x="-32370" y="2365288"/>
                    <a:pt x="3501" y="2151247"/>
                    <a:pt x="0" y="1834427"/>
                  </a:cubicBezTo>
                  <a:cubicBezTo>
                    <a:pt x="-3501" y="1517607"/>
                    <a:pt x="10470" y="1406785"/>
                    <a:pt x="0" y="1198567"/>
                  </a:cubicBezTo>
                  <a:cubicBezTo>
                    <a:pt x="-10470" y="990349"/>
                    <a:pt x="12410" y="918439"/>
                    <a:pt x="0" y="782164"/>
                  </a:cubicBezTo>
                  <a:cubicBezTo>
                    <a:pt x="-12410" y="645889"/>
                    <a:pt x="75551" y="230065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100341" y="-29031"/>
                    <a:pt x="174661" y="19428"/>
                    <a:pt x="294235" y="0"/>
                  </a:cubicBezTo>
                  <a:cubicBezTo>
                    <a:pt x="413809" y="-19428"/>
                    <a:pt x="670010" y="12657"/>
                    <a:pt x="860073" y="0"/>
                  </a:cubicBezTo>
                  <a:cubicBezTo>
                    <a:pt x="1050136" y="-12657"/>
                    <a:pt x="1152613" y="44085"/>
                    <a:pt x="1335376" y="0"/>
                  </a:cubicBezTo>
                  <a:cubicBezTo>
                    <a:pt x="1518139" y="-44085"/>
                    <a:pt x="1710444" y="53784"/>
                    <a:pt x="1810680" y="0"/>
                  </a:cubicBezTo>
                  <a:cubicBezTo>
                    <a:pt x="1910916" y="-53784"/>
                    <a:pt x="1959533" y="35134"/>
                    <a:pt x="2104915" y="0"/>
                  </a:cubicBezTo>
                  <a:cubicBezTo>
                    <a:pt x="2250298" y="-35134"/>
                    <a:pt x="2470344" y="5844"/>
                    <a:pt x="2580219" y="0"/>
                  </a:cubicBezTo>
                  <a:cubicBezTo>
                    <a:pt x="2690094" y="-5844"/>
                    <a:pt x="2885256" y="166"/>
                    <a:pt x="2964988" y="0"/>
                  </a:cubicBezTo>
                  <a:cubicBezTo>
                    <a:pt x="3044720" y="-166"/>
                    <a:pt x="3351036" y="65853"/>
                    <a:pt x="3530826" y="0"/>
                  </a:cubicBezTo>
                  <a:cubicBezTo>
                    <a:pt x="3710616" y="-65853"/>
                    <a:pt x="3863401" y="37861"/>
                    <a:pt x="4006129" y="0"/>
                  </a:cubicBezTo>
                  <a:cubicBezTo>
                    <a:pt x="4148857" y="-37861"/>
                    <a:pt x="4213993" y="23325"/>
                    <a:pt x="4390899" y="0"/>
                  </a:cubicBezTo>
                  <a:cubicBezTo>
                    <a:pt x="4567805" y="-23325"/>
                    <a:pt x="4914497" y="65904"/>
                    <a:pt x="5047270" y="0"/>
                  </a:cubicBezTo>
                  <a:cubicBezTo>
                    <a:pt x="5180043" y="-65904"/>
                    <a:pt x="5428201" y="16428"/>
                    <a:pt x="5703641" y="0"/>
                  </a:cubicBezTo>
                  <a:cubicBezTo>
                    <a:pt x="5979081" y="-16428"/>
                    <a:pt x="6090606" y="26475"/>
                    <a:pt x="6360013" y="0"/>
                  </a:cubicBezTo>
                  <a:cubicBezTo>
                    <a:pt x="6629420" y="-26475"/>
                    <a:pt x="6731202" y="42525"/>
                    <a:pt x="6925850" y="0"/>
                  </a:cubicBezTo>
                  <a:cubicBezTo>
                    <a:pt x="7120498" y="-42525"/>
                    <a:pt x="7316914" y="77496"/>
                    <a:pt x="7582222" y="0"/>
                  </a:cubicBezTo>
                  <a:cubicBezTo>
                    <a:pt x="7847530" y="-77496"/>
                    <a:pt x="8033353" y="15651"/>
                    <a:pt x="8148059" y="0"/>
                  </a:cubicBezTo>
                  <a:cubicBezTo>
                    <a:pt x="8262765" y="-15651"/>
                    <a:pt x="8672378" y="9478"/>
                    <a:pt x="9053399" y="0"/>
                  </a:cubicBezTo>
                  <a:cubicBezTo>
                    <a:pt x="9095739" y="145265"/>
                    <a:pt x="9023162" y="378667"/>
                    <a:pt x="9053399" y="562708"/>
                  </a:cubicBezTo>
                  <a:cubicBezTo>
                    <a:pt x="9083636" y="746749"/>
                    <a:pt x="8994571" y="987621"/>
                    <a:pt x="9053399" y="1125415"/>
                  </a:cubicBezTo>
                  <a:cubicBezTo>
                    <a:pt x="9112227" y="1263209"/>
                    <a:pt x="9005117" y="1504618"/>
                    <a:pt x="9053399" y="1688123"/>
                  </a:cubicBezTo>
                  <a:cubicBezTo>
                    <a:pt x="9101681" y="1871628"/>
                    <a:pt x="9031839" y="1883082"/>
                    <a:pt x="9053399" y="2031375"/>
                  </a:cubicBezTo>
                  <a:cubicBezTo>
                    <a:pt x="9074959" y="2179668"/>
                    <a:pt x="9024614" y="2243482"/>
                    <a:pt x="9053399" y="2374626"/>
                  </a:cubicBezTo>
                  <a:cubicBezTo>
                    <a:pt x="9082184" y="2505770"/>
                    <a:pt x="8993087" y="2779312"/>
                    <a:pt x="9053399" y="2937334"/>
                  </a:cubicBezTo>
                  <a:cubicBezTo>
                    <a:pt x="9113711" y="3095356"/>
                    <a:pt x="9003511" y="3203712"/>
                    <a:pt x="9053399" y="3426890"/>
                  </a:cubicBezTo>
                  <a:cubicBezTo>
                    <a:pt x="9103287" y="3650068"/>
                    <a:pt x="9026146" y="3733259"/>
                    <a:pt x="9053399" y="3989598"/>
                  </a:cubicBezTo>
                  <a:cubicBezTo>
                    <a:pt x="9080652" y="4245937"/>
                    <a:pt x="9025219" y="4332236"/>
                    <a:pt x="9053399" y="4479153"/>
                  </a:cubicBezTo>
                  <a:cubicBezTo>
                    <a:pt x="9081579" y="4626071"/>
                    <a:pt x="9032697" y="4750510"/>
                    <a:pt x="9053399" y="4968709"/>
                  </a:cubicBezTo>
                  <a:cubicBezTo>
                    <a:pt x="9074101" y="5186908"/>
                    <a:pt x="9024949" y="5455625"/>
                    <a:pt x="9053399" y="5604569"/>
                  </a:cubicBezTo>
                  <a:cubicBezTo>
                    <a:pt x="9081849" y="5753513"/>
                    <a:pt x="9005674" y="5814250"/>
                    <a:pt x="9053399" y="6020972"/>
                  </a:cubicBezTo>
                  <a:cubicBezTo>
                    <a:pt x="9101124" y="6227694"/>
                    <a:pt x="9041131" y="6223197"/>
                    <a:pt x="9053399" y="6364224"/>
                  </a:cubicBezTo>
                  <a:cubicBezTo>
                    <a:pt x="9065667" y="6505251"/>
                    <a:pt x="9029093" y="6650101"/>
                    <a:pt x="9053399" y="6780628"/>
                  </a:cubicBezTo>
                  <a:cubicBezTo>
                    <a:pt x="9077705" y="6911155"/>
                    <a:pt x="9020968" y="7134556"/>
                    <a:pt x="9053399" y="7315200"/>
                  </a:cubicBezTo>
                  <a:cubicBezTo>
                    <a:pt x="8933343" y="7323429"/>
                    <a:pt x="8813969" y="7306021"/>
                    <a:pt x="8668630" y="7315200"/>
                  </a:cubicBezTo>
                  <a:cubicBezTo>
                    <a:pt x="8523291" y="7324379"/>
                    <a:pt x="8173034" y="7304473"/>
                    <a:pt x="8012258" y="7315200"/>
                  </a:cubicBezTo>
                  <a:cubicBezTo>
                    <a:pt x="7851482" y="7325927"/>
                    <a:pt x="7827648" y="7299280"/>
                    <a:pt x="7718023" y="7315200"/>
                  </a:cubicBezTo>
                  <a:cubicBezTo>
                    <a:pt x="7608398" y="7331120"/>
                    <a:pt x="7289134" y="7276155"/>
                    <a:pt x="6971117" y="7315200"/>
                  </a:cubicBezTo>
                  <a:cubicBezTo>
                    <a:pt x="6653100" y="7354245"/>
                    <a:pt x="6730115" y="7289787"/>
                    <a:pt x="6586348" y="7315200"/>
                  </a:cubicBezTo>
                  <a:cubicBezTo>
                    <a:pt x="6442581" y="7340613"/>
                    <a:pt x="6207079" y="7296520"/>
                    <a:pt x="5929976" y="7315200"/>
                  </a:cubicBezTo>
                  <a:cubicBezTo>
                    <a:pt x="5652873" y="7333880"/>
                    <a:pt x="5670429" y="7280195"/>
                    <a:pt x="5545207" y="7315200"/>
                  </a:cubicBezTo>
                  <a:cubicBezTo>
                    <a:pt x="5419985" y="7350205"/>
                    <a:pt x="5132284" y="7293107"/>
                    <a:pt x="4798301" y="7315200"/>
                  </a:cubicBezTo>
                  <a:cubicBezTo>
                    <a:pt x="4464318" y="7337293"/>
                    <a:pt x="4327111" y="7286240"/>
                    <a:pt x="4141930" y="7315200"/>
                  </a:cubicBezTo>
                  <a:cubicBezTo>
                    <a:pt x="3956749" y="7344160"/>
                    <a:pt x="3846188" y="7291504"/>
                    <a:pt x="3576093" y="7315200"/>
                  </a:cubicBezTo>
                  <a:cubicBezTo>
                    <a:pt x="3305998" y="7338896"/>
                    <a:pt x="3207158" y="7274537"/>
                    <a:pt x="3100789" y="7315200"/>
                  </a:cubicBezTo>
                  <a:cubicBezTo>
                    <a:pt x="2994420" y="7355863"/>
                    <a:pt x="2649155" y="7303379"/>
                    <a:pt x="2534952" y="7315200"/>
                  </a:cubicBezTo>
                  <a:cubicBezTo>
                    <a:pt x="2420749" y="7327021"/>
                    <a:pt x="2177995" y="7265261"/>
                    <a:pt x="2059648" y="7315200"/>
                  </a:cubicBezTo>
                  <a:cubicBezTo>
                    <a:pt x="1941301" y="7365139"/>
                    <a:pt x="1743674" y="7258887"/>
                    <a:pt x="1584345" y="7315200"/>
                  </a:cubicBezTo>
                  <a:cubicBezTo>
                    <a:pt x="1425016" y="7371513"/>
                    <a:pt x="1339417" y="7287046"/>
                    <a:pt x="1199575" y="7315200"/>
                  </a:cubicBezTo>
                  <a:cubicBezTo>
                    <a:pt x="1059733" y="7343354"/>
                    <a:pt x="290656" y="7171480"/>
                    <a:pt x="0" y="7315200"/>
                  </a:cubicBezTo>
                  <a:cubicBezTo>
                    <a:pt x="-32334" y="7153863"/>
                    <a:pt x="14985" y="7116024"/>
                    <a:pt x="0" y="6971948"/>
                  </a:cubicBezTo>
                  <a:cubicBezTo>
                    <a:pt x="-14985" y="6827872"/>
                    <a:pt x="3882" y="6609299"/>
                    <a:pt x="0" y="6409241"/>
                  </a:cubicBezTo>
                  <a:cubicBezTo>
                    <a:pt x="-3882" y="6209183"/>
                    <a:pt x="2261" y="6069069"/>
                    <a:pt x="0" y="5846533"/>
                  </a:cubicBezTo>
                  <a:cubicBezTo>
                    <a:pt x="-2261" y="5623997"/>
                    <a:pt x="42396" y="5597755"/>
                    <a:pt x="0" y="5430129"/>
                  </a:cubicBezTo>
                  <a:cubicBezTo>
                    <a:pt x="-42396" y="5262503"/>
                    <a:pt x="37016" y="5089589"/>
                    <a:pt x="0" y="4794270"/>
                  </a:cubicBezTo>
                  <a:cubicBezTo>
                    <a:pt x="-37016" y="4498951"/>
                    <a:pt x="48758" y="4390592"/>
                    <a:pt x="0" y="4231562"/>
                  </a:cubicBezTo>
                  <a:cubicBezTo>
                    <a:pt x="-48758" y="4072532"/>
                    <a:pt x="77268" y="3679101"/>
                    <a:pt x="0" y="3522550"/>
                  </a:cubicBezTo>
                  <a:cubicBezTo>
                    <a:pt x="-77268" y="3365999"/>
                    <a:pt x="35521" y="2999559"/>
                    <a:pt x="0" y="2813538"/>
                  </a:cubicBezTo>
                  <a:cubicBezTo>
                    <a:pt x="-35521" y="2627517"/>
                    <a:pt x="2416" y="2571095"/>
                    <a:pt x="0" y="2397135"/>
                  </a:cubicBezTo>
                  <a:cubicBezTo>
                    <a:pt x="-2416" y="2223175"/>
                    <a:pt x="43559" y="2055858"/>
                    <a:pt x="0" y="1907579"/>
                  </a:cubicBezTo>
                  <a:cubicBezTo>
                    <a:pt x="-43559" y="1759300"/>
                    <a:pt x="15140" y="1584875"/>
                    <a:pt x="0" y="1491175"/>
                  </a:cubicBezTo>
                  <a:cubicBezTo>
                    <a:pt x="-15140" y="1397475"/>
                    <a:pt x="24958" y="1316699"/>
                    <a:pt x="0" y="1147924"/>
                  </a:cubicBezTo>
                  <a:cubicBezTo>
                    <a:pt x="-24958" y="979149"/>
                    <a:pt x="26103" y="789037"/>
                    <a:pt x="0" y="658368"/>
                  </a:cubicBezTo>
                  <a:cubicBezTo>
                    <a:pt x="-26103" y="527699"/>
                    <a:pt x="48782" y="14201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2382028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388970E-7C6B-32A8-52E7-5F6564FA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3027" y="1671676"/>
              <a:ext cx="8568246" cy="690082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E811EC0-2794-2FAA-6DBE-80EA9D5623E5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4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  <p:bldP spid="5" grpId="0"/>
      <p:bldP spid="6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CC7D0-A352-4A68-F4BF-C150E2AC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4152865" y="361584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/>
              <a:t>Game</a:t>
            </a:r>
            <a:r>
              <a:rPr lang="en-US" sz="8000" dirty="0"/>
              <a:t>: </a:t>
            </a:r>
            <a:r>
              <a:rPr lang="en-US" sz="8000" b="1" dirty="0">
                <a:solidFill>
                  <a:srgbClr val="C00000"/>
                </a:solidFill>
              </a:rPr>
              <a:t>SMILEY FACE!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C5ACB-8A03-586E-1918-887501BDBA34}"/>
              </a:ext>
            </a:extLst>
          </p:cNvPr>
          <p:cNvSpPr/>
          <p:nvPr/>
        </p:nvSpPr>
        <p:spPr>
          <a:xfrm>
            <a:off x="1121176" y="5424381"/>
            <a:ext cx="8337620" cy="18620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02727771">
                  <a:custGeom>
                    <a:avLst/>
                    <a:gdLst>
                      <a:gd name="connsiteX0" fmla="*/ 0 w 8839200"/>
                      <a:gd name="connsiteY0" fmla="*/ 0 h 1862048"/>
                      <a:gd name="connsiteX1" fmla="*/ 500888 w 8839200"/>
                      <a:gd name="connsiteY1" fmla="*/ 0 h 1862048"/>
                      <a:gd name="connsiteX2" fmla="*/ 1266952 w 8839200"/>
                      <a:gd name="connsiteY2" fmla="*/ 0 h 1862048"/>
                      <a:gd name="connsiteX3" fmla="*/ 1944624 w 8839200"/>
                      <a:gd name="connsiteY3" fmla="*/ 0 h 1862048"/>
                      <a:gd name="connsiteX4" fmla="*/ 2622296 w 8839200"/>
                      <a:gd name="connsiteY4" fmla="*/ 0 h 1862048"/>
                      <a:gd name="connsiteX5" fmla="*/ 3299968 w 8839200"/>
                      <a:gd name="connsiteY5" fmla="*/ 0 h 1862048"/>
                      <a:gd name="connsiteX6" fmla="*/ 3800856 w 8839200"/>
                      <a:gd name="connsiteY6" fmla="*/ 0 h 1862048"/>
                      <a:gd name="connsiteX7" fmla="*/ 4478528 w 8839200"/>
                      <a:gd name="connsiteY7" fmla="*/ 0 h 1862048"/>
                      <a:gd name="connsiteX8" fmla="*/ 4891024 w 8839200"/>
                      <a:gd name="connsiteY8" fmla="*/ 0 h 1862048"/>
                      <a:gd name="connsiteX9" fmla="*/ 5568696 w 8839200"/>
                      <a:gd name="connsiteY9" fmla="*/ 0 h 1862048"/>
                      <a:gd name="connsiteX10" fmla="*/ 5981192 w 8839200"/>
                      <a:gd name="connsiteY10" fmla="*/ 0 h 1862048"/>
                      <a:gd name="connsiteX11" fmla="*/ 6658864 w 8839200"/>
                      <a:gd name="connsiteY11" fmla="*/ 0 h 1862048"/>
                      <a:gd name="connsiteX12" fmla="*/ 7248144 w 8839200"/>
                      <a:gd name="connsiteY12" fmla="*/ 0 h 1862048"/>
                      <a:gd name="connsiteX13" fmla="*/ 7660640 w 8839200"/>
                      <a:gd name="connsiteY13" fmla="*/ 0 h 1862048"/>
                      <a:gd name="connsiteX14" fmla="*/ 8839200 w 8839200"/>
                      <a:gd name="connsiteY14" fmla="*/ 0 h 1862048"/>
                      <a:gd name="connsiteX15" fmla="*/ 8839200 w 8839200"/>
                      <a:gd name="connsiteY15" fmla="*/ 409651 h 1862048"/>
                      <a:gd name="connsiteX16" fmla="*/ 8839200 w 8839200"/>
                      <a:gd name="connsiteY16" fmla="*/ 912404 h 1862048"/>
                      <a:gd name="connsiteX17" fmla="*/ 8839200 w 8839200"/>
                      <a:gd name="connsiteY17" fmla="*/ 1340675 h 1862048"/>
                      <a:gd name="connsiteX18" fmla="*/ 8839200 w 8839200"/>
                      <a:gd name="connsiteY18" fmla="*/ 1862048 h 1862048"/>
                      <a:gd name="connsiteX19" fmla="*/ 8338312 w 8839200"/>
                      <a:gd name="connsiteY19" fmla="*/ 1862048 h 1862048"/>
                      <a:gd name="connsiteX20" fmla="*/ 8014208 w 8839200"/>
                      <a:gd name="connsiteY20" fmla="*/ 1862048 h 1862048"/>
                      <a:gd name="connsiteX21" fmla="*/ 7601712 w 8839200"/>
                      <a:gd name="connsiteY21" fmla="*/ 1862048 h 1862048"/>
                      <a:gd name="connsiteX22" fmla="*/ 7277608 w 8839200"/>
                      <a:gd name="connsiteY22" fmla="*/ 1862048 h 1862048"/>
                      <a:gd name="connsiteX23" fmla="*/ 6688328 w 8839200"/>
                      <a:gd name="connsiteY23" fmla="*/ 1862048 h 1862048"/>
                      <a:gd name="connsiteX24" fmla="*/ 5922264 w 8839200"/>
                      <a:gd name="connsiteY24" fmla="*/ 1862048 h 1862048"/>
                      <a:gd name="connsiteX25" fmla="*/ 5244592 w 8839200"/>
                      <a:gd name="connsiteY25" fmla="*/ 1862048 h 1862048"/>
                      <a:gd name="connsiteX26" fmla="*/ 4655312 w 8839200"/>
                      <a:gd name="connsiteY26" fmla="*/ 1862048 h 1862048"/>
                      <a:gd name="connsiteX27" fmla="*/ 4242816 w 8839200"/>
                      <a:gd name="connsiteY27" fmla="*/ 1862048 h 1862048"/>
                      <a:gd name="connsiteX28" fmla="*/ 3830320 w 8839200"/>
                      <a:gd name="connsiteY28" fmla="*/ 1862048 h 1862048"/>
                      <a:gd name="connsiteX29" fmla="*/ 3417824 w 8839200"/>
                      <a:gd name="connsiteY29" fmla="*/ 1862048 h 1862048"/>
                      <a:gd name="connsiteX30" fmla="*/ 3005328 w 8839200"/>
                      <a:gd name="connsiteY30" fmla="*/ 1862048 h 1862048"/>
                      <a:gd name="connsiteX31" fmla="*/ 2681224 w 8839200"/>
                      <a:gd name="connsiteY31" fmla="*/ 1862048 h 1862048"/>
                      <a:gd name="connsiteX32" fmla="*/ 1915160 w 8839200"/>
                      <a:gd name="connsiteY32" fmla="*/ 1862048 h 1862048"/>
                      <a:gd name="connsiteX33" fmla="*/ 1149096 w 8839200"/>
                      <a:gd name="connsiteY33" fmla="*/ 1862048 h 1862048"/>
                      <a:gd name="connsiteX34" fmla="*/ 559816 w 8839200"/>
                      <a:gd name="connsiteY34" fmla="*/ 1862048 h 1862048"/>
                      <a:gd name="connsiteX35" fmla="*/ 0 w 8839200"/>
                      <a:gd name="connsiteY35" fmla="*/ 1862048 h 1862048"/>
                      <a:gd name="connsiteX36" fmla="*/ 0 w 8839200"/>
                      <a:gd name="connsiteY36" fmla="*/ 1415156 h 1862048"/>
                      <a:gd name="connsiteX37" fmla="*/ 0 w 8839200"/>
                      <a:gd name="connsiteY37" fmla="*/ 986885 h 1862048"/>
                      <a:gd name="connsiteX38" fmla="*/ 0 w 8839200"/>
                      <a:gd name="connsiteY38" fmla="*/ 502753 h 1862048"/>
                      <a:gd name="connsiteX39" fmla="*/ 0 w 8839200"/>
                      <a:gd name="connsiteY39" fmla="*/ 0 h 186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839200" h="1862048" fill="none" extrusionOk="0">
                        <a:moveTo>
                          <a:pt x="0" y="0"/>
                        </a:moveTo>
                        <a:cubicBezTo>
                          <a:pt x="168454" y="-8911"/>
                          <a:pt x="261773" y="27186"/>
                          <a:pt x="500888" y="0"/>
                        </a:cubicBezTo>
                        <a:cubicBezTo>
                          <a:pt x="740003" y="-27186"/>
                          <a:pt x="981061" y="6500"/>
                          <a:pt x="1266952" y="0"/>
                        </a:cubicBezTo>
                        <a:cubicBezTo>
                          <a:pt x="1552843" y="-6500"/>
                          <a:pt x="1675923" y="36111"/>
                          <a:pt x="1944624" y="0"/>
                        </a:cubicBezTo>
                        <a:cubicBezTo>
                          <a:pt x="2213325" y="-36111"/>
                          <a:pt x="2314600" y="10749"/>
                          <a:pt x="2622296" y="0"/>
                        </a:cubicBezTo>
                        <a:cubicBezTo>
                          <a:pt x="2929992" y="-10749"/>
                          <a:pt x="3020345" y="61941"/>
                          <a:pt x="3299968" y="0"/>
                        </a:cubicBezTo>
                        <a:cubicBezTo>
                          <a:pt x="3579591" y="-61941"/>
                          <a:pt x="3586887" y="25380"/>
                          <a:pt x="3800856" y="0"/>
                        </a:cubicBezTo>
                        <a:cubicBezTo>
                          <a:pt x="4014825" y="-25380"/>
                          <a:pt x="4219589" y="63740"/>
                          <a:pt x="4478528" y="0"/>
                        </a:cubicBezTo>
                        <a:cubicBezTo>
                          <a:pt x="4737467" y="-63740"/>
                          <a:pt x="4727676" y="3582"/>
                          <a:pt x="4891024" y="0"/>
                        </a:cubicBezTo>
                        <a:cubicBezTo>
                          <a:pt x="5054372" y="-3582"/>
                          <a:pt x="5285718" y="71749"/>
                          <a:pt x="5568696" y="0"/>
                        </a:cubicBezTo>
                        <a:cubicBezTo>
                          <a:pt x="5851674" y="-71749"/>
                          <a:pt x="5895592" y="33588"/>
                          <a:pt x="5981192" y="0"/>
                        </a:cubicBezTo>
                        <a:cubicBezTo>
                          <a:pt x="6066792" y="-33588"/>
                          <a:pt x="6393393" y="60154"/>
                          <a:pt x="6658864" y="0"/>
                        </a:cubicBezTo>
                        <a:cubicBezTo>
                          <a:pt x="6924335" y="-60154"/>
                          <a:pt x="7071222" y="59856"/>
                          <a:pt x="7248144" y="0"/>
                        </a:cubicBezTo>
                        <a:cubicBezTo>
                          <a:pt x="7425066" y="-59856"/>
                          <a:pt x="7531767" y="23662"/>
                          <a:pt x="7660640" y="0"/>
                        </a:cubicBezTo>
                        <a:cubicBezTo>
                          <a:pt x="7789513" y="-23662"/>
                          <a:pt x="8415583" y="30467"/>
                          <a:pt x="8839200" y="0"/>
                        </a:cubicBezTo>
                        <a:cubicBezTo>
                          <a:pt x="8880602" y="102643"/>
                          <a:pt x="8814941" y="321532"/>
                          <a:pt x="8839200" y="409651"/>
                        </a:cubicBezTo>
                        <a:cubicBezTo>
                          <a:pt x="8863459" y="497770"/>
                          <a:pt x="8825810" y="767574"/>
                          <a:pt x="8839200" y="912404"/>
                        </a:cubicBezTo>
                        <a:cubicBezTo>
                          <a:pt x="8852590" y="1057234"/>
                          <a:pt x="8828654" y="1221951"/>
                          <a:pt x="8839200" y="1340675"/>
                        </a:cubicBezTo>
                        <a:cubicBezTo>
                          <a:pt x="8849746" y="1459399"/>
                          <a:pt x="8812571" y="1613920"/>
                          <a:pt x="8839200" y="1862048"/>
                        </a:cubicBezTo>
                        <a:cubicBezTo>
                          <a:pt x="8697999" y="1871955"/>
                          <a:pt x="8483023" y="1850348"/>
                          <a:pt x="8338312" y="1862048"/>
                        </a:cubicBezTo>
                        <a:cubicBezTo>
                          <a:pt x="8193601" y="1873748"/>
                          <a:pt x="8119054" y="1830422"/>
                          <a:pt x="8014208" y="1862048"/>
                        </a:cubicBezTo>
                        <a:cubicBezTo>
                          <a:pt x="7909362" y="1893674"/>
                          <a:pt x="7738872" y="1855378"/>
                          <a:pt x="7601712" y="1862048"/>
                        </a:cubicBezTo>
                        <a:cubicBezTo>
                          <a:pt x="7464552" y="1868718"/>
                          <a:pt x="7387993" y="1858609"/>
                          <a:pt x="7277608" y="1862048"/>
                        </a:cubicBezTo>
                        <a:cubicBezTo>
                          <a:pt x="7167223" y="1865487"/>
                          <a:pt x="6956551" y="1825916"/>
                          <a:pt x="6688328" y="1862048"/>
                        </a:cubicBezTo>
                        <a:cubicBezTo>
                          <a:pt x="6420105" y="1898180"/>
                          <a:pt x="6158319" y="1830423"/>
                          <a:pt x="5922264" y="1862048"/>
                        </a:cubicBezTo>
                        <a:cubicBezTo>
                          <a:pt x="5686209" y="1893673"/>
                          <a:pt x="5442601" y="1845502"/>
                          <a:pt x="5244592" y="1862048"/>
                        </a:cubicBezTo>
                        <a:cubicBezTo>
                          <a:pt x="5046583" y="1878594"/>
                          <a:pt x="4780409" y="1838811"/>
                          <a:pt x="4655312" y="1862048"/>
                        </a:cubicBezTo>
                        <a:cubicBezTo>
                          <a:pt x="4530215" y="1885285"/>
                          <a:pt x="4433893" y="1854046"/>
                          <a:pt x="4242816" y="1862048"/>
                        </a:cubicBezTo>
                        <a:cubicBezTo>
                          <a:pt x="4051739" y="1870050"/>
                          <a:pt x="3981108" y="1841306"/>
                          <a:pt x="3830320" y="1862048"/>
                        </a:cubicBezTo>
                        <a:cubicBezTo>
                          <a:pt x="3679532" y="1882790"/>
                          <a:pt x="3588717" y="1857358"/>
                          <a:pt x="3417824" y="1862048"/>
                        </a:cubicBezTo>
                        <a:cubicBezTo>
                          <a:pt x="3246931" y="1866738"/>
                          <a:pt x="3194272" y="1836476"/>
                          <a:pt x="3005328" y="1862048"/>
                        </a:cubicBezTo>
                        <a:cubicBezTo>
                          <a:pt x="2816384" y="1887620"/>
                          <a:pt x="2779032" y="1831619"/>
                          <a:pt x="2681224" y="1862048"/>
                        </a:cubicBezTo>
                        <a:cubicBezTo>
                          <a:pt x="2583416" y="1892477"/>
                          <a:pt x="2164015" y="1788031"/>
                          <a:pt x="1915160" y="1862048"/>
                        </a:cubicBezTo>
                        <a:cubicBezTo>
                          <a:pt x="1666305" y="1936065"/>
                          <a:pt x="1346227" y="1837248"/>
                          <a:pt x="1149096" y="1862048"/>
                        </a:cubicBezTo>
                        <a:cubicBezTo>
                          <a:pt x="951965" y="1886848"/>
                          <a:pt x="814210" y="1838231"/>
                          <a:pt x="559816" y="1862048"/>
                        </a:cubicBezTo>
                        <a:cubicBezTo>
                          <a:pt x="305422" y="1885865"/>
                          <a:pt x="205271" y="1801482"/>
                          <a:pt x="0" y="1862048"/>
                        </a:cubicBezTo>
                        <a:cubicBezTo>
                          <a:pt x="-37498" y="1721905"/>
                          <a:pt x="9735" y="1564680"/>
                          <a:pt x="0" y="1415156"/>
                        </a:cubicBezTo>
                        <a:cubicBezTo>
                          <a:pt x="-9735" y="1265632"/>
                          <a:pt x="37125" y="1142372"/>
                          <a:pt x="0" y="986885"/>
                        </a:cubicBezTo>
                        <a:cubicBezTo>
                          <a:pt x="-37125" y="831398"/>
                          <a:pt x="3644" y="619721"/>
                          <a:pt x="0" y="502753"/>
                        </a:cubicBezTo>
                        <a:cubicBezTo>
                          <a:pt x="-3644" y="385785"/>
                          <a:pt x="26969" y="248543"/>
                          <a:pt x="0" y="0"/>
                        </a:cubicBezTo>
                        <a:close/>
                      </a:path>
                      <a:path w="8839200" h="1862048" stroke="0" extrusionOk="0">
                        <a:moveTo>
                          <a:pt x="0" y="0"/>
                        </a:moveTo>
                        <a:cubicBezTo>
                          <a:pt x="288694" y="-7289"/>
                          <a:pt x="412923" y="70170"/>
                          <a:pt x="677672" y="0"/>
                        </a:cubicBezTo>
                        <a:cubicBezTo>
                          <a:pt x="942421" y="-70170"/>
                          <a:pt x="1195331" y="33298"/>
                          <a:pt x="1355344" y="0"/>
                        </a:cubicBezTo>
                        <a:cubicBezTo>
                          <a:pt x="1515357" y="-33298"/>
                          <a:pt x="1591061" y="10508"/>
                          <a:pt x="1679448" y="0"/>
                        </a:cubicBezTo>
                        <a:cubicBezTo>
                          <a:pt x="1767835" y="-10508"/>
                          <a:pt x="1984152" y="36366"/>
                          <a:pt x="2091944" y="0"/>
                        </a:cubicBezTo>
                        <a:cubicBezTo>
                          <a:pt x="2199736" y="-36366"/>
                          <a:pt x="2491176" y="34455"/>
                          <a:pt x="2592832" y="0"/>
                        </a:cubicBezTo>
                        <a:cubicBezTo>
                          <a:pt x="2694488" y="-34455"/>
                          <a:pt x="2759738" y="35537"/>
                          <a:pt x="2916936" y="0"/>
                        </a:cubicBezTo>
                        <a:cubicBezTo>
                          <a:pt x="3074134" y="-35537"/>
                          <a:pt x="3239232" y="42398"/>
                          <a:pt x="3417824" y="0"/>
                        </a:cubicBezTo>
                        <a:cubicBezTo>
                          <a:pt x="3596416" y="-42398"/>
                          <a:pt x="3590785" y="12874"/>
                          <a:pt x="3741928" y="0"/>
                        </a:cubicBezTo>
                        <a:cubicBezTo>
                          <a:pt x="3893071" y="-12874"/>
                          <a:pt x="3907999" y="4579"/>
                          <a:pt x="4066032" y="0"/>
                        </a:cubicBezTo>
                        <a:cubicBezTo>
                          <a:pt x="4224065" y="-4579"/>
                          <a:pt x="4317681" y="46494"/>
                          <a:pt x="4566920" y="0"/>
                        </a:cubicBezTo>
                        <a:cubicBezTo>
                          <a:pt x="4816159" y="-46494"/>
                          <a:pt x="4972844" y="44868"/>
                          <a:pt x="5244592" y="0"/>
                        </a:cubicBezTo>
                        <a:cubicBezTo>
                          <a:pt x="5516340" y="-44868"/>
                          <a:pt x="5757709" y="85202"/>
                          <a:pt x="6010656" y="0"/>
                        </a:cubicBezTo>
                        <a:cubicBezTo>
                          <a:pt x="6263603" y="-85202"/>
                          <a:pt x="6313132" y="12439"/>
                          <a:pt x="6423152" y="0"/>
                        </a:cubicBezTo>
                        <a:cubicBezTo>
                          <a:pt x="6533172" y="-12439"/>
                          <a:pt x="6943477" y="2300"/>
                          <a:pt x="7100824" y="0"/>
                        </a:cubicBezTo>
                        <a:cubicBezTo>
                          <a:pt x="7258171" y="-2300"/>
                          <a:pt x="7511541" y="68441"/>
                          <a:pt x="7778496" y="0"/>
                        </a:cubicBezTo>
                        <a:cubicBezTo>
                          <a:pt x="8045451" y="-68441"/>
                          <a:pt x="7942242" y="16609"/>
                          <a:pt x="8102600" y="0"/>
                        </a:cubicBezTo>
                        <a:cubicBezTo>
                          <a:pt x="8262958" y="-16609"/>
                          <a:pt x="8661287" y="10318"/>
                          <a:pt x="8839200" y="0"/>
                        </a:cubicBezTo>
                        <a:cubicBezTo>
                          <a:pt x="8870778" y="109820"/>
                          <a:pt x="8809229" y="298324"/>
                          <a:pt x="8839200" y="465512"/>
                        </a:cubicBezTo>
                        <a:cubicBezTo>
                          <a:pt x="8869171" y="632700"/>
                          <a:pt x="8823596" y="773205"/>
                          <a:pt x="8839200" y="912404"/>
                        </a:cubicBezTo>
                        <a:cubicBezTo>
                          <a:pt x="8854804" y="1051603"/>
                          <a:pt x="8830377" y="1221124"/>
                          <a:pt x="8839200" y="1415156"/>
                        </a:cubicBezTo>
                        <a:cubicBezTo>
                          <a:pt x="8848023" y="1609188"/>
                          <a:pt x="8816699" y="1709192"/>
                          <a:pt x="8839200" y="1862048"/>
                        </a:cubicBezTo>
                        <a:cubicBezTo>
                          <a:pt x="8677920" y="1898639"/>
                          <a:pt x="8534137" y="1832827"/>
                          <a:pt x="8338312" y="1862048"/>
                        </a:cubicBezTo>
                        <a:cubicBezTo>
                          <a:pt x="8142487" y="1891269"/>
                          <a:pt x="8002345" y="1850808"/>
                          <a:pt x="7837424" y="1862048"/>
                        </a:cubicBezTo>
                        <a:cubicBezTo>
                          <a:pt x="7672503" y="1873288"/>
                          <a:pt x="7336325" y="1816336"/>
                          <a:pt x="7159752" y="1862048"/>
                        </a:cubicBezTo>
                        <a:cubicBezTo>
                          <a:pt x="6983179" y="1907760"/>
                          <a:pt x="6705963" y="1790051"/>
                          <a:pt x="6482080" y="1862048"/>
                        </a:cubicBezTo>
                        <a:cubicBezTo>
                          <a:pt x="6258197" y="1934045"/>
                          <a:pt x="6158097" y="1826751"/>
                          <a:pt x="5981192" y="1862048"/>
                        </a:cubicBezTo>
                        <a:cubicBezTo>
                          <a:pt x="5804287" y="1897345"/>
                          <a:pt x="5734493" y="1824773"/>
                          <a:pt x="5568696" y="1862048"/>
                        </a:cubicBezTo>
                        <a:cubicBezTo>
                          <a:pt x="5402899" y="1899323"/>
                          <a:pt x="5243690" y="1830247"/>
                          <a:pt x="5156200" y="1862048"/>
                        </a:cubicBezTo>
                        <a:cubicBezTo>
                          <a:pt x="5068710" y="1893849"/>
                          <a:pt x="4686412" y="1804522"/>
                          <a:pt x="4478528" y="1862048"/>
                        </a:cubicBezTo>
                        <a:cubicBezTo>
                          <a:pt x="4270644" y="1919574"/>
                          <a:pt x="4181465" y="1816862"/>
                          <a:pt x="3889248" y="1862048"/>
                        </a:cubicBezTo>
                        <a:cubicBezTo>
                          <a:pt x="3597031" y="1907234"/>
                          <a:pt x="3688755" y="1840407"/>
                          <a:pt x="3565144" y="1862048"/>
                        </a:cubicBezTo>
                        <a:cubicBezTo>
                          <a:pt x="3441533" y="1883689"/>
                          <a:pt x="3165175" y="1855048"/>
                          <a:pt x="2975864" y="1862048"/>
                        </a:cubicBezTo>
                        <a:cubicBezTo>
                          <a:pt x="2786553" y="1869048"/>
                          <a:pt x="2392513" y="1775849"/>
                          <a:pt x="2209800" y="1862048"/>
                        </a:cubicBezTo>
                        <a:cubicBezTo>
                          <a:pt x="2027087" y="1948247"/>
                          <a:pt x="1691409" y="1806365"/>
                          <a:pt x="1443736" y="1862048"/>
                        </a:cubicBezTo>
                        <a:cubicBezTo>
                          <a:pt x="1196063" y="1917731"/>
                          <a:pt x="1184718" y="1858826"/>
                          <a:pt x="1119632" y="1862048"/>
                        </a:cubicBezTo>
                        <a:cubicBezTo>
                          <a:pt x="1054546" y="1865270"/>
                          <a:pt x="478705" y="1818087"/>
                          <a:pt x="0" y="1862048"/>
                        </a:cubicBezTo>
                        <a:cubicBezTo>
                          <a:pt x="-24269" y="1660288"/>
                          <a:pt x="34811" y="1593450"/>
                          <a:pt x="0" y="1452397"/>
                        </a:cubicBezTo>
                        <a:cubicBezTo>
                          <a:pt x="-34811" y="1311344"/>
                          <a:pt x="33556" y="1164026"/>
                          <a:pt x="0" y="1042747"/>
                        </a:cubicBezTo>
                        <a:cubicBezTo>
                          <a:pt x="-33556" y="921468"/>
                          <a:pt x="44890" y="768360"/>
                          <a:pt x="0" y="558614"/>
                        </a:cubicBezTo>
                        <a:cubicBezTo>
                          <a:pt x="-44890" y="348868"/>
                          <a:pt x="45184" y="1708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1500" b="1" dirty="0">
                <a:ln w="0"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 __ __ __ __ </a:t>
            </a:r>
            <a:endParaRPr lang="en-US" sz="1150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E6E31C-CA15-F284-ED34-13497E276855}"/>
              </a:ext>
            </a:extLst>
          </p:cNvPr>
          <p:cNvSpPr/>
          <p:nvPr/>
        </p:nvSpPr>
        <p:spPr>
          <a:xfrm>
            <a:off x="4663829" y="2805950"/>
            <a:ext cx="10896600" cy="1107996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guess the letters!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8A73FC-02B1-8B9E-B3BD-119913E39208}"/>
              </a:ext>
            </a:extLst>
          </p:cNvPr>
          <p:cNvSpPr/>
          <p:nvPr/>
        </p:nvSpPr>
        <p:spPr>
          <a:xfrm>
            <a:off x="1610188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A66EF-33BA-A548-0F3C-1176D65BACAD}"/>
              </a:ext>
            </a:extLst>
          </p:cNvPr>
          <p:cNvSpPr/>
          <p:nvPr/>
        </p:nvSpPr>
        <p:spPr>
          <a:xfrm>
            <a:off x="3288243" y="558960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9590F-EFF1-D5BF-3922-671D218ECBD6}"/>
              </a:ext>
            </a:extLst>
          </p:cNvPr>
          <p:cNvSpPr/>
          <p:nvPr/>
        </p:nvSpPr>
        <p:spPr>
          <a:xfrm>
            <a:off x="4627649" y="5650984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C2D76-374A-5336-2D29-2D9070D015BF}"/>
              </a:ext>
            </a:extLst>
          </p:cNvPr>
          <p:cNvSpPr/>
          <p:nvPr/>
        </p:nvSpPr>
        <p:spPr>
          <a:xfrm>
            <a:off x="6107228" y="5566661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EBD4D-AC46-4885-4FEB-51A27C78074F}"/>
              </a:ext>
            </a:extLst>
          </p:cNvPr>
          <p:cNvSpPr/>
          <p:nvPr/>
        </p:nvSpPr>
        <p:spPr>
          <a:xfrm>
            <a:off x="7712013" y="5524500"/>
            <a:ext cx="814754" cy="1862048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1500" dirty="0">
                <a:ln w="0"/>
                <a:solidFill>
                  <a:srgbClr val="C00000"/>
                </a:solidFill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7A5951-72E4-9B9C-A2DD-CBEC1855383D}"/>
              </a:ext>
            </a:extLst>
          </p:cNvPr>
          <p:cNvGrpSpPr/>
          <p:nvPr/>
        </p:nvGrpSpPr>
        <p:grpSpPr>
          <a:xfrm>
            <a:off x="10322097" y="4273213"/>
            <a:ext cx="6408063" cy="4746288"/>
            <a:chOff x="8536400" y="1978742"/>
            <a:chExt cx="9053399" cy="7315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BBB2A8-FF98-C9FD-74D8-F4AF929026CC}"/>
                </a:ext>
              </a:extLst>
            </p:cNvPr>
            <p:cNvSpPr/>
            <p:nvPr/>
          </p:nvSpPr>
          <p:spPr>
            <a:xfrm>
              <a:off x="8536400" y="1978742"/>
              <a:ext cx="9053399" cy="7315200"/>
            </a:xfrm>
            <a:custGeom>
              <a:avLst/>
              <a:gdLst>
                <a:gd name="connsiteX0" fmla="*/ 0 w 9053399"/>
                <a:gd name="connsiteY0" fmla="*/ 0 h 7315200"/>
                <a:gd name="connsiteX1" fmla="*/ 565837 w 9053399"/>
                <a:gd name="connsiteY1" fmla="*/ 0 h 7315200"/>
                <a:gd name="connsiteX2" fmla="*/ 1041141 w 9053399"/>
                <a:gd name="connsiteY2" fmla="*/ 0 h 7315200"/>
                <a:gd name="connsiteX3" fmla="*/ 1697512 w 9053399"/>
                <a:gd name="connsiteY3" fmla="*/ 0 h 7315200"/>
                <a:gd name="connsiteX4" fmla="*/ 1991748 w 9053399"/>
                <a:gd name="connsiteY4" fmla="*/ 0 h 7315200"/>
                <a:gd name="connsiteX5" fmla="*/ 2376517 w 9053399"/>
                <a:gd name="connsiteY5" fmla="*/ 0 h 7315200"/>
                <a:gd name="connsiteX6" fmla="*/ 2670753 w 9053399"/>
                <a:gd name="connsiteY6" fmla="*/ 0 h 7315200"/>
                <a:gd name="connsiteX7" fmla="*/ 3055522 w 9053399"/>
                <a:gd name="connsiteY7" fmla="*/ 0 h 7315200"/>
                <a:gd name="connsiteX8" fmla="*/ 3530826 w 9053399"/>
                <a:gd name="connsiteY8" fmla="*/ 0 h 7315200"/>
                <a:gd name="connsiteX9" fmla="*/ 4187197 w 9053399"/>
                <a:gd name="connsiteY9" fmla="*/ 0 h 7315200"/>
                <a:gd name="connsiteX10" fmla="*/ 4843568 w 9053399"/>
                <a:gd name="connsiteY10" fmla="*/ 0 h 7315200"/>
                <a:gd name="connsiteX11" fmla="*/ 5318872 w 9053399"/>
                <a:gd name="connsiteY11" fmla="*/ 0 h 7315200"/>
                <a:gd name="connsiteX12" fmla="*/ 5884709 w 9053399"/>
                <a:gd name="connsiteY12" fmla="*/ 0 h 7315200"/>
                <a:gd name="connsiteX13" fmla="*/ 6360013 w 9053399"/>
                <a:gd name="connsiteY13" fmla="*/ 0 h 7315200"/>
                <a:gd name="connsiteX14" fmla="*/ 6925850 w 9053399"/>
                <a:gd name="connsiteY14" fmla="*/ 0 h 7315200"/>
                <a:gd name="connsiteX15" fmla="*/ 7491688 w 9053399"/>
                <a:gd name="connsiteY15" fmla="*/ 0 h 7315200"/>
                <a:gd name="connsiteX16" fmla="*/ 7966991 w 9053399"/>
                <a:gd name="connsiteY16" fmla="*/ 0 h 7315200"/>
                <a:gd name="connsiteX17" fmla="*/ 8351761 w 9053399"/>
                <a:gd name="connsiteY17" fmla="*/ 0 h 7315200"/>
                <a:gd name="connsiteX18" fmla="*/ 9053399 w 9053399"/>
                <a:gd name="connsiteY18" fmla="*/ 0 h 7315200"/>
                <a:gd name="connsiteX19" fmla="*/ 9053399 w 9053399"/>
                <a:gd name="connsiteY19" fmla="*/ 343252 h 7315200"/>
                <a:gd name="connsiteX20" fmla="*/ 9053399 w 9053399"/>
                <a:gd name="connsiteY20" fmla="*/ 686503 h 7315200"/>
                <a:gd name="connsiteX21" fmla="*/ 9053399 w 9053399"/>
                <a:gd name="connsiteY21" fmla="*/ 1322363 h 7315200"/>
                <a:gd name="connsiteX22" fmla="*/ 9053399 w 9053399"/>
                <a:gd name="connsiteY22" fmla="*/ 1738767 h 7315200"/>
                <a:gd name="connsiteX23" fmla="*/ 9053399 w 9053399"/>
                <a:gd name="connsiteY23" fmla="*/ 2301474 h 7315200"/>
                <a:gd name="connsiteX24" fmla="*/ 9053399 w 9053399"/>
                <a:gd name="connsiteY24" fmla="*/ 2864182 h 7315200"/>
                <a:gd name="connsiteX25" fmla="*/ 9053399 w 9053399"/>
                <a:gd name="connsiteY25" fmla="*/ 3207434 h 7315200"/>
                <a:gd name="connsiteX26" fmla="*/ 9053399 w 9053399"/>
                <a:gd name="connsiteY26" fmla="*/ 3770142 h 7315200"/>
                <a:gd name="connsiteX27" fmla="*/ 9053399 w 9053399"/>
                <a:gd name="connsiteY27" fmla="*/ 4479153 h 7315200"/>
                <a:gd name="connsiteX28" fmla="*/ 9053399 w 9053399"/>
                <a:gd name="connsiteY28" fmla="*/ 4822405 h 7315200"/>
                <a:gd name="connsiteX29" fmla="*/ 9053399 w 9053399"/>
                <a:gd name="connsiteY29" fmla="*/ 5531417 h 7315200"/>
                <a:gd name="connsiteX30" fmla="*/ 9053399 w 9053399"/>
                <a:gd name="connsiteY30" fmla="*/ 6094124 h 7315200"/>
                <a:gd name="connsiteX31" fmla="*/ 9053399 w 9053399"/>
                <a:gd name="connsiteY31" fmla="*/ 6656832 h 7315200"/>
                <a:gd name="connsiteX32" fmla="*/ 9053399 w 9053399"/>
                <a:gd name="connsiteY32" fmla="*/ 7315200 h 7315200"/>
                <a:gd name="connsiteX33" fmla="*/ 8487562 w 9053399"/>
                <a:gd name="connsiteY33" fmla="*/ 7315200 h 7315200"/>
                <a:gd name="connsiteX34" fmla="*/ 8012258 w 9053399"/>
                <a:gd name="connsiteY34" fmla="*/ 7315200 h 7315200"/>
                <a:gd name="connsiteX35" fmla="*/ 7265353 w 9053399"/>
                <a:gd name="connsiteY35" fmla="*/ 7315200 h 7315200"/>
                <a:gd name="connsiteX36" fmla="*/ 6608981 w 9053399"/>
                <a:gd name="connsiteY36" fmla="*/ 7315200 h 7315200"/>
                <a:gd name="connsiteX37" fmla="*/ 5862076 w 9053399"/>
                <a:gd name="connsiteY37" fmla="*/ 7315200 h 7315200"/>
                <a:gd name="connsiteX38" fmla="*/ 5296238 w 9053399"/>
                <a:gd name="connsiteY38" fmla="*/ 7315200 h 7315200"/>
                <a:gd name="connsiteX39" fmla="*/ 4730401 w 9053399"/>
                <a:gd name="connsiteY39" fmla="*/ 7315200 h 7315200"/>
                <a:gd name="connsiteX40" fmla="*/ 4255098 w 9053399"/>
                <a:gd name="connsiteY40" fmla="*/ 7315200 h 7315200"/>
                <a:gd name="connsiteX41" fmla="*/ 3508192 w 9053399"/>
                <a:gd name="connsiteY41" fmla="*/ 7315200 h 7315200"/>
                <a:gd name="connsiteX42" fmla="*/ 2761287 w 9053399"/>
                <a:gd name="connsiteY42" fmla="*/ 7315200 h 7315200"/>
                <a:gd name="connsiteX43" fmla="*/ 2104915 w 9053399"/>
                <a:gd name="connsiteY43" fmla="*/ 7315200 h 7315200"/>
                <a:gd name="connsiteX44" fmla="*/ 1358010 w 9053399"/>
                <a:gd name="connsiteY44" fmla="*/ 7315200 h 7315200"/>
                <a:gd name="connsiteX45" fmla="*/ 882706 w 9053399"/>
                <a:gd name="connsiteY45" fmla="*/ 7315200 h 7315200"/>
                <a:gd name="connsiteX46" fmla="*/ 0 w 9053399"/>
                <a:gd name="connsiteY46" fmla="*/ 7315200 h 7315200"/>
                <a:gd name="connsiteX47" fmla="*/ 0 w 9053399"/>
                <a:gd name="connsiteY47" fmla="*/ 6825644 h 7315200"/>
                <a:gd name="connsiteX48" fmla="*/ 0 w 9053399"/>
                <a:gd name="connsiteY48" fmla="*/ 6336089 h 7315200"/>
                <a:gd name="connsiteX49" fmla="*/ 0 w 9053399"/>
                <a:gd name="connsiteY49" fmla="*/ 5846533 h 7315200"/>
                <a:gd name="connsiteX50" fmla="*/ 0 w 9053399"/>
                <a:gd name="connsiteY50" fmla="*/ 5503281 h 7315200"/>
                <a:gd name="connsiteX51" fmla="*/ 0 w 9053399"/>
                <a:gd name="connsiteY51" fmla="*/ 4794270 h 7315200"/>
                <a:gd name="connsiteX52" fmla="*/ 0 w 9053399"/>
                <a:gd name="connsiteY52" fmla="*/ 4085258 h 7315200"/>
                <a:gd name="connsiteX53" fmla="*/ 0 w 9053399"/>
                <a:gd name="connsiteY53" fmla="*/ 3742006 h 7315200"/>
                <a:gd name="connsiteX54" fmla="*/ 0 w 9053399"/>
                <a:gd name="connsiteY54" fmla="*/ 3325602 h 7315200"/>
                <a:gd name="connsiteX55" fmla="*/ 0 w 9053399"/>
                <a:gd name="connsiteY55" fmla="*/ 2982351 h 7315200"/>
                <a:gd name="connsiteX56" fmla="*/ 0 w 9053399"/>
                <a:gd name="connsiteY56" fmla="*/ 2346491 h 7315200"/>
                <a:gd name="connsiteX57" fmla="*/ 0 w 9053399"/>
                <a:gd name="connsiteY57" fmla="*/ 1930087 h 7315200"/>
                <a:gd name="connsiteX58" fmla="*/ 0 w 9053399"/>
                <a:gd name="connsiteY58" fmla="*/ 1513684 h 7315200"/>
                <a:gd name="connsiteX59" fmla="*/ 0 w 9053399"/>
                <a:gd name="connsiteY59" fmla="*/ 877824 h 7315200"/>
                <a:gd name="connsiteX60" fmla="*/ 0 w 9053399"/>
                <a:gd name="connsiteY60" fmla="*/ 534572 h 7315200"/>
                <a:gd name="connsiteX61" fmla="*/ 0 w 9053399"/>
                <a:gd name="connsiteY61" fmla="*/ 0 h 73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053399" h="7315200" fill="none" extrusionOk="0">
                  <a:moveTo>
                    <a:pt x="0" y="0"/>
                  </a:moveTo>
                  <a:cubicBezTo>
                    <a:pt x="186339" y="-64800"/>
                    <a:pt x="303581" y="26060"/>
                    <a:pt x="565837" y="0"/>
                  </a:cubicBezTo>
                  <a:cubicBezTo>
                    <a:pt x="828093" y="-26060"/>
                    <a:pt x="833455" y="48655"/>
                    <a:pt x="1041141" y="0"/>
                  </a:cubicBezTo>
                  <a:cubicBezTo>
                    <a:pt x="1248827" y="-48655"/>
                    <a:pt x="1380511" y="16342"/>
                    <a:pt x="1697512" y="0"/>
                  </a:cubicBezTo>
                  <a:cubicBezTo>
                    <a:pt x="2014513" y="-16342"/>
                    <a:pt x="1893132" y="10508"/>
                    <a:pt x="1991748" y="0"/>
                  </a:cubicBezTo>
                  <a:cubicBezTo>
                    <a:pt x="2090364" y="-10508"/>
                    <a:pt x="2222789" y="22871"/>
                    <a:pt x="2376517" y="0"/>
                  </a:cubicBezTo>
                  <a:cubicBezTo>
                    <a:pt x="2530245" y="-22871"/>
                    <a:pt x="2543425" y="9478"/>
                    <a:pt x="2670753" y="0"/>
                  </a:cubicBezTo>
                  <a:cubicBezTo>
                    <a:pt x="2798081" y="-9478"/>
                    <a:pt x="2964681" y="39309"/>
                    <a:pt x="3055522" y="0"/>
                  </a:cubicBezTo>
                  <a:cubicBezTo>
                    <a:pt x="3146363" y="-39309"/>
                    <a:pt x="3435605" y="27960"/>
                    <a:pt x="3530826" y="0"/>
                  </a:cubicBezTo>
                  <a:cubicBezTo>
                    <a:pt x="3626047" y="-27960"/>
                    <a:pt x="3995797" y="77527"/>
                    <a:pt x="4187197" y="0"/>
                  </a:cubicBezTo>
                  <a:cubicBezTo>
                    <a:pt x="4378597" y="-77527"/>
                    <a:pt x="4535239" y="73196"/>
                    <a:pt x="4843568" y="0"/>
                  </a:cubicBezTo>
                  <a:cubicBezTo>
                    <a:pt x="5151897" y="-73196"/>
                    <a:pt x="5179866" y="51961"/>
                    <a:pt x="5318872" y="0"/>
                  </a:cubicBezTo>
                  <a:cubicBezTo>
                    <a:pt x="5457878" y="-51961"/>
                    <a:pt x="5640022" y="42579"/>
                    <a:pt x="5884709" y="0"/>
                  </a:cubicBezTo>
                  <a:cubicBezTo>
                    <a:pt x="6129396" y="-42579"/>
                    <a:pt x="6176969" y="6314"/>
                    <a:pt x="6360013" y="0"/>
                  </a:cubicBezTo>
                  <a:cubicBezTo>
                    <a:pt x="6543057" y="-6314"/>
                    <a:pt x="6766107" y="66213"/>
                    <a:pt x="6925850" y="0"/>
                  </a:cubicBezTo>
                  <a:cubicBezTo>
                    <a:pt x="7085593" y="-66213"/>
                    <a:pt x="7371833" y="64862"/>
                    <a:pt x="7491688" y="0"/>
                  </a:cubicBezTo>
                  <a:cubicBezTo>
                    <a:pt x="7611543" y="-64862"/>
                    <a:pt x="7797907" y="29028"/>
                    <a:pt x="7966991" y="0"/>
                  </a:cubicBezTo>
                  <a:cubicBezTo>
                    <a:pt x="8136075" y="-29028"/>
                    <a:pt x="8249206" y="42896"/>
                    <a:pt x="8351761" y="0"/>
                  </a:cubicBezTo>
                  <a:cubicBezTo>
                    <a:pt x="8454316" y="-42896"/>
                    <a:pt x="8885800" y="8770"/>
                    <a:pt x="9053399" y="0"/>
                  </a:cubicBezTo>
                  <a:cubicBezTo>
                    <a:pt x="9086889" y="100037"/>
                    <a:pt x="9052772" y="248200"/>
                    <a:pt x="9053399" y="343252"/>
                  </a:cubicBezTo>
                  <a:cubicBezTo>
                    <a:pt x="9054026" y="438304"/>
                    <a:pt x="9023834" y="550755"/>
                    <a:pt x="9053399" y="686503"/>
                  </a:cubicBezTo>
                  <a:cubicBezTo>
                    <a:pt x="9082964" y="822251"/>
                    <a:pt x="9053055" y="1132476"/>
                    <a:pt x="9053399" y="1322363"/>
                  </a:cubicBezTo>
                  <a:cubicBezTo>
                    <a:pt x="9053743" y="1512250"/>
                    <a:pt x="9046527" y="1542414"/>
                    <a:pt x="9053399" y="1738767"/>
                  </a:cubicBezTo>
                  <a:cubicBezTo>
                    <a:pt x="9060271" y="1935120"/>
                    <a:pt x="9023370" y="2138733"/>
                    <a:pt x="9053399" y="2301474"/>
                  </a:cubicBezTo>
                  <a:cubicBezTo>
                    <a:pt x="9083428" y="2464215"/>
                    <a:pt x="9033363" y="2671251"/>
                    <a:pt x="9053399" y="2864182"/>
                  </a:cubicBezTo>
                  <a:cubicBezTo>
                    <a:pt x="9073435" y="3057113"/>
                    <a:pt x="9042244" y="3058119"/>
                    <a:pt x="9053399" y="3207434"/>
                  </a:cubicBezTo>
                  <a:cubicBezTo>
                    <a:pt x="9064554" y="3356749"/>
                    <a:pt x="8993409" y="3492137"/>
                    <a:pt x="9053399" y="3770142"/>
                  </a:cubicBezTo>
                  <a:cubicBezTo>
                    <a:pt x="9113389" y="4048147"/>
                    <a:pt x="8974681" y="4167657"/>
                    <a:pt x="9053399" y="4479153"/>
                  </a:cubicBezTo>
                  <a:cubicBezTo>
                    <a:pt x="9132117" y="4790649"/>
                    <a:pt x="9014110" y="4737205"/>
                    <a:pt x="9053399" y="4822405"/>
                  </a:cubicBezTo>
                  <a:cubicBezTo>
                    <a:pt x="9092688" y="4907605"/>
                    <a:pt x="8984823" y="5364642"/>
                    <a:pt x="9053399" y="5531417"/>
                  </a:cubicBezTo>
                  <a:cubicBezTo>
                    <a:pt x="9121975" y="5698192"/>
                    <a:pt x="8997330" y="5819134"/>
                    <a:pt x="9053399" y="6094124"/>
                  </a:cubicBezTo>
                  <a:cubicBezTo>
                    <a:pt x="9109468" y="6369114"/>
                    <a:pt x="9018657" y="6387936"/>
                    <a:pt x="9053399" y="6656832"/>
                  </a:cubicBezTo>
                  <a:cubicBezTo>
                    <a:pt x="9088141" y="6925728"/>
                    <a:pt x="9003165" y="7016384"/>
                    <a:pt x="9053399" y="7315200"/>
                  </a:cubicBezTo>
                  <a:cubicBezTo>
                    <a:pt x="8834398" y="7371817"/>
                    <a:pt x="8755070" y="7254688"/>
                    <a:pt x="8487562" y="7315200"/>
                  </a:cubicBezTo>
                  <a:cubicBezTo>
                    <a:pt x="8220054" y="7375712"/>
                    <a:pt x="8244259" y="7268534"/>
                    <a:pt x="8012258" y="7315200"/>
                  </a:cubicBezTo>
                  <a:cubicBezTo>
                    <a:pt x="7780257" y="7361866"/>
                    <a:pt x="7416749" y="7259872"/>
                    <a:pt x="7265353" y="7315200"/>
                  </a:cubicBezTo>
                  <a:cubicBezTo>
                    <a:pt x="7113957" y="7370528"/>
                    <a:pt x="6884146" y="7239156"/>
                    <a:pt x="6608981" y="7315200"/>
                  </a:cubicBezTo>
                  <a:cubicBezTo>
                    <a:pt x="6333816" y="7391244"/>
                    <a:pt x="6128259" y="7304084"/>
                    <a:pt x="5862076" y="7315200"/>
                  </a:cubicBezTo>
                  <a:cubicBezTo>
                    <a:pt x="5595893" y="7326316"/>
                    <a:pt x="5546554" y="7309027"/>
                    <a:pt x="5296238" y="7315200"/>
                  </a:cubicBezTo>
                  <a:cubicBezTo>
                    <a:pt x="5045922" y="7321373"/>
                    <a:pt x="4882871" y="7256229"/>
                    <a:pt x="4730401" y="7315200"/>
                  </a:cubicBezTo>
                  <a:cubicBezTo>
                    <a:pt x="4577931" y="7374171"/>
                    <a:pt x="4357694" y="7306362"/>
                    <a:pt x="4255098" y="7315200"/>
                  </a:cubicBezTo>
                  <a:cubicBezTo>
                    <a:pt x="4152502" y="7324038"/>
                    <a:pt x="3824900" y="7312244"/>
                    <a:pt x="3508192" y="7315200"/>
                  </a:cubicBezTo>
                  <a:cubicBezTo>
                    <a:pt x="3191484" y="7318156"/>
                    <a:pt x="3073138" y="7232950"/>
                    <a:pt x="2761287" y="7315200"/>
                  </a:cubicBezTo>
                  <a:cubicBezTo>
                    <a:pt x="2449437" y="7397450"/>
                    <a:pt x="2311431" y="7308222"/>
                    <a:pt x="2104915" y="7315200"/>
                  </a:cubicBezTo>
                  <a:cubicBezTo>
                    <a:pt x="1898399" y="7322178"/>
                    <a:pt x="1589535" y="7274118"/>
                    <a:pt x="1358010" y="7315200"/>
                  </a:cubicBezTo>
                  <a:cubicBezTo>
                    <a:pt x="1126486" y="7356282"/>
                    <a:pt x="979239" y="7280591"/>
                    <a:pt x="882706" y="7315200"/>
                  </a:cubicBezTo>
                  <a:cubicBezTo>
                    <a:pt x="786173" y="7349809"/>
                    <a:pt x="359934" y="7214318"/>
                    <a:pt x="0" y="7315200"/>
                  </a:cubicBezTo>
                  <a:cubicBezTo>
                    <a:pt x="-31569" y="7099554"/>
                    <a:pt x="14067" y="7018993"/>
                    <a:pt x="0" y="6825644"/>
                  </a:cubicBezTo>
                  <a:cubicBezTo>
                    <a:pt x="-14067" y="6632295"/>
                    <a:pt x="32085" y="6452407"/>
                    <a:pt x="0" y="6336089"/>
                  </a:cubicBezTo>
                  <a:cubicBezTo>
                    <a:pt x="-32085" y="6219772"/>
                    <a:pt x="5949" y="5955908"/>
                    <a:pt x="0" y="5846533"/>
                  </a:cubicBezTo>
                  <a:cubicBezTo>
                    <a:pt x="-5949" y="5737158"/>
                    <a:pt x="4213" y="5640740"/>
                    <a:pt x="0" y="5503281"/>
                  </a:cubicBezTo>
                  <a:cubicBezTo>
                    <a:pt x="-4213" y="5365822"/>
                    <a:pt x="4616" y="4979110"/>
                    <a:pt x="0" y="4794270"/>
                  </a:cubicBezTo>
                  <a:cubicBezTo>
                    <a:pt x="-4616" y="4609430"/>
                    <a:pt x="6175" y="4247407"/>
                    <a:pt x="0" y="4085258"/>
                  </a:cubicBezTo>
                  <a:cubicBezTo>
                    <a:pt x="-6175" y="3923109"/>
                    <a:pt x="18827" y="3910329"/>
                    <a:pt x="0" y="3742006"/>
                  </a:cubicBezTo>
                  <a:cubicBezTo>
                    <a:pt x="-18827" y="3573683"/>
                    <a:pt x="2673" y="3419361"/>
                    <a:pt x="0" y="3325602"/>
                  </a:cubicBezTo>
                  <a:cubicBezTo>
                    <a:pt x="-2673" y="3231843"/>
                    <a:pt x="27654" y="3075248"/>
                    <a:pt x="0" y="2982351"/>
                  </a:cubicBezTo>
                  <a:cubicBezTo>
                    <a:pt x="-27654" y="2889454"/>
                    <a:pt x="9344" y="2523968"/>
                    <a:pt x="0" y="2346491"/>
                  </a:cubicBezTo>
                  <a:cubicBezTo>
                    <a:pt x="-9344" y="2169014"/>
                    <a:pt x="36958" y="2097667"/>
                    <a:pt x="0" y="1930087"/>
                  </a:cubicBezTo>
                  <a:cubicBezTo>
                    <a:pt x="-36958" y="1762507"/>
                    <a:pt x="36884" y="1704732"/>
                    <a:pt x="0" y="1513684"/>
                  </a:cubicBezTo>
                  <a:cubicBezTo>
                    <a:pt x="-36884" y="1322636"/>
                    <a:pt x="30028" y="1061522"/>
                    <a:pt x="0" y="877824"/>
                  </a:cubicBezTo>
                  <a:cubicBezTo>
                    <a:pt x="-30028" y="694126"/>
                    <a:pt x="30925" y="606714"/>
                    <a:pt x="0" y="534572"/>
                  </a:cubicBezTo>
                  <a:cubicBezTo>
                    <a:pt x="-30925" y="462430"/>
                    <a:pt x="8696" y="229375"/>
                    <a:pt x="0" y="0"/>
                  </a:cubicBezTo>
                  <a:close/>
                </a:path>
                <a:path w="9053399" h="7315200" stroke="0" extrusionOk="0">
                  <a:moveTo>
                    <a:pt x="0" y="0"/>
                  </a:moveTo>
                  <a:cubicBezTo>
                    <a:pt x="250264" y="-39766"/>
                    <a:pt x="391263" y="5779"/>
                    <a:pt x="656371" y="0"/>
                  </a:cubicBezTo>
                  <a:cubicBezTo>
                    <a:pt x="921479" y="-5779"/>
                    <a:pt x="1188705" y="24948"/>
                    <a:pt x="1403277" y="0"/>
                  </a:cubicBezTo>
                  <a:cubicBezTo>
                    <a:pt x="1617849" y="-24948"/>
                    <a:pt x="1848624" y="41111"/>
                    <a:pt x="2150182" y="0"/>
                  </a:cubicBezTo>
                  <a:cubicBezTo>
                    <a:pt x="2451741" y="-41111"/>
                    <a:pt x="2581819" y="39601"/>
                    <a:pt x="2716020" y="0"/>
                  </a:cubicBezTo>
                  <a:cubicBezTo>
                    <a:pt x="2850221" y="-39601"/>
                    <a:pt x="3089851" y="84844"/>
                    <a:pt x="3462925" y="0"/>
                  </a:cubicBezTo>
                  <a:cubicBezTo>
                    <a:pt x="3835999" y="-84844"/>
                    <a:pt x="3740867" y="26996"/>
                    <a:pt x="3938229" y="0"/>
                  </a:cubicBezTo>
                  <a:cubicBezTo>
                    <a:pt x="4135591" y="-26996"/>
                    <a:pt x="4169301" y="27995"/>
                    <a:pt x="4232464" y="0"/>
                  </a:cubicBezTo>
                  <a:cubicBezTo>
                    <a:pt x="4295628" y="-27995"/>
                    <a:pt x="4426811" y="785"/>
                    <a:pt x="4526700" y="0"/>
                  </a:cubicBezTo>
                  <a:cubicBezTo>
                    <a:pt x="4626589" y="-785"/>
                    <a:pt x="4951398" y="87790"/>
                    <a:pt x="5273605" y="0"/>
                  </a:cubicBezTo>
                  <a:cubicBezTo>
                    <a:pt x="5595813" y="-87790"/>
                    <a:pt x="5456793" y="33775"/>
                    <a:pt x="5567840" y="0"/>
                  </a:cubicBezTo>
                  <a:cubicBezTo>
                    <a:pt x="5678888" y="-33775"/>
                    <a:pt x="6144512" y="53264"/>
                    <a:pt x="6314746" y="0"/>
                  </a:cubicBezTo>
                  <a:cubicBezTo>
                    <a:pt x="6484980" y="-53264"/>
                    <a:pt x="6591530" y="31522"/>
                    <a:pt x="6790049" y="0"/>
                  </a:cubicBezTo>
                  <a:cubicBezTo>
                    <a:pt x="6988568" y="-31522"/>
                    <a:pt x="7253960" y="17193"/>
                    <a:pt x="7536955" y="0"/>
                  </a:cubicBezTo>
                  <a:cubicBezTo>
                    <a:pt x="7819950" y="-17193"/>
                    <a:pt x="7992072" y="4078"/>
                    <a:pt x="8283860" y="0"/>
                  </a:cubicBezTo>
                  <a:cubicBezTo>
                    <a:pt x="8575648" y="-4078"/>
                    <a:pt x="8881368" y="54944"/>
                    <a:pt x="9053399" y="0"/>
                  </a:cubicBezTo>
                  <a:cubicBezTo>
                    <a:pt x="9082621" y="141660"/>
                    <a:pt x="9016558" y="252461"/>
                    <a:pt x="9053399" y="343252"/>
                  </a:cubicBezTo>
                  <a:cubicBezTo>
                    <a:pt x="9090240" y="434043"/>
                    <a:pt x="9046870" y="535205"/>
                    <a:pt x="9053399" y="686503"/>
                  </a:cubicBezTo>
                  <a:cubicBezTo>
                    <a:pt x="9059928" y="837801"/>
                    <a:pt x="9015646" y="977336"/>
                    <a:pt x="9053399" y="1249211"/>
                  </a:cubicBezTo>
                  <a:cubicBezTo>
                    <a:pt x="9091152" y="1521086"/>
                    <a:pt x="9020009" y="1697724"/>
                    <a:pt x="9053399" y="1885071"/>
                  </a:cubicBezTo>
                  <a:cubicBezTo>
                    <a:pt x="9086789" y="2072418"/>
                    <a:pt x="9036997" y="2200009"/>
                    <a:pt x="9053399" y="2447778"/>
                  </a:cubicBezTo>
                  <a:cubicBezTo>
                    <a:pt x="9069801" y="2695547"/>
                    <a:pt x="9040883" y="2984423"/>
                    <a:pt x="9053399" y="3156790"/>
                  </a:cubicBezTo>
                  <a:cubicBezTo>
                    <a:pt x="9065915" y="3329157"/>
                    <a:pt x="8974361" y="3563141"/>
                    <a:pt x="9053399" y="3865802"/>
                  </a:cubicBezTo>
                  <a:cubicBezTo>
                    <a:pt x="9132437" y="4168463"/>
                    <a:pt x="9027139" y="4411166"/>
                    <a:pt x="9053399" y="4574814"/>
                  </a:cubicBezTo>
                  <a:cubicBezTo>
                    <a:pt x="9079659" y="4738462"/>
                    <a:pt x="8998556" y="4972725"/>
                    <a:pt x="9053399" y="5137521"/>
                  </a:cubicBezTo>
                  <a:cubicBezTo>
                    <a:pt x="9108242" y="5302317"/>
                    <a:pt x="9048485" y="5477919"/>
                    <a:pt x="9053399" y="5627077"/>
                  </a:cubicBezTo>
                  <a:cubicBezTo>
                    <a:pt x="9058313" y="5776235"/>
                    <a:pt x="9051556" y="6111606"/>
                    <a:pt x="9053399" y="6336089"/>
                  </a:cubicBezTo>
                  <a:cubicBezTo>
                    <a:pt x="9055242" y="6560572"/>
                    <a:pt x="9036743" y="6897067"/>
                    <a:pt x="9053399" y="7315200"/>
                  </a:cubicBezTo>
                  <a:cubicBezTo>
                    <a:pt x="8938492" y="7330530"/>
                    <a:pt x="8722027" y="7312082"/>
                    <a:pt x="8578096" y="7315200"/>
                  </a:cubicBezTo>
                  <a:cubicBezTo>
                    <a:pt x="8434165" y="7318318"/>
                    <a:pt x="8346632" y="7302884"/>
                    <a:pt x="8193326" y="7315200"/>
                  </a:cubicBezTo>
                  <a:cubicBezTo>
                    <a:pt x="8040020" y="7327516"/>
                    <a:pt x="8005613" y="7314879"/>
                    <a:pt x="7899091" y="7315200"/>
                  </a:cubicBezTo>
                  <a:cubicBezTo>
                    <a:pt x="7792569" y="7315521"/>
                    <a:pt x="7647014" y="7281249"/>
                    <a:pt x="7423787" y="7315200"/>
                  </a:cubicBezTo>
                  <a:cubicBezTo>
                    <a:pt x="7200560" y="7349151"/>
                    <a:pt x="7077267" y="7311333"/>
                    <a:pt x="6767416" y="7315200"/>
                  </a:cubicBezTo>
                  <a:cubicBezTo>
                    <a:pt x="6457565" y="7319067"/>
                    <a:pt x="6456160" y="7268976"/>
                    <a:pt x="6292112" y="7315200"/>
                  </a:cubicBezTo>
                  <a:cubicBezTo>
                    <a:pt x="6128064" y="7361424"/>
                    <a:pt x="6094092" y="7313961"/>
                    <a:pt x="5907343" y="7315200"/>
                  </a:cubicBezTo>
                  <a:cubicBezTo>
                    <a:pt x="5720594" y="7316439"/>
                    <a:pt x="5395425" y="7256478"/>
                    <a:pt x="5250971" y="7315200"/>
                  </a:cubicBezTo>
                  <a:cubicBezTo>
                    <a:pt x="5106517" y="7373922"/>
                    <a:pt x="5012207" y="7259894"/>
                    <a:pt x="4775668" y="7315200"/>
                  </a:cubicBezTo>
                  <a:cubicBezTo>
                    <a:pt x="4539129" y="7370506"/>
                    <a:pt x="4272251" y="7299608"/>
                    <a:pt x="4119297" y="7315200"/>
                  </a:cubicBezTo>
                  <a:cubicBezTo>
                    <a:pt x="3966343" y="7330792"/>
                    <a:pt x="3869920" y="7294752"/>
                    <a:pt x="3734527" y="7315200"/>
                  </a:cubicBezTo>
                  <a:cubicBezTo>
                    <a:pt x="3599134" y="7335648"/>
                    <a:pt x="3450098" y="7288665"/>
                    <a:pt x="3349758" y="7315200"/>
                  </a:cubicBezTo>
                  <a:cubicBezTo>
                    <a:pt x="3249418" y="7341735"/>
                    <a:pt x="3079557" y="7298056"/>
                    <a:pt x="2874454" y="7315200"/>
                  </a:cubicBezTo>
                  <a:cubicBezTo>
                    <a:pt x="2669351" y="7332344"/>
                    <a:pt x="2456757" y="7261837"/>
                    <a:pt x="2308617" y="7315200"/>
                  </a:cubicBezTo>
                  <a:cubicBezTo>
                    <a:pt x="2160477" y="7368563"/>
                    <a:pt x="1933898" y="7240933"/>
                    <a:pt x="1561711" y="7315200"/>
                  </a:cubicBezTo>
                  <a:cubicBezTo>
                    <a:pt x="1189524" y="7389467"/>
                    <a:pt x="1331476" y="7306587"/>
                    <a:pt x="1267476" y="7315200"/>
                  </a:cubicBezTo>
                  <a:cubicBezTo>
                    <a:pt x="1203476" y="7323813"/>
                    <a:pt x="847966" y="7294130"/>
                    <a:pt x="611104" y="7315200"/>
                  </a:cubicBezTo>
                  <a:cubicBezTo>
                    <a:pt x="374242" y="7336270"/>
                    <a:pt x="253944" y="7251425"/>
                    <a:pt x="0" y="7315200"/>
                  </a:cubicBezTo>
                  <a:cubicBezTo>
                    <a:pt x="-1458" y="7225800"/>
                    <a:pt x="30231" y="7003656"/>
                    <a:pt x="0" y="6898796"/>
                  </a:cubicBezTo>
                  <a:cubicBezTo>
                    <a:pt x="-30231" y="6793936"/>
                    <a:pt x="39345" y="6568827"/>
                    <a:pt x="0" y="6409241"/>
                  </a:cubicBezTo>
                  <a:cubicBezTo>
                    <a:pt x="-39345" y="6249656"/>
                    <a:pt x="22411" y="6173434"/>
                    <a:pt x="0" y="6065989"/>
                  </a:cubicBezTo>
                  <a:cubicBezTo>
                    <a:pt x="-22411" y="5958544"/>
                    <a:pt x="8750" y="5531852"/>
                    <a:pt x="0" y="5356977"/>
                  </a:cubicBezTo>
                  <a:cubicBezTo>
                    <a:pt x="-8750" y="5182102"/>
                    <a:pt x="51708" y="5064542"/>
                    <a:pt x="0" y="4867422"/>
                  </a:cubicBezTo>
                  <a:cubicBezTo>
                    <a:pt x="-51708" y="4670302"/>
                    <a:pt x="48212" y="4415575"/>
                    <a:pt x="0" y="4231562"/>
                  </a:cubicBezTo>
                  <a:cubicBezTo>
                    <a:pt x="-48212" y="4047549"/>
                    <a:pt x="40360" y="4051528"/>
                    <a:pt x="0" y="3888310"/>
                  </a:cubicBezTo>
                  <a:cubicBezTo>
                    <a:pt x="-40360" y="3725092"/>
                    <a:pt x="25235" y="3572996"/>
                    <a:pt x="0" y="3398754"/>
                  </a:cubicBezTo>
                  <a:cubicBezTo>
                    <a:pt x="-25235" y="3224512"/>
                    <a:pt x="55412" y="2832931"/>
                    <a:pt x="0" y="2689743"/>
                  </a:cubicBezTo>
                  <a:cubicBezTo>
                    <a:pt x="-55412" y="2546555"/>
                    <a:pt x="8950" y="2437950"/>
                    <a:pt x="0" y="2200187"/>
                  </a:cubicBezTo>
                  <a:cubicBezTo>
                    <a:pt x="-8950" y="1962424"/>
                    <a:pt x="54709" y="1852921"/>
                    <a:pt x="0" y="1564327"/>
                  </a:cubicBezTo>
                  <a:cubicBezTo>
                    <a:pt x="-54709" y="1275733"/>
                    <a:pt x="45452" y="1301243"/>
                    <a:pt x="0" y="1147924"/>
                  </a:cubicBezTo>
                  <a:cubicBezTo>
                    <a:pt x="-45452" y="994605"/>
                    <a:pt x="16" y="813854"/>
                    <a:pt x="0" y="585216"/>
                  </a:cubicBezTo>
                  <a:cubicBezTo>
                    <a:pt x="-16" y="356578"/>
                    <a:pt x="35593" y="27095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3417050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135137-C362-0F5D-E92D-FA05A00B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50477" y="2608083"/>
              <a:ext cx="8281456" cy="5872533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D19247-D901-7836-55CB-001CA1C93A73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83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s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5" grpId="0"/>
      <p:bldP spid="27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2042</Words>
  <Application>Microsoft Office PowerPoint</Application>
  <PresentationFormat>Custom</PresentationFormat>
  <Paragraphs>214</Paragraphs>
  <Slides>28</Slides>
  <Notes>27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Arimo Bold</vt:lpstr>
      <vt:lpstr>Calibri</vt:lpstr>
      <vt:lpstr>Nunito Sans Regular</vt:lpstr>
      <vt:lpstr>Modern Love</vt:lpstr>
      <vt:lpstr>ADLaM Display</vt:lpstr>
      <vt:lpstr>Helvetica Neue</vt:lpstr>
      <vt:lpstr>Architects Daughter</vt:lpstr>
      <vt:lpstr>Tenor Sans</vt:lpstr>
      <vt:lpstr>KG Primary Penmanship Bold</vt:lpstr>
      <vt:lpstr>Jumble</vt:lpstr>
      <vt:lpstr>Fredoka One</vt:lpstr>
      <vt:lpstr>Arial</vt:lpstr>
      <vt:lpstr>Sniglet</vt:lpstr>
      <vt:lpstr>Berlin Sans FB</vt:lpstr>
      <vt:lpstr>Wingdings</vt:lpstr>
      <vt:lpstr>Times New Roman</vt:lpstr>
      <vt:lpstr>Abadi Extra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63</cp:revision>
  <dcterms:created xsi:type="dcterms:W3CDTF">2006-08-16T00:00:00Z</dcterms:created>
  <dcterms:modified xsi:type="dcterms:W3CDTF">2023-11-05T15:45:55Z</dcterms:modified>
  <dc:identifier>DAFV1pFi9-g</dc:identifier>
</cp:coreProperties>
</file>