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62" r:id="rId3"/>
    <p:sldId id="264" r:id="rId4"/>
    <p:sldId id="263" r:id="rId5"/>
    <p:sldId id="265" r:id="rId6"/>
    <p:sldId id="258" r:id="rId7"/>
    <p:sldId id="259" r:id="rId8"/>
    <p:sldId id="260" r:id="rId9"/>
    <p:sldId id="272" r:id="rId10"/>
    <p:sldId id="268" r:id="rId11"/>
    <p:sldId id="269" r:id="rId12"/>
    <p:sldId id="275" r:id="rId13"/>
    <p:sldId id="276" r:id="rId14"/>
    <p:sldId id="277" r:id="rId15"/>
    <p:sldId id="261" r:id="rId16"/>
    <p:sldId id="279" r:id="rId17"/>
    <p:sldId id="280" r:id="rId18"/>
    <p:sldId id="283" r:id="rId19"/>
    <p:sldId id="284"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8FBE3-7006-4C38-B73E-8D4DB7262327}" v="2" dt="2023-01-02T13:23:42.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0" d="100"/>
          <a:sy n="80" d="100"/>
        </p:scale>
        <p:origin x="-782"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HUỲNH TƯỜNG VY" userId="d90e7070-145e-43ca-8332-f1ae54d2634b" providerId="ADAL" clId="{6311B2D5-3048-4FE9-9923-C240548DF71E}"/>
    <pc:docChg chg="modMainMaster">
      <pc:chgData name="NGUYỄN HUỲNH TƯỜNG VY" userId="d90e7070-145e-43ca-8332-f1ae54d2634b" providerId="ADAL" clId="{6311B2D5-3048-4FE9-9923-C240548DF71E}" dt="2022-12-09T18:06:49.755" v="0" actId="1076"/>
      <pc:docMkLst>
        <pc:docMk/>
      </pc:docMkLst>
      <pc:sldMasterChg chg="modSp mod">
        <pc:chgData name="NGUYỄN HUỲNH TƯỜNG VY" userId="d90e7070-145e-43ca-8332-f1ae54d2634b" providerId="ADAL" clId="{6311B2D5-3048-4FE9-9923-C240548DF71E}" dt="2022-12-09T18:06:49.755" v="0" actId="1076"/>
        <pc:sldMasterMkLst>
          <pc:docMk/>
          <pc:sldMasterMk cId="3459995503" sldId="2147483660"/>
        </pc:sldMasterMkLst>
        <pc:picChg chg="mod">
          <ac:chgData name="NGUYỄN HUỲNH TƯỜNG VY" userId="d90e7070-145e-43ca-8332-f1ae54d2634b" providerId="ADAL" clId="{6311B2D5-3048-4FE9-9923-C240548DF71E}" dt="2022-12-09T18:06:49.755" v="0" actId="1076"/>
          <ac:picMkLst>
            <pc:docMk/>
            <pc:sldMasterMk cId="3459995503" sldId="2147483660"/>
            <ac:picMk id="18" creationId="{4FAC7DA9-8261-4CA9-B54D-AAAD5286283A}"/>
          </ac:picMkLst>
        </pc:picChg>
      </pc:sldMasterChg>
    </pc:docChg>
  </pc:docChgLst>
  <pc:docChgLst>
    <pc:chgData name="NGUYEN HUYNH TUONG VY" userId="d90e7070-145e-43ca-8332-f1ae54d2634b" providerId="ADAL" clId="{9A18FBE3-7006-4C38-B73E-8D4DB7262327}"/>
    <pc:docChg chg="modSld">
      <pc:chgData name="NGUYEN HUYNH TUONG VY" userId="d90e7070-145e-43ca-8332-f1ae54d2634b" providerId="ADAL" clId="{9A18FBE3-7006-4C38-B73E-8D4DB7262327}" dt="2023-01-02T13:23:42.251" v="1" actId="14100"/>
      <pc:docMkLst>
        <pc:docMk/>
      </pc:docMkLst>
      <pc:sldChg chg="modSp">
        <pc:chgData name="NGUYEN HUYNH TUONG VY" userId="d90e7070-145e-43ca-8332-f1ae54d2634b" providerId="ADAL" clId="{9A18FBE3-7006-4C38-B73E-8D4DB7262327}" dt="2023-01-02T13:23:42.251" v="1" actId="14100"/>
        <pc:sldMkLst>
          <pc:docMk/>
          <pc:sldMk cId="4276945906" sldId="286"/>
        </pc:sldMkLst>
        <pc:picChg chg="mod">
          <ac:chgData name="NGUYEN HUYNH TUONG VY" userId="d90e7070-145e-43ca-8332-f1ae54d2634b" providerId="ADAL" clId="{9A18FBE3-7006-4C38-B73E-8D4DB7262327}" dt="2023-01-02T13:23:38.936" v="0" actId="14100"/>
          <ac:picMkLst>
            <pc:docMk/>
            <pc:sldMk cId="4276945906" sldId="286"/>
            <ac:picMk id="92" creationId="{829509D6-6333-4FD0-A5A3-7C1DADD22A4B}"/>
          </ac:picMkLst>
        </pc:picChg>
        <pc:picChg chg="mod">
          <ac:chgData name="NGUYEN HUYNH TUONG VY" userId="d90e7070-145e-43ca-8332-f1ae54d2634b" providerId="ADAL" clId="{9A18FBE3-7006-4C38-B73E-8D4DB7262327}" dt="2023-01-02T13:23:42.251" v="1" actId="14100"/>
          <ac:picMkLst>
            <pc:docMk/>
            <pc:sldMk cId="4276945906" sldId="286"/>
            <ac:picMk id="94" creationId="{CE85DD14-9FC3-4A95-9E67-A6605009D39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F7F57-C51F-4DDE-9CCA-05C85CF59A46}"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A0016-746C-4672-9476-838CF1056D1A}" type="slidenum">
              <a:rPr lang="en-US" smtClean="0"/>
              <a:t>‹#›</a:t>
            </a:fld>
            <a:endParaRPr lang="en-US"/>
          </a:p>
        </p:txBody>
      </p:sp>
    </p:spTree>
    <p:extLst>
      <p:ext uri="{BB962C8B-B14F-4D97-AF65-F5344CB8AC3E}">
        <p14:creationId xmlns:p14="http://schemas.microsoft.com/office/powerpoint/2010/main" val="171945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vào số hiện câu hỏi, biến mất câu hỏi</a:t>
            </a:r>
          </a:p>
          <a:p>
            <a:r>
              <a:rPr lang="en-US"/>
              <a:t>Mũi tên để xuất hiện toàn bộ câu trả lời</a:t>
            </a:r>
          </a:p>
          <a:p>
            <a:r>
              <a:rPr lang="en-US"/>
              <a:t>Bấm vào từng ô trắng sẽ hiện lên 1 chữ cái</a:t>
            </a:r>
          </a:p>
        </p:txBody>
      </p:sp>
      <p:sp>
        <p:nvSpPr>
          <p:cNvPr id="4" name="Slide Number Placeholder 3"/>
          <p:cNvSpPr>
            <a:spLocks noGrp="1"/>
          </p:cNvSpPr>
          <p:nvPr>
            <p:ph type="sldNum" sz="quarter" idx="5"/>
          </p:nvPr>
        </p:nvSpPr>
        <p:spPr/>
        <p:txBody>
          <a:bodyPr/>
          <a:lstStyle/>
          <a:p>
            <a:fld id="{233A0016-746C-4672-9476-838CF1056D1A}" type="slidenum">
              <a:rPr lang="en-US" smtClean="0"/>
              <a:t>20</a:t>
            </a:fld>
            <a:endParaRPr lang="en-US"/>
          </a:p>
        </p:txBody>
      </p:sp>
    </p:spTree>
    <p:extLst>
      <p:ext uri="{BB962C8B-B14F-4D97-AF65-F5344CB8AC3E}">
        <p14:creationId xmlns:p14="http://schemas.microsoft.com/office/powerpoint/2010/main" val="18142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975527-CD5E-4F4F-B39E-08EE04D230B3}"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160036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74038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0821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240189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0828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96497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75527-CD5E-4F4F-B39E-08EE04D230B3}"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44344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75527-CD5E-4F4F-B39E-08EE04D230B3}"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58689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75527-CD5E-4F4F-B39E-08EE04D230B3}"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02062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319210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975527-CD5E-4F4F-B39E-08EE04D230B3}"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412511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975527-CD5E-4F4F-B39E-08EE04D230B3}"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412574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975527-CD5E-4F4F-B39E-08EE04D230B3}"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183509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75527-CD5E-4F4F-B39E-08EE04D230B3}"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114245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975527-CD5E-4F4F-B39E-08EE04D230B3}"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312277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975527-CD5E-4F4F-B39E-08EE04D230B3}"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198993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975527-CD5E-4F4F-B39E-08EE04D230B3}" type="datetimeFigureOut">
              <a:rPr lang="en-US" smtClean="0"/>
              <a:t>4/25/2025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257BC4-8E60-4DD3-ACE0-41FB42E4739B}" type="slidenum">
              <a:rPr lang="en-US" smtClean="0"/>
              <a:t>‹#›</a:t>
            </a:fld>
            <a:endParaRPr lang="en-US"/>
          </a:p>
        </p:txBody>
      </p:sp>
      <p:pic>
        <p:nvPicPr>
          <p:cNvPr id="18" name="Picture 17" descr="Logo&#10;&#10;Description automatically generated">
            <a:extLst>
              <a:ext uri="{FF2B5EF4-FFF2-40B4-BE49-F238E27FC236}">
                <a16:creationId xmlns="" xmlns:a16="http://schemas.microsoft.com/office/drawing/2014/main" id="{4FAC7DA9-8261-4CA9-B54D-AAAD5286283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85395" y="-609"/>
            <a:ext cx="2478156" cy="2478156"/>
          </a:xfrm>
          <a:prstGeom prst="rect">
            <a:avLst/>
          </a:prstGeom>
        </p:spPr>
      </p:pic>
    </p:spTree>
    <p:extLst>
      <p:ext uri="{BB962C8B-B14F-4D97-AF65-F5344CB8AC3E}">
        <p14:creationId xmlns:p14="http://schemas.microsoft.com/office/powerpoint/2010/main" val="345999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6E0686D0-0DA3-463A-9311-9D5D46588651}"/>
              </a:ext>
            </a:extLst>
          </p:cNvPr>
          <p:cNvSpPr txBox="1"/>
          <p:nvPr/>
        </p:nvSpPr>
        <p:spPr>
          <a:xfrm>
            <a:off x="0" y="1382285"/>
            <a:ext cx="6545179" cy="1569660"/>
          </a:xfrm>
          <a:prstGeom prst="rect">
            <a:avLst/>
          </a:prstGeom>
          <a:noFill/>
        </p:spPr>
        <p:txBody>
          <a:bodyPr wrap="square">
            <a:spAutoFit/>
          </a:bodyPr>
          <a:lstStyle/>
          <a:p>
            <a:pPr algn="ctr"/>
            <a:r>
              <a:rPr lang="vi-VN" sz="3200" b="1" dirty="0" smtClean="0">
                <a:ln/>
                <a:solidFill>
                  <a:schemeClr val="tx1"/>
                </a:solidFill>
              </a:rPr>
              <a:t>Thứ</a:t>
            </a:r>
            <a:r>
              <a:rPr lang="en-US" sz="3200" b="1" dirty="0" smtClean="0">
                <a:ln/>
                <a:solidFill>
                  <a:schemeClr val="tx1"/>
                </a:solidFill>
              </a:rPr>
              <a:t> </a:t>
            </a:r>
            <a:r>
              <a:rPr lang="en-US" sz="3200" b="1" dirty="0" err="1" smtClean="0">
                <a:ln/>
                <a:solidFill>
                  <a:schemeClr val="tx1"/>
                </a:solidFill>
              </a:rPr>
              <a:t>tư</a:t>
            </a:r>
            <a:r>
              <a:rPr lang="en-US" sz="3200" b="1" dirty="0" smtClean="0">
                <a:ln/>
                <a:solidFill>
                  <a:schemeClr val="tx1"/>
                </a:solidFill>
              </a:rPr>
              <a:t>,</a:t>
            </a:r>
            <a:r>
              <a:rPr lang="vi-VN" sz="3200" b="1" dirty="0" smtClean="0">
                <a:ln/>
                <a:solidFill>
                  <a:schemeClr val="tx1"/>
                </a:solidFill>
              </a:rPr>
              <a:t>ngày</a:t>
            </a:r>
            <a:r>
              <a:rPr lang="en-US" sz="3200" b="1" dirty="0" smtClean="0">
                <a:ln/>
                <a:solidFill>
                  <a:schemeClr val="tx1"/>
                </a:solidFill>
              </a:rPr>
              <a:t> 2 </a:t>
            </a:r>
            <a:r>
              <a:rPr lang="vi-VN" sz="3200" b="1" dirty="0" smtClean="0">
                <a:ln/>
                <a:solidFill>
                  <a:schemeClr val="tx1"/>
                </a:solidFill>
              </a:rPr>
              <a:t>tháng</a:t>
            </a:r>
            <a:r>
              <a:rPr lang="en-US" sz="3200" b="1" dirty="0" smtClean="0">
                <a:ln/>
                <a:solidFill>
                  <a:schemeClr val="tx1"/>
                </a:solidFill>
              </a:rPr>
              <a:t>4 </a:t>
            </a:r>
            <a:r>
              <a:rPr lang="vi-VN" sz="3200" b="1" dirty="0" smtClean="0">
                <a:ln/>
                <a:solidFill>
                  <a:schemeClr val="tx1"/>
                </a:solidFill>
              </a:rPr>
              <a:t>năm</a:t>
            </a:r>
            <a:r>
              <a:rPr lang="en-US" sz="3200" b="1" dirty="0" smtClean="0">
                <a:ln/>
                <a:solidFill>
                  <a:schemeClr val="tx1"/>
                </a:solidFill>
              </a:rPr>
              <a:t> 2025</a:t>
            </a:r>
            <a:endParaRPr lang="en-US" sz="3200" b="1" dirty="0">
              <a:ln/>
              <a:solidFill>
                <a:schemeClr val="tx1"/>
              </a:solidFill>
              <a:latin typeface="UTM COOKIES" panose="02040603050506020204" pitchFamily="18" charset="0"/>
            </a:endParaRPr>
          </a:p>
          <a:p>
            <a:pPr algn="ctr"/>
            <a:r>
              <a:rPr lang="en-US" sz="3200" b="1" dirty="0" err="1">
                <a:ln w="22225">
                  <a:solidFill>
                    <a:schemeClr val="accent2"/>
                  </a:solidFill>
                  <a:prstDash val="solid"/>
                </a:ln>
                <a:solidFill>
                  <a:schemeClr val="accent2">
                    <a:lumMod val="40000"/>
                    <a:lumOff val="60000"/>
                  </a:schemeClr>
                </a:solidFill>
                <a:latin typeface="UTM COOKIES" panose="02040603050506020204" pitchFamily="18" charset="0"/>
              </a:rPr>
              <a:t>Tiếng</a:t>
            </a:r>
            <a:r>
              <a:rPr lang="en-US" sz="3200" b="1" dirty="0">
                <a:ln w="22225">
                  <a:solidFill>
                    <a:schemeClr val="accent2"/>
                  </a:solidFill>
                  <a:prstDash val="solid"/>
                </a:ln>
                <a:solidFill>
                  <a:schemeClr val="accent2">
                    <a:lumMod val="40000"/>
                    <a:lumOff val="60000"/>
                  </a:schemeClr>
                </a:solidFill>
                <a:latin typeface="UTM COOKIES" panose="02040603050506020204" pitchFamily="18" charset="0"/>
              </a:rPr>
              <a:t> </a:t>
            </a:r>
            <a:r>
              <a:rPr lang="en-US" sz="3200" b="1" dirty="0" err="1" smtClean="0">
                <a:ln w="22225">
                  <a:solidFill>
                    <a:schemeClr val="accent2"/>
                  </a:solidFill>
                  <a:prstDash val="solid"/>
                </a:ln>
                <a:solidFill>
                  <a:schemeClr val="accent2">
                    <a:lumMod val="40000"/>
                    <a:lumOff val="60000"/>
                  </a:schemeClr>
                </a:solidFill>
                <a:latin typeface="UTM COOKIES" panose="02040603050506020204" pitchFamily="18" charset="0"/>
              </a:rPr>
              <a:t>việt</a:t>
            </a:r>
            <a:endParaRPr lang="en-US" sz="3200" b="1" dirty="0" smtClean="0">
              <a:ln w="22225">
                <a:solidFill>
                  <a:schemeClr val="accent2"/>
                </a:solidFill>
                <a:prstDash val="solid"/>
              </a:ln>
              <a:solidFill>
                <a:schemeClr val="accent2">
                  <a:lumMod val="40000"/>
                  <a:lumOff val="60000"/>
                </a:schemeClr>
              </a:solidFill>
              <a:latin typeface="UTM COOKIES" panose="02040603050506020204" pitchFamily="18" charset="0"/>
            </a:endParaRPr>
          </a:p>
          <a:p>
            <a:pPr algn="ctr"/>
            <a:r>
              <a:rPr lang="en-US" sz="3200" b="1" dirty="0" err="1" smtClean="0">
                <a:ln w="22225">
                  <a:solidFill>
                    <a:schemeClr val="accent2"/>
                  </a:solidFill>
                  <a:prstDash val="solid"/>
                </a:ln>
                <a:solidFill>
                  <a:schemeClr val="accent2">
                    <a:lumMod val="40000"/>
                    <a:lumOff val="60000"/>
                  </a:schemeClr>
                </a:solidFill>
                <a:latin typeface="UTM COOKIES" panose="02040603050506020204" pitchFamily="18" charset="0"/>
              </a:rPr>
              <a:t>Vàm</a:t>
            </a:r>
            <a:r>
              <a:rPr lang="en-US" sz="3200" b="1" dirty="0" smtClean="0">
                <a:ln w="22225">
                  <a:solidFill>
                    <a:schemeClr val="accent2"/>
                  </a:solidFill>
                  <a:prstDash val="solid"/>
                </a:ln>
                <a:solidFill>
                  <a:schemeClr val="accent2">
                    <a:lumMod val="40000"/>
                    <a:lumOff val="60000"/>
                  </a:schemeClr>
                </a:solidFill>
                <a:latin typeface="UTM COOKIES" panose="02040603050506020204" pitchFamily="18" charset="0"/>
              </a:rPr>
              <a:t> </a:t>
            </a:r>
            <a:r>
              <a:rPr lang="en-US" sz="3200" b="1" dirty="0" err="1" smtClean="0">
                <a:ln w="22225">
                  <a:solidFill>
                    <a:schemeClr val="accent2"/>
                  </a:solidFill>
                  <a:prstDash val="solid"/>
                </a:ln>
                <a:solidFill>
                  <a:schemeClr val="accent2">
                    <a:lumMod val="40000"/>
                    <a:lumOff val="60000"/>
                  </a:schemeClr>
                </a:solidFill>
                <a:latin typeface="UTM COOKIES" panose="02040603050506020204" pitchFamily="18" charset="0"/>
              </a:rPr>
              <a:t>Cỏ</a:t>
            </a:r>
            <a:r>
              <a:rPr lang="en-US" sz="3200" b="1" dirty="0" smtClean="0">
                <a:ln w="22225">
                  <a:solidFill>
                    <a:schemeClr val="accent2"/>
                  </a:solidFill>
                  <a:prstDash val="solid"/>
                </a:ln>
                <a:solidFill>
                  <a:schemeClr val="accent2">
                    <a:lumMod val="40000"/>
                    <a:lumOff val="60000"/>
                  </a:schemeClr>
                </a:solidFill>
                <a:latin typeface="UTM COOKIES" panose="02040603050506020204" pitchFamily="18" charset="0"/>
              </a:rPr>
              <a:t> </a:t>
            </a:r>
            <a:r>
              <a:rPr lang="en-US" sz="3200" b="1" dirty="0" err="1" smtClean="0">
                <a:ln w="22225">
                  <a:solidFill>
                    <a:schemeClr val="accent2"/>
                  </a:solidFill>
                  <a:prstDash val="solid"/>
                </a:ln>
                <a:solidFill>
                  <a:schemeClr val="accent2">
                    <a:lumMod val="40000"/>
                    <a:lumOff val="60000"/>
                  </a:schemeClr>
                </a:solidFill>
                <a:latin typeface="UTM COOKIES" panose="02040603050506020204" pitchFamily="18" charset="0"/>
              </a:rPr>
              <a:t>Đông</a:t>
            </a:r>
            <a:r>
              <a:rPr lang="en-US" sz="3200" b="1" dirty="0" smtClean="0">
                <a:ln w="22225">
                  <a:solidFill>
                    <a:schemeClr val="accent2"/>
                  </a:solidFill>
                  <a:prstDash val="solid"/>
                </a:ln>
                <a:solidFill>
                  <a:schemeClr val="accent2">
                    <a:lumMod val="40000"/>
                    <a:lumOff val="60000"/>
                  </a:schemeClr>
                </a:solidFill>
                <a:latin typeface="UTM COOKIES" panose="02040603050506020204" pitchFamily="18" charset="0"/>
              </a:rPr>
              <a:t> ( </a:t>
            </a:r>
            <a:r>
              <a:rPr lang="en-US" sz="3200" b="1" dirty="0" err="1" smtClean="0">
                <a:ln w="22225">
                  <a:solidFill>
                    <a:schemeClr val="accent2"/>
                  </a:solidFill>
                  <a:prstDash val="solid"/>
                </a:ln>
                <a:solidFill>
                  <a:schemeClr val="accent2">
                    <a:lumMod val="40000"/>
                    <a:lumOff val="60000"/>
                  </a:schemeClr>
                </a:solidFill>
                <a:latin typeface="UTM COOKIES" panose="02040603050506020204" pitchFamily="18" charset="0"/>
              </a:rPr>
              <a:t>tiết</a:t>
            </a:r>
            <a:r>
              <a:rPr lang="en-US" sz="3200" b="1" dirty="0" smtClean="0">
                <a:ln w="22225">
                  <a:solidFill>
                    <a:schemeClr val="accent2"/>
                  </a:solidFill>
                  <a:prstDash val="solid"/>
                </a:ln>
                <a:solidFill>
                  <a:schemeClr val="accent2">
                    <a:lumMod val="40000"/>
                    <a:lumOff val="60000"/>
                  </a:schemeClr>
                </a:solidFill>
                <a:latin typeface="UTM COOKIES" panose="02040603050506020204" pitchFamily="18" charset="0"/>
              </a:rPr>
              <a:t> 4)</a:t>
            </a:r>
            <a:endParaRPr lang="vi-VN" sz="3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7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750"/>
                                        <p:tgtEl>
                                          <p:spTgt spid="16">
                                            <p:txEl>
                                              <p:pRg st="0" end="0"/>
                                            </p:txEl>
                                          </p:spTgt>
                                        </p:tgtEl>
                                      </p:cBhvr>
                                    </p:animEffect>
                                    <p:anim calcmode="lin" valueType="num">
                                      <p:cBhvr>
                                        <p:cTn id="8"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750"/>
                                        <p:tgtEl>
                                          <p:spTgt spid="16">
                                            <p:txEl>
                                              <p:pRg st="1" end="1"/>
                                            </p:txEl>
                                          </p:spTgt>
                                        </p:tgtEl>
                                      </p:cBhvr>
                                    </p:animEffect>
                                    <p:anim calcmode="lin" valueType="num">
                                      <p:cBhvr>
                                        <p:cTn id="13" dur="75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1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750"/>
                                        <p:tgtEl>
                                          <p:spTgt spid="16">
                                            <p:txEl>
                                              <p:pRg st="2" end="2"/>
                                            </p:txEl>
                                          </p:spTgt>
                                        </p:tgtEl>
                                      </p:cBhvr>
                                    </p:animEffect>
                                    <p:anim calcmode="lin" valueType="num">
                                      <p:cBhvr>
                                        <p:cTn id="18" dur="75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6">
                                            <p:txEl>
                                              <p:pRg st="2" end="2"/>
                                            </p:txEl>
                                          </p:spTgt>
                                        </p:tgtEl>
                                        <p:attrNameLst>
                                          <p:attrName>ppt_y</p:attrName>
                                        </p:attrNameLst>
                                      </p:cBhvr>
                                      <p:tavLst>
                                        <p:tav tm="0">
                                          <p:val>
                                            <p:strVal val="#ppt_y+.1"/>
                                          </p:val>
                                        </p:tav>
                                        <p:tav tm="100000">
                                          <p:val>
                                            <p:strVal val="#ppt_y"/>
                                          </p:val>
                                        </p:tav>
                                      </p:tavLst>
                                    </p:anim>
                                  </p:childTnLst>
                                </p:cTn>
                              </p:par>
                              <p:par>
                                <p:cTn id="20" presetID="34" presetClass="emph" presetSubtype="0" fill="hold" nodeType="withEffect">
                                  <p:stCondLst>
                                    <p:cond delay="0"/>
                                  </p:stCondLst>
                                  <p:iterate type="lt">
                                    <p:tmPct val="10000"/>
                                  </p:iterate>
                                  <p:childTnLst>
                                    <p:animMotion origin="layout" path="M 2.5E-6 0 L 2.5E-6 -0.07222 " pathEditMode="relative" rAng="0" ptsTypes="AA">
                                      <p:cBhvr>
                                        <p:cTn id="21" dur="375" accel="50000" decel="50000" autoRev="1" fill="hold">
                                          <p:stCondLst>
                                            <p:cond delay="0"/>
                                          </p:stCondLst>
                                        </p:cTn>
                                        <p:tgtEl>
                                          <p:spTgt spid="16">
                                            <p:txEl>
                                              <p:pRg st="0" end="0"/>
                                            </p:txEl>
                                          </p:spTgt>
                                        </p:tgtEl>
                                        <p:attrNameLst>
                                          <p:attrName>ppt_x</p:attrName>
                                          <p:attrName>ppt_y</p:attrName>
                                        </p:attrNameLst>
                                      </p:cBhvr>
                                      <p:rCtr x="0" y="-3611"/>
                                    </p:animMotion>
                                    <p:animRot by="1500000">
                                      <p:cBhvr>
                                        <p:cTn id="22" dur="188" fill="hold">
                                          <p:stCondLst>
                                            <p:cond delay="0"/>
                                          </p:stCondLst>
                                        </p:cTn>
                                        <p:tgtEl>
                                          <p:spTgt spid="16">
                                            <p:txEl>
                                              <p:pRg st="0" end="0"/>
                                            </p:txEl>
                                          </p:spTgt>
                                        </p:tgtEl>
                                        <p:attrNameLst>
                                          <p:attrName>r</p:attrName>
                                        </p:attrNameLst>
                                      </p:cBhvr>
                                    </p:animRot>
                                    <p:animRot by="-1500000">
                                      <p:cBhvr>
                                        <p:cTn id="23" dur="188" fill="hold">
                                          <p:stCondLst>
                                            <p:cond delay="188"/>
                                          </p:stCondLst>
                                        </p:cTn>
                                        <p:tgtEl>
                                          <p:spTgt spid="16">
                                            <p:txEl>
                                              <p:pRg st="0" end="0"/>
                                            </p:txEl>
                                          </p:spTgt>
                                        </p:tgtEl>
                                        <p:attrNameLst>
                                          <p:attrName>r</p:attrName>
                                        </p:attrNameLst>
                                      </p:cBhvr>
                                    </p:animRot>
                                    <p:animRot by="-1500000">
                                      <p:cBhvr>
                                        <p:cTn id="24" dur="188" fill="hold">
                                          <p:stCondLst>
                                            <p:cond delay="375"/>
                                          </p:stCondLst>
                                        </p:cTn>
                                        <p:tgtEl>
                                          <p:spTgt spid="16">
                                            <p:txEl>
                                              <p:pRg st="0" end="0"/>
                                            </p:txEl>
                                          </p:spTgt>
                                        </p:tgtEl>
                                        <p:attrNameLst>
                                          <p:attrName>r</p:attrName>
                                        </p:attrNameLst>
                                      </p:cBhvr>
                                    </p:animRot>
                                    <p:animRot by="1500000">
                                      <p:cBhvr>
                                        <p:cTn id="25" dur="188" fill="hold">
                                          <p:stCondLst>
                                            <p:cond delay="563"/>
                                          </p:stCondLst>
                                        </p:cTn>
                                        <p:tgtEl>
                                          <p:spTgt spid="16">
                                            <p:txEl>
                                              <p:pRg st="0" end="0"/>
                                            </p:txEl>
                                          </p:spTgt>
                                        </p:tgtEl>
                                        <p:attrNameLst>
                                          <p:attrName>r</p:attrName>
                                        </p:attrNameLst>
                                      </p:cBhvr>
                                    </p:animRot>
                                  </p:childTnLst>
                                </p:cTn>
                              </p:par>
                              <p:par>
                                <p:cTn id="26" presetID="34" presetClass="emph" presetSubtype="0" fill="hold" nodeType="withEffect">
                                  <p:stCondLst>
                                    <p:cond delay="0"/>
                                  </p:stCondLst>
                                  <p:iterate type="lt">
                                    <p:tmPct val="10000"/>
                                  </p:iterate>
                                  <p:childTnLst>
                                    <p:animMotion origin="layout" path="M 3.125E-6 -4.81481E-6 L 3.125E-6 -0.07222 " pathEditMode="relative" rAng="0" ptsTypes="AA">
                                      <p:cBhvr>
                                        <p:cTn id="27" dur="375" accel="50000" decel="50000" autoRev="1" fill="hold">
                                          <p:stCondLst>
                                            <p:cond delay="0"/>
                                          </p:stCondLst>
                                        </p:cTn>
                                        <p:tgtEl>
                                          <p:spTgt spid="16">
                                            <p:txEl>
                                              <p:pRg st="1" end="1"/>
                                            </p:txEl>
                                          </p:spTgt>
                                        </p:tgtEl>
                                        <p:attrNameLst>
                                          <p:attrName>ppt_x</p:attrName>
                                          <p:attrName>ppt_y</p:attrName>
                                        </p:attrNameLst>
                                      </p:cBhvr>
                                      <p:rCtr x="0" y="-3611"/>
                                    </p:animMotion>
                                    <p:animRot by="1500000">
                                      <p:cBhvr>
                                        <p:cTn id="28" dur="188" fill="hold">
                                          <p:stCondLst>
                                            <p:cond delay="0"/>
                                          </p:stCondLst>
                                        </p:cTn>
                                        <p:tgtEl>
                                          <p:spTgt spid="16">
                                            <p:txEl>
                                              <p:pRg st="1" end="1"/>
                                            </p:txEl>
                                          </p:spTgt>
                                        </p:tgtEl>
                                        <p:attrNameLst>
                                          <p:attrName>r</p:attrName>
                                        </p:attrNameLst>
                                      </p:cBhvr>
                                    </p:animRot>
                                    <p:animRot by="-1500000">
                                      <p:cBhvr>
                                        <p:cTn id="29" dur="188" fill="hold">
                                          <p:stCondLst>
                                            <p:cond delay="188"/>
                                          </p:stCondLst>
                                        </p:cTn>
                                        <p:tgtEl>
                                          <p:spTgt spid="16">
                                            <p:txEl>
                                              <p:pRg st="1" end="1"/>
                                            </p:txEl>
                                          </p:spTgt>
                                        </p:tgtEl>
                                        <p:attrNameLst>
                                          <p:attrName>r</p:attrName>
                                        </p:attrNameLst>
                                      </p:cBhvr>
                                    </p:animRot>
                                    <p:animRot by="-1500000">
                                      <p:cBhvr>
                                        <p:cTn id="30" dur="188" fill="hold">
                                          <p:stCondLst>
                                            <p:cond delay="375"/>
                                          </p:stCondLst>
                                        </p:cTn>
                                        <p:tgtEl>
                                          <p:spTgt spid="16">
                                            <p:txEl>
                                              <p:pRg st="1" end="1"/>
                                            </p:txEl>
                                          </p:spTgt>
                                        </p:tgtEl>
                                        <p:attrNameLst>
                                          <p:attrName>r</p:attrName>
                                        </p:attrNameLst>
                                      </p:cBhvr>
                                    </p:animRot>
                                    <p:animRot by="1500000">
                                      <p:cBhvr>
                                        <p:cTn id="31" dur="188" fill="hold">
                                          <p:stCondLst>
                                            <p:cond delay="563"/>
                                          </p:stCondLst>
                                        </p:cTn>
                                        <p:tgtEl>
                                          <p:spTgt spid="16">
                                            <p:txEl>
                                              <p:pRg st="1" end="1"/>
                                            </p:txEl>
                                          </p:spTgt>
                                        </p:tgtEl>
                                        <p:attrNameLst>
                                          <p:attrName>r</p:attrName>
                                        </p:attrNameLst>
                                      </p:cBhvr>
                                    </p:animRot>
                                  </p:childTnLst>
                                </p:cTn>
                              </p:par>
                              <p:par>
                                <p:cTn id="32" presetID="34" presetClass="emph" presetSubtype="0" fill="hold" nodeType="withEffect">
                                  <p:stCondLst>
                                    <p:cond delay="0"/>
                                  </p:stCondLst>
                                  <p:iterate type="lt">
                                    <p:tmPct val="10000"/>
                                  </p:iterate>
                                  <p:childTnLst>
                                    <p:animMotion origin="layout" path="M 3.125E-6 -4.81481E-6 L 3.125E-6 -0.07222 " pathEditMode="relative" rAng="0" ptsTypes="AA">
                                      <p:cBhvr>
                                        <p:cTn id="33" dur="375" accel="50000" decel="50000" autoRev="1" fill="hold">
                                          <p:stCondLst>
                                            <p:cond delay="0"/>
                                          </p:stCondLst>
                                        </p:cTn>
                                        <p:tgtEl>
                                          <p:spTgt spid="16">
                                            <p:txEl>
                                              <p:pRg st="2" end="2"/>
                                            </p:txEl>
                                          </p:spTgt>
                                        </p:tgtEl>
                                        <p:attrNameLst>
                                          <p:attrName>ppt_x</p:attrName>
                                          <p:attrName>ppt_y</p:attrName>
                                        </p:attrNameLst>
                                      </p:cBhvr>
                                      <p:rCtr x="0" y="-3611"/>
                                    </p:animMotion>
                                    <p:animRot by="1500000">
                                      <p:cBhvr>
                                        <p:cTn id="34" dur="188" fill="hold">
                                          <p:stCondLst>
                                            <p:cond delay="0"/>
                                          </p:stCondLst>
                                        </p:cTn>
                                        <p:tgtEl>
                                          <p:spTgt spid="16">
                                            <p:txEl>
                                              <p:pRg st="2" end="2"/>
                                            </p:txEl>
                                          </p:spTgt>
                                        </p:tgtEl>
                                        <p:attrNameLst>
                                          <p:attrName>r</p:attrName>
                                        </p:attrNameLst>
                                      </p:cBhvr>
                                    </p:animRot>
                                    <p:animRot by="-1500000">
                                      <p:cBhvr>
                                        <p:cTn id="35" dur="188" fill="hold">
                                          <p:stCondLst>
                                            <p:cond delay="188"/>
                                          </p:stCondLst>
                                        </p:cTn>
                                        <p:tgtEl>
                                          <p:spTgt spid="16">
                                            <p:txEl>
                                              <p:pRg st="2" end="2"/>
                                            </p:txEl>
                                          </p:spTgt>
                                        </p:tgtEl>
                                        <p:attrNameLst>
                                          <p:attrName>r</p:attrName>
                                        </p:attrNameLst>
                                      </p:cBhvr>
                                    </p:animRot>
                                    <p:animRot by="-1500000">
                                      <p:cBhvr>
                                        <p:cTn id="36" dur="188" fill="hold">
                                          <p:stCondLst>
                                            <p:cond delay="375"/>
                                          </p:stCondLst>
                                        </p:cTn>
                                        <p:tgtEl>
                                          <p:spTgt spid="16">
                                            <p:txEl>
                                              <p:pRg st="2" end="2"/>
                                            </p:txEl>
                                          </p:spTgt>
                                        </p:tgtEl>
                                        <p:attrNameLst>
                                          <p:attrName>r</p:attrName>
                                        </p:attrNameLst>
                                      </p:cBhvr>
                                    </p:animRot>
                                    <p:animRot by="1500000">
                                      <p:cBhvr>
                                        <p:cTn id="37" dur="188" fill="hold">
                                          <p:stCondLst>
                                            <p:cond delay="563"/>
                                          </p:stCondLst>
                                        </p:cTn>
                                        <p:tgtEl>
                                          <p:spTgt spid="1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sp>
        <p:nvSpPr>
          <p:cNvPr id="6" name="Rectangle: Rounded Corners 5">
            <a:extLst>
              <a:ext uri="{FF2B5EF4-FFF2-40B4-BE49-F238E27FC236}">
                <a16:creationId xmlns="" xmlns:a16="http://schemas.microsoft.com/office/drawing/2014/main" id="{30A7AF3A-5781-44C3-BD33-A1A5C78E0DFC}"/>
              </a:ext>
            </a:extLst>
          </p:cNvPr>
          <p:cNvSpPr/>
          <p:nvPr/>
        </p:nvSpPr>
        <p:spPr>
          <a:xfrm>
            <a:off x="8410073" y="1121582"/>
            <a:ext cx="2334127" cy="1092325"/>
          </a:xfrm>
          <a:prstGeom prst="roundRect">
            <a:avLst/>
          </a:prstGeom>
          <a:solidFill>
            <a:schemeClr val="bg1"/>
          </a:solidFill>
          <a:ln w="57150">
            <a:prstDash val="dash"/>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Đáp án</a:t>
            </a:r>
          </a:p>
        </p:txBody>
      </p:sp>
      <p:sp>
        <p:nvSpPr>
          <p:cNvPr id="2" name="Flowchart: Terminator 1">
            <a:extLst>
              <a:ext uri="{FF2B5EF4-FFF2-40B4-BE49-F238E27FC236}">
                <a16:creationId xmlns="" xmlns:a16="http://schemas.microsoft.com/office/drawing/2014/main" id="{9D55E2A5-A9E4-4808-89DE-7528B737CD61}"/>
              </a:ext>
            </a:extLst>
          </p:cNvPr>
          <p:cNvSpPr/>
          <p:nvPr/>
        </p:nvSpPr>
        <p:spPr>
          <a:xfrm>
            <a:off x="7090611" y="2739473"/>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56703" y="64271"/>
                  <a:pt x="2565173" y="-146294"/>
                  <a:pt x="4092222" y="0"/>
                </a:cubicBezTo>
                <a:cubicBezTo>
                  <a:pt x="4569031" y="-21638"/>
                  <a:pt x="4887941" y="210598"/>
                  <a:pt x="4876800" y="497305"/>
                </a:cubicBezTo>
                <a:cubicBezTo>
                  <a:pt x="4909250" y="779766"/>
                  <a:pt x="4492392" y="1024280"/>
                  <a:pt x="4092222" y="994611"/>
                </a:cubicBezTo>
                <a:cubicBezTo>
                  <a:pt x="2561440" y="1086030"/>
                  <a:pt x="1358064" y="963782"/>
                  <a:pt x="784577" y="994611"/>
                </a:cubicBezTo>
                <a:cubicBezTo>
                  <a:pt x="399579" y="979504"/>
                  <a:pt x="1578" y="765286"/>
                  <a:pt x="0" y="497305"/>
                </a:cubicBezTo>
                <a:cubicBezTo>
                  <a:pt x="52916" y="213837"/>
                  <a:pt x="350299" y="-52228"/>
                  <a:pt x="784577" y="0"/>
                </a:cubicBezTo>
                <a:close/>
              </a:path>
              <a:path w="4876800" h="994611" stroke="0" extrusionOk="0">
                <a:moveTo>
                  <a:pt x="784577" y="0"/>
                </a:moveTo>
                <a:cubicBezTo>
                  <a:pt x="1396139" y="44792"/>
                  <a:pt x="3372486" y="-6762"/>
                  <a:pt x="4092222" y="0"/>
                </a:cubicBezTo>
                <a:cubicBezTo>
                  <a:pt x="4516041" y="15465"/>
                  <a:pt x="4872228" y="210341"/>
                  <a:pt x="4876800" y="497305"/>
                </a:cubicBezTo>
                <a:cubicBezTo>
                  <a:pt x="4867111" y="716470"/>
                  <a:pt x="4522945" y="999282"/>
                  <a:pt x="4092222" y="994611"/>
                </a:cubicBezTo>
                <a:cubicBezTo>
                  <a:pt x="2925026" y="836828"/>
                  <a:pt x="1995828" y="1006744"/>
                  <a:pt x="784577" y="994611"/>
                </a:cubicBezTo>
                <a:cubicBezTo>
                  <a:pt x="358049" y="991224"/>
                  <a:pt x="-31114" y="784098"/>
                  <a:pt x="0" y="497305"/>
                </a:cubicBezTo>
                <a:cubicBezTo>
                  <a:pt x="-2453" y="215489"/>
                  <a:pt x="388775" y="-59911"/>
                  <a:pt x="784577" y="0"/>
                </a:cubicBezTo>
                <a:close/>
              </a:path>
            </a:pathLst>
          </a:custGeom>
          <a:solidFill>
            <a:schemeClr val="bg1"/>
          </a:solidFill>
          <a:ln>
            <a:extLst>
              <a:ext uri="{C807C97D-BFC1-408E-A445-0C87EB9F89A2}">
                <ask:lineSketchStyleProps xmlns="" xmlns:ask="http://schemas.microsoft.com/office/drawing/2018/sketchyshapes" sd="3905296275">
                  <a:prstGeom prst="flowChartTerminator">
                    <a:avLst/>
                  </a:prstGeom>
                  <ask:type>
                    <ask:lineSketchCurved/>
                  </ask:type>
                </ask:lineSketchStyleProps>
              </a:ext>
            </a:extLst>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4">
                      <a:satMod val="175000"/>
                      <a:alpha val="40000"/>
                    </a:schemeClr>
                  </a:glow>
                </a:effectLst>
                <a:latin typeface="Calibri" panose="020F0502020204030204" pitchFamily="34" charset="0"/>
                <a:cs typeface="Calibri" panose="020F0502020204030204" pitchFamily="34" charset="0"/>
              </a:rPr>
              <a:t>Báo hiệu phần kết thúc câu</a:t>
            </a:r>
          </a:p>
        </p:txBody>
      </p:sp>
      <p:sp>
        <p:nvSpPr>
          <p:cNvPr id="10" name="Flowchart: Terminator 9">
            <a:extLst>
              <a:ext uri="{FF2B5EF4-FFF2-40B4-BE49-F238E27FC236}">
                <a16:creationId xmlns="" xmlns:a16="http://schemas.microsoft.com/office/drawing/2014/main" id="{F718C25D-956F-49E5-830B-1884AA120204}"/>
              </a:ext>
            </a:extLst>
          </p:cNvPr>
          <p:cNvSpPr/>
          <p:nvPr/>
        </p:nvSpPr>
        <p:spPr>
          <a:xfrm>
            <a:off x="7138737" y="3869010"/>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2430438" y="147308"/>
                  <a:pt x="3335503" y="164259"/>
                  <a:pt x="4092222" y="0"/>
                </a:cubicBezTo>
                <a:cubicBezTo>
                  <a:pt x="4513309" y="920"/>
                  <a:pt x="4875474" y="186752"/>
                  <a:pt x="4876800" y="497305"/>
                </a:cubicBezTo>
                <a:cubicBezTo>
                  <a:pt x="4846424" y="823530"/>
                  <a:pt x="4522208" y="1064414"/>
                  <a:pt x="4092222" y="994611"/>
                </a:cubicBezTo>
                <a:cubicBezTo>
                  <a:pt x="3153182" y="1023077"/>
                  <a:pt x="1712157" y="1129566"/>
                  <a:pt x="784577" y="994611"/>
                </a:cubicBezTo>
                <a:cubicBezTo>
                  <a:pt x="366790" y="1014098"/>
                  <a:pt x="-40172" y="735755"/>
                  <a:pt x="0" y="497305"/>
                </a:cubicBezTo>
                <a:cubicBezTo>
                  <a:pt x="-59940" y="179700"/>
                  <a:pt x="376887" y="60980"/>
                  <a:pt x="784577" y="0"/>
                </a:cubicBezTo>
                <a:close/>
              </a:path>
              <a:path w="4876800" h="994611" stroke="0" extrusionOk="0">
                <a:moveTo>
                  <a:pt x="784577" y="0"/>
                </a:moveTo>
                <a:cubicBezTo>
                  <a:pt x="2293742" y="-35937"/>
                  <a:pt x="3206686" y="78382"/>
                  <a:pt x="4092222" y="0"/>
                </a:cubicBezTo>
                <a:cubicBezTo>
                  <a:pt x="4487626" y="36665"/>
                  <a:pt x="4895729" y="174985"/>
                  <a:pt x="4876800" y="497305"/>
                </a:cubicBezTo>
                <a:cubicBezTo>
                  <a:pt x="4811535" y="746043"/>
                  <a:pt x="4530009" y="984928"/>
                  <a:pt x="4092222" y="994611"/>
                </a:cubicBezTo>
                <a:cubicBezTo>
                  <a:pt x="3319443" y="926330"/>
                  <a:pt x="2114669" y="1100311"/>
                  <a:pt x="784577" y="994611"/>
                </a:cubicBezTo>
                <a:cubicBezTo>
                  <a:pt x="354554" y="1049129"/>
                  <a:pt x="10070" y="756991"/>
                  <a:pt x="0" y="497305"/>
                </a:cubicBezTo>
                <a:cubicBezTo>
                  <a:pt x="3844" y="289229"/>
                  <a:pt x="404089" y="1436"/>
                  <a:pt x="784577" y="0"/>
                </a:cubicBezTo>
                <a:close/>
              </a:path>
            </a:pathLst>
          </a:custGeom>
          <a:solidFill>
            <a:schemeClr val="bg1"/>
          </a:solidFill>
          <a:ln>
            <a:extLst>
              <a:ext uri="{C807C97D-BFC1-408E-A445-0C87EB9F89A2}">
                <ask:lineSketchStyleProps xmlns="" xmlns:ask="http://schemas.microsoft.com/office/drawing/2018/sketchyshapes" sd="3842269772">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2">
                      <a:satMod val="175000"/>
                      <a:alpha val="40000"/>
                    </a:schemeClr>
                  </a:glow>
                </a:effectLst>
                <a:latin typeface="Calibri" panose="020F0502020204030204" pitchFamily="34" charset="0"/>
                <a:cs typeface="Calibri" panose="020F0502020204030204" pitchFamily="34" charset="0"/>
              </a:rPr>
              <a:t>Báo hiệu phần giải thích, liệt kê</a:t>
            </a:r>
          </a:p>
        </p:txBody>
      </p:sp>
      <p:sp>
        <p:nvSpPr>
          <p:cNvPr id="11" name="Flowchart: Terminator 10">
            <a:extLst>
              <a:ext uri="{FF2B5EF4-FFF2-40B4-BE49-F238E27FC236}">
                <a16:creationId xmlns="" xmlns:a16="http://schemas.microsoft.com/office/drawing/2014/main" id="{C270A1C6-C135-4368-AF58-63D7148F130E}"/>
              </a:ext>
            </a:extLst>
          </p:cNvPr>
          <p:cNvSpPr/>
          <p:nvPr/>
        </p:nvSpPr>
        <p:spPr>
          <a:xfrm>
            <a:off x="7090611" y="5133473"/>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82810" y="31476"/>
                  <a:pt x="3154247" y="-144933"/>
                  <a:pt x="4092222" y="0"/>
                </a:cubicBezTo>
                <a:cubicBezTo>
                  <a:pt x="4517520" y="-1403"/>
                  <a:pt x="4891831" y="269535"/>
                  <a:pt x="4876800" y="497305"/>
                </a:cubicBezTo>
                <a:cubicBezTo>
                  <a:pt x="4888588" y="805470"/>
                  <a:pt x="4582181" y="999367"/>
                  <a:pt x="4092222" y="994611"/>
                </a:cubicBezTo>
                <a:cubicBezTo>
                  <a:pt x="3583473" y="844303"/>
                  <a:pt x="1699994" y="1064534"/>
                  <a:pt x="784577" y="994611"/>
                </a:cubicBezTo>
                <a:cubicBezTo>
                  <a:pt x="370403" y="974556"/>
                  <a:pt x="-43077" y="769829"/>
                  <a:pt x="0" y="497305"/>
                </a:cubicBezTo>
                <a:cubicBezTo>
                  <a:pt x="5981" y="220365"/>
                  <a:pt x="286573" y="-16145"/>
                  <a:pt x="784577" y="0"/>
                </a:cubicBezTo>
                <a:close/>
              </a:path>
              <a:path w="4876800" h="994611" stroke="0" extrusionOk="0">
                <a:moveTo>
                  <a:pt x="784577" y="0"/>
                </a:moveTo>
                <a:cubicBezTo>
                  <a:pt x="1967252" y="86554"/>
                  <a:pt x="2762740" y="-149692"/>
                  <a:pt x="4092222" y="0"/>
                </a:cubicBezTo>
                <a:cubicBezTo>
                  <a:pt x="4526226" y="5534"/>
                  <a:pt x="4874825" y="229380"/>
                  <a:pt x="4876800" y="497305"/>
                </a:cubicBezTo>
                <a:cubicBezTo>
                  <a:pt x="4818960" y="804957"/>
                  <a:pt x="4522739" y="1044970"/>
                  <a:pt x="4092222" y="994611"/>
                </a:cubicBezTo>
                <a:cubicBezTo>
                  <a:pt x="3454807" y="1093656"/>
                  <a:pt x="1516976" y="1108288"/>
                  <a:pt x="784577" y="994611"/>
                </a:cubicBezTo>
                <a:cubicBezTo>
                  <a:pt x="370733" y="1010238"/>
                  <a:pt x="9098" y="734413"/>
                  <a:pt x="0" y="497305"/>
                </a:cubicBezTo>
                <a:cubicBezTo>
                  <a:pt x="-5449" y="230966"/>
                  <a:pt x="373543" y="18684"/>
                  <a:pt x="784577" y="0"/>
                </a:cubicBezTo>
                <a:close/>
              </a:path>
            </a:pathLst>
          </a:custGeom>
          <a:solidFill>
            <a:schemeClr val="bg1"/>
          </a:solidFill>
          <a:ln>
            <a:extLst>
              <a:ext uri="{C807C97D-BFC1-408E-A445-0C87EB9F89A2}">
                <ask:lineSketchStyleProps xmln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rPr>
              <a:t>Báo hiệu sau đó là lời nhân vật</a:t>
            </a:r>
          </a:p>
        </p:txBody>
      </p:sp>
      <p:pic>
        <p:nvPicPr>
          <p:cNvPr id="14" name="Picture 13" descr="A yellow smiley face&#10;&#10;Description automatically generated with medium confidence">
            <a:extLst>
              <a:ext uri="{FF2B5EF4-FFF2-40B4-BE49-F238E27FC236}">
                <a16:creationId xmlns="" xmlns:a16="http://schemas.microsoft.com/office/drawing/2014/main" id="{1982F58E-4BD3-42C0-BF86-FDAEF38D24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81" r="3" b="3"/>
          <a:stretch/>
        </p:blipFill>
        <p:spPr>
          <a:xfrm rot="499945">
            <a:off x="7239036" y="658057"/>
            <a:ext cx="1315621" cy="1480072"/>
          </a:xfrm>
          <a:prstGeom prst="rect">
            <a:avLst/>
          </a:prstGeom>
        </p:spPr>
      </p:pic>
      <p:grpSp>
        <p:nvGrpSpPr>
          <p:cNvPr id="4" name="Group 3">
            <a:extLst>
              <a:ext uri="{FF2B5EF4-FFF2-40B4-BE49-F238E27FC236}">
                <a16:creationId xmlns="" xmlns:a16="http://schemas.microsoft.com/office/drawing/2014/main" id="{60985DE7-13B9-4242-8900-361F2D388A38}"/>
              </a:ext>
            </a:extLst>
          </p:cNvPr>
          <p:cNvGrpSpPr/>
          <p:nvPr/>
        </p:nvGrpSpPr>
        <p:grpSpPr>
          <a:xfrm>
            <a:off x="501316" y="2800345"/>
            <a:ext cx="6589295" cy="3131938"/>
            <a:chOff x="501316" y="2800345"/>
            <a:chExt cx="6589295" cy="3131938"/>
          </a:xfrm>
        </p:grpSpPr>
        <p:sp>
          <p:nvSpPr>
            <p:cNvPr id="3" name="Rectangle: Rounded Corners 2">
              <a:extLst>
                <a:ext uri="{FF2B5EF4-FFF2-40B4-BE49-F238E27FC236}">
                  <a16:creationId xmlns="" xmlns:a16="http://schemas.microsoft.com/office/drawing/2014/main" id="{CEB5865B-CAC4-4942-8C21-EABF3568C48A}"/>
                </a:ext>
              </a:extLst>
            </p:cNvPr>
            <p:cNvSpPr/>
            <p:nvPr/>
          </p:nvSpPr>
          <p:spPr>
            <a:xfrm>
              <a:off x="501316" y="2800345"/>
              <a:ext cx="6589295" cy="31319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a:extLst>
                <a:ext uri="{FF2B5EF4-FFF2-40B4-BE49-F238E27FC236}">
                  <a16:creationId xmlns="" xmlns:a16="http://schemas.microsoft.com/office/drawing/2014/main" id="{9D55DB03-93B7-4E88-8725-67ED4130195C}"/>
                </a:ext>
              </a:extLst>
            </p:cNvPr>
            <p:cNvSpPr/>
            <p:nvPr/>
          </p:nvSpPr>
          <p:spPr>
            <a:xfrm>
              <a:off x="778042" y="3116462"/>
              <a:ext cx="6039853" cy="2499705"/>
            </a:xfrm>
            <a:custGeom>
              <a:avLst/>
              <a:gdLst>
                <a:gd name="connsiteX0" fmla="*/ 0 w 6039853"/>
                <a:gd name="connsiteY0" fmla="*/ 416618 h 2499705"/>
                <a:gd name="connsiteX1" fmla="*/ 416618 w 6039853"/>
                <a:gd name="connsiteY1" fmla="*/ 0 h 2499705"/>
                <a:gd name="connsiteX2" fmla="*/ 5623236 w 6039853"/>
                <a:gd name="connsiteY2" fmla="*/ 0 h 2499705"/>
                <a:gd name="connsiteX3" fmla="*/ 6039854 w 6039853"/>
                <a:gd name="connsiteY3" fmla="*/ 416618 h 2499705"/>
                <a:gd name="connsiteX4" fmla="*/ 6039853 w 6039853"/>
                <a:gd name="connsiteY4" fmla="*/ 2083088 h 2499705"/>
                <a:gd name="connsiteX5" fmla="*/ 5623235 w 6039853"/>
                <a:gd name="connsiteY5" fmla="*/ 2499706 h 2499705"/>
                <a:gd name="connsiteX6" fmla="*/ 416618 w 6039853"/>
                <a:gd name="connsiteY6" fmla="*/ 2499705 h 2499705"/>
                <a:gd name="connsiteX7" fmla="*/ 0 w 6039853"/>
                <a:gd name="connsiteY7" fmla="*/ 2083087 h 2499705"/>
                <a:gd name="connsiteX8" fmla="*/ 0 w 6039853"/>
                <a:gd name="connsiteY8" fmla="*/ 416618 h 249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9853" h="2499705" fill="none" extrusionOk="0">
                  <a:moveTo>
                    <a:pt x="0" y="416618"/>
                  </a:moveTo>
                  <a:cubicBezTo>
                    <a:pt x="1263" y="220724"/>
                    <a:pt x="194064" y="12651"/>
                    <a:pt x="416618" y="0"/>
                  </a:cubicBezTo>
                  <a:cubicBezTo>
                    <a:pt x="1132241" y="72427"/>
                    <a:pt x="4455038" y="61419"/>
                    <a:pt x="5623236" y="0"/>
                  </a:cubicBezTo>
                  <a:cubicBezTo>
                    <a:pt x="5847179" y="-42331"/>
                    <a:pt x="6027227" y="182707"/>
                    <a:pt x="6039854" y="416618"/>
                  </a:cubicBezTo>
                  <a:cubicBezTo>
                    <a:pt x="6061837" y="986816"/>
                    <a:pt x="6026566" y="1553812"/>
                    <a:pt x="6039853" y="2083088"/>
                  </a:cubicBezTo>
                  <a:cubicBezTo>
                    <a:pt x="6043283" y="2295772"/>
                    <a:pt x="5823756" y="2466557"/>
                    <a:pt x="5623235" y="2499706"/>
                  </a:cubicBezTo>
                  <a:cubicBezTo>
                    <a:pt x="4447087" y="2529533"/>
                    <a:pt x="2808888" y="2420399"/>
                    <a:pt x="416618" y="2499705"/>
                  </a:cubicBezTo>
                  <a:cubicBezTo>
                    <a:pt x="193211" y="2498949"/>
                    <a:pt x="-44285" y="2321936"/>
                    <a:pt x="0" y="2083087"/>
                  </a:cubicBezTo>
                  <a:cubicBezTo>
                    <a:pt x="-84399" y="1288573"/>
                    <a:pt x="50786" y="1039020"/>
                    <a:pt x="0" y="416618"/>
                  </a:cubicBezTo>
                  <a:close/>
                </a:path>
                <a:path w="6039853" h="2499705" stroke="0" extrusionOk="0">
                  <a:moveTo>
                    <a:pt x="0" y="416618"/>
                  </a:moveTo>
                  <a:cubicBezTo>
                    <a:pt x="29977" y="194697"/>
                    <a:pt x="201844" y="31915"/>
                    <a:pt x="416618" y="0"/>
                  </a:cubicBezTo>
                  <a:cubicBezTo>
                    <a:pt x="1263975" y="123000"/>
                    <a:pt x="3667884" y="-96860"/>
                    <a:pt x="5623236" y="0"/>
                  </a:cubicBezTo>
                  <a:cubicBezTo>
                    <a:pt x="5835659" y="-13466"/>
                    <a:pt x="6047552" y="171007"/>
                    <a:pt x="6039854" y="416618"/>
                  </a:cubicBezTo>
                  <a:cubicBezTo>
                    <a:pt x="6078936" y="938879"/>
                    <a:pt x="6090818" y="1490883"/>
                    <a:pt x="6039853" y="2083088"/>
                  </a:cubicBezTo>
                  <a:cubicBezTo>
                    <a:pt x="5999861" y="2327668"/>
                    <a:pt x="5821501" y="2494497"/>
                    <a:pt x="5623235" y="2499706"/>
                  </a:cubicBezTo>
                  <a:cubicBezTo>
                    <a:pt x="5048420" y="2338999"/>
                    <a:pt x="2430785" y="2539372"/>
                    <a:pt x="416618" y="2499705"/>
                  </a:cubicBezTo>
                  <a:cubicBezTo>
                    <a:pt x="149891" y="2492306"/>
                    <a:pt x="-34822" y="2297404"/>
                    <a:pt x="0" y="2083087"/>
                  </a:cubicBezTo>
                  <a:cubicBezTo>
                    <a:pt x="144464" y="1514107"/>
                    <a:pt x="27197" y="738851"/>
                    <a:pt x="0" y="416618"/>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a:solidFill>
                    <a:srgbClr val="081C36"/>
                  </a:solidFill>
                  <a:latin typeface="Calibri" panose="020F0502020204030204" pitchFamily="34" charset="0"/>
                  <a:cs typeface="Calibri" panose="020F0502020204030204" pitchFamily="34" charset="0"/>
                </a:rPr>
                <a:t>Ông tr</a:t>
              </a:r>
              <a:r>
                <a:rPr lang="en-US" sz="3600">
                  <a:solidFill>
                    <a:srgbClr val="081C36"/>
                  </a:solidFill>
                  <a:latin typeface="Calibri" panose="020F0502020204030204" pitchFamily="34" charset="0"/>
                  <a:cs typeface="Calibri" panose="020F0502020204030204" pitchFamily="34" charset="0"/>
                </a:rPr>
                <a:t>ồ</a:t>
              </a:r>
              <a:r>
                <a:rPr lang="vi-VN" sz="3600">
                  <a:solidFill>
                    <a:srgbClr val="081C36"/>
                  </a:solidFill>
                  <a:latin typeface="Calibri" panose="020F0502020204030204" pitchFamily="34" charset="0"/>
                  <a:cs typeface="Calibri" panose="020F0502020204030204" pitchFamily="34" charset="0"/>
                </a:rPr>
                <a:t>ng đủ thứ c</a:t>
              </a:r>
              <a:r>
                <a:rPr lang="en-US" sz="3600">
                  <a:solidFill>
                    <a:srgbClr val="081C36"/>
                  </a:solidFill>
                  <a:latin typeface="Calibri" panose="020F0502020204030204" pitchFamily="34" charset="0"/>
                  <a:cs typeface="Calibri" panose="020F0502020204030204" pitchFamily="34" charset="0"/>
                </a:rPr>
                <a:t>ây</a:t>
              </a:r>
              <a:r>
                <a:rPr lang="en-US" sz="4800" b="1">
                  <a:solidFill>
                    <a:schemeClr val="tx1"/>
                  </a:solidFill>
                  <a:latin typeface="Calibri" panose="020F0502020204030204" pitchFamily="34" charset="0"/>
                  <a:cs typeface="Calibri" panose="020F0502020204030204" pitchFamily="34" charset="0"/>
                </a:rPr>
                <a:t>:</a:t>
              </a:r>
              <a:r>
                <a:rPr lang="vi-VN" sz="3600">
                  <a:solidFill>
                    <a:srgbClr val="081C36"/>
                  </a:solidFill>
                  <a:latin typeface="Calibri" panose="020F0502020204030204" pitchFamily="34" charset="0"/>
                  <a:cs typeface="Calibri" panose="020F0502020204030204" pitchFamily="34" charset="0"/>
                </a:rPr>
                <a:t> chan</a:t>
              </a:r>
              <a:r>
                <a:rPr lang="en-US" sz="3600">
                  <a:solidFill>
                    <a:srgbClr val="081C36"/>
                  </a:solidFill>
                  <a:latin typeface="Calibri" panose="020F0502020204030204" pitchFamily="34" charset="0"/>
                  <a:cs typeface="Calibri" panose="020F0502020204030204" pitchFamily="34" charset="0"/>
                </a:rPr>
                <a:t>h</a:t>
              </a:r>
              <a:r>
                <a:rPr lang="vi-VN" sz="3600">
                  <a:solidFill>
                    <a:srgbClr val="081C36"/>
                  </a:solidFill>
                  <a:latin typeface="Calibri" panose="020F0502020204030204" pitchFamily="34" charset="0"/>
                  <a:cs typeface="Calibri" panose="020F0502020204030204" pitchFamily="34" charset="0"/>
                </a:rPr>
                <a:t>,</a:t>
              </a:r>
              <a:r>
                <a:rPr lang="en-US" sz="3600">
                  <a:solidFill>
                    <a:srgbClr val="081C36"/>
                  </a:solidFill>
                  <a:latin typeface="Calibri" panose="020F0502020204030204" pitchFamily="34" charset="0"/>
                  <a:cs typeface="Calibri" panose="020F0502020204030204" pitchFamily="34" charset="0"/>
                </a:rPr>
                <a:t> ổi, khế,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ú</a:t>
              </a:r>
              <a:r>
                <a:rPr lang="vi-VN" sz="3600">
                  <a:solidFill>
                    <a:srgbClr val="081C36"/>
                  </a:solidFill>
                  <a:latin typeface="Calibri" panose="020F0502020204030204" pitchFamily="34" charset="0"/>
                  <a:cs typeface="Calibri" panose="020F0502020204030204" pitchFamily="34" charset="0"/>
                </a:rPr>
                <a:t>c, sả, t</a:t>
              </a:r>
              <a:r>
                <a:rPr lang="en-US" sz="3600">
                  <a:solidFill>
                    <a:srgbClr val="081C36"/>
                  </a:solidFill>
                  <a:latin typeface="Calibri" panose="020F0502020204030204" pitchFamily="34" charset="0"/>
                  <a:cs typeface="Calibri" panose="020F0502020204030204" pitchFamily="34" charset="0"/>
                </a:rPr>
                <a:t>ía tô và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ả</a:t>
              </a:r>
              <a:r>
                <a:rPr lang="vi-VN" sz="3600">
                  <a:solidFill>
                    <a:srgbClr val="081C36"/>
                  </a:solidFill>
                  <a:latin typeface="Calibri" panose="020F0502020204030204" pitchFamily="34" charset="0"/>
                  <a:cs typeface="Calibri" panose="020F0502020204030204" pitchFamily="34" charset="0"/>
                </a:rPr>
                <a:t> một b</a:t>
              </a:r>
              <a:r>
                <a:rPr lang="en-US" sz="3600">
                  <a:solidFill>
                    <a:srgbClr val="081C36"/>
                  </a:solidFill>
                  <a:latin typeface="Calibri" panose="020F0502020204030204" pitchFamily="34" charset="0"/>
                  <a:cs typeface="Calibri" panose="020F0502020204030204" pitchFamily="34" charset="0"/>
                </a:rPr>
                <a:t>ụ</a:t>
              </a:r>
              <a:r>
                <a:rPr lang="vi-VN" sz="3600">
                  <a:solidFill>
                    <a:srgbClr val="081C36"/>
                  </a:solidFill>
                  <a:latin typeface="Calibri" panose="020F0502020204030204" pitchFamily="34" charset="0"/>
                  <a:cs typeface="Calibri" panose="020F0502020204030204" pitchFamily="34" charset="0"/>
                </a:rPr>
                <a:t>i tr</a:t>
              </a:r>
              <a:r>
                <a:rPr lang="en-US" sz="3600">
                  <a:solidFill>
                    <a:srgbClr val="081C36"/>
                  </a:solidFill>
                  <a:latin typeface="Calibri" panose="020F0502020204030204" pitchFamily="34" charset="0"/>
                  <a:cs typeface="Calibri" panose="020F0502020204030204" pitchFamily="34" charset="0"/>
                </a:rPr>
                <a:t>e</a:t>
              </a:r>
              <a:r>
                <a:rPr lang="vi-VN" sz="3600">
                  <a:solidFill>
                    <a:srgbClr val="081C36"/>
                  </a:solidFill>
                  <a:latin typeface="Calibri" panose="020F0502020204030204" pitchFamily="34" charset="0"/>
                  <a:cs typeface="Calibri" panose="020F0502020204030204" pitchFamily="34" charset="0"/>
                </a:rPr>
                <a:t> nhỏ.</a:t>
              </a:r>
              <a:endParaRPr lang="en-US" sz="3600" b="1"/>
            </a:p>
          </p:txBody>
        </p:sp>
      </p:grpSp>
      <p:sp>
        <p:nvSpPr>
          <p:cNvPr id="7" name="Flowchart: Terminator 6">
            <a:extLst>
              <a:ext uri="{FF2B5EF4-FFF2-40B4-BE49-F238E27FC236}">
                <a16:creationId xmlns="" xmlns:a16="http://schemas.microsoft.com/office/drawing/2014/main" id="{93BF8722-7522-46AD-9BA8-D7FFC011D67D}"/>
              </a:ext>
            </a:extLst>
          </p:cNvPr>
          <p:cNvSpPr/>
          <p:nvPr/>
        </p:nvSpPr>
        <p:spPr>
          <a:xfrm>
            <a:off x="563478" y="975567"/>
            <a:ext cx="6464969" cy="1384353"/>
          </a:xfrm>
          <a:prstGeom prst="flowChartTerminator">
            <a:avLst/>
          </a:prstGeom>
          <a:solidFill>
            <a:schemeClr val="bg1"/>
          </a:solidFill>
          <a:ln w="38100">
            <a:solidFill>
              <a:srgbClr val="00206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22225">
                  <a:solidFill>
                    <a:schemeClr val="accent3"/>
                  </a:solidFill>
                  <a:prstDash val="solid"/>
                </a:ln>
                <a:solidFill>
                  <a:srgbClr val="FFC000"/>
                </a:solidFill>
                <a:latin typeface="Calibri" panose="020F0502020204030204" pitchFamily="34" charset="0"/>
                <a:cs typeface="Calibri" panose="020F0502020204030204" pitchFamily="34" charset="0"/>
              </a:rPr>
              <a:t>Dấu hai chấm dùng để liệt kê tên các loại cây ông trồng</a:t>
            </a:r>
          </a:p>
        </p:txBody>
      </p:sp>
    </p:spTree>
    <p:extLst>
      <p:ext uri="{BB962C8B-B14F-4D97-AF65-F5344CB8AC3E}">
        <p14:creationId xmlns:p14="http://schemas.microsoft.com/office/powerpoint/2010/main" val="10975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repeatCount="indefinite" fill="hold" nodeType="click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subTnLst>
                                    <p:audio>
                                      <p:cMediaNode vol="65000">
                                        <p:cTn display="0" masterRel="sameClick">
                                          <p:stCondLst>
                                            <p:cond evt="begin" delay="0">
                                              <p:tn val="20"/>
                                            </p:cond>
                                          </p:stCondLst>
                                          <p:endCondLst>
                                            <p:cond evt="onStopAudio" delay="0">
                                              <p:tgtEl>
                                                <p:sldTgt/>
                                              </p:tgtEl>
                                            </p:cond>
                                          </p:endCondLst>
                                        </p:cTn>
                                        <p:tgtEl>
                                          <p:sndTgt r:embed="rId2" name="hamm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mph" presetSubtype="0" fill="hold" grpId="1" nodeType="clickEffect">
                                  <p:stCondLst>
                                    <p:cond delay="0"/>
                                  </p:stCondLst>
                                  <p:childTnLst>
                                    <p:animClr clrSpc="hsl" dir="cw">
                                      <p:cBhvr override="childStyle">
                                        <p:cTn id="40" dur="500" fill="hold"/>
                                        <p:tgtEl>
                                          <p:spTgt spid="10"/>
                                        </p:tgtEl>
                                        <p:attrNameLst>
                                          <p:attrName>style.color</p:attrName>
                                        </p:attrNameLst>
                                      </p:cBhvr>
                                      <p:by>
                                        <p:hsl h="7200000" s="0" l="0"/>
                                      </p:by>
                                    </p:animClr>
                                    <p:animClr clrSpc="hsl" dir="cw">
                                      <p:cBhvr>
                                        <p:cTn id="41" dur="500" fill="hold"/>
                                        <p:tgtEl>
                                          <p:spTgt spid="10"/>
                                        </p:tgtEl>
                                        <p:attrNameLst>
                                          <p:attrName>fillcolor</p:attrName>
                                        </p:attrNameLst>
                                      </p:cBhvr>
                                      <p:by>
                                        <p:hsl h="7200000" s="0" l="0"/>
                                      </p:by>
                                    </p:animClr>
                                    <p:animClr clrSpc="hsl" dir="cw">
                                      <p:cBhvr>
                                        <p:cTn id="42" dur="500" fill="hold"/>
                                        <p:tgtEl>
                                          <p:spTgt spid="10"/>
                                        </p:tgtEl>
                                        <p:attrNameLst>
                                          <p:attrName>stroke.color</p:attrName>
                                        </p:attrNameLst>
                                      </p:cBhvr>
                                      <p:by>
                                        <p:hsl h="7200000" s="0" l="0"/>
                                      </p:by>
                                    </p:animClr>
                                    <p:set>
                                      <p:cBhvr>
                                        <p:cTn id="43" dur="500" fill="hold"/>
                                        <p:tgtEl>
                                          <p:spTgt spid="10"/>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grpId="2" nodeType="clickEffect">
                                  <p:stCondLst>
                                    <p:cond delay="0"/>
                                  </p:stCondLst>
                                  <p:childTnLst>
                                    <p:animClr clrSpc="rgb" dir="cw">
                                      <p:cBhvr override="childStyle">
                                        <p:cTn id="47" dur="500" fill="hold"/>
                                        <p:tgtEl>
                                          <p:spTgt spid="10"/>
                                        </p:tgtEl>
                                        <p:attrNameLst>
                                          <p:attrName>style.color</p:attrName>
                                        </p:attrNameLst>
                                      </p:cBhvr>
                                      <p:to>
                                        <a:schemeClr val="accent2"/>
                                      </p:to>
                                    </p:animClr>
                                    <p:animClr clrSpc="rgb" dir="cw">
                                      <p:cBhvr>
                                        <p:cTn id="48" dur="500" fill="hold"/>
                                        <p:tgtEl>
                                          <p:spTgt spid="10"/>
                                        </p:tgtEl>
                                        <p:attrNameLst>
                                          <p:attrName>fillcolor</p:attrName>
                                        </p:attrNameLst>
                                      </p:cBhvr>
                                      <p:to>
                                        <a:schemeClr val="accent2"/>
                                      </p:to>
                                    </p:animClr>
                                    <p:set>
                                      <p:cBhvr>
                                        <p:cTn id="49" dur="500" fill="hold"/>
                                        <p:tgtEl>
                                          <p:spTgt spid="10"/>
                                        </p:tgtEl>
                                        <p:attrNameLst>
                                          <p:attrName>fill.type</p:attrName>
                                        </p:attrNameLst>
                                      </p:cBhvr>
                                      <p:to>
                                        <p:strVal val="solid"/>
                                      </p:to>
                                    </p:set>
                                    <p:set>
                                      <p:cBhvr>
                                        <p:cTn id="50" dur="500" fill="hold"/>
                                        <p:tgtEl>
                                          <p:spTgt spid="10"/>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0"/>
                                        </p:tgtEl>
                                        <p:attrNameLst>
                                          <p:attrName>fillcolor</p:attrName>
                                        </p:attrNameLst>
                                      </p:cBhvr>
                                      <p:to>
                                        <a:srgbClr val="EA7666"/>
                                      </p:to>
                                    </p:animClr>
                                    <p:set>
                                      <p:cBhvr>
                                        <p:cTn id="55" dur="2000" fill="hold"/>
                                        <p:tgtEl>
                                          <p:spTgt spid="10"/>
                                        </p:tgtEl>
                                        <p:attrNameLst>
                                          <p:attrName>fill.type</p:attrName>
                                        </p:attrNameLst>
                                      </p:cBhvr>
                                      <p:to>
                                        <p:strVal val="solid"/>
                                      </p:to>
                                    </p:set>
                                    <p:set>
                                      <p:cBhvr>
                                        <p:cTn id="56" dur="2000" fill="hold"/>
                                        <p:tgtEl>
                                          <p:spTgt spid="1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arn(outVertical)">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0" grpId="0" animBg="1"/>
      <p:bldP spid="10" grpId="1" animBg="1"/>
      <p:bldP spid="10" grpId="2" animBg="1"/>
      <p:bldP spid="11"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1" y="-161253"/>
            <a:ext cx="12352421" cy="6862320"/>
          </a:xfrm>
          <a:prstGeom prst="rect">
            <a:avLst/>
          </a:prstGeom>
        </p:spPr>
      </p:pic>
      <p:sp>
        <p:nvSpPr>
          <p:cNvPr id="2" name="Flowchart: Terminator 1">
            <a:extLst>
              <a:ext uri="{FF2B5EF4-FFF2-40B4-BE49-F238E27FC236}">
                <a16:creationId xmlns="" xmlns:a16="http://schemas.microsoft.com/office/drawing/2014/main" id="{9D55E2A5-A9E4-4808-89DE-7528B737CD61}"/>
              </a:ext>
            </a:extLst>
          </p:cNvPr>
          <p:cNvSpPr/>
          <p:nvPr/>
        </p:nvSpPr>
        <p:spPr>
          <a:xfrm>
            <a:off x="6992824" y="2275296"/>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56703" y="64271"/>
                  <a:pt x="2565173" y="-146294"/>
                  <a:pt x="4092222" y="0"/>
                </a:cubicBezTo>
                <a:cubicBezTo>
                  <a:pt x="4569031" y="-21638"/>
                  <a:pt x="4887941" y="210598"/>
                  <a:pt x="4876800" y="497305"/>
                </a:cubicBezTo>
                <a:cubicBezTo>
                  <a:pt x="4909250" y="779766"/>
                  <a:pt x="4492392" y="1024280"/>
                  <a:pt x="4092222" y="994611"/>
                </a:cubicBezTo>
                <a:cubicBezTo>
                  <a:pt x="2561440" y="1086030"/>
                  <a:pt x="1358064" y="963782"/>
                  <a:pt x="784577" y="994611"/>
                </a:cubicBezTo>
                <a:cubicBezTo>
                  <a:pt x="399579" y="979504"/>
                  <a:pt x="1578" y="765286"/>
                  <a:pt x="0" y="497305"/>
                </a:cubicBezTo>
                <a:cubicBezTo>
                  <a:pt x="52916" y="213837"/>
                  <a:pt x="350299" y="-52228"/>
                  <a:pt x="784577" y="0"/>
                </a:cubicBezTo>
                <a:close/>
              </a:path>
              <a:path w="4876800" h="994611" stroke="0" extrusionOk="0">
                <a:moveTo>
                  <a:pt x="784577" y="0"/>
                </a:moveTo>
                <a:cubicBezTo>
                  <a:pt x="1396139" y="44792"/>
                  <a:pt x="3372486" y="-6762"/>
                  <a:pt x="4092222" y="0"/>
                </a:cubicBezTo>
                <a:cubicBezTo>
                  <a:pt x="4516041" y="15465"/>
                  <a:pt x="4872228" y="210341"/>
                  <a:pt x="4876800" y="497305"/>
                </a:cubicBezTo>
                <a:cubicBezTo>
                  <a:pt x="4867111" y="716470"/>
                  <a:pt x="4522945" y="999282"/>
                  <a:pt x="4092222" y="994611"/>
                </a:cubicBezTo>
                <a:cubicBezTo>
                  <a:pt x="2925026" y="836828"/>
                  <a:pt x="1995828" y="1006744"/>
                  <a:pt x="784577" y="994611"/>
                </a:cubicBezTo>
                <a:cubicBezTo>
                  <a:pt x="358049" y="991224"/>
                  <a:pt x="-31114" y="784098"/>
                  <a:pt x="0" y="497305"/>
                </a:cubicBezTo>
                <a:cubicBezTo>
                  <a:pt x="-2453" y="215489"/>
                  <a:pt x="388775" y="-59911"/>
                  <a:pt x="784577" y="0"/>
                </a:cubicBezTo>
                <a:close/>
              </a:path>
            </a:pathLst>
          </a:custGeom>
          <a:solidFill>
            <a:schemeClr val="bg1"/>
          </a:solidFill>
          <a:ln>
            <a:extLst>
              <a:ext uri="{C807C97D-BFC1-408E-A445-0C87EB9F89A2}">
                <ask:lineSketchStyleProps xmlns="" xmlns:ask="http://schemas.microsoft.com/office/drawing/2018/sketchyshapes" sd="3905296275">
                  <a:prstGeom prst="flowChartTerminator">
                    <a:avLst/>
                  </a:prstGeom>
                  <ask:type>
                    <ask:lineSketchCurved/>
                  </ask:type>
                </ask:lineSketchStyleProps>
              </a:ext>
            </a:extLst>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4">
                      <a:satMod val="175000"/>
                      <a:alpha val="40000"/>
                    </a:schemeClr>
                  </a:glow>
                </a:effectLst>
                <a:latin typeface="Calibri" panose="020F0502020204030204" pitchFamily="34" charset="0"/>
                <a:cs typeface="Calibri" panose="020F0502020204030204" pitchFamily="34" charset="0"/>
              </a:rPr>
              <a:t>Báo hiệu phần kết thúc câu</a:t>
            </a:r>
          </a:p>
        </p:txBody>
      </p:sp>
      <p:sp>
        <p:nvSpPr>
          <p:cNvPr id="10" name="Flowchart: Terminator 9">
            <a:extLst>
              <a:ext uri="{FF2B5EF4-FFF2-40B4-BE49-F238E27FC236}">
                <a16:creationId xmlns="" xmlns:a16="http://schemas.microsoft.com/office/drawing/2014/main" id="{F718C25D-956F-49E5-830B-1884AA120204}"/>
              </a:ext>
            </a:extLst>
          </p:cNvPr>
          <p:cNvSpPr/>
          <p:nvPr/>
        </p:nvSpPr>
        <p:spPr>
          <a:xfrm>
            <a:off x="7103585" y="3659830"/>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2430438" y="147308"/>
                  <a:pt x="3335503" y="164259"/>
                  <a:pt x="4092222" y="0"/>
                </a:cubicBezTo>
                <a:cubicBezTo>
                  <a:pt x="4513309" y="920"/>
                  <a:pt x="4875474" y="186752"/>
                  <a:pt x="4876800" y="497305"/>
                </a:cubicBezTo>
                <a:cubicBezTo>
                  <a:pt x="4846424" y="823530"/>
                  <a:pt x="4522208" y="1064414"/>
                  <a:pt x="4092222" y="994611"/>
                </a:cubicBezTo>
                <a:cubicBezTo>
                  <a:pt x="3153182" y="1023077"/>
                  <a:pt x="1712157" y="1129566"/>
                  <a:pt x="784577" y="994611"/>
                </a:cubicBezTo>
                <a:cubicBezTo>
                  <a:pt x="366790" y="1014098"/>
                  <a:pt x="-40172" y="735755"/>
                  <a:pt x="0" y="497305"/>
                </a:cubicBezTo>
                <a:cubicBezTo>
                  <a:pt x="-59940" y="179700"/>
                  <a:pt x="376887" y="60980"/>
                  <a:pt x="784577" y="0"/>
                </a:cubicBezTo>
                <a:close/>
              </a:path>
              <a:path w="4876800" h="994611" stroke="0" extrusionOk="0">
                <a:moveTo>
                  <a:pt x="784577" y="0"/>
                </a:moveTo>
                <a:cubicBezTo>
                  <a:pt x="2293742" y="-35937"/>
                  <a:pt x="3206686" y="78382"/>
                  <a:pt x="4092222" y="0"/>
                </a:cubicBezTo>
                <a:cubicBezTo>
                  <a:pt x="4487626" y="36665"/>
                  <a:pt x="4895729" y="174985"/>
                  <a:pt x="4876800" y="497305"/>
                </a:cubicBezTo>
                <a:cubicBezTo>
                  <a:pt x="4811535" y="746043"/>
                  <a:pt x="4530009" y="984928"/>
                  <a:pt x="4092222" y="994611"/>
                </a:cubicBezTo>
                <a:cubicBezTo>
                  <a:pt x="3319443" y="926330"/>
                  <a:pt x="2114669" y="1100311"/>
                  <a:pt x="784577" y="994611"/>
                </a:cubicBezTo>
                <a:cubicBezTo>
                  <a:pt x="354554" y="1049129"/>
                  <a:pt x="10070" y="756991"/>
                  <a:pt x="0" y="497305"/>
                </a:cubicBezTo>
                <a:cubicBezTo>
                  <a:pt x="3844" y="289229"/>
                  <a:pt x="404089" y="1436"/>
                  <a:pt x="784577" y="0"/>
                </a:cubicBezTo>
                <a:close/>
              </a:path>
            </a:pathLst>
          </a:custGeom>
          <a:solidFill>
            <a:schemeClr val="bg1"/>
          </a:solidFill>
          <a:ln>
            <a:extLst>
              <a:ext uri="{C807C97D-BFC1-408E-A445-0C87EB9F89A2}">
                <ask:lineSketchStyleProps xmlns="" xmlns:ask="http://schemas.microsoft.com/office/drawing/2018/sketchyshapes" sd="3842269772">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2">
                      <a:satMod val="175000"/>
                      <a:alpha val="40000"/>
                    </a:schemeClr>
                  </a:glow>
                </a:effectLst>
                <a:latin typeface="Calibri" panose="020F0502020204030204" pitchFamily="34" charset="0"/>
                <a:cs typeface="Calibri" panose="020F0502020204030204" pitchFamily="34" charset="0"/>
              </a:rPr>
              <a:t>Báo hiệu phần giải thích, liệt kê</a:t>
            </a:r>
          </a:p>
        </p:txBody>
      </p:sp>
      <p:sp>
        <p:nvSpPr>
          <p:cNvPr id="11" name="Flowchart: Terminator 10">
            <a:extLst>
              <a:ext uri="{FF2B5EF4-FFF2-40B4-BE49-F238E27FC236}">
                <a16:creationId xmlns="" xmlns:a16="http://schemas.microsoft.com/office/drawing/2014/main" id="{C270A1C6-C135-4368-AF58-63D7148F130E}"/>
              </a:ext>
            </a:extLst>
          </p:cNvPr>
          <p:cNvSpPr/>
          <p:nvPr/>
        </p:nvSpPr>
        <p:spPr>
          <a:xfrm>
            <a:off x="7102375" y="5027925"/>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82810" y="31476"/>
                  <a:pt x="3154247" y="-144933"/>
                  <a:pt x="4092222" y="0"/>
                </a:cubicBezTo>
                <a:cubicBezTo>
                  <a:pt x="4517520" y="-1403"/>
                  <a:pt x="4891831" y="269535"/>
                  <a:pt x="4876800" y="497305"/>
                </a:cubicBezTo>
                <a:cubicBezTo>
                  <a:pt x="4888588" y="805470"/>
                  <a:pt x="4582181" y="999367"/>
                  <a:pt x="4092222" y="994611"/>
                </a:cubicBezTo>
                <a:cubicBezTo>
                  <a:pt x="3583473" y="844303"/>
                  <a:pt x="1699994" y="1064534"/>
                  <a:pt x="784577" y="994611"/>
                </a:cubicBezTo>
                <a:cubicBezTo>
                  <a:pt x="370403" y="974556"/>
                  <a:pt x="-43077" y="769829"/>
                  <a:pt x="0" y="497305"/>
                </a:cubicBezTo>
                <a:cubicBezTo>
                  <a:pt x="5981" y="220365"/>
                  <a:pt x="286573" y="-16145"/>
                  <a:pt x="784577" y="0"/>
                </a:cubicBezTo>
                <a:close/>
              </a:path>
              <a:path w="4876800" h="994611" stroke="0" extrusionOk="0">
                <a:moveTo>
                  <a:pt x="784577" y="0"/>
                </a:moveTo>
                <a:cubicBezTo>
                  <a:pt x="1967252" y="86554"/>
                  <a:pt x="2762740" y="-149692"/>
                  <a:pt x="4092222" y="0"/>
                </a:cubicBezTo>
                <a:cubicBezTo>
                  <a:pt x="4526226" y="5534"/>
                  <a:pt x="4874825" y="229380"/>
                  <a:pt x="4876800" y="497305"/>
                </a:cubicBezTo>
                <a:cubicBezTo>
                  <a:pt x="4818960" y="804957"/>
                  <a:pt x="4522739" y="1044970"/>
                  <a:pt x="4092222" y="994611"/>
                </a:cubicBezTo>
                <a:cubicBezTo>
                  <a:pt x="3454807" y="1093656"/>
                  <a:pt x="1516976" y="1108288"/>
                  <a:pt x="784577" y="994611"/>
                </a:cubicBezTo>
                <a:cubicBezTo>
                  <a:pt x="370733" y="1010238"/>
                  <a:pt x="9098" y="734413"/>
                  <a:pt x="0" y="497305"/>
                </a:cubicBezTo>
                <a:cubicBezTo>
                  <a:pt x="-5449" y="230966"/>
                  <a:pt x="373543" y="18684"/>
                  <a:pt x="784577" y="0"/>
                </a:cubicBezTo>
                <a:close/>
              </a:path>
            </a:pathLst>
          </a:custGeom>
          <a:solidFill>
            <a:schemeClr val="bg1"/>
          </a:solidFill>
          <a:ln>
            <a:extLst>
              <a:ext uri="{C807C97D-BFC1-408E-A445-0C87EB9F89A2}">
                <ask:lineSketchStyleProps xmln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rPr>
              <a:t>Báo hiệu sau đó là lời nhân vật</a:t>
            </a:r>
          </a:p>
        </p:txBody>
      </p:sp>
      <p:pic>
        <p:nvPicPr>
          <p:cNvPr id="14" name="Picture 13" descr="A yellow smiley face&#10;&#10;Description automatically generated with medium confidence">
            <a:extLst>
              <a:ext uri="{FF2B5EF4-FFF2-40B4-BE49-F238E27FC236}">
                <a16:creationId xmlns="" xmlns:a16="http://schemas.microsoft.com/office/drawing/2014/main" id="{1982F58E-4BD3-42C0-BF86-FDAEF38D24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81" r="3" b="3"/>
          <a:stretch/>
        </p:blipFill>
        <p:spPr>
          <a:xfrm rot="499945">
            <a:off x="10614893" y="604793"/>
            <a:ext cx="1315621" cy="1480072"/>
          </a:xfrm>
          <a:prstGeom prst="rect">
            <a:avLst/>
          </a:prstGeom>
        </p:spPr>
      </p:pic>
      <p:grpSp>
        <p:nvGrpSpPr>
          <p:cNvPr id="4" name="Group 3">
            <a:extLst>
              <a:ext uri="{FF2B5EF4-FFF2-40B4-BE49-F238E27FC236}">
                <a16:creationId xmlns="" xmlns:a16="http://schemas.microsoft.com/office/drawing/2014/main" id="{B375BEC8-C91C-4E29-9DBC-55BF2A658590}"/>
              </a:ext>
            </a:extLst>
          </p:cNvPr>
          <p:cNvGrpSpPr/>
          <p:nvPr/>
        </p:nvGrpSpPr>
        <p:grpSpPr>
          <a:xfrm>
            <a:off x="1161519" y="2244249"/>
            <a:ext cx="5470359" cy="3361983"/>
            <a:chOff x="1042736" y="2028164"/>
            <a:chExt cx="5470359" cy="3361983"/>
          </a:xfrm>
        </p:grpSpPr>
        <p:sp>
          <p:nvSpPr>
            <p:cNvPr id="3" name="Rectangle: Rounded Corners 2">
              <a:extLst>
                <a:ext uri="{FF2B5EF4-FFF2-40B4-BE49-F238E27FC236}">
                  <a16:creationId xmlns="" xmlns:a16="http://schemas.microsoft.com/office/drawing/2014/main" id="{72D44382-F465-45BB-88E8-B8A153A7CCC0}"/>
                </a:ext>
              </a:extLst>
            </p:cNvPr>
            <p:cNvSpPr/>
            <p:nvPr/>
          </p:nvSpPr>
          <p:spPr>
            <a:xfrm>
              <a:off x="1042736" y="2028164"/>
              <a:ext cx="5470359" cy="33619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a:extLst>
                <a:ext uri="{FF2B5EF4-FFF2-40B4-BE49-F238E27FC236}">
                  <a16:creationId xmlns="" xmlns:a16="http://schemas.microsoft.com/office/drawing/2014/main" id="{75DA3280-EAF3-434E-9D8D-3DA571FEDE15}"/>
                </a:ext>
              </a:extLst>
            </p:cNvPr>
            <p:cNvSpPr/>
            <p:nvPr/>
          </p:nvSpPr>
          <p:spPr>
            <a:xfrm>
              <a:off x="1269799" y="2275296"/>
              <a:ext cx="5097854" cy="2834024"/>
            </a:xfrm>
            <a:custGeom>
              <a:avLst/>
              <a:gdLst>
                <a:gd name="connsiteX0" fmla="*/ 0 w 5097854"/>
                <a:gd name="connsiteY0" fmla="*/ 472337 h 2834024"/>
                <a:gd name="connsiteX1" fmla="*/ 472337 w 5097854"/>
                <a:gd name="connsiteY1" fmla="*/ 0 h 2834024"/>
                <a:gd name="connsiteX2" fmla="*/ 4625517 w 5097854"/>
                <a:gd name="connsiteY2" fmla="*/ 0 h 2834024"/>
                <a:gd name="connsiteX3" fmla="*/ 5097854 w 5097854"/>
                <a:gd name="connsiteY3" fmla="*/ 472337 h 2834024"/>
                <a:gd name="connsiteX4" fmla="*/ 5097854 w 5097854"/>
                <a:gd name="connsiteY4" fmla="*/ 2361687 h 2834024"/>
                <a:gd name="connsiteX5" fmla="*/ 4625517 w 5097854"/>
                <a:gd name="connsiteY5" fmla="*/ 2834024 h 2834024"/>
                <a:gd name="connsiteX6" fmla="*/ 472337 w 5097854"/>
                <a:gd name="connsiteY6" fmla="*/ 2834024 h 2834024"/>
                <a:gd name="connsiteX7" fmla="*/ 0 w 5097854"/>
                <a:gd name="connsiteY7" fmla="*/ 2361687 h 2834024"/>
                <a:gd name="connsiteX8" fmla="*/ 0 w 5097854"/>
                <a:gd name="connsiteY8" fmla="*/ 472337 h 28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854" h="2834024" fill="none" extrusionOk="0">
                  <a:moveTo>
                    <a:pt x="0" y="472337"/>
                  </a:moveTo>
                  <a:cubicBezTo>
                    <a:pt x="611" y="228019"/>
                    <a:pt x="226708" y="25571"/>
                    <a:pt x="472337" y="0"/>
                  </a:cubicBezTo>
                  <a:cubicBezTo>
                    <a:pt x="1896859" y="72427"/>
                    <a:pt x="4000648" y="61419"/>
                    <a:pt x="4625517" y="0"/>
                  </a:cubicBezTo>
                  <a:cubicBezTo>
                    <a:pt x="4880313" y="-41779"/>
                    <a:pt x="5050314" y="197093"/>
                    <a:pt x="5097854" y="472337"/>
                  </a:cubicBezTo>
                  <a:cubicBezTo>
                    <a:pt x="5198730" y="1051812"/>
                    <a:pt x="4990541" y="1629054"/>
                    <a:pt x="5097854" y="2361687"/>
                  </a:cubicBezTo>
                  <a:cubicBezTo>
                    <a:pt x="5105150" y="2585525"/>
                    <a:pt x="4867320" y="2812655"/>
                    <a:pt x="4625517" y="2834024"/>
                  </a:cubicBezTo>
                  <a:cubicBezTo>
                    <a:pt x="2702769" y="2863851"/>
                    <a:pt x="1973690" y="2754718"/>
                    <a:pt x="472337" y="2834024"/>
                  </a:cubicBezTo>
                  <a:cubicBezTo>
                    <a:pt x="224303" y="2832574"/>
                    <a:pt x="-32972" y="2629072"/>
                    <a:pt x="0" y="2361687"/>
                  </a:cubicBezTo>
                  <a:cubicBezTo>
                    <a:pt x="50037" y="1932632"/>
                    <a:pt x="770" y="730308"/>
                    <a:pt x="0" y="472337"/>
                  </a:cubicBezTo>
                  <a:close/>
                </a:path>
                <a:path w="5097854" h="2834024" stroke="0" extrusionOk="0">
                  <a:moveTo>
                    <a:pt x="0" y="472337"/>
                  </a:moveTo>
                  <a:cubicBezTo>
                    <a:pt x="11324" y="214559"/>
                    <a:pt x="228746" y="35990"/>
                    <a:pt x="472337" y="0"/>
                  </a:cubicBezTo>
                  <a:cubicBezTo>
                    <a:pt x="1732637" y="123000"/>
                    <a:pt x="2717041" y="-96860"/>
                    <a:pt x="4625517" y="0"/>
                  </a:cubicBezTo>
                  <a:cubicBezTo>
                    <a:pt x="4860084" y="-20043"/>
                    <a:pt x="5113066" y="180803"/>
                    <a:pt x="5097854" y="472337"/>
                  </a:cubicBezTo>
                  <a:cubicBezTo>
                    <a:pt x="5101027" y="963382"/>
                    <a:pt x="5192121" y="1453148"/>
                    <a:pt x="5097854" y="2361687"/>
                  </a:cubicBezTo>
                  <a:cubicBezTo>
                    <a:pt x="5094191" y="2623879"/>
                    <a:pt x="4865289" y="2830572"/>
                    <a:pt x="4625517" y="2834024"/>
                  </a:cubicBezTo>
                  <a:cubicBezTo>
                    <a:pt x="2754483" y="2673317"/>
                    <a:pt x="1344601" y="2873691"/>
                    <a:pt x="472337" y="2834024"/>
                  </a:cubicBezTo>
                  <a:cubicBezTo>
                    <a:pt x="205173" y="2832752"/>
                    <a:pt x="-44278" y="2602493"/>
                    <a:pt x="0" y="2361687"/>
                  </a:cubicBezTo>
                  <a:cubicBezTo>
                    <a:pt x="32216" y="1876007"/>
                    <a:pt x="57206" y="1325964"/>
                    <a:pt x="0" y="472337"/>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Đến khi về thấy lạ</a:t>
              </a:r>
              <a:r>
                <a:rPr lang="vi-VN" sz="2800" b="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Sân nhà sao sạch quá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Đàn lợn đã được ăn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Cơm nước nấu tinh tươm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Vườn rau tươi sạch cỏ.</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 xmlns:a16="http://schemas.microsoft.com/office/drawing/2014/main" id="{275CC029-3E96-4938-8CF1-D2796BE45FD6}"/>
              </a:ext>
            </a:extLst>
          </p:cNvPr>
          <p:cNvSpPr/>
          <p:nvPr/>
        </p:nvSpPr>
        <p:spPr>
          <a:xfrm>
            <a:off x="8264160" y="985409"/>
            <a:ext cx="2334127" cy="1092325"/>
          </a:xfrm>
          <a:prstGeom prst="roundRect">
            <a:avLst/>
          </a:prstGeom>
          <a:solidFill>
            <a:schemeClr val="bg1"/>
          </a:solidFill>
          <a:ln w="57150">
            <a:prstDash val="dash"/>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Đáp án</a:t>
            </a:r>
          </a:p>
        </p:txBody>
      </p:sp>
      <p:sp>
        <p:nvSpPr>
          <p:cNvPr id="19" name="Flowchart: Terminator 18">
            <a:extLst>
              <a:ext uri="{FF2B5EF4-FFF2-40B4-BE49-F238E27FC236}">
                <a16:creationId xmlns="" xmlns:a16="http://schemas.microsoft.com/office/drawing/2014/main" id="{5A7C0920-B7B1-4491-884A-6B03AD27275E}"/>
              </a:ext>
            </a:extLst>
          </p:cNvPr>
          <p:cNvSpPr/>
          <p:nvPr/>
        </p:nvSpPr>
        <p:spPr>
          <a:xfrm>
            <a:off x="401821" y="474476"/>
            <a:ext cx="7052040" cy="1519993"/>
          </a:xfrm>
          <a:prstGeom prst="flowChartTerminator">
            <a:avLst/>
          </a:prstGeom>
          <a:solidFill>
            <a:schemeClr val="bg1"/>
          </a:solidFill>
          <a:ln w="38100">
            <a:solidFill>
              <a:srgbClr val="00206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22225">
                  <a:solidFill>
                    <a:schemeClr val="accent3"/>
                  </a:solidFill>
                  <a:prstDash val="solid"/>
                </a:ln>
                <a:solidFill>
                  <a:srgbClr val="FFC000"/>
                </a:solidFill>
                <a:latin typeface="Calibri" panose="020F0502020204030204" pitchFamily="34" charset="0"/>
                <a:cs typeface="Calibri" panose="020F0502020204030204" pitchFamily="34" charset="0"/>
              </a:rPr>
              <a:t>Dấu hai chấm dùng để giải thích cho điểm “lạ” khi về nhà</a:t>
            </a:r>
          </a:p>
        </p:txBody>
      </p:sp>
    </p:spTree>
    <p:extLst>
      <p:ext uri="{BB962C8B-B14F-4D97-AF65-F5344CB8AC3E}">
        <p14:creationId xmlns:p14="http://schemas.microsoft.com/office/powerpoint/2010/main" val="114818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repeatCount="indefinite" fill="hold" nodeType="clickEffect">
                                  <p:stCondLst>
                                    <p:cond delay="0"/>
                                  </p:stCondLst>
                                  <p:childTnLst>
                                    <p:animRot by="120000">
                                      <p:cBhvr>
                                        <p:cTn id="16" dur="100" fill="hold">
                                          <p:stCondLst>
                                            <p:cond delay="0"/>
                                          </p:stCondLst>
                                        </p:cTn>
                                        <p:tgtEl>
                                          <p:spTgt spid="14"/>
                                        </p:tgtEl>
                                        <p:attrNameLst>
                                          <p:attrName>r</p:attrName>
                                        </p:attrNameLst>
                                      </p:cBhvr>
                                    </p:animRot>
                                    <p:animRot by="-240000">
                                      <p:cBhvr>
                                        <p:cTn id="17" dur="200" fill="hold">
                                          <p:stCondLst>
                                            <p:cond delay="200"/>
                                          </p:stCondLst>
                                        </p:cTn>
                                        <p:tgtEl>
                                          <p:spTgt spid="14"/>
                                        </p:tgtEl>
                                        <p:attrNameLst>
                                          <p:attrName>r</p:attrName>
                                        </p:attrNameLst>
                                      </p:cBhvr>
                                    </p:animRot>
                                    <p:animRot by="240000">
                                      <p:cBhvr>
                                        <p:cTn id="18" dur="200" fill="hold">
                                          <p:stCondLst>
                                            <p:cond delay="400"/>
                                          </p:stCondLst>
                                        </p:cTn>
                                        <p:tgtEl>
                                          <p:spTgt spid="14"/>
                                        </p:tgtEl>
                                        <p:attrNameLst>
                                          <p:attrName>r</p:attrName>
                                        </p:attrNameLst>
                                      </p:cBhvr>
                                    </p:animRot>
                                    <p:animRot by="-240000">
                                      <p:cBhvr>
                                        <p:cTn id="19" dur="200" fill="hold">
                                          <p:stCondLst>
                                            <p:cond delay="600"/>
                                          </p:stCondLst>
                                        </p:cTn>
                                        <p:tgtEl>
                                          <p:spTgt spid="14"/>
                                        </p:tgtEl>
                                        <p:attrNameLst>
                                          <p:attrName>r</p:attrName>
                                        </p:attrNameLst>
                                      </p:cBhvr>
                                    </p:animRot>
                                    <p:animRot by="120000">
                                      <p:cBhvr>
                                        <p:cTn id="20" dur="200" fill="hold">
                                          <p:stCondLst>
                                            <p:cond delay="800"/>
                                          </p:stCondLst>
                                        </p:cTn>
                                        <p:tgtEl>
                                          <p:spTgt spid="14"/>
                                        </p:tgtEl>
                                        <p:attrNameLst>
                                          <p:attrName>r</p:attrName>
                                        </p:attrNameLst>
                                      </p:cBhvr>
                                    </p:animRot>
                                  </p:childTnLst>
                                  <p:subTnLst>
                                    <p:audio>
                                      <p:cMediaNode vol="65000">
                                        <p:cTn display="0" masterRel="sameClick">
                                          <p:stCondLst>
                                            <p:cond evt="begin" delay="0">
                                              <p:tn val="15"/>
                                            </p:cond>
                                          </p:stCondLst>
                                          <p:endCondLst>
                                            <p:cond evt="onStopAudio" delay="0">
                                              <p:tgtEl>
                                                <p:sldTgt/>
                                              </p:tgtEl>
                                            </p:cond>
                                          </p:endCondLst>
                                        </p:cTn>
                                        <p:tgtEl>
                                          <p:sndTgt r:embed="rId2" name="hamm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0"/>
                                        </p:tgtEl>
                                        <p:attrNameLst>
                                          <p:attrName>fillcolor</p:attrName>
                                        </p:attrNameLst>
                                      </p:cBhvr>
                                      <p:to>
                                        <a:srgbClr val="93DE61"/>
                                      </p:to>
                                    </p:animClr>
                                    <p:set>
                                      <p:cBhvr>
                                        <p:cTn id="41" dur="2000" fill="hold"/>
                                        <p:tgtEl>
                                          <p:spTgt spid="10"/>
                                        </p:tgtEl>
                                        <p:attrNameLst>
                                          <p:attrName>fill.type</p:attrName>
                                        </p:attrNameLst>
                                      </p:cBhvr>
                                      <p:to>
                                        <p:strVal val="solid"/>
                                      </p:to>
                                    </p:set>
                                    <p:set>
                                      <p:cBhvr>
                                        <p:cTn id="42" dur="2000" fill="hold"/>
                                        <p:tgtEl>
                                          <p:spTgt spid="10"/>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out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sp>
        <p:nvSpPr>
          <p:cNvPr id="8" name="Rectangle: Rounded Corners 7">
            <a:extLst>
              <a:ext uri="{FF2B5EF4-FFF2-40B4-BE49-F238E27FC236}">
                <a16:creationId xmlns="" xmlns:a16="http://schemas.microsoft.com/office/drawing/2014/main" id="{C2E3F06F-CBFC-49F4-AA7F-0F75FCF90A62}"/>
              </a:ext>
            </a:extLst>
          </p:cNvPr>
          <p:cNvSpPr/>
          <p:nvPr/>
        </p:nvSpPr>
        <p:spPr>
          <a:xfrm>
            <a:off x="1858951" y="403367"/>
            <a:ext cx="9348608" cy="1371091"/>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Có thể thêm dấu hai chấm vào chỗ nào trong từng câu dưới đây? Vì sao?</a:t>
            </a:r>
          </a:p>
        </p:txBody>
      </p:sp>
      <p:sp>
        <p:nvSpPr>
          <p:cNvPr id="15" name="Rectangle: Rounded Corners 14">
            <a:extLst>
              <a:ext uri="{FF2B5EF4-FFF2-40B4-BE49-F238E27FC236}">
                <a16:creationId xmlns="" xmlns:a16="http://schemas.microsoft.com/office/drawing/2014/main" id="{DE7609A6-38FB-46D9-8F2D-21A85E2A1793}"/>
              </a:ext>
            </a:extLst>
          </p:cNvPr>
          <p:cNvSpPr/>
          <p:nvPr/>
        </p:nvSpPr>
        <p:spPr>
          <a:xfrm>
            <a:off x="288758" y="1998392"/>
            <a:ext cx="11614483" cy="4456242"/>
          </a:xfrm>
          <a:prstGeom prst="roundRect">
            <a:avLst/>
          </a:prstGeom>
          <a:solidFill>
            <a:schemeClr val="accent4">
              <a:lumMod val="20000"/>
              <a:lumOff val="80000"/>
            </a:schemeClr>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 xmlns:a16="http://schemas.microsoft.com/office/drawing/2014/main" id="{9CE3F9F4-3250-4D46-AADC-C6B6187B042A}"/>
              </a:ext>
            </a:extLst>
          </p:cNvPr>
          <p:cNvSpPr/>
          <p:nvPr/>
        </p:nvSpPr>
        <p:spPr>
          <a:xfrm>
            <a:off x="513347" y="3344025"/>
            <a:ext cx="5470358" cy="2826516"/>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81C36"/>
                </a:solidFill>
                <a:latin typeface="Calibri" panose="020F0502020204030204" pitchFamily="34" charset="0"/>
                <a:cs typeface="Calibri" panose="020F0502020204030204" pitchFamily="34" charset="0"/>
              </a:rPr>
              <a:t>a</a:t>
            </a:r>
            <a:r>
              <a:rPr lang="en-US" sz="2800">
                <a:solidFill>
                  <a:srgbClr val="081C36"/>
                </a:solidFill>
                <a:latin typeface="Calibri" panose="020F0502020204030204" pitchFamily="34" charset="0"/>
                <a:cs typeface="Calibri" panose="020F0502020204030204" pitchFamily="34" charset="0"/>
              </a:rPr>
              <a:t>. Trong vườn, muôn hoa đua nhau khoe sắc mai vàng rực rỡ, đào phơn phớt hồng, mào gà đỏ thẳm,….</a:t>
            </a:r>
            <a:endParaRPr lang="en-US" sz="280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 xmlns:a16="http://schemas.microsoft.com/office/drawing/2014/main" id="{44C1FF9B-FFBB-4DAF-968C-47C8535022CF}"/>
              </a:ext>
            </a:extLst>
          </p:cNvPr>
          <p:cNvSpPr/>
          <p:nvPr/>
        </p:nvSpPr>
        <p:spPr>
          <a:xfrm>
            <a:off x="6208296" y="3344025"/>
            <a:ext cx="5470358" cy="2826515"/>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81C36"/>
                </a:solidFill>
                <a:latin typeface="Calibri" panose="020F0502020204030204" pitchFamily="34" charset="0"/>
                <a:cs typeface="Calibri" panose="020F0502020204030204" pitchFamily="34" charset="0"/>
              </a:rPr>
              <a:t>b</a:t>
            </a:r>
            <a:r>
              <a:rPr lang="en-US" sz="2800">
                <a:solidFill>
                  <a:srgbClr val="081C36"/>
                </a:solidFill>
                <a:latin typeface="Calibri" panose="020F0502020204030204" pitchFamily="34" charset="0"/>
                <a:cs typeface="Calibri" panose="020F0502020204030204" pitchFamily="34" charset="0"/>
              </a:rPr>
              <a:t>. Chợ quê bán đủ thứ rau củ miệt vườn cãi ngọt, rau muống, bầu, bí, đậu đũa, khoai sọ, khoai lang,…..</a:t>
            </a:r>
            <a:endParaRPr lang="en-US" sz="280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 xmlns:a16="http://schemas.microsoft.com/office/drawing/2014/main" id="{E71CA37C-D8CE-497F-B903-7294D44BCEBC}"/>
              </a:ext>
            </a:extLst>
          </p:cNvPr>
          <p:cNvGrpSpPr/>
          <p:nvPr/>
        </p:nvGrpSpPr>
        <p:grpSpPr>
          <a:xfrm>
            <a:off x="5153800" y="1860929"/>
            <a:ext cx="2241950" cy="1911920"/>
            <a:chOff x="7814747" y="2562711"/>
            <a:chExt cx="3272589" cy="2807895"/>
          </a:xfrm>
        </p:grpSpPr>
        <p:pic>
          <p:nvPicPr>
            <p:cNvPr id="11" name="Picture 2">
              <a:extLst>
                <a:ext uri="{FF2B5EF4-FFF2-40B4-BE49-F238E27FC236}">
                  <a16:creationId xmlns="" xmlns:a16="http://schemas.microsoft.com/office/drawing/2014/main" id="{E29CC089-12FE-4A97-8780-B20B089C87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4142" y="2562711"/>
              <a:ext cx="1494836" cy="1912511"/>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Alternate Process 12">
              <a:extLst>
                <a:ext uri="{FF2B5EF4-FFF2-40B4-BE49-F238E27FC236}">
                  <a16:creationId xmlns="" xmlns:a16="http://schemas.microsoft.com/office/drawing/2014/main" id="{E0C2DA98-9D6E-413A-81C6-49CC38BD445B}"/>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Cá nhân</a:t>
              </a:r>
            </a:p>
          </p:txBody>
        </p:sp>
      </p:grpSp>
    </p:spTree>
    <p:extLst>
      <p:ext uri="{BB962C8B-B14F-4D97-AF65-F5344CB8AC3E}">
        <p14:creationId xmlns:p14="http://schemas.microsoft.com/office/powerpoint/2010/main" val="188404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1" y="-68179"/>
            <a:ext cx="12352421" cy="6862320"/>
          </a:xfrm>
          <a:prstGeom prst="rect">
            <a:avLst/>
          </a:prstGeom>
        </p:spPr>
      </p:pic>
      <p:pic>
        <p:nvPicPr>
          <p:cNvPr id="16" name="Picture 2">
            <a:extLst>
              <a:ext uri="{FF2B5EF4-FFF2-40B4-BE49-F238E27FC236}">
                <a16:creationId xmlns="" xmlns:a16="http://schemas.microsoft.com/office/drawing/2014/main" id="{5BDDBBDD-2E9B-4021-9704-267F05F782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6252" y="3429000"/>
            <a:ext cx="2527737" cy="27192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 xmlns:a16="http://schemas.microsoft.com/office/drawing/2014/main" id="{E88C23C5-F060-4FDA-8E44-0BF0E528DD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711720" y="3654784"/>
            <a:ext cx="2012037" cy="2442116"/>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 xmlns:a16="http://schemas.microsoft.com/office/drawing/2014/main" id="{FBC48BFE-7C3C-4970-8173-9E6D48B05B85}"/>
              </a:ext>
            </a:extLst>
          </p:cNvPr>
          <p:cNvSpPr/>
          <p:nvPr/>
        </p:nvSpPr>
        <p:spPr>
          <a:xfrm>
            <a:off x="2920120" y="2263830"/>
            <a:ext cx="2782989" cy="851132"/>
          </a:xfrm>
          <a:prstGeom prst="wedgeEllipseCallout">
            <a:avLst>
              <a:gd name="adj1" fmla="val -51546"/>
              <a:gd name="adj2" fmla="val 68598"/>
            </a:avLst>
          </a:prstGeom>
          <a:solidFill>
            <a:schemeClr val="bg1"/>
          </a:solidFill>
          <a:ln>
            <a:solidFill>
              <a:schemeClr val="accent4">
                <a:lumMod val="60000"/>
                <a:lumOff val="4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latin typeface="Calibri" panose="020F0502020204030204" pitchFamily="34" charset="0"/>
                <a:cs typeface="Calibri" panose="020F0502020204030204" pitchFamily="34" charset="0"/>
              </a:rPr>
              <a:t>Phỏng vấn, nhận xét</a:t>
            </a:r>
          </a:p>
        </p:txBody>
      </p:sp>
      <p:sp>
        <p:nvSpPr>
          <p:cNvPr id="19" name="Speech Bubble: Oval 18">
            <a:extLst>
              <a:ext uri="{FF2B5EF4-FFF2-40B4-BE49-F238E27FC236}">
                <a16:creationId xmlns="" xmlns:a16="http://schemas.microsoft.com/office/drawing/2014/main" id="{4BBB2158-593A-458D-BE92-ACDF0BEEE145}"/>
              </a:ext>
            </a:extLst>
          </p:cNvPr>
          <p:cNvSpPr/>
          <p:nvPr/>
        </p:nvSpPr>
        <p:spPr>
          <a:xfrm>
            <a:off x="6328927" y="2263831"/>
            <a:ext cx="2782989" cy="851132"/>
          </a:xfrm>
          <a:prstGeom prst="wedgeEllipseCallout">
            <a:avLst>
              <a:gd name="adj1" fmla="val 38399"/>
              <a:gd name="adj2" fmla="val 85671"/>
            </a:avLst>
          </a:prstGeom>
          <a:solidFill>
            <a:schemeClr val="bg1"/>
          </a:solidFill>
          <a:ln>
            <a:solidFill>
              <a:schemeClr val="tx2">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latin typeface="Calibri" panose="020F0502020204030204" pitchFamily="34" charset="0"/>
                <a:cs typeface="Calibri" panose="020F0502020204030204" pitchFamily="34" charset="0"/>
              </a:rPr>
              <a:t>Chia sẻ</a:t>
            </a:r>
          </a:p>
        </p:txBody>
      </p:sp>
      <p:sp>
        <p:nvSpPr>
          <p:cNvPr id="7" name="Rectangle: Rounded Corners 6">
            <a:extLst>
              <a:ext uri="{FF2B5EF4-FFF2-40B4-BE49-F238E27FC236}">
                <a16:creationId xmlns="" xmlns:a16="http://schemas.microsoft.com/office/drawing/2014/main" id="{85F66496-367A-410F-BC25-5D908DA4C65A}"/>
              </a:ext>
            </a:extLst>
          </p:cNvPr>
          <p:cNvSpPr/>
          <p:nvPr/>
        </p:nvSpPr>
        <p:spPr>
          <a:xfrm>
            <a:off x="4184846" y="5245768"/>
            <a:ext cx="4665119" cy="851132"/>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Trình bày trước lớp</a:t>
            </a:r>
          </a:p>
        </p:txBody>
      </p:sp>
      <p:grpSp>
        <p:nvGrpSpPr>
          <p:cNvPr id="8" name="Group 7">
            <a:extLst>
              <a:ext uri="{FF2B5EF4-FFF2-40B4-BE49-F238E27FC236}">
                <a16:creationId xmlns="" xmlns:a16="http://schemas.microsoft.com/office/drawing/2014/main" id="{C662869A-2943-42D5-BE9B-A50FDA126448}"/>
              </a:ext>
            </a:extLst>
          </p:cNvPr>
          <p:cNvGrpSpPr/>
          <p:nvPr/>
        </p:nvGrpSpPr>
        <p:grpSpPr>
          <a:xfrm>
            <a:off x="5126766" y="43179"/>
            <a:ext cx="2404321" cy="1959413"/>
            <a:chOff x="7721360" y="2472744"/>
            <a:chExt cx="3638672" cy="3430664"/>
          </a:xfrm>
        </p:grpSpPr>
        <p:pic>
          <p:nvPicPr>
            <p:cNvPr id="9" name="Picture 2">
              <a:extLst>
                <a:ext uri="{FF2B5EF4-FFF2-40B4-BE49-F238E27FC236}">
                  <a16:creationId xmlns="" xmlns:a16="http://schemas.microsoft.com/office/drawing/2014/main" id="{881A03B0-D589-46DE-99B9-0EAEE6716A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205" y="2472744"/>
              <a:ext cx="1494836" cy="19125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 xmlns:a16="http://schemas.microsoft.com/office/drawing/2014/main" id="{B2D00BAA-8B4A-49BD-A4E0-0DB1612BA8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588113" y="2472744"/>
              <a:ext cx="1265900" cy="1827339"/>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 xmlns:a16="http://schemas.microsoft.com/office/drawing/2014/main" id="{B04859FC-4B49-47CE-B752-1B1CA851F849}"/>
                </a:ext>
              </a:extLst>
            </p:cNvPr>
            <p:cNvSpPr/>
            <p:nvPr/>
          </p:nvSpPr>
          <p:spPr>
            <a:xfrm>
              <a:off x="7721360" y="4076069"/>
              <a:ext cx="3638672" cy="1827339"/>
            </a:xfrm>
            <a:custGeom>
              <a:avLst/>
              <a:gdLst>
                <a:gd name="connsiteX0" fmla="*/ 0 w 3638672"/>
                <a:gd name="connsiteY0" fmla="*/ 304557 h 1827339"/>
                <a:gd name="connsiteX1" fmla="*/ 304557 w 3638672"/>
                <a:gd name="connsiteY1" fmla="*/ 0 h 1827339"/>
                <a:gd name="connsiteX2" fmla="*/ 3334116 w 3638672"/>
                <a:gd name="connsiteY2" fmla="*/ 0 h 1827339"/>
                <a:gd name="connsiteX3" fmla="*/ 3638673 w 3638672"/>
                <a:gd name="connsiteY3" fmla="*/ 304557 h 1827339"/>
                <a:gd name="connsiteX4" fmla="*/ 3638672 w 3638672"/>
                <a:gd name="connsiteY4" fmla="*/ 1522783 h 1827339"/>
                <a:gd name="connsiteX5" fmla="*/ 3334115 w 3638672"/>
                <a:gd name="connsiteY5" fmla="*/ 1827340 h 1827339"/>
                <a:gd name="connsiteX6" fmla="*/ 304557 w 3638672"/>
                <a:gd name="connsiteY6" fmla="*/ 1827339 h 1827339"/>
                <a:gd name="connsiteX7" fmla="*/ 0 w 3638672"/>
                <a:gd name="connsiteY7" fmla="*/ 1522782 h 1827339"/>
                <a:gd name="connsiteX8" fmla="*/ 0 w 3638672"/>
                <a:gd name="connsiteY8" fmla="*/ 304557 h 182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672" h="1827339" fill="none" extrusionOk="0">
                  <a:moveTo>
                    <a:pt x="0" y="304557"/>
                  </a:moveTo>
                  <a:cubicBezTo>
                    <a:pt x="14908" y="120289"/>
                    <a:pt x="124992" y="10975"/>
                    <a:pt x="304557" y="0"/>
                  </a:cubicBezTo>
                  <a:cubicBezTo>
                    <a:pt x="1427318" y="22936"/>
                    <a:pt x="2244907" y="-134525"/>
                    <a:pt x="3334116" y="0"/>
                  </a:cubicBezTo>
                  <a:cubicBezTo>
                    <a:pt x="3507462" y="-23025"/>
                    <a:pt x="3609520" y="132735"/>
                    <a:pt x="3638673" y="304557"/>
                  </a:cubicBezTo>
                  <a:cubicBezTo>
                    <a:pt x="3622812" y="693148"/>
                    <a:pt x="3615093" y="1112184"/>
                    <a:pt x="3638672" y="1522783"/>
                  </a:cubicBezTo>
                  <a:cubicBezTo>
                    <a:pt x="3624897" y="1687699"/>
                    <a:pt x="3519597" y="1819529"/>
                    <a:pt x="3334115" y="1827340"/>
                  </a:cubicBezTo>
                  <a:cubicBezTo>
                    <a:pt x="2074984" y="1738768"/>
                    <a:pt x="1228661" y="1808150"/>
                    <a:pt x="304557" y="1827339"/>
                  </a:cubicBezTo>
                  <a:cubicBezTo>
                    <a:pt x="117012" y="1847471"/>
                    <a:pt x="-16785" y="1664559"/>
                    <a:pt x="0" y="1522782"/>
                  </a:cubicBezTo>
                  <a:cubicBezTo>
                    <a:pt x="50227" y="1194839"/>
                    <a:pt x="-52784" y="705341"/>
                    <a:pt x="0" y="304557"/>
                  </a:cubicBezTo>
                  <a:close/>
                </a:path>
                <a:path w="3638672" h="1827339" stroke="0" extrusionOk="0">
                  <a:moveTo>
                    <a:pt x="0" y="304557"/>
                  </a:moveTo>
                  <a:cubicBezTo>
                    <a:pt x="19088" y="147373"/>
                    <a:pt x="126244" y="31147"/>
                    <a:pt x="304557" y="0"/>
                  </a:cubicBezTo>
                  <a:cubicBezTo>
                    <a:pt x="1340850" y="-9402"/>
                    <a:pt x="2426960" y="-138905"/>
                    <a:pt x="3334116" y="0"/>
                  </a:cubicBezTo>
                  <a:cubicBezTo>
                    <a:pt x="3520210" y="-6273"/>
                    <a:pt x="3644018" y="153972"/>
                    <a:pt x="3638673" y="304557"/>
                  </a:cubicBezTo>
                  <a:cubicBezTo>
                    <a:pt x="3616356" y="725110"/>
                    <a:pt x="3616712" y="1069237"/>
                    <a:pt x="3638672" y="1522783"/>
                  </a:cubicBezTo>
                  <a:cubicBezTo>
                    <a:pt x="3641491" y="1692634"/>
                    <a:pt x="3501248" y="1848258"/>
                    <a:pt x="3334115" y="1827340"/>
                  </a:cubicBezTo>
                  <a:cubicBezTo>
                    <a:pt x="2955287" y="1805007"/>
                    <a:pt x="804095" y="1745890"/>
                    <a:pt x="304557" y="1827339"/>
                  </a:cubicBezTo>
                  <a:cubicBezTo>
                    <a:pt x="127760" y="1856015"/>
                    <a:pt x="4293" y="1689288"/>
                    <a:pt x="0" y="1522782"/>
                  </a:cubicBezTo>
                  <a:cubicBezTo>
                    <a:pt x="-67704" y="1265687"/>
                    <a:pt x="67028" y="520943"/>
                    <a:pt x="0" y="304557"/>
                  </a:cubicBezTo>
                  <a:close/>
                </a:path>
              </a:pathLst>
            </a:custGeom>
            <a:ln w="57150">
              <a:solidFill>
                <a:schemeClr val="accent6"/>
              </a:solidFill>
              <a:extLst>
                <a:ext uri="{C807C97D-BFC1-408E-A445-0C87EB9F89A2}">
                  <ask:lineSketchStyleProps xmln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Phỏng vấn nhóm đôi</a:t>
              </a:r>
            </a:p>
          </p:txBody>
        </p:sp>
      </p:grpSp>
    </p:spTree>
    <p:extLst>
      <p:ext uri="{BB962C8B-B14F-4D97-AF65-F5344CB8AC3E}">
        <p14:creationId xmlns:p14="http://schemas.microsoft.com/office/powerpoint/2010/main" val="423930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sp>
        <p:nvSpPr>
          <p:cNvPr id="8" name="Rectangle: Rounded Corners 7">
            <a:extLst>
              <a:ext uri="{FF2B5EF4-FFF2-40B4-BE49-F238E27FC236}">
                <a16:creationId xmlns="" xmlns:a16="http://schemas.microsoft.com/office/drawing/2014/main" id="{C2E3F06F-CBFC-49F4-AA7F-0F75FCF90A62}"/>
              </a:ext>
            </a:extLst>
          </p:cNvPr>
          <p:cNvSpPr/>
          <p:nvPr/>
        </p:nvSpPr>
        <p:spPr>
          <a:xfrm>
            <a:off x="3504232" y="343730"/>
            <a:ext cx="5889387" cy="1310932"/>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Lắng nghe, chỉnh sửa</a:t>
            </a:r>
          </a:p>
        </p:txBody>
      </p:sp>
      <p:sp>
        <p:nvSpPr>
          <p:cNvPr id="15" name="Rectangle: Rounded Corners 14">
            <a:extLst>
              <a:ext uri="{FF2B5EF4-FFF2-40B4-BE49-F238E27FC236}">
                <a16:creationId xmlns="" xmlns:a16="http://schemas.microsoft.com/office/drawing/2014/main" id="{DE7609A6-38FB-46D9-8F2D-21A85E2A1793}"/>
              </a:ext>
            </a:extLst>
          </p:cNvPr>
          <p:cNvSpPr/>
          <p:nvPr/>
        </p:nvSpPr>
        <p:spPr>
          <a:xfrm>
            <a:off x="288758" y="1998392"/>
            <a:ext cx="11614483" cy="4456242"/>
          </a:xfrm>
          <a:prstGeom prst="roundRect">
            <a:avLst/>
          </a:prstGeom>
          <a:solidFill>
            <a:schemeClr val="accent4">
              <a:lumMod val="20000"/>
              <a:lumOff val="80000"/>
            </a:schemeClr>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 xmlns:a16="http://schemas.microsoft.com/office/drawing/2014/main" id="{9CE3F9F4-3250-4D46-AADC-C6B6187B042A}"/>
              </a:ext>
            </a:extLst>
          </p:cNvPr>
          <p:cNvSpPr/>
          <p:nvPr/>
        </p:nvSpPr>
        <p:spPr>
          <a:xfrm>
            <a:off x="572363" y="2480267"/>
            <a:ext cx="5470358" cy="2517487"/>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81C36"/>
                </a:solidFill>
                <a:latin typeface="Calibri" panose="020F0502020204030204" pitchFamily="34" charset="0"/>
                <a:cs typeface="Calibri" panose="020F0502020204030204" pitchFamily="34" charset="0"/>
              </a:rPr>
              <a:t>a</a:t>
            </a:r>
            <a:r>
              <a:rPr lang="en-US" sz="2800">
                <a:solidFill>
                  <a:srgbClr val="081C36"/>
                </a:solidFill>
                <a:latin typeface="Calibri" panose="020F0502020204030204" pitchFamily="34" charset="0"/>
                <a:cs typeface="Calibri" panose="020F0502020204030204" pitchFamily="34" charset="0"/>
              </a:rPr>
              <a:t>. Trong vườn, muôn hoa đua nhau khoe sắc</a:t>
            </a:r>
            <a:r>
              <a:rPr lang="en-US" sz="3600" b="1">
                <a:solidFill>
                  <a:srgbClr val="C00000"/>
                </a:solidFill>
                <a:highlight>
                  <a:srgbClr val="FFFF00"/>
                </a:highlight>
                <a:latin typeface="Calibri" panose="020F0502020204030204" pitchFamily="34" charset="0"/>
                <a:cs typeface="Calibri" panose="020F0502020204030204" pitchFamily="34" charset="0"/>
              </a:rPr>
              <a:t>:</a:t>
            </a:r>
            <a:r>
              <a:rPr lang="en-US" sz="2800">
                <a:solidFill>
                  <a:srgbClr val="081C36"/>
                </a:solidFill>
                <a:latin typeface="Calibri" panose="020F0502020204030204" pitchFamily="34" charset="0"/>
                <a:cs typeface="Calibri" panose="020F0502020204030204" pitchFamily="34" charset="0"/>
              </a:rPr>
              <a:t> mai vàng rực rỡ, đào phơn phớt hồng, mào gà đỏ thẳm,….</a:t>
            </a:r>
            <a:endParaRPr lang="en-US" sz="280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 xmlns:a16="http://schemas.microsoft.com/office/drawing/2014/main" id="{44C1FF9B-FFBB-4DAF-968C-47C8535022CF}"/>
              </a:ext>
            </a:extLst>
          </p:cNvPr>
          <p:cNvSpPr/>
          <p:nvPr/>
        </p:nvSpPr>
        <p:spPr>
          <a:xfrm>
            <a:off x="6170620" y="2514023"/>
            <a:ext cx="5470358" cy="2586044"/>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81C36"/>
                </a:solidFill>
                <a:latin typeface="Calibri" panose="020F0502020204030204" pitchFamily="34" charset="0"/>
                <a:cs typeface="Calibri" panose="020F0502020204030204" pitchFamily="34" charset="0"/>
              </a:rPr>
              <a:t>b</a:t>
            </a:r>
            <a:r>
              <a:rPr lang="en-US" sz="2800">
                <a:solidFill>
                  <a:srgbClr val="081C36"/>
                </a:solidFill>
                <a:latin typeface="Calibri" panose="020F0502020204030204" pitchFamily="34" charset="0"/>
                <a:cs typeface="Calibri" panose="020F0502020204030204" pitchFamily="34" charset="0"/>
              </a:rPr>
              <a:t>. Chợ quê bán đủ thứ rau củ miệt vườn</a:t>
            </a:r>
            <a:r>
              <a:rPr lang="en-US" sz="3600" b="1">
                <a:solidFill>
                  <a:srgbClr val="C00000"/>
                </a:solidFill>
                <a:highlight>
                  <a:srgbClr val="FFFF00"/>
                </a:highlight>
                <a:latin typeface="Calibri" panose="020F0502020204030204" pitchFamily="34" charset="0"/>
                <a:cs typeface="Calibri" panose="020F0502020204030204" pitchFamily="34" charset="0"/>
              </a:rPr>
              <a:t>:</a:t>
            </a:r>
            <a:r>
              <a:rPr lang="en-US" sz="2800">
                <a:solidFill>
                  <a:srgbClr val="081C36"/>
                </a:solidFill>
                <a:latin typeface="Calibri" panose="020F0502020204030204" pitchFamily="34" charset="0"/>
                <a:cs typeface="Calibri" panose="020F0502020204030204" pitchFamily="34" charset="0"/>
              </a:rPr>
              <a:t> cãi ngọt, rau muống, bầu, bí, đậu đũa, khoai sọ, khoai lang,…..</a:t>
            </a:r>
            <a:endParaRPr lang="en-US" sz="280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 xmlns:a16="http://schemas.microsoft.com/office/drawing/2014/main" id="{E71CA37C-D8CE-497F-B903-7294D44BCEBC}"/>
              </a:ext>
            </a:extLst>
          </p:cNvPr>
          <p:cNvGrpSpPr/>
          <p:nvPr/>
        </p:nvGrpSpPr>
        <p:grpSpPr>
          <a:xfrm>
            <a:off x="813102" y="343730"/>
            <a:ext cx="2241950" cy="1911920"/>
            <a:chOff x="7814747" y="2562711"/>
            <a:chExt cx="3272589" cy="2807895"/>
          </a:xfrm>
        </p:grpSpPr>
        <p:pic>
          <p:nvPicPr>
            <p:cNvPr id="11" name="Picture 2">
              <a:extLst>
                <a:ext uri="{FF2B5EF4-FFF2-40B4-BE49-F238E27FC236}">
                  <a16:creationId xmlns="" xmlns:a16="http://schemas.microsoft.com/office/drawing/2014/main" id="{E29CC089-12FE-4A97-8780-B20B089C87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4142" y="2562711"/>
              <a:ext cx="1494836" cy="1912511"/>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Alternate Process 12">
              <a:extLst>
                <a:ext uri="{FF2B5EF4-FFF2-40B4-BE49-F238E27FC236}">
                  <a16:creationId xmlns="" xmlns:a16="http://schemas.microsoft.com/office/drawing/2014/main" id="{E0C2DA98-9D6E-413A-81C6-49CC38BD445B}"/>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Viết vào vở bài tập</a:t>
              </a:r>
            </a:p>
          </p:txBody>
        </p:sp>
      </p:grpSp>
      <p:sp>
        <p:nvSpPr>
          <p:cNvPr id="12" name="Rectangle: Rounded Corners 11">
            <a:extLst>
              <a:ext uri="{FF2B5EF4-FFF2-40B4-BE49-F238E27FC236}">
                <a16:creationId xmlns="" xmlns:a16="http://schemas.microsoft.com/office/drawing/2014/main" id="{56F1FC71-CB88-4441-8F0B-F70CEEE366A6}"/>
              </a:ext>
            </a:extLst>
          </p:cNvPr>
          <p:cNvSpPr/>
          <p:nvPr/>
        </p:nvSpPr>
        <p:spPr>
          <a:xfrm>
            <a:off x="483840" y="5152145"/>
            <a:ext cx="5529372" cy="901964"/>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Calibri" panose="020F0502020204030204" pitchFamily="34" charset="0"/>
                <a:cs typeface="Calibri" panose="020F0502020204030204" pitchFamily="34" charset="0"/>
              </a:rPr>
              <a:t>Vì để liệt kê sắc đẹp của từng loài hoa trong vườn.</a:t>
            </a:r>
            <a:endParaRPr lang="en-US" sz="2800">
              <a:solidFill>
                <a:srgbClr val="FF000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 xmlns:a16="http://schemas.microsoft.com/office/drawing/2014/main" id="{3BA4691B-CB0A-4928-BB6C-6DB70553EC55}"/>
              </a:ext>
            </a:extLst>
          </p:cNvPr>
          <p:cNvSpPr/>
          <p:nvPr/>
        </p:nvSpPr>
        <p:spPr>
          <a:xfrm>
            <a:off x="6170620" y="5152145"/>
            <a:ext cx="5537540" cy="901964"/>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Calibri" panose="020F0502020204030204" pitchFamily="34" charset="0"/>
                <a:cs typeface="Calibri" panose="020F0502020204030204" pitchFamily="34" charset="0"/>
              </a:rPr>
              <a:t>Vì để liệt kê tên các loại rau củ có ở chợ quê.</a:t>
            </a:r>
            <a:endParaRPr lang="en-US" sz="280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2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9" grpId="0" animBg="1"/>
      <p:bldP spid="14" grpId="0" animBg="1"/>
      <p:bldP spid="12"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 xmlns:a16="http://schemas.microsoft.com/office/drawing/2014/main" id="{FC524089-3B3E-496E-86DA-2940B51F8E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l="8864" r="27580"/>
          <a:stretch/>
        </p:blipFill>
        <p:spPr>
          <a:xfrm>
            <a:off x="-3" y="10"/>
            <a:ext cx="6096000" cy="6857990"/>
          </a:xfrm>
          <a:prstGeom prst="rect">
            <a:avLst/>
          </a:prstGeom>
        </p:spPr>
      </p:pic>
      <p:pic>
        <p:nvPicPr>
          <p:cNvPr id="6" name="Picture 5" descr="A picture containing text, clipart, silhouette&#10;&#10;Description automatically generated">
            <a:extLst>
              <a:ext uri="{FF2B5EF4-FFF2-40B4-BE49-F238E27FC236}">
                <a16:creationId xmlns="" xmlns:a16="http://schemas.microsoft.com/office/drawing/2014/main" id="{979AE7FF-3518-4906-8F47-649B7E8CCCCF}"/>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22295" r="-1" b="33193"/>
          <a:stretch/>
        </p:blipFill>
        <p:spPr>
          <a:xfrm rot="5400000">
            <a:off x="5720178" y="386176"/>
            <a:ext cx="6847648" cy="6095999"/>
          </a:xfrm>
          <a:prstGeom prst="rect">
            <a:avLst/>
          </a:prstGeom>
        </p:spPr>
      </p:pic>
      <p:sp>
        <p:nvSpPr>
          <p:cNvPr id="8" name="Rectangle: Rounded Corners 7">
            <a:extLst>
              <a:ext uri="{FF2B5EF4-FFF2-40B4-BE49-F238E27FC236}">
                <a16:creationId xmlns="" xmlns:a16="http://schemas.microsoft.com/office/drawing/2014/main" id="{C2E3F06F-CBFC-49F4-AA7F-0F75FCF90A62}"/>
              </a:ext>
            </a:extLst>
          </p:cNvPr>
          <p:cNvSpPr/>
          <p:nvPr/>
        </p:nvSpPr>
        <p:spPr>
          <a:xfrm>
            <a:off x="1507067" y="2404534"/>
            <a:ext cx="7766936" cy="1646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prstTxWarp prst="textChevronInverted">
              <a:avLst/>
            </a:prstTxWarp>
            <a:normAutofit/>
            <a:scene3d>
              <a:camera prst="perspectiveLeft"/>
              <a:lightRig rig="threePt" dir="t"/>
            </a:scene3d>
          </a:bodyPr>
          <a:lstStyle/>
          <a:p>
            <a:pPr algn="r">
              <a:spcBef>
                <a:spcPct val="0"/>
              </a:spcBef>
              <a:spcAft>
                <a:spcPts val="600"/>
              </a:spcAft>
            </a:pPr>
            <a:r>
              <a:rPr lang="en-US" sz="5400" b="1">
                <a:ln w="22225">
                  <a:solidFill>
                    <a:schemeClr val="accent5">
                      <a:lumMod val="75000"/>
                    </a:schemeClr>
                  </a:solidFill>
                  <a:prstDash val="solid"/>
                </a:ln>
                <a:solidFill>
                  <a:schemeClr val="tx1"/>
                </a:solidFill>
                <a:effectLst>
                  <a:innerShdw blurRad="63500" dist="50800" dir="5400000">
                    <a:prstClr val="black">
                      <a:alpha val="50000"/>
                    </a:prstClr>
                  </a:innerShdw>
                </a:effectLst>
                <a:latin typeface="+mj-lt"/>
                <a:ea typeface="+mj-ea"/>
                <a:cs typeface="+mj-cs"/>
              </a:rPr>
              <a:t>Mảnh ghép bút chì</a:t>
            </a:r>
          </a:p>
        </p:txBody>
      </p:sp>
    </p:spTree>
    <p:extLst>
      <p:ext uri="{BB962C8B-B14F-4D97-AF65-F5344CB8AC3E}">
        <p14:creationId xmlns:p14="http://schemas.microsoft.com/office/powerpoint/2010/main" val="11822459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1" y="-48281"/>
            <a:ext cx="12352421" cy="6862320"/>
          </a:xfrm>
          <a:prstGeom prst="rect">
            <a:avLst/>
          </a:prstGeom>
        </p:spPr>
      </p:pic>
      <p:sp>
        <p:nvSpPr>
          <p:cNvPr id="11" name="Flowchart: Terminator 10">
            <a:extLst>
              <a:ext uri="{FF2B5EF4-FFF2-40B4-BE49-F238E27FC236}">
                <a16:creationId xmlns="" xmlns:a16="http://schemas.microsoft.com/office/drawing/2014/main" id="{C270A1C6-C135-4368-AF58-63D7148F130E}"/>
              </a:ext>
            </a:extLst>
          </p:cNvPr>
          <p:cNvSpPr/>
          <p:nvPr/>
        </p:nvSpPr>
        <p:spPr>
          <a:xfrm>
            <a:off x="-80211" y="-161253"/>
            <a:ext cx="12352421" cy="6886886"/>
          </a:xfrm>
          <a:custGeom>
            <a:avLst/>
            <a:gdLst>
              <a:gd name="connsiteX0" fmla="*/ 1987252 w 12352421"/>
              <a:gd name="connsiteY0" fmla="*/ 0 h 6886886"/>
              <a:gd name="connsiteX1" fmla="*/ 10365168 w 12352421"/>
              <a:gd name="connsiteY1" fmla="*/ 0 h 6886886"/>
              <a:gd name="connsiteX2" fmla="*/ 12352421 w 12352421"/>
              <a:gd name="connsiteY2" fmla="*/ 3443443 h 6886886"/>
              <a:gd name="connsiteX3" fmla="*/ 10365168 w 12352421"/>
              <a:gd name="connsiteY3" fmla="*/ 6886886 h 6886886"/>
              <a:gd name="connsiteX4" fmla="*/ 1987252 w 12352421"/>
              <a:gd name="connsiteY4" fmla="*/ 6886886 h 6886886"/>
              <a:gd name="connsiteX5" fmla="*/ 0 w 12352421"/>
              <a:gd name="connsiteY5" fmla="*/ 3443443 h 6886886"/>
              <a:gd name="connsiteX6" fmla="*/ 1987252 w 12352421"/>
              <a:gd name="connsiteY6" fmla="*/ 0 h 688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2421" h="6886886" fill="none" extrusionOk="0">
                <a:moveTo>
                  <a:pt x="1987252" y="0"/>
                </a:moveTo>
                <a:cubicBezTo>
                  <a:pt x="4551303" y="31476"/>
                  <a:pt x="9303519" y="-144933"/>
                  <a:pt x="10365168" y="0"/>
                </a:cubicBezTo>
                <a:cubicBezTo>
                  <a:pt x="11406399" y="-9890"/>
                  <a:pt x="12404733" y="1704802"/>
                  <a:pt x="12352421" y="3443443"/>
                </a:cubicBezTo>
                <a:cubicBezTo>
                  <a:pt x="12374372" y="5407682"/>
                  <a:pt x="11652071" y="6902781"/>
                  <a:pt x="10365168" y="6886886"/>
                </a:cubicBezTo>
                <a:cubicBezTo>
                  <a:pt x="9357312" y="6736578"/>
                  <a:pt x="5174793" y="6956809"/>
                  <a:pt x="1987252" y="6886886"/>
                </a:cubicBezTo>
                <a:cubicBezTo>
                  <a:pt x="1113990" y="6651436"/>
                  <a:pt x="-144467" y="5338114"/>
                  <a:pt x="0" y="3443443"/>
                </a:cubicBezTo>
                <a:cubicBezTo>
                  <a:pt x="99613" y="1503750"/>
                  <a:pt x="876344" y="-3364"/>
                  <a:pt x="1987252" y="0"/>
                </a:cubicBezTo>
                <a:close/>
              </a:path>
              <a:path w="12352421" h="6886886" stroke="0" extrusionOk="0">
                <a:moveTo>
                  <a:pt x="1987252" y="0"/>
                </a:moveTo>
                <a:cubicBezTo>
                  <a:pt x="3364799" y="86554"/>
                  <a:pt x="7719648" y="-149692"/>
                  <a:pt x="10365168" y="0"/>
                </a:cubicBezTo>
                <a:cubicBezTo>
                  <a:pt x="11499937" y="280290"/>
                  <a:pt x="12340631" y="1581842"/>
                  <a:pt x="12352421" y="3443443"/>
                </a:cubicBezTo>
                <a:cubicBezTo>
                  <a:pt x="12316937" y="5365541"/>
                  <a:pt x="11460021" y="6933909"/>
                  <a:pt x="10365168" y="6886886"/>
                </a:cubicBezTo>
                <a:cubicBezTo>
                  <a:pt x="6503679" y="6985931"/>
                  <a:pt x="3913725" y="7000563"/>
                  <a:pt x="1987252" y="6886886"/>
                </a:cubicBezTo>
                <a:cubicBezTo>
                  <a:pt x="917682" y="6909293"/>
                  <a:pt x="55358" y="5116753"/>
                  <a:pt x="0" y="3443443"/>
                </a:cubicBezTo>
                <a:cubicBezTo>
                  <a:pt x="-71154" y="1650358"/>
                  <a:pt x="908376" y="15584"/>
                  <a:pt x="1987252" y="0"/>
                </a:cubicBezTo>
                <a:close/>
              </a:path>
            </a:pathLst>
          </a:custGeom>
          <a:solidFill>
            <a:schemeClr val="bg1"/>
          </a:solidFill>
          <a:ln>
            <a:extLst>
              <a:ext uri="{C807C97D-BFC1-408E-A445-0C87EB9F89A2}">
                <ask:lineSketchStyleProps xmln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 xmlns:a16="http://schemas.microsoft.com/office/drawing/2014/main" id="{275CC029-3E96-4938-8CF1-D2796BE45FD6}"/>
              </a:ext>
            </a:extLst>
          </p:cNvPr>
          <p:cNvSpPr/>
          <p:nvPr/>
        </p:nvSpPr>
        <p:spPr>
          <a:xfrm>
            <a:off x="1518954" y="-15433"/>
            <a:ext cx="9211768" cy="1039216"/>
          </a:xfrm>
          <a:prstGeom prst="roundRect">
            <a:avLst/>
          </a:prstGeom>
          <a:solidFill>
            <a:schemeClr val="bg1"/>
          </a:solidFill>
          <a:ln w="57150">
            <a:prstDash val="dash"/>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Hãy</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tìm</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và</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ghép</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bút</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chì</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bị</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gãy</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lại</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cho</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phù</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smtClean="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hợp</a:t>
            </a:r>
            <a:r>
              <a:rPr lang="en-US" sz="3600" b="1" dirty="0" smtClean="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a:t>
            </a:r>
            <a:endPar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 xmlns:a16="http://schemas.microsoft.com/office/drawing/2014/main" id="{9EDD75DB-8700-4266-8D37-CF0B75C4F60F}"/>
              </a:ext>
            </a:extLst>
          </p:cNvPr>
          <p:cNvGrpSpPr/>
          <p:nvPr/>
        </p:nvGrpSpPr>
        <p:grpSpPr>
          <a:xfrm rot="715019">
            <a:off x="8523321" y="1375156"/>
            <a:ext cx="2349723" cy="1724311"/>
            <a:chOff x="6095998" y="3134106"/>
            <a:chExt cx="2349723" cy="2265798"/>
          </a:xfrm>
        </p:grpSpPr>
        <p:pic>
          <p:nvPicPr>
            <p:cNvPr id="7" name="Picture 6" descr="A picture containing text, clipart, silhouette&#10;&#10;Description automatically generated">
              <a:extLst>
                <a:ext uri="{FF2B5EF4-FFF2-40B4-BE49-F238E27FC236}">
                  <a16:creationId xmlns="" xmlns:a16="http://schemas.microsoft.com/office/drawing/2014/main" id="{AF0BD17F-202C-45A6-96E5-245659AF8CB0}"/>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137961" y="3092143"/>
              <a:ext cx="2265798" cy="2349723"/>
            </a:xfrm>
            <a:prstGeom prst="rect">
              <a:avLst/>
            </a:prstGeom>
          </p:spPr>
        </p:pic>
        <p:sp>
          <p:nvSpPr>
            <p:cNvPr id="8" name="TextBox 7">
              <a:extLst>
                <a:ext uri="{FF2B5EF4-FFF2-40B4-BE49-F238E27FC236}">
                  <a16:creationId xmlns="" xmlns:a16="http://schemas.microsoft.com/office/drawing/2014/main" id="{D7BF977F-8F0C-48FD-9C63-B0BF55E0C9F4}"/>
                </a:ext>
              </a:extLst>
            </p:cNvPr>
            <p:cNvSpPr txBox="1"/>
            <p:nvPr/>
          </p:nvSpPr>
          <p:spPr>
            <a:xfrm>
              <a:off x="6096001" y="3715059"/>
              <a:ext cx="2166843" cy="930184"/>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Có nhiều trò chơi thú vị</a:t>
              </a:r>
            </a:p>
          </p:txBody>
        </p:sp>
      </p:grpSp>
      <p:grpSp>
        <p:nvGrpSpPr>
          <p:cNvPr id="9" name="Group 8">
            <a:extLst>
              <a:ext uri="{FF2B5EF4-FFF2-40B4-BE49-F238E27FC236}">
                <a16:creationId xmlns="" xmlns:a16="http://schemas.microsoft.com/office/drawing/2014/main" id="{990A2B2E-23FD-4A0A-B4C5-EDE51D5D6E49}"/>
              </a:ext>
            </a:extLst>
          </p:cNvPr>
          <p:cNvGrpSpPr/>
          <p:nvPr/>
        </p:nvGrpSpPr>
        <p:grpSpPr>
          <a:xfrm rot="197436">
            <a:off x="726899" y="1151291"/>
            <a:ext cx="6006406" cy="1752807"/>
            <a:chOff x="2931777" y="23738"/>
            <a:chExt cx="4287170" cy="2303243"/>
          </a:xfrm>
        </p:grpSpPr>
        <p:pic>
          <p:nvPicPr>
            <p:cNvPr id="16" name="Picture 15" descr="A picture containing text, clipart, silhouette&#10;&#10;Description automatically generated">
              <a:extLst>
                <a:ext uri="{FF2B5EF4-FFF2-40B4-BE49-F238E27FC236}">
                  <a16:creationId xmlns="" xmlns:a16="http://schemas.microsoft.com/office/drawing/2014/main" id="{C270A1BC-5403-4B8F-804D-389E3C0EC2EC}"/>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17" name="TextBox 16">
              <a:extLst>
                <a:ext uri="{FF2B5EF4-FFF2-40B4-BE49-F238E27FC236}">
                  <a16:creationId xmlns="" xmlns:a16="http://schemas.microsoft.com/office/drawing/2014/main" id="{2320E953-2040-40F9-81F4-F9223261A205}"/>
                </a:ext>
              </a:extLst>
            </p:cNvPr>
            <p:cNvSpPr txBox="1"/>
            <p:nvPr/>
          </p:nvSpPr>
          <p:spPr>
            <a:xfrm>
              <a:off x="4408612" y="642134"/>
              <a:ext cx="2810335"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Các bạn chọn tặng Vân cành mai vì …..</a:t>
              </a:r>
            </a:p>
          </p:txBody>
        </p:sp>
      </p:grpSp>
      <p:grpSp>
        <p:nvGrpSpPr>
          <p:cNvPr id="20" name="Group 19">
            <a:extLst>
              <a:ext uri="{FF2B5EF4-FFF2-40B4-BE49-F238E27FC236}">
                <a16:creationId xmlns="" xmlns:a16="http://schemas.microsoft.com/office/drawing/2014/main" id="{22889B8E-AFD5-4C33-BF00-759D28314393}"/>
              </a:ext>
            </a:extLst>
          </p:cNvPr>
          <p:cNvGrpSpPr/>
          <p:nvPr/>
        </p:nvGrpSpPr>
        <p:grpSpPr>
          <a:xfrm rot="20945252">
            <a:off x="8470682" y="3062346"/>
            <a:ext cx="2551241" cy="1556207"/>
            <a:chOff x="6048287" y="3175849"/>
            <a:chExt cx="2730411" cy="2235769"/>
          </a:xfrm>
        </p:grpSpPr>
        <p:pic>
          <p:nvPicPr>
            <p:cNvPr id="21" name="Picture 20" descr="A picture containing text, clipart, silhouette&#10;&#10;Description automatically generated">
              <a:extLst>
                <a:ext uri="{FF2B5EF4-FFF2-40B4-BE49-F238E27FC236}">
                  <a16:creationId xmlns="" xmlns:a16="http://schemas.microsoft.com/office/drawing/2014/main" id="{7D44E335-C5B5-418E-A4E8-0873316E5807}"/>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323373" y="2956294"/>
              <a:ext cx="2235769" cy="2674880"/>
            </a:xfrm>
            <a:prstGeom prst="rect">
              <a:avLst/>
            </a:prstGeom>
          </p:spPr>
        </p:pic>
        <p:sp>
          <p:nvSpPr>
            <p:cNvPr id="22" name="TextBox 21">
              <a:extLst>
                <a:ext uri="{FF2B5EF4-FFF2-40B4-BE49-F238E27FC236}">
                  <a16:creationId xmlns="" xmlns:a16="http://schemas.microsoft.com/office/drawing/2014/main" id="{E7AB3ECD-4502-4995-864E-7E6366A668B0}"/>
                </a:ext>
              </a:extLst>
            </p:cNvPr>
            <p:cNvSpPr txBox="1"/>
            <p:nvPr/>
          </p:nvSpPr>
          <p:spPr>
            <a:xfrm>
              <a:off x="6048287" y="3674365"/>
              <a:ext cx="2514740" cy="1017005"/>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Màu hoa ấm áp như màu nắng</a:t>
              </a:r>
            </a:p>
          </p:txBody>
        </p:sp>
      </p:grpSp>
      <p:grpSp>
        <p:nvGrpSpPr>
          <p:cNvPr id="23" name="Group 22">
            <a:extLst>
              <a:ext uri="{FF2B5EF4-FFF2-40B4-BE49-F238E27FC236}">
                <a16:creationId xmlns="" xmlns:a16="http://schemas.microsoft.com/office/drawing/2014/main" id="{2767E3D4-C5FB-4F0B-92D5-2212E5151181}"/>
              </a:ext>
            </a:extLst>
          </p:cNvPr>
          <p:cNvGrpSpPr/>
          <p:nvPr/>
        </p:nvGrpSpPr>
        <p:grpSpPr>
          <a:xfrm>
            <a:off x="635676" y="3075039"/>
            <a:ext cx="6006406" cy="1752807"/>
            <a:chOff x="2931777" y="23738"/>
            <a:chExt cx="4287170" cy="2303243"/>
          </a:xfrm>
        </p:grpSpPr>
        <p:pic>
          <p:nvPicPr>
            <p:cNvPr id="24" name="Picture 23" descr="A picture containing text, clipart, silhouette&#10;&#10;Description automatically generated">
              <a:extLst>
                <a:ext uri="{FF2B5EF4-FFF2-40B4-BE49-F238E27FC236}">
                  <a16:creationId xmlns="" xmlns:a16="http://schemas.microsoft.com/office/drawing/2014/main" id="{15D70556-080B-491D-93A9-D00AAEB26411}"/>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25" name="TextBox 24">
              <a:extLst>
                <a:ext uri="{FF2B5EF4-FFF2-40B4-BE49-F238E27FC236}">
                  <a16:creationId xmlns="" xmlns:a16="http://schemas.microsoft.com/office/drawing/2014/main" id="{B07706C2-9AA5-4321-B975-860551ED94CC}"/>
                </a:ext>
              </a:extLst>
            </p:cNvPr>
            <p:cNvSpPr txBox="1"/>
            <p:nvPr/>
          </p:nvSpPr>
          <p:spPr>
            <a:xfrm>
              <a:off x="4408612" y="642134"/>
              <a:ext cx="2810335"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 hồ Ba Bể thu hút được nhiều khách du lịch</a:t>
              </a:r>
            </a:p>
          </p:txBody>
        </p:sp>
      </p:grpSp>
      <p:grpSp>
        <p:nvGrpSpPr>
          <p:cNvPr id="26" name="Group 25">
            <a:extLst>
              <a:ext uri="{FF2B5EF4-FFF2-40B4-BE49-F238E27FC236}">
                <a16:creationId xmlns="" xmlns:a16="http://schemas.microsoft.com/office/drawing/2014/main" id="{0C5E2D9A-929F-41E6-9CE5-2343AC4FF681}"/>
              </a:ext>
            </a:extLst>
          </p:cNvPr>
          <p:cNvGrpSpPr/>
          <p:nvPr/>
        </p:nvGrpSpPr>
        <p:grpSpPr>
          <a:xfrm rot="466412">
            <a:off x="729697" y="4754120"/>
            <a:ext cx="6006406" cy="1752807"/>
            <a:chOff x="2931777" y="23738"/>
            <a:chExt cx="4287170" cy="2303243"/>
          </a:xfrm>
        </p:grpSpPr>
        <p:pic>
          <p:nvPicPr>
            <p:cNvPr id="27" name="Picture 26" descr="A picture containing text, clipart, silhouette&#10;&#10;Description automatically generated">
              <a:extLst>
                <a:ext uri="{FF2B5EF4-FFF2-40B4-BE49-F238E27FC236}">
                  <a16:creationId xmlns="" xmlns:a16="http://schemas.microsoft.com/office/drawing/2014/main" id="{F1FC9348-58BE-4230-BD1C-FD06E3E3860A}"/>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28" name="TextBox 27">
              <a:extLst>
                <a:ext uri="{FF2B5EF4-FFF2-40B4-BE49-F238E27FC236}">
                  <a16:creationId xmlns="" xmlns:a16="http://schemas.microsoft.com/office/drawing/2014/main" id="{B36027C8-5B60-4AAC-993A-67B418178EA8}"/>
                </a:ext>
              </a:extLst>
            </p:cNvPr>
            <p:cNvSpPr txBox="1"/>
            <p:nvPr/>
          </p:nvSpPr>
          <p:spPr>
            <a:xfrm>
              <a:off x="4408612" y="642134"/>
              <a:ext cx="2671893"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Mùa hè ở quê nội thật tuyệt vì…..</a:t>
              </a:r>
            </a:p>
          </p:txBody>
        </p:sp>
      </p:grpSp>
      <p:grpSp>
        <p:nvGrpSpPr>
          <p:cNvPr id="32" name="Group 31">
            <a:extLst>
              <a:ext uri="{FF2B5EF4-FFF2-40B4-BE49-F238E27FC236}">
                <a16:creationId xmlns="" xmlns:a16="http://schemas.microsoft.com/office/drawing/2014/main" id="{40EC0B55-D54C-4475-9BD2-D4FD3DF7480B}"/>
              </a:ext>
            </a:extLst>
          </p:cNvPr>
          <p:cNvGrpSpPr/>
          <p:nvPr/>
        </p:nvGrpSpPr>
        <p:grpSpPr>
          <a:xfrm rot="594164">
            <a:off x="8471436" y="4730350"/>
            <a:ext cx="2499355" cy="1670079"/>
            <a:chOff x="5943678" y="3274663"/>
            <a:chExt cx="2870606" cy="2399364"/>
          </a:xfrm>
        </p:grpSpPr>
        <p:pic>
          <p:nvPicPr>
            <p:cNvPr id="33" name="Picture 32" descr="A picture containing text, clipart, silhouette&#10;&#10;Description automatically generated">
              <a:extLst>
                <a:ext uri="{FF2B5EF4-FFF2-40B4-BE49-F238E27FC236}">
                  <a16:creationId xmlns="" xmlns:a16="http://schemas.microsoft.com/office/drawing/2014/main" id="{C17F8158-F84F-4187-8EFA-2358A0E5AEF2}"/>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179299" y="3039042"/>
              <a:ext cx="2399364" cy="2870606"/>
            </a:xfrm>
            <a:prstGeom prst="rect">
              <a:avLst/>
            </a:prstGeom>
          </p:spPr>
        </p:pic>
        <p:sp>
          <p:nvSpPr>
            <p:cNvPr id="34" name="TextBox 33">
              <a:extLst>
                <a:ext uri="{FF2B5EF4-FFF2-40B4-BE49-F238E27FC236}">
                  <a16:creationId xmlns="" xmlns:a16="http://schemas.microsoft.com/office/drawing/2014/main" id="{5E22092F-375D-4ED1-A0E4-6D8C9BDEBA64}"/>
                </a:ext>
              </a:extLst>
            </p:cNvPr>
            <p:cNvSpPr txBox="1"/>
            <p:nvPr/>
          </p:nvSpPr>
          <p:spPr>
            <a:xfrm>
              <a:off x="6014850" y="3763713"/>
              <a:ext cx="2451393" cy="1459180"/>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Nhờ có cảnh đẹp và không khí trong lành</a:t>
              </a:r>
            </a:p>
          </p:txBody>
        </p:sp>
      </p:grpSp>
      <p:pic>
        <p:nvPicPr>
          <p:cNvPr id="29" name="Picture 3">
            <a:extLst>
              <a:ext uri="{FF2B5EF4-FFF2-40B4-BE49-F238E27FC236}">
                <a16:creationId xmlns="" xmlns:a16="http://schemas.microsoft.com/office/drawing/2014/main" id="{CCFFCB14-72BA-4140-B6F6-D131691914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54119" y="2081298"/>
            <a:ext cx="854850" cy="1037577"/>
          </a:xfrm>
          <a:prstGeom prst="rect">
            <a:avLst/>
          </a:prstGeom>
          <a:noFill/>
          <a:extLst>
            <a:ext uri="{909E8E84-426E-40DD-AFC4-6F175D3DCCD1}">
              <a14:hiddenFill xmlns:a14="http://schemas.microsoft.com/office/drawing/2010/main">
                <a:solidFill>
                  <a:srgbClr val="FFFFFF"/>
                </a:solidFill>
              </a14:hiddenFill>
            </a:ext>
          </a:extLst>
        </p:spPr>
      </p:pic>
      <p:sp>
        <p:nvSpPr>
          <p:cNvPr id="30" name="Flowchart: Alternate Process 29">
            <a:extLst>
              <a:ext uri="{FF2B5EF4-FFF2-40B4-BE49-F238E27FC236}">
                <a16:creationId xmlns="" xmlns:a16="http://schemas.microsoft.com/office/drawing/2014/main" id="{4D961324-577C-407B-8745-C07C138C1AFC}"/>
              </a:ext>
            </a:extLst>
          </p:cNvPr>
          <p:cNvSpPr/>
          <p:nvPr/>
        </p:nvSpPr>
        <p:spPr>
          <a:xfrm>
            <a:off x="-80211" y="2822283"/>
            <a:ext cx="1853745" cy="684961"/>
          </a:xfrm>
          <a:custGeom>
            <a:avLst/>
            <a:gdLst>
              <a:gd name="connsiteX0" fmla="*/ 0 w 1853745"/>
              <a:gd name="connsiteY0" fmla="*/ 114160 h 684961"/>
              <a:gd name="connsiteX1" fmla="*/ 114160 w 1853745"/>
              <a:gd name="connsiteY1" fmla="*/ 0 h 684961"/>
              <a:gd name="connsiteX2" fmla="*/ 1739585 w 1853745"/>
              <a:gd name="connsiteY2" fmla="*/ 0 h 684961"/>
              <a:gd name="connsiteX3" fmla="*/ 1853745 w 1853745"/>
              <a:gd name="connsiteY3" fmla="*/ 114160 h 684961"/>
              <a:gd name="connsiteX4" fmla="*/ 1853745 w 1853745"/>
              <a:gd name="connsiteY4" fmla="*/ 570801 h 684961"/>
              <a:gd name="connsiteX5" fmla="*/ 1739585 w 1853745"/>
              <a:gd name="connsiteY5" fmla="*/ 684961 h 684961"/>
              <a:gd name="connsiteX6" fmla="*/ 114160 w 1853745"/>
              <a:gd name="connsiteY6" fmla="*/ 684961 h 684961"/>
              <a:gd name="connsiteX7" fmla="*/ 0 w 1853745"/>
              <a:gd name="connsiteY7" fmla="*/ 570801 h 684961"/>
              <a:gd name="connsiteX8" fmla="*/ 0 w 1853745"/>
              <a:gd name="connsiteY8" fmla="*/ 114160 h 68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745" h="684961" fill="none" extrusionOk="0">
                <a:moveTo>
                  <a:pt x="0" y="114160"/>
                </a:moveTo>
                <a:cubicBezTo>
                  <a:pt x="7762" y="42746"/>
                  <a:pt x="43442" y="7407"/>
                  <a:pt x="114160" y="0"/>
                </a:cubicBezTo>
                <a:cubicBezTo>
                  <a:pt x="569921" y="24756"/>
                  <a:pt x="1224739" y="-101948"/>
                  <a:pt x="1739585" y="0"/>
                </a:cubicBezTo>
                <a:cubicBezTo>
                  <a:pt x="1804168" y="-6865"/>
                  <a:pt x="1841387" y="49576"/>
                  <a:pt x="1853745" y="114160"/>
                </a:cubicBezTo>
                <a:cubicBezTo>
                  <a:pt x="1875068" y="196409"/>
                  <a:pt x="1841426" y="376220"/>
                  <a:pt x="1853745" y="570801"/>
                </a:cubicBezTo>
                <a:cubicBezTo>
                  <a:pt x="1844932" y="631748"/>
                  <a:pt x="1813530" y="680036"/>
                  <a:pt x="1739585" y="684961"/>
                </a:cubicBezTo>
                <a:cubicBezTo>
                  <a:pt x="1340161" y="581362"/>
                  <a:pt x="626740" y="781133"/>
                  <a:pt x="114160" y="684961"/>
                </a:cubicBezTo>
                <a:cubicBezTo>
                  <a:pt x="46245" y="690025"/>
                  <a:pt x="-1680" y="631206"/>
                  <a:pt x="0" y="570801"/>
                </a:cubicBezTo>
                <a:cubicBezTo>
                  <a:pt x="14192" y="396874"/>
                  <a:pt x="-32077" y="261878"/>
                  <a:pt x="0" y="114160"/>
                </a:cubicBezTo>
                <a:close/>
              </a:path>
              <a:path w="1853745" h="684961" stroke="0" extrusionOk="0">
                <a:moveTo>
                  <a:pt x="0" y="114160"/>
                </a:moveTo>
                <a:cubicBezTo>
                  <a:pt x="5649" y="54372"/>
                  <a:pt x="49336" y="5469"/>
                  <a:pt x="114160" y="0"/>
                </a:cubicBezTo>
                <a:cubicBezTo>
                  <a:pt x="567730" y="-12199"/>
                  <a:pt x="1520232" y="1325"/>
                  <a:pt x="1739585" y="0"/>
                </a:cubicBezTo>
                <a:cubicBezTo>
                  <a:pt x="1803354" y="-253"/>
                  <a:pt x="1855442" y="56703"/>
                  <a:pt x="1853745" y="114160"/>
                </a:cubicBezTo>
                <a:cubicBezTo>
                  <a:pt x="1871331" y="203629"/>
                  <a:pt x="1860214" y="450053"/>
                  <a:pt x="1853745" y="570801"/>
                </a:cubicBezTo>
                <a:cubicBezTo>
                  <a:pt x="1857129" y="635830"/>
                  <a:pt x="1802379" y="689944"/>
                  <a:pt x="1739585" y="684961"/>
                </a:cubicBezTo>
                <a:cubicBezTo>
                  <a:pt x="1335737" y="755026"/>
                  <a:pt x="768501" y="538760"/>
                  <a:pt x="114160" y="684961"/>
                </a:cubicBezTo>
                <a:cubicBezTo>
                  <a:pt x="49164" y="691456"/>
                  <a:pt x="9238" y="630201"/>
                  <a:pt x="0" y="570801"/>
                </a:cubicBezTo>
                <a:cubicBezTo>
                  <a:pt x="-36233" y="435493"/>
                  <a:pt x="26312" y="216520"/>
                  <a:pt x="0" y="114160"/>
                </a:cubicBezTo>
                <a:close/>
              </a:path>
            </a:pathLst>
          </a:custGeom>
          <a:ln w="57150">
            <a:solidFill>
              <a:schemeClr val="accent6"/>
            </a:solidFill>
            <a:extLst>
              <a:ext uri="{C807C97D-BFC1-408E-A445-0C87EB9F89A2}">
                <ask:lineSketchStyleProps xmln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Cá nhân</a:t>
            </a:r>
          </a:p>
        </p:txBody>
      </p:sp>
    </p:spTree>
    <p:extLst>
      <p:ext uri="{BB962C8B-B14F-4D97-AF65-F5344CB8AC3E}">
        <p14:creationId xmlns:p14="http://schemas.microsoft.com/office/powerpoint/2010/main" val="24744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710"/>
            <a:ext cx="12352421" cy="6862320"/>
          </a:xfrm>
          <a:prstGeom prst="rect">
            <a:avLst/>
          </a:prstGeom>
        </p:spPr>
      </p:pic>
      <p:sp>
        <p:nvSpPr>
          <p:cNvPr id="11" name="Flowchart: Terminator 10">
            <a:extLst>
              <a:ext uri="{FF2B5EF4-FFF2-40B4-BE49-F238E27FC236}">
                <a16:creationId xmlns="" xmlns:a16="http://schemas.microsoft.com/office/drawing/2014/main" id="{C270A1C6-C135-4368-AF58-63D7148F130E}"/>
              </a:ext>
            </a:extLst>
          </p:cNvPr>
          <p:cNvSpPr/>
          <p:nvPr/>
        </p:nvSpPr>
        <p:spPr>
          <a:xfrm>
            <a:off x="-160422" y="-161253"/>
            <a:ext cx="12352421" cy="6886886"/>
          </a:xfrm>
          <a:custGeom>
            <a:avLst/>
            <a:gdLst>
              <a:gd name="connsiteX0" fmla="*/ 1987252 w 12352421"/>
              <a:gd name="connsiteY0" fmla="*/ 0 h 6886886"/>
              <a:gd name="connsiteX1" fmla="*/ 10365168 w 12352421"/>
              <a:gd name="connsiteY1" fmla="*/ 0 h 6886886"/>
              <a:gd name="connsiteX2" fmla="*/ 12352421 w 12352421"/>
              <a:gd name="connsiteY2" fmla="*/ 3443443 h 6886886"/>
              <a:gd name="connsiteX3" fmla="*/ 10365168 w 12352421"/>
              <a:gd name="connsiteY3" fmla="*/ 6886886 h 6886886"/>
              <a:gd name="connsiteX4" fmla="*/ 1987252 w 12352421"/>
              <a:gd name="connsiteY4" fmla="*/ 6886886 h 6886886"/>
              <a:gd name="connsiteX5" fmla="*/ 0 w 12352421"/>
              <a:gd name="connsiteY5" fmla="*/ 3443443 h 6886886"/>
              <a:gd name="connsiteX6" fmla="*/ 1987252 w 12352421"/>
              <a:gd name="connsiteY6" fmla="*/ 0 h 688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2421" h="6886886" fill="none" extrusionOk="0">
                <a:moveTo>
                  <a:pt x="1987252" y="0"/>
                </a:moveTo>
                <a:cubicBezTo>
                  <a:pt x="4551303" y="31476"/>
                  <a:pt x="9303519" y="-144933"/>
                  <a:pt x="10365168" y="0"/>
                </a:cubicBezTo>
                <a:cubicBezTo>
                  <a:pt x="11406399" y="-9890"/>
                  <a:pt x="12404733" y="1704802"/>
                  <a:pt x="12352421" y="3443443"/>
                </a:cubicBezTo>
                <a:cubicBezTo>
                  <a:pt x="12374372" y="5407682"/>
                  <a:pt x="11652071" y="6902781"/>
                  <a:pt x="10365168" y="6886886"/>
                </a:cubicBezTo>
                <a:cubicBezTo>
                  <a:pt x="9357312" y="6736578"/>
                  <a:pt x="5174793" y="6956809"/>
                  <a:pt x="1987252" y="6886886"/>
                </a:cubicBezTo>
                <a:cubicBezTo>
                  <a:pt x="1113990" y="6651436"/>
                  <a:pt x="-144467" y="5338114"/>
                  <a:pt x="0" y="3443443"/>
                </a:cubicBezTo>
                <a:cubicBezTo>
                  <a:pt x="99613" y="1503750"/>
                  <a:pt x="876344" y="-3364"/>
                  <a:pt x="1987252" y="0"/>
                </a:cubicBezTo>
                <a:close/>
              </a:path>
              <a:path w="12352421" h="6886886" stroke="0" extrusionOk="0">
                <a:moveTo>
                  <a:pt x="1987252" y="0"/>
                </a:moveTo>
                <a:cubicBezTo>
                  <a:pt x="3364799" y="86554"/>
                  <a:pt x="7719648" y="-149692"/>
                  <a:pt x="10365168" y="0"/>
                </a:cubicBezTo>
                <a:cubicBezTo>
                  <a:pt x="11499937" y="280290"/>
                  <a:pt x="12340631" y="1581842"/>
                  <a:pt x="12352421" y="3443443"/>
                </a:cubicBezTo>
                <a:cubicBezTo>
                  <a:pt x="12316937" y="5365541"/>
                  <a:pt x="11460021" y="6933909"/>
                  <a:pt x="10365168" y="6886886"/>
                </a:cubicBezTo>
                <a:cubicBezTo>
                  <a:pt x="6503679" y="6985931"/>
                  <a:pt x="3913725" y="7000563"/>
                  <a:pt x="1987252" y="6886886"/>
                </a:cubicBezTo>
                <a:cubicBezTo>
                  <a:pt x="917682" y="6909293"/>
                  <a:pt x="55358" y="5116753"/>
                  <a:pt x="0" y="3443443"/>
                </a:cubicBezTo>
                <a:cubicBezTo>
                  <a:pt x="-71154" y="1650358"/>
                  <a:pt x="908376" y="15584"/>
                  <a:pt x="1987252" y="0"/>
                </a:cubicBezTo>
                <a:close/>
              </a:path>
            </a:pathLst>
          </a:custGeom>
          <a:solidFill>
            <a:schemeClr val="bg1"/>
          </a:solidFill>
          <a:ln>
            <a:extLst>
              <a:ext uri="{C807C97D-BFC1-408E-A445-0C87EB9F89A2}">
                <ask:lineSketchStyleProps xmln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 xmlns:a16="http://schemas.microsoft.com/office/drawing/2014/main" id="{275CC029-3E96-4938-8CF1-D2796BE45FD6}"/>
              </a:ext>
            </a:extLst>
          </p:cNvPr>
          <p:cNvSpPr/>
          <p:nvPr/>
        </p:nvSpPr>
        <p:spPr>
          <a:xfrm>
            <a:off x="1518954" y="-15433"/>
            <a:ext cx="9211768" cy="1039216"/>
          </a:xfrm>
          <a:prstGeom prst="roundRect">
            <a:avLst/>
          </a:prstGeom>
          <a:solidFill>
            <a:schemeClr val="bg1"/>
          </a:solidFill>
          <a:ln w="57150">
            <a:prstDash val="dash"/>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Hãy</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tìm</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và</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ghép</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bút</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chì</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bị</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gãy</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lại</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cho</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phù</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smtClean="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hợp</a:t>
            </a:r>
            <a:r>
              <a:rPr lang="en-US" sz="3600" b="1" smtClean="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a:t>
            </a:r>
            <a:endParaRPr lang="en-US" sz="36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 xmlns:a16="http://schemas.microsoft.com/office/drawing/2014/main" id="{9EDD75DB-8700-4266-8D37-CF0B75C4F60F}"/>
              </a:ext>
            </a:extLst>
          </p:cNvPr>
          <p:cNvGrpSpPr/>
          <p:nvPr/>
        </p:nvGrpSpPr>
        <p:grpSpPr>
          <a:xfrm rot="229577">
            <a:off x="8890120" y="1345501"/>
            <a:ext cx="2349723" cy="1724311"/>
            <a:chOff x="6095998" y="3134106"/>
            <a:chExt cx="2349723" cy="2265798"/>
          </a:xfrm>
        </p:grpSpPr>
        <p:pic>
          <p:nvPicPr>
            <p:cNvPr id="7" name="Picture 6" descr="A picture containing text, clipart, silhouette&#10;&#10;Description automatically generated">
              <a:extLst>
                <a:ext uri="{FF2B5EF4-FFF2-40B4-BE49-F238E27FC236}">
                  <a16:creationId xmlns="" xmlns:a16="http://schemas.microsoft.com/office/drawing/2014/main" id="{AF0BD17F-202C-45A6-96E5-245659AF8CB0}"/>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137961" y="3092143"/>
              <a:ext cx="2265798" cy="2349723"/>
            </a:xfrm>
            <a:prstGeom prst="rect">
              <a:avLst/>
            </a:prstGeom>
          </p:spPr>
        </p:pic>
        <p:sp>
          <p:nvSpPr>
            <p:cNvPr id="8" name="TextBox 7">
              <a:extLst>
                <a:ext uri="{FF2B5EF4-FFF2-40B4-BE49-F238E27FC236}">
                  <a16:creationId xmlns="" xmlns:a16="http://schemas.microsoft.com/office/drawing/2014/main" id="{D7BF977F-8F0C-48FD-9C63-B0BF55E0C9F4}"/>
                </a:ext>
              </a:extLst>
            </p:cNvPr>
            <p:cNvSpPr txBox="1"/>
            <p:nvPr/>
          </p:nvSpPr>
          <p:spPr>
            <a:xfrm>
              <a:off x="6096001" y="3715059"/>
              <a:ext cx="2166843" cy="930184"/>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Có nhiều trò chơi thú vị</a:t>
              </a:r>
            </a:p>
          </p:txBody>
        </p:sp>
      </p:grpSp>
      <p:grpSp>
        <p:nvGrpSpPr>
          <p:cNvPr id="20" name="Group 19">
            <a:extLst>
              <a:ext uri="{FF2B5EF4-FFF2-40B4-BE49-F238E27FC236}">
                <a16:creationId xmlns="" xmlns:a16="http://schemas.microsoft.com/office/drawing/2014/main" id="{22889B8E-AFD5-4C33-BF00-759D28314393}"/>
              </a:ext>
            </a:extLst>
          </p:cNvPr>
          <p:cNvGrpSpPr/>
          <p:nvPr/>
        </p:nvGrpSpPr>
        <p:grpSpPr>
          <a:xfrm rot="366424">
            <a:off x="8452980" y="2962284"/>
            <a:ext cx="2551241" cy="1732882"/>
            <a:chOff x="6048287" y="3175849"/>
            <a:chExt cx="2730411" cy="2235769"/>
          </a:xfrm>
        </p:grpSpPr>
        <p:pic>
          <p:nvPicPr>
            <p:cNvPr id="21" name="Picture 20" descr="A picture containing text, clipart, silhouette&#10;&#10;Description automatically generated">
              <a:extLst>
                <a:ext uri="{FF2B5EF4-FFF2-40B4-BE49-F238E27FC236}">
                  <a16:creationId xmlns="" xmlns:a16="http://schemas.microsoft.com/office/drawing/2014/main" id="{7D44E335-C5B5-418E-A4E8-0873316E5807}"/>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323373" y="2956294"/>
              <a:ext cx="2235769" cy="2674880"/>
            </a:xfrm>
            <a:prstGeom prst="rect">
              <a:avLst/>
            </a:prstGeom>
          </p:spPr>
        </p:pic>
        <p:sp>
          <p:nvSpPr>
            <p:cNvPr id="22" name="TextBox 21">
              <a:extLst>
                <a:ext uri="{FF2B5EF4-FFF2-40B4-BE49-F238E27FC236}">
                  <a16:creationId xmlns="" xmlns:a16="http://schemas.microsoft.com/office/drawing/2014/main" id="{E7AB3ECD-4502-4995-864E-7E6366A668B0}"/>
                </a:ext>
              </a:extLst>
            </p:cNvPr>
            <p:cNvSpPr txBox="1"/>
            <p:nvPr/>
          </p:nvSpPr>
          <p:spPr>
            <a:xfrm>
              <a:off x="6048287" y="3674365"/>
              <a:ext cx="2514740" cy="1017005"/>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Màu hoa ấm áp như màu nắng</a:t>
              </a:r>
            </a:p>
          </p:txBody>
        </p:sp>
      </p:grpSp>
      <p:grpSp>
        <p:nvGrpSpPr>
          <p:cNvPr id="23" name="Group 22">
            <a:extLst>
              <a:ext uri="{FF2B5EF4-FFF2-40B4-BE49-F238E27FC236}">
                <a16:creationId xmlns="" xmlns:a16="http://schemas.microsoft.com/office/drawing/2014/main" id="{2767E3D4-C5FB-4F0B-92D5-2212E5151181}"/>
              </a:ext>
            </a:extLst>
          </p:cNvPr>
          <p:cNvGrpSpPr/>
          <p:nvPr/>
        </p:nvGrpSpPr>
        <p:grpSpPr>
          <a:xfrm>
            <a:off x="675436" y="3043853"/>
            <a:ext cx="6006406" cy="1752807"/>
            <a:chOff x="2931777" y="23738"/>
            <a:chExt cx="4287170" cy="2303243"/>
          </a:xfrm>
        </p:grpSpPr>
        <p:pic>
          <p:nvPicPr>
            <p:cNvPr id="24" name="Picture 23" descr="A picture containing text, clipart, silhouette&#10;&#10;Description automatically generated">
              <a:extLst>
                <a:ext uri="{FF2B5EF4-FFF2-40B4-BE49-F238E27FC236}">
                  <a16:creationId xmlns="" xmlns:a16="http://schemas.microsoft.com/office/drawing/2014/main" id="{15D70556-080B-491D-93A9-D00AAEB26411}"/>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25" name="TextBox 24">
              <a:extLst>
                <a:ext uri="{FF2B5EF4-FFF2-40B4-BE49-F238E27FC236}">
                  <a16:creationId xmlns="" xmlns:a16="http://schemas.microsoft.com/office/drawing/2014/main" id="{B07706C2-9AA5-4321-B975-860551ED94CC}"/>
                </a:ext>
              </a:extLst>
            </p:cNvPr>
            <p:cNvSpPr txBox="1"/>
            <p:nvPr/>
          </p:nvSpPr>
          <p:spPr>
            <a:xfrm>
              <a:off x="4408612" y="642134"/>
              <a:ext cx="2810335"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 hồ Ba Bể thu hút nhiều khách du lịch</a:t>
              </a:r>
            </a:p>
          </p:txBody>
        </p:sp>
      </p:grpSp>
      <p:grpSp>
        <p:nvGrpSpPr>
          <p:cNvPr id="26" name="Group 25">
            <a:extLst>
              <a:ext uri="{FF2B5EF4-FFF2-40B4-BE49-F238E27FC236}">
                <a16:creationId xmlns="" xmlns:a16="http://schemas.microsoft.com/office/drawing/2014/main" id="{0C5E2D9A-929F-41E6-9CE5-2343AC4FF681}"/>
              </a:ext>
            </a:extLst>
          </p:cNvPr>
          <p:cNvGrpSpPr/>
          <p:nvPr/>
        </p:nvGrpSpPr>
        <p:grpSpPr>
          <a:xfrm rot="179528">
            <a:off x="729697" y="4754120"/>
            <a:ext cx="6006406" cy="1752807"/>
            <a:chOff x="2931777" y="23738"/>
            <a:chExt cx="4287170" cy="2303243"/>
          </a:xfrm>
        </p:grpSpPr>
        <p:pic>
          <p:nvPicPr>
            <p:cNvPr id="27" name="Picture 26" descr="A picture containing text, clipart, silhouette&#10;&#10;Description automatically generated">
              <a:extLst>
                <a:ext uri="{FF2B5EF4-FFF2-40B4-BE49-F238E27FC236}">
                  <a16:creationId xmlns="" xmlns:a16="http://schemas.microsoft.com/office/drawing/2014/main" id="{F1FC9348-58BE-4230-BD1C-FD06E3E3860A}"/>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28" name="TextBox 27">
              <a:extLst>
                <a:ext uri="{FF2B5EF4-FFF2-40B4-BE49-F238E27FC236}">
                  <a16:creationId xmlns="" xmlns:a16="http://schemas.microsoft.com/office/drawing/2014/main" id="{B36027C8-5B60-4AAC-993A-67B418178EA8}"/>
                </a:ext>
              </a:extLst>
            </p:cNvPr>
            <p:cNvSpPr txBox="1"/>
            <p:nvPr/>
          </p:nvSpPr>
          <p:spPr>
            <a:xfrm>
              <a:off x="4408612" y="642134"/>
              <a:ext cx="2671893"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Mùa hè ở quê nội thật tuyệt vì…..</a:t>
              </a:r>
            </a:p>
          </p:txBody>
        </p:sp>
      </p:grpSp>
      <p:grpSp>
        <p:nvGrpSpPr>
          <p:cNvPr id="32" name="Group 31">
            <a:extLst>
              <a:ext uri="{FF2B5EF4-FFF2-40B4-BE49-F238E27FC236}">
                <a16:creationId xmlns="" xmlns:a16="http://schemas.microsoft.com/office/drawing/2014/main" id="{40EC0B55-D54C-4475-9BD2-D4FD3DF7480B}"/>
              </a:ext>
            </a:extLst>
          </p:cNvPr>
          <p:cNvGrpSpPr/>
          <p:nvPr/>
        </p:nvGrpSpPr>
        <p:grpSpPr>
          <a:xfrm>
            <a:off x="8458157" y="4755414"/>
            <a:ext cx="2499355" cy="1670079"/>
            <a:chOff x="5943678" y="3274663"/>
            <a:chExt cx="2870606" cy="2399364"/>
          </a:xfrm>
        </p:grpSpPr>
        <p:pic>
          <p:nvPicPr>
            <p:cNvPr id="33" name="Picture 32" descr="A picture containing text, clipart, silhouette&#10;&#10;Description automatically generated">
              <a:extLst>
                <a:ext uri="{FF2B5EF4-FFF2-40B4-BE49-F238E27FC236}">
                  <a16:creationId xmlns="" xmlns:a16="http://schemas.microsoft.com/office/drawing/2014/main" id="{C17F8158-F84F-4187-8EFA-2358A0E5AEF2}"/>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179299" y="3039042"/>
              <a:ext cx="2399364" cy="2870606"/>
            </a:xfrm>
            <a:prstGeom prst="rect">
              <a:avLst/>
            </a:prstGeom>
          </p:spPr>
        </p:pic>
        <p:sp>
          <p:nvSpPr>
            <p:cNvPr id="34" name="TextBox 33">
              <a:extLst>
                <a:ext uri="{FF2B5EF4-FFF2-40B4-BE49-F238E27FC236}">
                  <a16:creationId xmlns="" xmlns:a16="http://schemas.microsoft.com/office/drawing/2014/main" id="{5E22092F-375D-4ED1-A0E4-6D8C9BDEBA64}"/>
                </a:ext>
              </a:extLst>
            </p:cNvPr>
            <p:cNvSpPr txBox="1"/>
            <p:nvPr/>
          </p:nvSpPr>
          <p:spPr>
            <a:xfrm>
              <a:off x="6014850" y="3763713"/>
              <a:ext cx="2451393" cy="1459180"/>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Nhờ có cảnh đẹp và không khí trong lành</a:t>
              </a:r>
            </a:p>
          </p:txBody>
        </p:sp>
      </p:grpSp>
      <p:grpSp>
        <p:nvGrpSpPr>
          <p:cNvPr id="9" name="Group 8">
            <a:extLst>
              <a:ext uri="{FF2B5EF4-FFF2-40B4-BE49-F238E27FC236}">
                <a16:creationId xmlns="" xmlns:a16="http://schemas.microsoft.com/office/drawing/2014/main" id="{990A2B2E-23FD-4A0A-B4C5-EDE51D5D6E49}"/>
              </a:ext>
            </a:extLst>
          </p:cNvPr>
          <p:cNvGrpSpPr/>
          <p:nvPr/>
        </p:nvGrpSpPr>
        <p:grpSpPr>
          <a:xfrm>
            <a:off x="726899" y="1151291"/>
            <a:ext cx="6006406" cy="1752807"/>
            <a:chOff x="2931777" y="23738"/>
            <a:chExt cx="4287170" cy="2303243"/>
          </a:xfrm>
        </p:grpSpPr>
        <p:pic>
          <p:nvPicPr>
            <p:cNvPr id="16" name="Picture 15" descr="A picture containing text, clipart, silhouette&#10;&#10;Description automatically generated">
              <a:extLst>
                <a:ext uri="{FF2B5EF4-FFF2-40B4-BE49-F238E27FC236}">
                  <a16:creationId xmlns="" xmlns:a16="http://schemas.microsoft.com/office/drawing/2014/main" id="{C270A1BC-5403-4B8F-804D-389E3C0EC2EC}"/>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17" name="TextBox 16">
              <a:extLst>
                <a:ext uri="{FF2B5EF4-FFF2-40B4-BE49-F238E27FC236}">
                  <a16:creationId xmlns="" xmlns:a16="http://schemas.microsoft.com/office/drawing/2014/main" id="{2320E953-2040-40F9-81F4-F9223261A205}"/>
                </a:ext>
              </a:extLst>
            </p:cNvPr>
            <p:cNvSpPr txBox="1"/>
            <p:nvPr/>
          </p:nvSpPr>
          <p:spPr>
            <a:xfrm>
              <a:off x="4408612" y="642134"/>
              <a:ext cx="2810335"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Các bạn chọn tặng Vân cành mai vì …..</a:t>
              </a:r>
            </a:p>
          </p:txBody>
        </p:sp>
      </p:grpSp>
      <p:grpSp>
        <p:nvGrpSpPr>
          <p:cNvPr id="31" name="Group 30">
            <a:extLst>
              <a:ext uri="{FF2B5EF4-FFF2-40B4-BE49-F238E27FC236}">
                <a16:creationId xmlns="" xmlns:a16="http://schemas.microsoft.com/office/drawing/2014/main" id="{46D6039D-43CB-4AC5-8338-08B9381C0B28}"/>
              </a:ext>
            </a:extLst>
          </p:cNvPr>
          <p:cNvGrpSpPr/>
          <p:nvPr/>
        </p:nvGrpSpPr>
        <p:grpSpPr>
          <a:xfrm>
            <a:off x="398415" y="1047117"/>
            <a:ext cx="10115262" cy="1752807"/>
            <a:chOff x="-791505" y="1010088"/>
            <a:chExt cx="7219932" cy="2303243"/>
          </a:xfrm>
        </p:grpSpPr>
        <p:pic>
          <p:nvPicPr>
            <p:cNvPr id="35" name="Picture 34" descr="A picture containing text, clipart, silhouette&#10;&#10;Description automatically generated">
              <a:extLst>
                <a:ext uri="{FF2B5EF4-FFF2-40B4-BE49-F238E27FC236}">
                  <a16:creationId xmlns="" xmlns:a16="http://schemas.microsoft.com/office/drawing/2014/main" id="{C4886527-4A17-41C8-B578-87608A870944}"/>
                </a:ext>
              </a:extLst>
            </p:cNvPr>
            <p:cNvPicPr>
              <a:picLocks noChangeAspect="1"/>
            </p:cNvPicPr>
            <p:nvPr/>
          </p:nvPicPr>
          <p:blipFill rotWithShape="1">
            <a:blip r:embed="rId3">
              <a:extLst>
                <a:ext uri="{28A0092B-C50C-407E-A947-70E740481C1C}">
                  <a14:useLocalDpi xmlns:a14="http://schemas.microsoft.com/office/drawing/2010/main" val="0"/>
                </a:ext>
              </a:extLst>
            </a:blip>
            <a:srcRect l="-5412" t="-3328" r="5412" b="-1947"/>
            <a:stretch/>
          </p:blipFill>
          <p:spPr>
            <a:xfrm rot="5400000">
              <a:off x="1666839" y="-1448256"/>
              <a:ext cx="2303243" cy="7219932"/>
            </a:xfrm>
            <a:prstGeom prst="rect">
              <a:avLst/>
            </a:prstGeom>
          </p:spPr>
        </p:pic>
        <p:sp>
          <p:nvSpPr>
            <p:cNvPr id="36" name="TextBox 35">
              <a:extLst>
                <a:ext uri="{FF2B5EF4-FFF2-40B4-BE49-F238E27FC236}">
                  <a16:creationId xmlns="" xmlns:a16="http://schemas.microsoft.com/office/drawing/2014/main" id="{05EAC85A-98F3-45CE-AC29-7FE49F0F1A07}"/>
                </a:ext>
              </a:extLst>
            </p:cNvPr>
            <p:cNvSpPr txBox="1"/>
            <p:nvPr/>
          </p:nvSpPr>
          <p:spPr>
            <a:xfrm>
              <a:off x="991435" y="1775112"/>
              <a:ext cx="4287170"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Các bạn chọn tặng Vân cành mai vì </a:t>
              </a:r>
              <a:r>
                <a:rPr lang="en-US" sz="2400">
                  <a:solidFill>
                    <a:srgbClr val="FF0000"/>
                  </a:solidFill>
                  <a:latin typeface="Calibri" panose="020F0502020204030204" pitchFamily="34" charset="0"/>
                  <a:cs typeface="Calibri" panose="020F0502020204030204" pitchFamily="34" charset="0"/>
                </a:rPr>
                <a:t>màu hoa ấm áp như màu nắng.</a:t>
              </a:r>
            </a:p>
          </p:txBody>
        </p:sp>
      </p:grpSp>
      <p:grpSp>
        <p:nvGrpSpPr>
          <p:cNvPr id="37" name="Group 36">
            <a:extLst>
              <a:ext uri="{FF2B5EF4-FFF2-40B4-BE49-F238E27FC236}">
                <a16:creationId xmlns="" xmlns:a16="http://schemas.microsoft.com/office/drawing/2014/main" id="{0622EE49-C45B-4A1B-9992-6FB24ACFDCF9}"/>
              </a:ext>
            </a:extLst>
          </p:cNvPr>
          <p:cNvGrpSpPr/>
          <p:nvPr/>
        </p:nvGrpSpPr>
        <p:grpSpPr>
          <a:xfrm>
            <a:off x="412212" y="2741570"/>
            <a:ext cx="10115262" cy="1752807"/>
            <a:chOff x="-780839" y="989693"/>
            <a:chExt cx="7219932" cy="2303243"/>
          </a:xfrm>
        </p:grpSpPr>
        <p:pic>
          <p:nvPicPr>
            <p:cNvPr id="38" name="Picture 37" descr="A picture containing text, clipart, silhouette&#10;&#10;Description automatically generated">
              <a:extLst>
                <a:ext uri="{FF2B5EF4-FFF2-40B4-BE49-F238E27FC236}">
                  <a16:creationId xmlns="" xmlns:a16="http://schemas.microsoft.com/office/drawing/2014/main" id="{DEB33525-DD94-4ABF-952A-CDF2AAB58A53}"/>
                </a:ext>
              </a:extLst>
            </p:cNvPr>
            <p:cNvPicPr>
              <a:picLocks noChangeAspect="1"/>
            </p:cNvPicPr>
            <p:nvPr/>
          </p:nvPicPr>
          <p:blipFill rotWithShape="1">
            <a:blip r:embed="rId3">
              <a:extLst>
                <a:ext uri="{28A0092B-C50C-407E-A947-70E740481C1C}">
                  <a14:useLocalDpi xmlns:a14="http://schemas.microsoft.com/office/drawing/2010/main" val="0"/>
                </a:ext>
              </a:extLst>
            </a:blip>
            <a:srcRect l="-5412" t="-3328" r="5412" b="-1947"/>
            <a:stretch/>
          </p:blipFill>
          <p:spPr>
            <a:xfrm rot="5400000">
              <a:off x="1677505" y="-1468651"/>
              <a:ext cx="2303243" cy="7219932"/>
            </a:xfrm>
            <a:prstGeom prst="rect">
              <a:avLst/>
            </a:prstGeom>
          </p:spPr>
        </p:pic>
        <p:sp>
          <p:nvSpPr>
            <p:cNvPr id="39" name="TextBox 38">
              <a:extLst>
                <a:ext uri="{FF2B5EF4-FFF2-40B4-BE49-F238E27FC236}">
                  <a16:creationId xmlns="" xmlns:a16="http://schemas.microsoft.com/office/drawing/2014/main" id="{73890E50-8986-410C-A4FC-FB5E518F2AE1}"/>
                </a:ext>
              </a:extLst>
            </p:cNvPr>
            <p:cNvSpPr txBox="1"/>
            <p:nvPr/>
          </p:nvSpPr>
          <p:spPr>
            <a:xfrm>
              <a:off x="823363" y="1776941"/>
              <a:ext cx="4797576" cy="1091956"/>
            </a:xfrm>
            <a:prstGeom prst="rect">
              <a:avLst/>
            </a:prstGeom>
            <a:solidFill>
              <a:schemeClr val="bg1"/>
            </a:solidFill>
          </p:spPr>
          <p:txBody>
            <a:bodyPr wrap="square" rtlCol="0">
              <a:spAutoFit/>
            </a:bodyPr>
            <a:lstStyle/>
            <a:p>
              <a:r>
                <a:rPr lang="en-US" sz="2400">
                  <a:solidFill>
                    <a:srgbClr val="FF0000"/>
                  </a:solidFill>
                  <a:latin typeface="Calibri" panose="020F0502020204030204" pitchFamily="34" charset="0"/>
                  <a:cs typeface="Calibri" panose="020F0502020204030204" pitchFamily="34" charset="0"/>
                </a:rPr>
                <a:t>Nhờ có cảnh đẹp và không khí trong lành</a:t>
              </a:r>
              <a:r>
                <a:rPr lang="en-US" sz="2400">
                  <a:latin typeface="Calibri" panose="020F0502020204030204" pitchFamily="34" charset="0"/>
                  <a:cs typeface="Calibri" panose="020F0502020204030204" pitchFamily="34" charset="0"/>
                </a:rPr>
                <a:t>, hồ Ba Bể thu hút được nhiều khách du lịch</a:t>
              </a:r>
            </a:p>
          </p:txBody>
        </p:sp>
      </p:grpSp>
      <p:grpSp>
        <p:nvGrpSpPr>
          <p:cNvPr id="42" name="Group 41">
            <a:extLst>
              <a:ext uri="{FF2B5EF4-FFF2-40B4-BE49-F238E27FC236}">
                <a16:creationId xmlns="" xmlns:a16="http://schemas.microsoft.com/office/drawing/2014/main" id="{13E70B7C-23B7-4C13-9FA0-F92D8F43192F}"/>
              </a:ext>
            </a:extLst>
          </p:cNvPr>
          <p:cNvGrpSpPr/>
          <p:nvPr/>
        </p:nvGrpSpPr>
        <p:grpSpPr>
          <a:xfrm>
            <a:off x="363546" y="4447044"/>
            <a:ext cx="10115262" cy="1752807"/>
            <a:chOff x="-1540225" y="4650942"/>
            <a:chExt cx="7219932" cy="2303243"/>
          </a:xfrm>
        </p:grpSpPr>
        <p:pic>
          <p:nvPicPr>
            <p:cNvPr id="43" name="Picture 42" descr="A picture containing text, clipart, silhouette&#10;&#10;Description automatically generated">
              <a:extLst>
                <a:ext uri="{FF2B5EF4-FFF2-40B4-BE49-F238E27FC236}">
                  <a16:creationId xmlns="" xmlns:a16="http://schemas.microsoft.com/office/drawing/2014/main" id="{0538C17E-4DE5-4728-9D08-2DFA6AA85C54}"/>
                </a:ext>
              </a:extLst>
            </p:cNvPr>
            <p:cNvPicPr>
              <a:picLocks noChangeAspect="1"/>
            </p:cNvPicPr>
            <p:nvPr/>
          </p:nvPicPr>
          <p:blipFill rotWithShape="1">
            <a:blip r:embed="rId3">
              <a:extLst>
                <a:ext uri="{28A0092B-C50C-407E-A947-70E740481C1C}">
                  <a14:useLocalDpi xmlns:a14="http://schemas.microsoft.com/office/drawing/2010/main" val="0"/>
                </a:ext>
              </a:extLst>
            </a:blip>
            <a:srcRect l="-5412" t="-3328" r="5412" b="-1947"/>
            <a:stretch/>
          </p:blipFill>
          <p:spPr>
            <a:xfrm rot="5400000">
              <a:off x="918119" y="2192598"/>
              <a:ext cx="2303243" cy="7219932"/>
            </a:xfrm>
            <a:prstGeom prst="rect">
              <a:avLst/>
            </a:prstGeom>
          </p:spPr>
        </p:pic>
        <p:sp>
          <p:nvSpPr>
            <p:cNvPr id="44" name="TextBox 43">
              <a:extLst>
                <a:ext uri="{FF2B5EF4-FFF2-40B4-BE49-F238E27FC236}">
                  <a16:creationId xmlns="" xmlns:a16="http://schemas.microsoft.com/office/drawing/2014/main" id="{24329E5B-981A-4597-A17C-1E3D9AC80CA4}"/>
                </a:ext>
              </a:extLst>
            </p:cNvPr>
            <p:cNvSpPr txBox="1"/>
            <p:nvPr/>
          </p:nvSpPr>
          <p:spPr>
            <a:xfrm>
              <a:off x="222049" y="5383629"/>
              <a:ext cx="4346631"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Mùa hè ở quê nội thật tuyệt vì </a:t>
              </a:r>
              <a:r>
                <a:rPr lang="en-US" sz="2400">
                  <a:solidFill>
                    <a:srgbClr val="FF0000"/>
                  </a:solidFill>
                  <a:latin typeface="Calibri" panose="020F0502020204030204" pitchFamily="34" charset="0"/>
                  <a:cs typeface="Calibri" panose="020F0502020204030204" pitchFamily="34" charset="0"/>
                </a:rPr>
                <a:t>có nhiều trò chơi thú vị.</a:t>
              </a:r>
            </a:p>
          </p:txBody>
        </p:sp>
      </p:grpSp>
    </p:spTree>
    <p:extLst>
      <p:ext uri="{BB962C8B-B14F-4D97-AF65-F5344CB8AC3E}">
        <p14:creationId xmlns:p14="http://schemas.microsoft.com/office/powerpoint/2010/main" val="292584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7.40741E-7 L -0.03372 0.51713 " pathEditMode="relative" rAng="0" ptsTypes="AA">
                                      <p:cBhvr>
                                        <p:cTn id="6" dur="2000" fill="hold"/>
                                        <p:tgtEl>
                                          <p:spTgt spid="12"/>
                                        </p:tgtEl>
                                        <p:attrNameLst>
                                          <p:attrName>ppt_x</p:attrName>
                                          <p:attrName>ppt_y</p:attrName>
                                        </p:attrNameLst>
                                      </p:cBhvr>
                                      <p:rCtr x="-1693" y="25856"/>
                                    </p:animMotion>
                                  </p:childTnLst>
                                </p:cTn>
                              </p:par>
                              <p:par>
                                <p:cTn id="7" presetID="64" presetClass="path" presetSubtype="0" accel="50000" decel="50000" fill="hold" nodeType="withEffect">
                                  <p:stCondLst>
                                    <p:cond delay="0"/>
                                  </p:stCondLst>
                                  <p:childTnLst>
                                    <p:animMotion origin="layout" path="M -3.95833E-6 2.22222E-6 L -3.95833E-6 -0.25 " pathEditMode="relative" rAng="0" ptsTypes="AA">
                                      <p:cBhvr>
                                        <p:cTn id="8" dur="2000" fill="hold"/>
                                        <p:tgtEl>
                                          <p:spTgt spid="32"/>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3.33333E-6 -3.33333E-6 L 3.33333E-6 -0.25 " pathEditMode="relative" rAng="0" ptsTypes="AA">
                                      <p:cBhvr>
                                        <p:cTn id="10" dur="2000" fill="hold"/>
                                        <p:tgtEl>
                                          <p:spTgt spid="20"/>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710"/>
            <a:ext cx="12352421" cy="6862320"/>
          </a:xfrm>
          <a:prstGeom prst="rect">
            <a:avLst/>
          </a:prstGeom>
        </p:spPr>
      </p:pic>
      <p:sp>
        <p:nvSpPr>
          <p:cNvPr id="4" name="Flowchart: Delay 3">
            <a:extLst>
              <a:ext uri="{FF2B5EF4-FFF2-40B4-BE49-F238E27FC236}">
                <a16:creationId xmlns="" xmlns:a16="http://schemas.microsoft.com/office/drawing/2014/main" id="{AF87AF04-FBFE-4AFF-8F6C-BE8888FFC68D}"/>
              </a:ext>
            </a:extLst>
          </p:cNvPr>
          <p:cNvSpPr/>
          <p:nvPr/>
        </p:nvSpPr>
        <p:spPr>
          <a:xfrm rot="17603094">
            <a:off x="-482766" y="728920"/>
            <a:ext cx="7484522" cy="7539387"/>
          </a:xfrm>
          <a:custGeom>
            <a:avLst/>
            <a:gdLst>
              <a:gd name="connsiteX0" fmla="*/ 0 w 7484522"/>
              <a:gd name="connsiteY0" fmla="*/ 0 h 7539387"/>
              <a:gd name="connsiteX1" fmla="*/ 3742261 w 7484522"/>
              <a:gd name="connsiteY1" fmla="*/ 0 h 7539387"/>
              <a:gd name="connsiteX2" fmla="*/ 7484522 w 7484522"/>
              <a:gd name="connsiteY2" fmla="*/ 3769694 h 7539387"/>
              <a:gd name="connsiteX3" fmla="*/ 3742261 w 7484522"/>
              <a:gd name="connsiteY3" fmla="*/ 7539388 h 7539387"/>
              <a:gd name="connsiteX4" fmla="*/ 0 w 7484522"/>
              <a:gd name="connsiteY4" fmla="*/ 7539387 h 7539387"/>
              <a:gd name="connsiteX5" fmla="*/ 0 w 7484522"/>
              <a:gd name="connsiteY5" fmla="*/ 0 h 75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4522" h="7539387" fill="none" extrusionOk="0">
                <a:moveTo>
                  <a:pt x="0" y="0"/>
                </a:moveTo>
                <a:cubicBezTo>
                  <a:pt x="794457" y="18274"/>
                  <a:pt x="3089026" y="-110942"/>
                  <a:pt x="3742261" y="0"/>
                </a:cubicBezTo>
                <a:cubicBezTo>
                  <a:pt x="6100260" y="173110"/>
                  <a:pt x="7284075" y="1431753"/>
                  <a:pt x="7484522" y="3769694"/>
                </a:cubicBezTo>
                <a:cubicBezTo>
                  <a:pt x="7530615" y="6000843"/>
                  <a:pt x="5890626" y="7527237"/>
                  <a:pt x="3742261" y="7539388"/>
                </a:cubicBezTo>
                <a:cubicBezTo>
                  <a:pt x="2468060" y="7407512"/>
                  <a:pt x="1490366" y="7466625"/>
                  <a:pt x="0" y="7539387"/>
                </a:cubicBezTo>
                <a:cubicBezTo>
                  <a:pt x="-130220" y="5014887"/>
                  <a:pt x="72412" y="2133066"/>
                  <a:pt x="0" y="0"/>
                </a:cubicBezTo>
                <a:close/>
              </a:path>
              <a:path w="7484522" h="7539387" stroke="0" extrusionOk="0">
                <a:moveTo>
                  <a:pt x="0" y="0"/>
                </a:moveTo>
                <a:cubicBezTo>
                  <a:pt x="1515951" y="-52401"/>
                  <a:pt x="2806794" y="-128064"/>
                  <a:pt x="3742261" y="0"/>
                </a:cubicBezTo>
                <a:cubicBezTo>
                  <a:pt x="5666702" y="339576"/>
                  <a:pt x="7532930" y="1658567"/>
                  <a:pt x="7484522" y="3769694"/>
                </a:cubicBezTo>
                <a:cubicBezTo>
                  <a:pt x="7737937" y="5955356"/>
                  <a:pt x="6115672" y="7509014"/>
                  <a:pt x="3742261" y="7539388"/>
                </a:cubicBezTo>
                <a:cubicBezTo>
                  <a:pt x="1892821" y="7676755"/>
                  <a:pt x="1299156" y="7430205"/>
                  <a:pt x="0" y="7539387"/>
                </a:cubicBezTo>
                <a:cubicBezTo>
                  <a:pt x="-56127" y="5421108"/>
                  <a:pt x="-29542" y="2914206"/>
                  <a:pt x="0" y="0"/>
                </a:cubicBezTo>
                <a:close/>
              </a:path>
            </a:pathLst>
          </a:custGeom>
          <a:solidFill>
            <a:schemeClr val="bg1"/>
          </a:solidFill>
          <a:ln w="28575">
            <a:solidFill>
              <a:srgbClr val="0070C0"/>
            </a:solidFill>
            <a:extLst>
              <a:ext uri="{C807C97D-BFC1-408E-A445-0C87EB9F89A2}">
                <ask:lineSketchStyleProps xmlns="" xmlns:ask="http://schemas.microsoft.com/office/drawing/2018/sketchyshapes" sd="778209156">
                  <a:prstGeom prst="flowChartDelay">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727FC3A6-4C51-497C-9496-6811A65F4CE1}"/>
              </a:ext>
            </a:extLst>
          </p:cNvPr>
          <p:cNvSpPr txBox="1"/>
          <p:nvPr/>
        </p:nvSpPr>
        <p:spPr>
          <a:xfrm>
            <a:off x="0" y="2685467"/>
            <a:ext cx="7275378" cy="2800767"/>
          </a:xfrm>
          <a:prstGeom prst="rect">
            <a:avLst/>
          </a:prstGeom>
          <a:noFill/>
        </p:spPr>
        <p:txBody>
          <a:bodyPr wrap="square" rtlCol="0">
            <a:spAutoFit/>
          </a:bodyPr>
          <a:lstStyle/>
          <a:p>
            <a:pPr algn="ctr"/>
            <a:r>
              <a:rPr lang="en-US" sz="8800" b="1">
                <a:ln w="22225">
                  <a:solidFill>
                    <a:schemeClr val="tx2">
                      <a:lumMod val="75000"/>
                    </a:schemeClr>
                  </a:solidFill>
                  <a:prstDash val="solid"/>
                </a:ln>
                <a:solidFill>
                  <a:srgbClr val="FFC000"/>
                </a:solidFill>
                <a:latin typeface="#9Slide05 SVNClementine" panose="020F0502020204030203" pitchFamily="34" charset="0"/>
              </a:rPr>
              <a:t>Vận dụng</a:t>
            </a:r>
          </a:p>
          <a:p>
            <a:r>
              <a:rPr lang="en-US" sz="8800" b="1">
                <a:ln w="22225">
                  <a:solidFill>
                    <a:schemeClr val="accent2"/>
                  </a:solidFill>
                  <a:prstDash val="solid"/>
                </a:ln>
                <a:solidFill>
                  <a:schemeClr val="accent2">
                    <a:lumMod val="40000"/>
                    <a:lumOff val="60000"/>
                  </a:schemeClr>
                </a:solidFill>
                <a:latin typeface="#9Slide05 SVNClementine" panose="020F0502020204030203" pitchFamily="34" charset="0"/>
              </a:rPr>
              <a:t>“Giải mã ô chữ”</a:t>
            </a:r>
          </a:p>
        </p:txBody>
      </p:sp>
      <p:pic>
        <p:nvPicPr>
          <p:cNvPr id="13" name="Picture 12" descr="A picture containing toy, doll&#10;&#10;Description automatically generated">
            <a:extLst>
              <a:ext uri="{FF2B5EF4-FFF2-40B4-BE49-F238E27FC236}">
                <a16:creationId xmlns="" xmlns:a16="http://schemas.microsoft.com/office/drawing/2014/main" id="{DFD49041-75E2-4A5A-B688-194419F81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920" y="1294539"/>
            <a:ext cx="2709874" cy="4651596"/>
          </a:xfrm>
          <a:prstGeom prst="rect">
            <a:avLst/>
          </a:prstGeom>
        </p:spPr>
      </p:pic>
    </p:spTree>
    <p:extLst>
      <p:ext uri="{BB962C8B-B14F-4D97-AF65-F5344CB8AC3E}">
        <p14:creationId xmlns:p14="http://schemas.microsoft.com/office/powerpoint/2010/main" val="177746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A screenshot of a video game&#10;&#10;Description automatically generated">
            <a:extLst>
              <a:ext uri="{FF2B5EF4-FFF2-40B4-BE49-F238E27FC236}">
                <a16:creationId xmlns="" xmlns:a16="http://schemas.microsoft.com/office/drawing/2014/main" id="{16A0B403-3779-4574-AA03-20AD1BA6B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 y="-76164"/>
            <a:ext cx="12352421" cy="6862320"/>
          </a:xfrm>
          <a:prstGeom prst="rect">
            <a:avLst/>
          </a:prstGeom>
        </p:spPr>
      </p:pic>
      <p:sp>
        <p:nvSpPr>
          <p:cNvPr id="3" name="Flowchart: Delay 2">
            <a:extLst>
              <a:ext uri="{FF2B5EF4-FFF2-40B4-BE49-F238E27FC236}">
                <a16:creationId xmlns="" xmlns:a16="http://schemas.microsoft.com/office/drawing/2014/main" id="{5A38DA44-0D85-411D-899A-D9E25D063054}"/>
              </a:ext>
            </a:extLst>
          </p:cNvPr>
          <p:cNvSpPr/>
          <p:nvPr/>
        </p:nvSpPr>
        <p:spPr>
          <a:xfrm rot="5400000">
            <a:off x="656874" y="-287907"/>
            <a:ext cx="5367355" cy="5943169"/>
          </a:xfrm>
          <a:custGeom>
            <a:avLst/>
            <a:gdLst>
              <a:gd name="connsiteX0" fmla="*/ 0 w 5367355"/>
              <a:gd name="connsiteY0" fmla="*/ 0 h 5943169"/>
              <a:gd name="connsiteX1" fmla="*/ 2683678 w 5367355"/>
              <a:gd name="connsiteY1" fmla="*/ 0 h 5943169"/>
              <a:gd name="connsiteX2" fmla="*/ 5367356 w 5367355"/>
              <a:gd name="connsiteY2" fmla="*/ 2971585 h 5943169"/>
              <a:gd name="connsiteX3" fmla="*/ 2683678 w 5367355"/>
              <a:gd name="connsiteY3" fmla="*/ 5943170 h 5943169"/>
              <a:gd name="connsiteX4" fmla="*/ 0 w 5367355"/>
              <a:gd name="connsiteY4" fmla="*/ 5943169 h 5943169"/>
              <a:gd name="connsiteX5" fmla="*/ 0 w 5367355"/>
              <a:gd name="connsiteY5" fmla="*/ 0 h 594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355" h="5943169" fill="none" extrusionOk="0">
                <a:moveTo>
                  <a:pt x="0" y="0"/>
                </a:moveTo>
                <a:cubicBezTo>
                  <a:pt x="803746" y="-74821"/>
                  <a:pt x="1803334" y="159938"/>
                  <a:pt x="2683678" y="0"/>
                </a:cubicBezTo>
                <a:cubicBezTo>
                  <a:pt x="4037720" y="-60574"/>
                  <a:pt x="5659305" y="1363254"/>
                  <a:pt x="5367356" y="2971585"/>
                </a:cubicBezTo>
                <a:cubicBezTo>
                  <a:pt x="5529690" y="4699029"/>
                  <a:pt x="4357218" y="5972015"/>
                  <a:pt x="2683678" y="5943170"/>
                </a:cubicBezTo>
                <a:cubicBezTo>
                  <a:pt x="1551928" y="5847935"/>
                  <a:pt x="638490" y="6019926"/>
                  <a:pt x="0" y="5943169"/>
                </a:cubicBezTo>
                <a:cubicBezTo>
                  <a:pt x="89566" y="5265807"/>
                  <a:pt x="17469" y="2468629"/>
                  <a:pt x="0" y="0"/>
                </a:cubicBezTo>
                <a:close/>
              </a:path>
              <a:path w="5367355" h="5943169" stroke="0" extrusionOk="0">
                <a:moveTo>
                  <a:pt x="0" y="0"/>
                </a:moveTo>
                <a:cubicBezTo>
                  <a:pt x="1318599" y="-63544"/>
                  <a:pt x="1517076" y="66909"/>
                  <a:pt x="2683678" y="0"/>
                </a:cubicBezTo>
                <a:cubicBezTo>
                  <a:pt x="4274119" y="199232"/>
                  <a:pt x="5368420" y="1040374"/>
                  <a:pt x="5367356" y="2971585"/>
                </a:cubicBezTo>
                <a:cubicBezTo>
                  <a:pt x="5145931" y="4774182"/>
                  <a:pt x="4159295" y="6215256"/>
                  <a:pt x="2683678" y="5943170"/>
                </a:cubicBezTo>
                <a:cubicBezTo>
                  <a:pt x="1532687" y="5932462"/>
                  <a:pt x="366015" y="5773994"/>
                  <a:pt x="0" y="5943169"/>
                </a:cubicBezTo>
                <a:cubicBezTo>
                  <a:pt x="-164185" y="4868953"/>
                  <a:pt x="6855" y="1905927"/>
                  <a:pt x="0" y="0"/>
                </a:cubicBezTo>
                <a:close/>
              </a:path>
            </a:pathLst>
          </a:custGeom>
          <a:solidFill>
            <a:schemeClr val="bg1"/>
          </a:solidFill>
          <a:ln w="28575">
            <a:solidFill>
              <a:schemeClr val="accent5">
                <a:lumMod val="40000"/>
                <a:lumOff val="60000"/>
              </a:schemeClr>
            </a:solidFill>
            <a:extLst>
              <a:ext uri="{C807C97D-BFC1-408E-A445-0C87EB9F89A2}">
                <ask:lineSketchStyleProps xmlns="" xmlns:ask="http://schemas.microsoft.com/office/drawing/2018/sketchyshapes" sd="2361676306">
                  <a:prstGeom prst="flowChartDelay">
                    <a:avLst/>
                  </a:prstGeom>
                  <ask:type>
                    <ask:lineSketchCurved/>
                  </ask:type>
                </ask:lineSketchStyleProps>
              </a:ext>
            </a:extLst>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6A6D15CC-0706-497A-8EAC-9FD606445D4B}"/>
              </a:ext>
            </a:extLst>
          </p:cNvPr>
          <p:cNvSpPr/>
          <p:nvPr/>
        </p:nvSpPr>
        <p:spPr>
          <a:xfrm>
            <a:off x="3156104" y="1465076"/>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S</a:t>
            </a:r>
          </a:p>
        </p:txBody>
      </p:sp>
      <p:sp>
        <p:nvSpPr>
          <p:cNvPr id="10" name="Rectangle 9">
            <a:extLst>
              <a:ext uri="{FF2B5EF4-FFF2-40B4-BE49-F238E27FC236}">
                <a16:creationId xmlns="" xmlns:a16="http://schemas.microsoft.com/office/drawing/2014/main" id="{03D0E79E-F6C4-4F2C-AF1D-2C90FA551DDB}"/>
              </a:ext>
            </a:extLst>
          </p:cNvPr>
          <p:cNvSpPr/>
          <p:nvPr/>
        </p:nvSpPr>
        <p:spPr>
          <a:xfrm>
            <a:off x="3646433"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À</a:t>
            </a:r>
          </a:p>
        </p:txBody>
      </p:sp>
      <p:sp>
        <p:nvSpPr>
          <p:cNvPr id="11" name="Rectangle 10">
            <a:extLst>
              <a:ext uri="{FF2B5EF4-FFF2-40B4-BE49-F238E27FC236}">
                <a16:creationId xmlns="" xmlns:a16="http://schemas.microsoft.com/office/drawing/2014/main" id="{0FC1DD13-2187-4283-AA89-CD99620C7EEB}"/>
              </a:ext>
            </a:extLst>
          </p:cNvPr>
          <p:cNvSpPr/>
          <p:nvPr/>
        </p:nvSpPr>
        <p:spPr>
          <a:xfrm>
            <a:off x="4136762"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I</a:t>
            </a:r>
          </a:p>
        </p:txBody>
      </p:sp>
      <p:sp>
        <p:nvSpPr>
          <p:cNvPr id="12" name="Rectangle 11">
            <a:extLst>
              <a:ext uri="{FF2B5EF4-FFF2-40B4-BE49-F238E27FC236}">
                <a16:creationId xmlns="" xmlns:a16="http://schemas.microsoft.com/office/drawing/2014/main" id="{0AE19A8F-0374-4A5F-86F3-1EBBBA3A8F9C}"/>
              </a:ext>
            </a:extLst>
          </p:cNvPr>
          <p:cNvSpPr/>
          <p:nvPr/>
        </p:nvSpPr>
        <p:spPr>
          <a:xfrm>
            <a:off x="4627091"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14" name="Rectangle 13">
            <a:extLst>
              <a:ext uri="{FF2B5EF4-FFF2-40B4-BE49-F238E27FC236}">
                <a16:creationId xmlns="" xmlns:a16="http://schemas.microsoft.com/office/drawing/2014/main" id="{0E167FEA-D154-441A-8881-D2392362D163}"/>
              </a:ext>
            </a:extLst>
          </p:cNvPr>
          <p:cNvSpPr/>
          <p:nvPr/>
        </p:nvSpPr>
        <p:spPr>
          <a:xfrm>
            <a:off x="5117420"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Ò</a:t>
            </a:r>
          </a:p>
        </p:txBody>
      </p:sp>
      <p:sp>
        <p:nvSpPr>
          <p:cNvPr id="15" name="Rectangle 14">
            <a:extLst>
              <a:ext uri="{FF2B5EF4-FFF2-40B4-BE49-F238E27FC236}">
                <a16:creationId xmlns="" xmlns:a16="http://schemas.microsoft.com/office/drawing/2014/main" id="{906B58D7-195C-4C0D-81E1-2408C6A9E779}"/>
              </a:ext>
            </a:extLst>
          </p:cNvPr>
          <p:cNvSpPr/>
          <p:nvPr/>
        </p:nvSpPr>
        <p:spPr>
          <a:xfrm>
            <a:off x="5607749"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18" name="Rectangle 17">
            <a:extLst>
              <a:ext uri="{FF2B5EF4-FFF2-40B4-BE49-F238E27FC236}">
                <a16:creationId xmlns="" xmlns:a16="http://schemas.microsoft.com/office/drawing/2014/main" id="{60FB175C-E57B-4264-9BAB-4901648E128C}"/>
              </a:ext>
            </a:extLst>
          </p:cNvPr>
          <p:cNvSpPr/>
          <p:nvPr/>
        </p:nvSpPr>
        <p:spPr>
          <a:xfrm>
            <a:off x="1685117"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M</a:t>
            </a:r>
          </a:p>
        </p:txBody>
      </p:sp>
      <p:sp>
        <p:nvSpPr>
          <p:cNvPr id="19" name="Rectangle 18">
            <a:extLst>
              <a:ext uri="{FF2B5EF4-FFF2-40B4-BE49-F238E27FC236}">
                <a16:creationId xmlns="" xmlns:a16="http://schemas.microsoft.com/office/drawing/2014/main" id="{63998FBF-21DA-41AF-B69B-5887B4ADE1DF}"/>
              </a:ext>
            </a:extLst>
          </p:cNvPr>
          <p:cNvSpPr/>
          <p:nvPr/>
        </p:nvSpPr>
        <p:spPr>
          <a:xfrm>
            <a:off x="2175446"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Ê</a:t>
            </a:r>
          </a:p>
        </p:txBody>
      </p:sp>
      <p:sp>
        <p:nvSpPr>
          <p:cNvPr id="20" name="Rectangle 19">
            <a:extLst>
              <a:ext uri="{FF2B5EF4-FFF2-40B4-BE49-F238E27FC236}">
                <a16:creationId xmlns="" xmlns:a16="http://schemas.microsoft.com/office/drawing/2014/main" id="{3118019A-020B-4F63-9C57-5015EE7F3F32}"/>
              </a:ext>
            </a:extLst>
          </p:cNvPr>
          <p:cNvSpPr/>
          <p:nvPr/>
        </p:nvSpPr>
        <p:spPr>
          <a:xfrm>
            <a:off x="2665775"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K</a:t>
            </a:r>
          </a:p>
        </p:txBody>
      </p:sp>
      <p:sp>
        <p:nvSpPr>
          <p:cNvPr id="21" name="Rectangle 20">
            <a:extLst>
              <a:ext uri="{FF2B5EF4-FFF2-40B4-BE49-F238E27FC236}">
                <a16:creationId xmlns="" xmlns:a16="http://schemas.microsoft.com/office/drawing/2014/main" id="{3E800EAD-6E68-4068-913A-6427AFE1A7EC}"/>
              </a:ext>
            </a:extLst>
          </p:cNvPr>
          <p:cNvSpPr/>
          <p:nvPr/>
        </p:nvSpPr>
        <p:spPr>
          <a:xfrm>
            <a:off x="3156104" y="1942153"/>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Ô</a:t>
            </a:r>
          </a:p>
        </p:txBody>
      </p:sp>
      <p:sp>
        <p:nvSpPr>
          <p:cNvPr id="22" name="Rectangle 21">
            <a:extLst>
              <a:ext uri="{FF2B5EF4-FFF2-40B4-BE49-F238E27FC236}">
                <a16:creationId xmlns="" xmlns:a16="http://schemas.microsoft.com/office/drawing/2014/main" id="{5EBB4A11-E03B-44B4-8E31-9F8DA6603390}"/>
              </a:ext>
            </a:extLst>
          </p:cNvPr>
          <p:cNvSpPr/>
          <p:nvPr/>
        </p:nvSpPr>
        <p:spPr>
          <a:xfrm>
            <a:off x="3646433"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28" name="Rectangle 27">
            <a:extLst>
              <a:ext uri="{FF2B5EF4-FFF2-40B4-BE49-F238E27FC236}">
                <a16:creationId xmlns="" xmlns:a16="http://schemas.microsoft.com/office/drawing/2014/main" id="{733A52E1-FDA8-4053-8101-AC8BF743C067}"/>
              </a:ext>
            </a:extLst>
          </p:cNvPr>
          <p:cNvSpPr/>
          <p:nvPr/>
        </p:nvSpPr>
        <p:spPr>
          <a:xfrm>
            <a:off x="1685117"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29" name="Rectangle 28">
            <a:extLst>
              <a:ext uri="{FF2B5EF4-FFF2-40B4-BE49-F238E27FC236}">
                <a16:creationId xmlns="" xmlns:a16="http://schemas.microsoft.com/office/drawing/2014/main" id="{84F5F0CF-9528-4F00-89D6-21D85A4FF471}"/>
              </a:ext>
            </a:extLst>
          </p:cNvPr>
          <p:cNvSpPr/>
          <p:nvPr/>
        </p:nvSpPr>
        <p:spPr>
          <a:xfrm>
            <a:off x="2175446"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Ư</a:t>
            </a:r>
          </a:p>
        </p:txBody>
      </p:sp>
      <p:sp>
        <p:nvSpPr>
          <p:cNvPr id="30" name="Rectangle 29">
            <a:extLst>
              <a:ext uri="{FF2B5EF4-FFF2-40B4-BE49-F238E27FC236}">
                <a16:creationId xmlns="" xmlns:a16="http://schemas.microsoft.com/office/drawing/2014/main" id="{1AE0D6AD-DEA0-4DB7-9F40-06EA1130FE2E}"/>
              </a:ext>
            </a:extLst>
          </p:cNvPr>
          <p:cNvSpPr/>
          <p:nvPr/>
        </p:nvSpPr>
        <p:spPr>
          <a:xfrm>
            <a:off x="2665775"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Ơ</a:t>
            </a:r>
          </a:p>
        </p:txBody>
      </p:sp>
      <p:sp>
        <p:nvSpPr>
          <p:cNvPr id="31" name="Rectangle 30">
            <a:extLst>
              <a:ext uri="{FF2B5EF4-FFF2-40B4-BE49-F238E27FC236}">
                <a16:creationId xmlns="" xmlns:a16="http://schemas.microsoft.com/office/drawing/2014/main" id="{A5661BBF-674B-4CCF-B498-B8CB278C792E}"/>
              </a:ext>
            </a:extLst>
          </p:cNvPr>
          <p:cNvSpPr/>
          <p:nvPr/>
        </p:nvSpPr>
        <p:spPr>
          <a:xfrm>
            <a:off x="3156104" y="2419230"/>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32" name="Rectangle 31">
            <a:extLst>
              <a:ext uri="{FF2B5EF4-FFF2-40B4-BE49-F238E27FC236}">
                <a16:creationId xmlns="" xmlns:a16="http://schemas.microsoft.com/office/drawing/2014/main" id="{194F0862-E958-47A9-A4CD-F03C7C0A97EF}"/>
              </a:ext>
            </a:extLst>
          </p:cNvPr>
          <p:cNvSpPr/>
          <p:nvPr/>
        </p:nvSpPr>
        <p:spPr>
          <a:xfrm>
            <a:off x="3646433"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39" name="Rectangle 38">
            <a:extLst>
              <a:ext uri="{FF2B5EF4-FFF2-40B4-BE49-F238E27FC236}">
                <a16:creationId xmlns="" xmlns:a16="http://schemas.microsoft.com/office/drawing/2014/main" id="{47060F9C-183D-4735-980F-5817ED96F3E1}"/>
              </a:ext>
            </a:extLst>
          </p:cNvPr>
          <p:cNvSpPr/>
          <p:nvPr/>
        </p:nvSpPr>
        <p:spPr>
          <a:xfrm>
            <a:off x="2175446"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40" name="Rectangle 39">
            <a:extLst>
              <a:ext uri="{FF2B5EF4-FFF2-40B4-BE49-F238E27FC236}">
                <a16:creationId xmlns="" xmlns:a16="http://schemas.microsoft.com/office/drawing/2014/main" id="{4084E660-91C9-480E-8EF1-F02970DE3556}"/>
              </a:ext>
            </a:extLst>
          </p:cNvPr>
          <p:cNvSpPr/>
          <p:nvPr/>
        </p:nvSpPr>
        <p:spPr>
          <a:xfrm>
            <a:off x="2665775"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Ồ</a:t>
            </a:r>
          </a:p>
        </p:txBody>
      </p:sp>
      <p:sp>
        <p:nvSpPr>
          <p:cNvPr id="41" name="Rectangle 40">
            <a:extLst>
              <a:ext uri="{FF2B5EF4-FFF2-40B4-BE49-F238E27FC236}">
                <a16:creationId xmlns="" xmlns:a16="http://schemas.microsoft.com/office/drawing/2014/main" id="{2BF94DB1-975B-487C-9418-BE17C01911D3}"/>
              </a:ext>
            </a:extLst>
          </p:cNvPr>
          <p:cNvSpPr/>
          <p:nvPr/>
        </p:nvSpPr>
        <p:spPr>
          <a:xfrm>
            <a:off x="3156104" y="2896307"/>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42" name="Rectangle 41">
            <a:extLst>
              <a:ext uri="{FF2B5EF4-FFF2-40B4-BE49-F238E27FC236}">
                <a16:creationId xmlns="" xmlns:a16="http://schemas.microsoft.com/office/drawing/2014/main" id="{A9CBB459-273F-4193-8EA8-903055A8BA8E}"/>
              </a:ext>
            </a:extLst>
          </p:cNvPr>
          <p:cNvSpPr/>
          <p:nvPr/>
        </p:nvSpPr>
        <p:spPr>
          <a:xfrm>
            <a:off x="3646433"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Ư</a:t>
            </a:r>
          </a:p>
        </p:txBody>
      </p:sp>
      <p:sp>
        <p:nvSpPr>
          <p:cNvPr id="43" name="Rectangle 42">
            <a:extLst>
              <a:ext uri="{FF2B5EF4-FFF2-40B4-BE49-F238E27FC236}">
                <a16:creationId xmlns="" xmlns:a16="http://schemas.microsoft.com/office/drawing/2014/main" id="{4E5B501F-7D3F-405A-805E-3FE6A0D8F872}"/>
              </a:ext>
            </a:extLst>
          </p:cNvPr>
          <p:cNvSpPr/>
          <p:nvPr/>
        </p:nvSpPr>
        <p:spPr>
          <a:xfrm>
            <a:off x="4136762"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Ơ</a:t>
            </a:r>
          </a:p>
        </p:txBody>
      </p:sp>
      <p:sp>
        <p:nvSpPr>
          <p:cNvPr id="44" name="Rectangle 43">
            <a:extLst>
              <a:ext uri="{FF2B5EF4-FFF2-40B4-BE49-F238E27FC236}">
                <a16:creationId xmlns="" xmlns:a16="http://schemas.microsoft.com/office/drawing/2014/main" id="{28A190A9-B6E0-44F9-A97A-DCCE76EAA44E}"/>
              </a:ext>
            </a:extLst>
          </p:cNvPr>
          <p:cNvSpPr/>
          <p:nvPr/>
        </p:nvSpPr>
        <p:spPr>
          <a:xfrm>
            <a:off x="4627091"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M</a:t>
            </a:r>
          </a:p>
        </p:txBody>
      </p:sp>
      <p:sp>
        <p:nvSpPr>
          <p:cNvPr id="51" name="Rectangle 50">
            <a:extLst>
              <a:ext uri="{FF2B5EF4-FFF2-40B4-BE49-F238E27FC236}">
                <a16:creationId xmlns="" xmlns:a16="http://schemas.microsoft.com/office/drawing/2014/main" id="{C7A754BE-E8B6-4890-8191-C588CDBEC75B}"/>
              </a:ext>
            </a:extLst>
          </p:cNvPr>
          <p:cNvSpPr/>
          <p:nvPr/>
        </p:nvSpPr>
        <p:spPr>
          <a:xfrm>
            <a:off x="3156104" y="3373384"/>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52" name="Rectangle 51">
            <a:extLst>
              <a:ext uri="{FF2B5EF4-FFF2-40B4-BE49-F238E27FC236}">
                <a16:creationId xmlns="" xmlns:a16="http://schemas.microsoft.com/office/drawing/2014/main" id="{BEED0F5A-B53B-4019-AB68-DF768A35B7FA}"/>
              </a:ext>
            </a:extLst>
          </p:cNvPr>
          <p:cNvSpPr/>
          <p:nvPr/>
        </p:nvSpPr>
        <p:spPr>
          <a:xfrm>
            <a:off x="3646433" y="337338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À</a:t>
            </a:r>
          </a:p>
        </p:txBody>
      </p:sp>
      <p:sp>
        <p:nvSpPr>
          <p:cNvPr id="53" name="Rectangle 52">
            <a:extLst>
              <a:ext uri="{FF2B5EF4-FFF2-40B4-BE49-F238E27FC236}">
                <a16:creationId xmlns="" xmlns:a16="http://schemas.microsoft.com/office/drawing/2014/main" id="{DD6A8535-539B-4D89-9F89-38664CA38BFB}"/>
              </a:ext>
            </a:extLst>
          </p:cNvPr>
          <p:cNvSpPr/>
          <p:nvPr/>
        </p:nvSpPr>
        <p:spPr>
          <a:xfrm>
            <a:off x="4136762" y="337338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60" name="Rectangle 59">
            <a:extLst>
              <a:ext uri="{FF2B5EF4-FFF2-40B4-BE49-F238E27FC236}">
                <a16:creationId xmlns="" xmlns:a16="http://schemas.microsoft.com/office/drawing/2014/main" id="{1787C2E9-AB2C-47E2-BC6F-73C04E0D2126}"/>
              </a:ext>
            </a:extLst>
          </p:cNvPr>
          <p:cNvSpPr/>
          <p:nvPr/>
        </p:nvSpPr>
        <p:spPr>
          <a:xfrm>
            <a:off x="2665775"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61" name="Rectangle 60">
            <a:extLst>
              <a:ext uri="{FF2B5EF4-FFF2-40B4-BE49-F238E27FC236}">
                <a16:creationId xmlns="" xmlns:a16="http://schemas.microsoft.com/office/drawing/2014/main" id="{947C32C8-C04F-423B-B454-63CEABA47088}"/>
              </a:ext>
            </a:extLst>
          </p:cNvPr>
          <p:cNvSpPr/>
          <p:nvPr/>
        </p:nvSpPr>
        <p:spPr>
          <a:xfrm>
            <a:off x="3156104" y="3850461"/>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Ồ</a:t>
            </a:r>
          </a:p>
        </p:txBody>
      </p:sp>
      <p:sp>
        <p:nvSpPr>
          <p:cNvPr id="62" name="Rectangle 61">
            <a:extLst>
              <a:ext uri="{FF2B5EF4-FFF2-40B4-BE49-F238E27FC236}">
                <a16:creationId xmlns="" xmlns:a16="http://schemas.microsoft.com/office/drawing/2014/main" id="{AEBDC07A-18D4-4AEC-A1D3-FBD811283FD2}"/>
              </a:ext>
            </a:extLst>
          </p:cNvPr>
          <p:cNvSpPr/>
          <p:nvPr/>
        </p:nvSpPr>
        <p:spPr>
          <a:xfrm>
            <a:off x="3646433"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63" name="Rectangle 62">
            <a:extLst>
              <a:ext uri="{FF2B5EF4-FFF2-40B4-BE49-F238E27FC236}">
                <a16:creationId xmlns="" xmlns:a16="http://schemas.microsoft.com/office/drawing/2014/main" id="{E2E43D8E-F7DD-4C81-A886-090537B4752A}"/>
              </a:ext>
            </a:extLst>
          </p:cNvPr>
          <p:cNvSpPr/>
          <p:nvPr/>
        </p:nvSpPr>
        <p:spPr>
          <a:xfrm>
            <a:off x="4136762"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88" name="Rectangle 87">
            <a:extLst>
              <a:ext uri="{FF2B5EF4-FFF2-40B4-BE49-F238E27FC236}">
                <a16:creationId xmlns="" xmlns:a16="http://schemas.microsoft.com/office/drawing/2014/main" id="{0934BC38-42E3-4219-A839-FBEC22201365}"/>
              </a:ext>
            </a:extLst>
          </p:cNvPr>
          <p:cNvSpPr/>
          <p:nvPr/>
        </p:nvSpPr>
        <p:spPr>
          <a:xfrm>
            <a:off x="4136761" y="1942152"/>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91" name="Flowchart: Alternate Process 90">
            <a:extLst>
              <a:ext uri="{FF2B5EF4-FFF2-40B4-BE49-F238E27FC236}">
                <a16:creationId xmlns="" xmlns:a16="http://schemas.microsoft.com/office/drawing/2014/main" id="{263C56DE-8D79-40F6-BFCD-0CC2370DD67B}"/>
              </a:ext>
            </a:extLst>
          </p:cNvPr>
          <p:cNvSpPr/>
          <p:nvPr/>
        </p:nvSpPr>
        <p:spPr>
          <a:xfrm>
            <a:off x="7349883" y="948122"/>
            <a:ext cx="4315327" cy="1061412"/>
          </a:xfrm>
          <a:prstGeom prst="flowChartAlternateProcess">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22225">
                  <a:solidFill>
                    <a:srgbClr val="FF0000"/>
                  </a:solidFill>
                  <a:prstDash val="solid"/>
                </a:ln>
                <a:solidFill>
                  <a:schemeClr val="accent3">
                    <a:lumMod val="40000"/>
                    <a:lumOff val="60000"/>
                  </a:schemeClr>
                </a:solidFill>
                <a:latin typeface="Calibri" panose="020F0502020204030204" pitchFamily="34" charset="0"/>
                <a:cs typeface="Calibri" panose="020F0502020204030204" pitchFamily="34" charset="0"/>
              </a:rPr>
              <a:t>Giải mã ô chữ sau:</a:t>
            </a:r>
          </a:p>
        </p:txBody>
      </p:sp>
      <p:sp>
        <p:nvSpPr>
          <p:cNvPr id="2" name="Heptagon 1">
            <a:extLst>
              <a:ext uri="{FF2B5EF4-FFF2-40B4-BE49-F238E27FC236}">
                <a16:creationId xmlns="" xmlns:a16="http://schemas.microsoft.com/office/drawing/2014/main" id="{A3E4A4C6-2D3D-4C6D-B053-0C435109DC81}"/>
              </a:ext>
            </a:extLst>
          </p:cNvPr>
          <p:cNvSpPr/>
          <p:nvPr/>
        </p:nvSpPr>
        <p:spPr>
          <a:xfrm>
            <a:off x="850719" y="1226537"/>
            <a:ext cx="543244"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37" name="Heptagon 36">
            <a:extLst>
              <a:ext uri="{FF2B5EF4-FFF2-40B4-BE49-F238E27FC236}">
                <a16:creationId xmlns="" xmlns:a16="http://schemas.microsoft.com/office/drawing/2014/main" id="{2A0FA2CE-A429-4858-8C8D-947EF40465BA}"/>
              </a:ext>
            </a:extLst>
          </p:cNvPr>
          <p:cNvSpPr/>
          <p:nvPr/>
        </p:nvSpPr>
        <p:spPr>
          <a:xfrm>
            <a:off x="861846" y="1781543"/>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47" name="Heptagon 46">
            <a:extLst>
              <a:ext uri="{FF2B5EF4-FFF2-40B4-BE49-F238E27FC236}">
                <a16:creationId xmlns="" xmlns:a16="http://schemas.microsoft.com/office/drawing/2014/main" id="{962038E5-EB81-42A8-8D9A-D953EC0DBF4D}"/>
              </a:ext>
            </a:extLst>
          </p:cNvPr>
          <p:cNvSpPr/>
          <p:nvPr/>
        </p:nvSpPr>
        <p:spPr>
          <a:xfrm>
            <a:off x="861846" y="2300454"/>
            <a:ext cx="490115" cy="480910"/>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48" name="Heptagon 47">
            <a:extLst>
              <a:ext uri="{FF2B5EF4-FFF2-40B4-BE49-F238E27FC236}">
                <a16:creationId xmlns="" xmlns:a16="http://schemas.microsoft.com/office/drawing/2014/main" id="{5FF63B0A-0037-4B9D-9E6A-CA85BBF7701E}"/>
              </a:ext>
            </a:extLst>
          </p:cNvPr>
          <p:cNvSpPr/>
          <p:nvPr/>
        </p:nvSpPr>
        <p:spPr>
          <a:xfrm>
            <a:off x="850719" y="2810642"/>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49" name="Heptagon 48">
            <a:extLst>
              <a:ext uri="{FF2B5EF4-FFF2-40B4-BE49-F238E27FC236}">
                <a16:creationId xmlns="" xmlns:a16="http://schemas.microsoft.com/office/drawing/2014/main" id="{C18974F8-C492-45F1-931F-6A4A9765FBE0}"/>
              </a:ext>
            </a:extLst>
          </p:cNvPr>
          <p:cNvSpPr/>
          <p:nvPr/>
        </p:nvSpPr>
        <p:spPr>
          <a:xfrm>
            <a:off x="850719" y="3303189"/>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50" name="Heptagon 49">
            <a:extLst>
              <a:ext uri="{FF2B5EF4-FFF2-40B4-BE49-F238E27FC236}">
                <a16:creationId xmlns="" xmlns:a16="http://schemas.microsoft.com/office/drawing/2014/main" id="{AB21C6E5-C91F-476D-9291-ABC418B0DF41}"/>
              </a:ext>
            </a:extLst>
          </p:cNvPr>
          <p:cNvSpPr/>
          <p:nvPr/>
        </p:nvSpPr>
        <p:spPr>
          <a:xfrm>
            <a:off x="850934" y="3850460"/>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4" name="TextBox 3">
            <a:extLst>
              <a:ext uri="{FF2B5EF4-FFF2-40B4-BE49-F238E27FC236}">
                <a16:creationId xmlns="" xmlns:a16="http://schemas.microsoft.com/office/drawing/2014/main" id="{038CEBB5-83A6-44D7-8B44-4AC26DF09351}"/>
              </a:ext>
            </a:extLst>
          </p:cNvPr>
          <p:cNvSpPr txBox="1"/>
          <p:nvPr/>
        </p:nvSpPr>
        <p:spPr>
          <a:xfrm>
            <a:off x="1507958" y="335100"/>
            <a:ext cx="4099791"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có cảng Nhà Rồng?</a:t>
            </a:r>
          </a:p>
        </p:txBody>
      </p:sp>
      <p:sp>
        <p:nvSpPr>
          <p:cNvPr id="54" name="TextBox 53">
            <a:extLst>
              <a:ext uri="{FF2B5EF4-FFF2-40B4-BE49-F238E27FC236}">
                <a16:creationId xmlns="" xmlns:a16="http://schemas.microsoft.com/office/drawing/2014/main" id="{734A38CB-937F-4CF4-9B6C-6B450CFC7434}"/>
              </a:ext>
            </a:extLst>
          </p:cNvPr>
          <p:cNvSpPr txBox="1"/>
          <p:nvPr/>
        </p:nvSpPr>
        <p:spPr>
          <a:xfrm>
            <a:off x="1077064" y="29497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Tên gọi khác của sông Cửu Long?</a:t>
            </a:r>
          </a:p>
        </p:txBody>
      </p:sp>
      <p:sp>
        <p:nvSpPr>
          <p:cNvPr id="45" name="TextBox 44">
            <a:extLst>
              <a:ext uri="{FF2B5EF4-FFF2-40B4-BE49-F238E27FC236}">
                <a16:creationId xmlns="" xmlns:a16="http://schemas.microsoft.com/office/drawing/2014/main" id="{46857B90-C9D1-4625-9756-B811288CA37F}"/>
              </a:ext>
            </a:extLst>
          </p:cNvPr>
          <p:cNvSpPr txBox="1"/>
          <p:nvPr/>
        </p:nvSpPr>
        <p:spPr>
          <a:xfrm>
            <a:off x="1702591" y="413750"/>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soi bóng Cố đô?</a:t>
            </a:r>
          </a:p>
        </p:txBody>
      </p:sp>
      <p:sp>
        <p:nvSpPr>
          <p:cNvPr id="46" name="TextBox 45">
            <a:extLst>
              <a:ext uri="{FF2B5EF4-FFF2-40B4-BE49-F238E27FC236}">
                <a16:creationId xmlns="" xmlns:a16="http://schemas.microsoft.com/office/drawing/2014/main" id="{C5DBEE56-F695-4D5E-A26B-60A6E254B3F4}"/>
              </a:ext>
            </a:extLst>
          </p:cNvPr>
          <p:cNvSpPr txBox="1"/>
          <p:nvPr/>
        </p:nvSpPr>
        <p:spPr>
          <a:xfrm>
            <a:off x="883525" y="24722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Tên gọi khác của hồ Hoàn Kiếm?</a:t>
            </a:r>
          </a:p>
        </p:txBody>
      </p:sp>
      <p:sp>
        <p:nvSpPr>
          <p:cNvPr id="55" name="TextBox 54">
            <a:extLst>
              <a:ext uri="{FF2B5EF4-FFF2-40B4-BE49-F238E27FC236}">
                <a16:creationId xmlns="" xmlns:a16="http://schemas.microsoft.com/office/drawing/2014/main" id="{E011459F-5923-49FC-B816-5B7FB0E9AEFE}"/>
              </a:ext>
            </a:extLst>
          </p:cNvPr>
          <p:cNvSpPr txBox="1"/>
          <p:nvPr/>
        </p:nvSpPr>
        <p:spPr>
          <a:xfrm>
            <a:off x="861846" y="147631"/>
            <a:ext cx="5603122"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giá lạnh như là mùa đông?</a:t>
            </a:r>
          </a:p>
        </p:txBody>
      </p:sp>
      <p:sp>
        <p:nvSpPr>
          <p:cNvPr id="56" name="TextBox 55">
            <a:extLst>
              <a:ext uri="{FF2B5EF4-FFF2-40B4-BE49-F238E27FC236}">
                <a16:creationId xmlns="" xmlns:a16="http://schemas.microsoft.com/office/drawing/2014/main" id="{217520BE-031A-4B61-8B63-EBD21F181690}"/>
              </a:ext>
            </a:extLst>
          </p:cNvPr>
          <p:cNvSpPr txBox="1"/>
          <p:nvPr/>
        </p:nvSpPr>
        <p:spPr>
          <a:xfrm>
            <a:off x="1206345" y="19947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đỏ nặng phù sa?</a:t>
            </a:r>
          </a:p>
        </p:txBody>
      </p:sp>
      <p:sp>
        <p:nvSpPr>
          <p:cNvPr id="57" name="Rectangle 56">
            <a:extLst>
              <a:ext uri="{FF2B5EF4-FFF2-40B4-BE49-F238E27FC236}">
                <a16:creationId xmlns="" xmlns:a16="http://schemas.microsoft.com/office/drawing/2014/main" id="{A7D5A9DB-A2A6-4F29-91FF-34B186E9DAE9}"/>
              </a:ext>
            </a:extLst>
          </p:cNvPr>
          <p:cNvSpPr/>
          <p:nvPr/>
        </p:nvSpPr>
        <p:spPr>
          <a:xfrm>
            <a:off x="3647398" y="145313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59" name="Rectangle 58">
            <a:extLst>
              <a:ext uri="{FF2B5EF4-FFF2-40B4-BE49-F238E27FC236}">
                <a16:creationId xmlns="" xmlns:a16="http://schemas.microsoft.com/office/drawing/2014/main" id="{BE18B1C5-7974-401F-B388-B4F15FF6524F}"/>
              </a:ext>
            </a:extLst>
          </p:cNvPr>
          <p:cNvSpPr/>
          <p:nvPr/>
        </p:nvSpPr>
        <p:spPr>
          <a:xfrm>
            <a:off x="4149437" y="146507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4" name="Rectangle 63">
            <a:extLst>
              <a:ext uri="{FF2B5EF4-FFF2-40B4-BE49-F238E27FC236}">
                <a16:creationId xmlns="" xmlns:a16="http://schemas.microsoft.com/office/drawing/2014/main" id="{B3362E57-ADB2-4D92-BEC1-EC8B5714CA84}"/>
              </a:ext>
            </a:extLst>
          </p:cNvPr>
          <p:cNvSpPr/>
          <p:nvPr/>
        </p:nvSpPr>
        <p:spPr>
          <a:xfrm>
            <a:off x="5645038" y="146507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5" name="Rectangle 64">
            <a:extLst>
              <a:ext uri="{FF2B5EF4-FFF2-40B4-BE49-F238E27FC236}">
                <a16:creationId xmlns="" xmlns:a16="http://schemas.microsoft.com/office/drawing/2014/main" id="{5F7E34AC-475B-45A6-B3C7-7CD4243BB284}"/>
              </a:ext>
            </a:extLst>
          </p:cNvPr>
          <p:cNvSpPr/>
          <p:nvPr/>
        </p:nvSpPr>
        <p:spPr>
          <a:xfrm>
            <a:off x="5127385" y="146507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6" name="Rectangle 65">
            <a:extLst>
              <a:ext uri="{FF2B5EF4-FFF2-40B4-BE49-F238E27FC236}">
                <a16:creationId xmlns="" xmlns:a16="http://schemas.microsoft.com/office/drawing/2014/main" id="{51F6CD76-1D63-43F9-9978-F46B1312E607}"/>
              </a:ext>
            </a:extLst>
          </p:cNvPr>
          <p:cNvSpPr/>
          <p:nvPr/>
        </p:nvSpPr>
        <p:spPr>
          <a:xfrm>
            <a:off x="2659356" y="1942152"/>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7" name="Rectangle 66">
            <a:extLst>
              <a:ext uri="{FF2B5EF4-FFF2-40B4-BE49-F238E27FC236}">
                <a16:creationId xmlns="" xmlns:a16="http://schemas.microsoft.com/office/drawing/2014/main" id="{EC0B220A-0274-4B61-9B64-E1019B6CDFE7}"/>
              </a:ext>
            </a:extLst>
          </p:cNvPr>
          <p:cNvSpPr/>
          <p:nvPr/>
        </p:nvSpPr>
        <p:spPr>
          <a:xfrm>
            <a:off x="3163862" y="194361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8" name="Rectangle 67">
            <a:extLst>
              <a:ext uri="{FF2B5EF4-FFF2-40B4-BE49-F238E27FC236}">
                <a16:creationId xmlns="" xmlns:a16="http://schemas.microsoft.com/office/drawing/2014/main" id="{D4E522B2-E363-4844-A07E-ED84773BDE24}"/>
              </a:ext>
            </a:extLst>
          </p:cNvPr>
          <p:cNvSpPr/>
          <p:nvPr/>
        </p:nvSpPr>
        <p:spPr>
          <a:xfrm>
            <a:off x="3668673" y="1916638"/>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9" name="Rectangle 68">
            <a:extLst>
              <a:ext uri="{FF2B5EF4-FFF2-40B4-BE49-F238E27FC236}">
                <a16:creationId xmlns="" xmlns:a16="http://schemas.microsoft.com/office/drawing/2014/main" id="{330D3A35-569D-4B60-AAC8-BBF53B545900}"/>
              </a:ext>
            </a:extLst>
          </p:cNvPr>
          <p:cNvSpPr/>
          <p:nvPr/>
        </p:nvSpPr>
        <p:spPr>
          <a:xfrm>
            <a:off x="4158534" y="192055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0" name="Rectangle 69">
            <a:extLst>
              <a:ext uri="{FF2B5EF4-FFF2-40B4-BE49-F238E27FC236}">
                <a16:creationId xmlns="" xmlns:a16="http://schemas.microsoft.com/office/drawing/2014/main" id="{2FC6A366-4D63-4412-A08B-8EDC23255BB1}"/>
              </a:ext>
            </a:extLst>
          </p:cNvPr>
          <p:cNvSpPr/>
          <p:nvPr/>
        </p:nvSpPr>
        <p:spPr>
          <a:xfrm>
            <a:off x="2151375" y="243654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1" name="Rectangle 70">
            <a:extLst>
              <a:ext uri="{FF2B5EF4-FFF2-40B4-BE49-F238E27FC236}">
                <a16:creationId xmlns="" xmlns:a16="http://schemas.microsoft.com/office/drawing/2014/main" id="{8D7A134B-7EE4-4B32-9FE5-E5E5311E962D}"/>
              </a:ext>
            </a:extLst>
          </p:cNvPr>
          <p:cNvSpPr/>
          <p:nvPr/>
        </p:nvSpPr>
        <p:spPr>
          <a:xfrm>
            <a:off x="2655261" y="241617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2" name="Rectangle 71">
            <a:extLst>
              <a:ext uri="{FF2B5EF4-FFF2-40B4-BE49-F238E27FC236}">
                <a16:creationId xmlns="" xmlns:a16="http://schemas.microsoft.com/office/drawing/2014/main" id="{808BCA1C-0EA5-434A-A179-054542066671}"/>
              </a:ext>
            </a:extLst>
          </p:cNvPr>
          <p:cNvSpPr/>
          <p:nvPr/>
        </p:nvSpPr>
        <p:spPr>
          <a:xfrm>
            <a:off x="3147313" y="243654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3" name="Rectangle 72">
            <a:extLst>
              <a:ext uri="{FF2B5EF4-FFF2-40B4-BE49-F238E27FC236}">
                <a16:creationId xmlns="" xmlns:a16="http://schemas.microsoft.com/office/drawing/2014/main" id="{5C0E940B-2197-4F06-9F83-760A0BE689A4}"/>
              </a:ext>
            </a:extLst>
          </p:cNvPr>
          <p:cNvSpPr/>
          <p:nvPr/>
        </p:nvSpPr>
        <p:spPr>
          <a:xfrm>
            <a:off x="3668672" y="241329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74" name="Rectangle 73">
            <a:extLst>
              <a:ext uri="{FF2B5EF4-FFF2-40B4-BE49-F238E27FC236}">
                <a16:creationId xmlns="" xmlns:a16="http://schemas.microsoft.com/office/drawing/2014/main" id="{E00F17F8-FB58-45AE-A85E-5E6817111F2D}"/>
              </a:ext>
            </a:extLst>
          </p:cNvPr>
          <p:cNvSpPr/>
          <p:nvPr/>
        </p:nvSpPr>
        <p:spPr>
          <a:xfrm>
            <a:off x="2641328" y="289630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5" name="Rectangle 74">
            <a:extLst>
              <a:ext uri="{FF2B5EF4-FFF2-40B4-BE49-F238E27FC236}">
                <a16:creationId xmlns="" xmlns:a16="http://schemas.microsoft.com/office/drawing/2014/main" id="{EC22A0EC-C354-47AD-A8EB-010B46733261}"/>
              </a:ext>
            </a:extLst>
          </p:cNvPr>
          <p:cNvSpPr/>
          <p:nvPr/>
        </p:nvSpPr>
        <p:spPr>
          <a:xfrm>
            <a:off x="3146789" y="288764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6" name="Rectangle 75">
            <a:extLst>
              <a:ext uri="{FF2B5EF4-FFF2-40B4-BE49-F238E27FC236}">
                <a16:creationId xmlns="" xmlns:a16="http://schemas.microsoft.com/office/drawing/2014/main" id="{E4C0374E-F5D3-455D-BA62-212486AFF401}"/>
              </a:ext>
            </a:extLst>
          </p:cNvPr>
          <p:cNvSpPr/>
          <p:nvPr/>
        </p:nvSpPr>
        <p:spPr>
          <a:xfrm>
            <a:off x="3651599" y="28779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7" name="Rectangle 76">
            <a:extLst>
              <a:ext uri="{FF2B5EF4-FFF2-40B4-BE49-F238E27FC236}">
                <a16:creationId xmlns="" xmlns:a16="http://schemas.microsoft.com/office/drawing/2014/main" id="{186D82FE-898A-4C04-994B-EF68F90A8BBA}"/>
              </a:ext>
            </a:extLst>
          </p:cNvPr>
          <p:cNvSpPr/>
          <p:nvPr/>
        </p:nvSpPr>
        <p:spPr>
          <a:xfrm>
            <a:off x="4135696" y="28779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8" name="Rectangle 77">
            <a:extLst>
              <a:ext uri="{FF2B5EF4-FFF2-40B4-BE49-F238E27FC236}">
                <a16:creationId xmlns="" xmlns:a16="http://schemas.microsoft.com/office/drawing/2014/main" id="{A862FF6C-4FC1-4B84-9D74-84F6AFFE371D}"/>
              </a:ext>
            </a:extLst>
          </p:cNvPr>
          <p:cNvSpPr/>
          <p:nvPr/>
        </p:nvSpPr>
        <p:spPr>
          <a:xfrm>
            <a:off x="3153554" y="38591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9" name="Rectangle 78">
            <a:extLst>
              <a:ext uri="{FF2B5EF4-FFF2-40B4-BE49-F238E27FC236}">
                <a16:creationId xmlns="" xmlns:a16="http://schemas.microsoft.com/office/drawing/2014/main" id="{1C3D474A-EA89-4DBF-945C-2FC581A769FD}"/>
              </a:ext>
            </a:extLst>
          </p:cNvPr>
          <p:cNvSpPr/>
          <p:nvPr/>
        </p:nvSpPr>
        <p:spPr>
          <a:xfrm>
            <a:off x="3659108" y="386884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5" name="Arrow: Right 4">
            <a:extLst>
              <a:ext uri="{FF2B5EF4-FFF2-40B4-BE49-F238E27FC236}">
                <a16:creationId xmlns="" xmlns:a16="http://schemas.microsoft.com/office/drawing/2014/main" id="{C29DB005-F13D-4A27-93B7-A52F2031F049}"/>
              </a:ext>
            </a:extLst>
          </p:cNvPr>
          <p:cNvSpPr/>
          <p:nvPr/>
        </p:nvSpPr>
        <p:spPr>
          <a:xfrm>
            <a:off x="1748163" y="3859119"/>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row: Right 81">
            <a:extLst>
              <a:ext uri="{FF2B5EF4-FFF2-40B4-BE49-F238E27FC236}">
                <a16:creationId xmlns="" xmlns:a16="http://schemas.microsoft.com/office/drawing/2014/main" id="{373C3D6E-9BC3-4AA7-A412-3D99C7356ECC}"/>
              </a:ext>
            </a:extLst>
          </p:cNvPr>
          <p:cNvSpPr/>
          <p:nvPr/>
        </p:nvSpPr>
        <p:spPr>
          <a:xfrm>
            <a:off x="1561658" y="3013096"/>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row: Right 82">
            <a:extLst>
              <a:ext uri="{FF2B5EF4-FFF2-40B4-BE49-F238E27FC236}">
                <a16:creationId xmlns="" xmlns:a16="http://schemas.microsoft.com/office/drawing/2014/main" id="{7F99173B-9CF7-48CA-89B2-7568EE714463}"/>
              </a:ext>
            </a:extLst>
          </p:cNvPr>
          <p:cNvSpPr/>
          <p:nvPr/>
        </p:nvSpPr>
        <p:spPr>
          <a:xfrm>
            <a:off x="4406883" y="2412355"/>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row: Right 83">
            <a:extLst>
              <a:ext uri="{FF2B5EF4-FFF2-40B4-BE49-F238E27FC236}">
                <a16:creationId xmlns="" xmlns:a16="http://schemas.microsoft.com/office/drawing/2014/main" id="{EA59DB08-9248-4804-8A4A-085E1FC68B8E}"/>
              </a:ext>
            </a:extLst>
          </p:cNvPr>
          <p:cNvSpPr/>
          <p:nvPr/>
        </p:nvSpPr>
        <p:spPr>
          <a:xfrm>
            <a:off x="4945622" y="1986578"/>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Right 84">
            <a:extLst>
              <a:ext uri="{FF2B5EF4-FFF2-40B4-BE49-F238E27FC236}">
                <a16:creationId xmlns="" xmlns:a16="http://schemas.microsoft.com/office/drawing/2014/main" id="{00463D41-2FCA-45E5-B4CE-0F5C384C9F3D}"/>
              </a:ext>
            </a:extLst>
          </p:cNvPr>
          <p:cNvSpPr/>
          <p:nvPr/>
        </p:nvSpPr>
        <p:spPr>
          <a:xfrm>
            <a:off x="2431710" y="1376445"/>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 xmlns:a16="http://schemas.microsoft.com/office/drawing/2014/main" id="{7FC47660-2515-4ED4-AAC1-66D827E0BB8E}"/>
              </a:ext>
            </a:extLst>
          </p:cNvPr>
          <p:cNvSpPr/>
          <p:nvPr/>
        </p:nvSpPr>
        <p:spPr>
          <a:xfrm>
            <a:off x="3670521" y="2380728"/>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pic>
        <p:nvPicPr>
          <p:cNvPr id="96" name="Picture 95">
            <a:extLst>
              <a:ext uri="{FF2B5EF4-FFF2-40B4-BE49-F238E27FC236}">
                <a16:creationId xmlns="" xmlns:a16="http://schemas.microsoft.com/office/drawing/2014/main" id="{CF1CAF19-DD35-489E-8FEA-B06AC0DF5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663" y="3324053"/>
            <a:ext cx="6168544" cy="3155490"/>
          </a:xfrm>
          <a:prstGeom prst="rect">
            <a:avLst/>
          </a:prstGeom>
        </p:spPr>
      </p:pic>
      <p:sp>
        <p:nvSpPr>
          <p:cNvPr id="97" name="Flowchart: Alternate Process 96">
            <a:extLst>
              <a:ext uri="{FF2B5EF4-FFF2-40B4-BE49-F238E27FC236}">
                <a16:creationId xmlns="" xmlns:a16="http://schemas.microsoft.com/office/drawing/2014/main" id="{53A271FC-1553-49FC-8DFF-9D8205DA359B}"/>
              </a:ext>
            </a:extLst>
          </p:cNvPr>
          <p:cNvSpPr/>
          <p:nvPr/>
        </p:nvSpPr>
        <p:spPr>
          <a:xfrm>
            <a:off x="7963115" y="2765879"/>
            <a:ext cx="2404321" cy="1043679"/>
          </a:xfrm>
          <a:custGeom>
            <a:avLst/>
            <a:gdLst>
              <a:gd name="connsiteX0" fmla="*/ 0 w 2404321"/>
              <a:gd name="connsiteY0" fmla="*/ 173947 h 1043679"/>
              <a:gd name="connsiteX1" fmla="*/ 173947 w 2404321"/>
              <a:gd name="connsiteY1" fmla="*/ 0 h 1043679"/>
              <a:gd name="connsiteX2" fmla="*/ 2230375 w 2404321"/>
              <a:gd name="connsiteY2" fmla="*/ 0 h 1043679"/>
              <a:gd name="connsiteX3" fmla="*/ 2404322 w 2404321"/>
              <a:gd name="connsiteY3" fmla="*/ 173947 h 1043679"/>
              <a:gd name="connsiteX4" fmla="*/ 2404321 w 2404321"/>
              <a:gd name="connsiteY4" fmla="*/ 869733 h 1043679"/>
              <a:gd name="connsiteX5" fmla="*/ 2230374 w 2404321"/>
              <a:gd name="connsiteY5" fmla="*/ 1043680 h 1043679"/>
              <a:gd name="connsiteX6" fmla="*/ 173947 w 2404321"/>
              <a:gd name="connsiteY6" fmla="*/ 1043679 h 1043679"/>
              <a:gd name="connsiteX7" fmla="*/ 0 w 2404321"/>
              <a:gd name="connsiteY7" fmla="*/ 869732 h 1043679"/>
              <a:gd name="connsiteX8" fmla="*/ 0 w 2404321"/>
              <a:gd name="connsiteY8" fmla="*/ 173947 h 104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4321" h="1043679" fill="none" extrusionOk="0">
                <a:moveTo>
                  <a:pt x="0" y="173947"/>
                </a:moveTo>
                <a:cubicBezTo>
                  <a:pt x="4375" y="73164"/>
                  <a:pt x="64490" y="12932"/>
                  <a:pt x="173947" y="0"/>
                </a:cubicBezTo>
                <a:cubicBezTo>
                  <a:pt x="875579" y="22936"/>
                  <a:pt x="1399982" y="-134525"/>
                  <a:pt x="2230375" y="0"/>
                </a:cubicBezTo>
                <a:cubicBezTo>
                  <a:pt x="2327496" y="-4713"/>
                  <a:pt x="2399236" y="77247"/>
                  <a:pt x="2404322" y="173947"/>
                </a:cubicBezTo>
                <a:cubicBezTo>
                  <a:pt x="2396312" y="397046"/>
                  <a:pt x="2395875" y="636183"/>
                  <a:pt x="2404321" y="869733"/>
                </a:cubicBezTo>
                <a:cubicBezTo>
                  <a:pt x="2396388" y="963909"/>
                  <a:pt x="2329727" y="1042195"/>
                  <a:pt x="2230374" y="1043680"/>
                </a:cubicBezTo>
                <a:cubicBezTo>
                  <a:pt x="1289001" y="955108"/>
                  <a:pt x="590348" y="1024490"/>
                  <a:pt x="173947" y="1043679"/>
                </a:cubicBezTo>
                <a:cubicBezTo>
                  <a:pt x="72733" y="1049035"/>
                  <a:pt x="-5674" y="956867"/>
                  <a:pt x="0" y="869732"/>
                </a:cubicBezTo>
                <a:cubicBezTo>
                  <a:pt x="33943" y="701831"/>
                  <a:pt x="20143" y="426071"/>
                  <a:pt x="0" y="173947"/>
                </a:cubicBezTo>
                <a:close/>
              </a:path>
              <a:path w="2404321" h="1043679" stroke="0" extrusionOk="0">
                <a:moveTo>
                  <a:pt x="0" y="173947"/>
                </a:moveTo>
                <a:cubicBezTo>
                  <a:pt x="16004" y="87117"/>
                  <a:pt x="75110" y="8529"/>
                  <a:pt x="173947" y="0"/>
                </a:cubicBezTo>
                <a:cubicBezTo>
                  <a:pt x="479483" y="-9402"/>
                  <a:pt x="1236330" y="-138905"/>
                  <a:pt x="2230375" y="0"/>
                </a:cubicBezTo>
                <a:cubicBezTo>
                  <a:pt x="2337331" y="-3817"/>
                  <a:pt x="2406787" y="86004"/>
                  <a:pt x="2404322" y="173947"/>
                </a:cubicBezTo>
                <a:cubicBezTo>
                  <a:pt x="2377584" y="423222"/>
                  <a:pt x="2386467" y="599209"/>
                  <a:pt x="2404321" y="869733"/>
                </a:cubicBezTo>
                <a:cubicBezTo>
                  <a:pt x="2416755" y="973075"/>
                  <a:pt x="2326272" y="1047013"/>
                  <a:pt x="2230374" y="1043680"/>
                </a:cubicBezTo>
                <a:cubicBezTo>
                  <a:pt x="1317623" y="1021347"/>
                  <a:pt x="1017245" y="962230"/>
                  <a:pt x="173947" y="1043679"/>
                </a:cubicBezTo>
                <a:cubicBezTo>
                  <a:pt x="73453" y="1058446"/>
                  <a:pt x="6442" y="963256"/>
                  <a:pt x="0" y="869732"/>
                </a:cubicBezTo>
                <a:cubicBezTo>
                  <a:pt x="10784" y="697143"/>
                  <a:pt x="-30042" y="284881"/>
                  <a:pt x="0" y="173947"/>
                </a:cubicBezTo>
                <a:close/>
              </a:path>
            </a:pathLst>
          </a:custGeom>
          <a:ln w="57150">
            <a:solidFill>
              <a:schemeClr val="accent6"/>
            </a:solidFill>
            <a:extLst>
              <a:ext uri="{C807C97D-BFC1-408E-A445-0C87EB9F89A2}">
                <ask:lineSketchStyleProps xmln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Thảo luận nhóm 4</a:t>
            </a:r>
          </a:p>
        </p:txBody>
      </p:sp>
    </p:spTree>
    <p:extLst>
      <p:ext uri="{BB962C8B-B14F-4D97-AF65-F5344CB8AC3E}">
        <p14:creationId xmlns:p14="http://schemas.microsoft.com/office/powerpoint/2010/main" val="130114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1">
                                            <p:txEl>
                                              <p:pRg st="0" end="0"/>
                                            </p:txEl>
                                          </p:spTgt>
                                        </p:tgtEl>
                                        <p:attrNameLst>
                                          <p:attrName>ppt_x</p:attrName>
                                          <p:attrName>ppt_y</p:attrName>
                                        </p:attrNameLst>
                                      </p:cBhvr>
                                    </p:animMotion>
                                    <p:animRot by="1500000">
                                      <p:cBhvr>
                                        <p:cTn id="7" dur="125" fill="hold">
                                          <p:stCondLst>
                                            <p:cond delay="0"/>
                                          </p:stCondLst>
                                        </p:cTn>
                                        <p:tgtEl>
                                          <p:spTgt spid="91">
                                            <p:txEl>
                                              <p:pRg st="0" end="0"/>
                                            </p:txEl>
                                          </p:spTgt>
                                        </p:tgtEl>
                                        <p:attrNameLst>
                                          <p:attrName>r</p:attrName>
                                        </p:attrNameLst>
                                      </p:cBhvr>
                                    </p:animRot>
                                    <p:animRot by="-1500000">
                                      <p:cBhvr>
                                        <p:cTn id="8" dur="125" fill="hold">
                                          <p:stCondLst>
                                            <p:cond delay="125"/>
                                          </p:stCondLst>
                                        </p:cTn>
                                        <p:tgtEl>
                                          <p:spTgt spid="91">
                                            <p:txEl>
                                              <p:pRg st="0" end="0"/>
                                            </p:txEl>
                                          </p:spTgt>
                                        </p:tgtEl>
                                        <p:attrNameLst>
                                          <p:attrName>r</p:attrName>
                                        </p:attrNameLst>
                                      </p:cBhvr>
                                    </p:animRot>
                                    <p:animRot by="-1500000">
                                      <p:cBhvr>
                                        <p:cTn id="9" dur="125" fill="hold">
                                          <p:stCondLst>
                                            <p:cond delay="250"/>
                                          </p:stCondLst>
                                        </p:cTn>
                                        <p:tgtEl>
                                          <p:spTgt spid="91">
                                            <p:txEl>
                                              <p:pRg st="0" end="0"/>
                                            </p:txEl>
                                          </p:spTgt>
                                        </p:tgtEl>
                                        <p:attrNameLst>
                                          <p:attrName>r</p:attrName>
                                        </p:attrNameLst>
                                      </p:cBhvr>
                                    </p:animRot>
                                    <p:animRot by="1500000">
                                      <p:cBhvr>
                                        <p:cTn id="10" dur="125" fill="hold">
                                          <p:stCondLst>
                                            <p:cond delay="375"/>
                                          </p:stCondLst>
                                        </p:cTn>
                                        <p:tgtEl>
                                          <p:spTgt spid="9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500"/>
                                        <p:tgtEl>
                                          <p:spTgt spid="97"/>
                                        </p:tgtEl>
                                      </p:cBhvr>
                                    </p:animEffect>
                                  </p:childTnLst>
                                </p:cTn>
                              </p:par>
                              <p:par>
                                <p:cTn id="16" presetID="16" presetClass="entr" presetSubtype="37"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barn(outVertical)">
                                      <p:cBhvr>
                                        <p:cTn id="1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9" restart="whenNotActive" fill="hold" evtFilter="cancelBubble" nodeType="interactiveSeq">
                <p:stCondLst>
                  <p:cond evt="onClick" delay="0">
                    <p:tgtEl>
                      <p:spTgt spid="47"/>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9" restart="whenNotActive" fill="hold" evtFilter="cancelBubble" nodeType="interactiveSeq">
                <p:stCondLst>
                  <p:cond evt="onClick" delay="0">
                    <p:tgtEl>
                      <p:spTgt spid="48"/>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59" restart="whenNotActive" fill="hold" evtFilter="cancelBubble" nodeType="interactiveSeq">
                <p:stCondLst>
                  <p:cond evt="onClick" delay="0">
                    <p:tgtEl>
                      <p:spTgt spid="49"/>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9" restart="whenNotActive" fill="hold" evtFilter="cancelBubble" nodeType="interactiveSeq">
                <p:stCondLst>
                  <p:cond evt="onClick" delay="0">
                    <p:tgtEl>
                      <p:spTgt spid="50"/>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9" restart="whenNotActive" fill="hold" evtFilter="cancelBubble" nodeType="interactiveSeq">
                <p:stCondLst>
                  <p:cond evt="onClick" delay="0">
                    <p:tgtEl>
                      <p:spTgt spid="57"/>
                    </p:tgtEl>
                  </p:cond>
                </p:stCondLst>
                <p:endSync evt="end" delay="0">
                  <p:rtn val="all"/>
                </p:endSync>
                <p:childTnLst>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7"/>
                                        </p:tgtEl>
                                      </p:cBhvr>
                                    </p:animEffect>
                                    <p:set>
                                      <p:cBhvr>
                                        <p:cTn id="84"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5" restart="whenNotActive" fill="hold" evtFilter="cancelBubble" nodeType="interactiveSeq">
                <p:stCondLst>
                  <p:cond evt="onClick" delay="0">
                    <p:tgtEl>
                      <p:spTgt spid="59"/>
                    </p:tgtEl>
                  </p:cond>
                </p:stCondLst>
                <p:endSync evt="end" delay="0">
                  <p:rtn val="all"/>
                </p:endSync>
                <p:childTnLst>
                  <p:par>
                    <p:cTn id="86" fill="hold">
                      <p:stCondLst>
                        <p:cond delay="indefinite"/>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59"/>
                                        </p:tgtEl>
                                      </p:cBhvr>
                                    </p:animEffect>
                                    <p:set>
                                      <p:cBhvr>
                                        <p:cTn id="90"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1" restart="whenNotActive" fill="hold" evtFilter="cancelBubble" nodeType="interactiveSeq">
                <p:stCondLst>
                  <p:cond evt="onClick" delay="0">
                    <p:tgtEl>
                      <p:spTgt spid="64"/>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64"/>
                                        </p:tgtEl>
                                      </p:cBhvr>
                                    </p:animEffect>
                                    <p:set>
                                      <p:cBhvr>
                                        <p:cTn id="96"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97" restart="whenNotActive" fill="hold" evtFilter="cancelBubble" nodeType="interactiveSeq">
                <p:stCondLst>
                  <p:cond evt="onClick" delay="0">
                    <p:tgtEl>
                      <p:spTgt spid="65"/>
                    </p:tgtEl>
                  </p:cond>
                </p:stCondLst>
                <p:endSync evt="end" delay="0">
                  <p:rtn val="all"/>
                </p:endSync>
                <p:childTnLst>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65"/>
                                        </p:tgtEl>
                                      </p:cBhvr>
                                    </p:animEffect>
                                    <p:set>
                                      <p:cBhvr>
                                        <p:cTn id="10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03" restart="whenNotActive" fill="hold" evtFilter="cancelBubble" nodeType="interactiveSeq">
                <p:stCondLst>
                  <p:cond evt="onClick" delay="0">
                    <p:tgtEl>
                      <p:spTgt spid="66"/>
                    </p:tgtEl>
                  </p:cond>
                </p:stCondLst>
                <p:endSync evt="end" delay="0">
                  <p:rtn val="all"/>
                </p:endSync>
                <p:childTnLst>
                  <p:par>
                    <p:cTn id="104" fill="hold">
                      <p:stCondLst>
                        <p:cond delay="indefinite"/>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66"/>
                                        </p:tgtEl>
                                      </p:cBhvr>
                                    </p:animEffect>
                                    <p:set>
                                      <p:cBhvr>
                                        <p:cTn id="108"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09" restart="whenNotActive" fill="hold" evtFilter="cancelBubble" nodeType="interactiveSeq">
                <p:stCondLst>
                  <p:cond evt="onClick" delay="0">
                    <p:tgtEl>
                      <p:spTgt spid="67"/>
                    </p:tgtEl>
                  </p:cond>
                </p:stCondLst>
                <p:endSync evt="end" delay="0">
                  <p:rtn val="all"/>
                </p:endSync>
                <p:childTnLst>
                  <p:par>
                    <p:cTn id="110" fill="hold">
                      <p:stCondLst>
                        <p:cond delay="indefinite"/>
                      </p:stCondLst>
                      <p:childTnLst>
                        <p:par>
                          <p:cTn id="111" fill="hold">
                            <p:stCondLst>
                              <p:cond delay="0"/>
                            </p:stCondLst>
                            <p:childTnLst>
                              <p:par>
                                <p:cTn id="112" presetID="10" presetClass="exit" presetSubtype="0" fill="hold" grpId="0" nodeType="clickEffect">
                                  <p:stCondLst>
                                    <p:cond delay="0"/>
                                  </p:stCondLst>
                                  <p:childTnLst>
                                    <p:animEffect transition="out" filter="fade">
                                      <p:cBhvr>
                                        <p:cTn id="113" dur="500"/>
                                        <p:tgtEl>
                                          <p:spTgt spid="67"/>
                                        </p:tgtEl>
                                      </p:cBhvr>
                                    </p:animEffect>
                                    <p:set>
                                      <p:cBhvr>
                                        <p:cTn id="11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15" restart="whenNotActive" fill="hold" evtFilter="cancelBubble" nodeType="interactiveSeq">
                <p:stCondLst>
                  <p:cond evt="onClick" delay="0">
                    <p:tgtEl>
                      <p:spTgt spid="68"/>
                    </p:tgtEl>
                  </p:cond>
                </p:stCondLst>
                <p:endSync evt="end" delay="0">
                  <p:rtn val="all"/>
                </p:endSync>
                <p:childTnLst>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68"/>
                                        </p:tgtEl>
                                      </p:cBhvr>
                                    </p:animEffect>
                                    <p:set>
                                      <p:cBhvr>
                                        <p:cTn id="120"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21" restart="whenNotActive" fill="hold" evtFilter="cancelBubble" nodeType="interactiveSeq">
                <p:stCondLst>
                  <p:cond evt="onClick" delay="0">
                    <p:tgtEl>
                      <p:spTgt spid="69"/>
                    </p:tgtEl>
                  </p:cond>
                </p:stCondLst>
                <p:endSync evt="end" delay="0">
                  <p:rtn val="all"/>
                </p:endSync>
                <p:childTnLst>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69"/>
                                        </p:tgtEl>
                                      </p:cBhvr>
                                    </p:animEffect>
                                    <p:set>
                                      <p:cBhvr>
                                        <p:cTn id="126"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27" restart="whenNotActive" fill="hold" evtFilter="cancelBubble" nodeType="interactiveSeq">
                <p:stCondLst>
                  <p:cond evt="onClick" delay="0">
                    <p:tgtEl>
                      <p:spTgt spid="70"/>
                    </p:tgtEl>
                  </p:cond>
                </p:stCondLst>
                <p:endSync evt="end" delay="0">
                  <p:rtn val="all"/>
                </p:endSync>
                <p:childTnLst>
                  <p:par>
                    <p:cTn id="128" fill="hold">
                      <p:stCondLst>
                        <p:cond delay="0"/>
                      </p:stCondLst>
                      <p:childTnLst>
                        <p:par>
                          <p:cTn id="129" fill="hold">
                            <p:stCondLst>
                              <p:cond delay="0"/>
                            </p:stCondLst>
                            <p:childTnLst>
                              <p:par>
                                <p:cTn id="130" presetID="10" presetClass="exit" presetSubtype="0" fill="hold" grpId="0" nodeType="clickEffect">
                                  <p:stCondLst>
                                    <p:cond delay="0"/>
                                  </p:stCondLst>
                                  <p:childTnLst>
                                    <p:animEffect transition="out" filter="fade">
                                      <p:cBhvr>
                                        <p:cTn id="131" dur="500"/>
                                        <p:tgtEl>
                                          <p:spTgt spid="70"/>
                                        </p:tgtEl>
                                      </p:cBhvr>
                                    </p:animEffect>
                                    <p:set>
                                      <p:cBhvr>
                                        <p:cTn id="132"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33" restart="whenNotActive" fill="hold" evtFilter="cancelBubble" nodeType="interactiveSeq">
                <p:stCondLst>
                  <p:cond evt="onClick" delay="0">
                    <p:tgtEl>
                      <p:spTgt spid="71"/>
                    </p:tgtEl>
                  </p:cond>
                </p:stCondLst>
                <p:endSync evt="end" delay="0">
                  <p:rtn val="all"/>
                </p:endSync>
                <p:childTnLst>
                  <p:par>
                    <p:cTn id="134" fill="hold">
                      <p:stCondLst>
                        <p:cond delay="0"/>
                      </p:stCondLst>
                      <p:childTnLst>
                        <p:par>
                          <p:cTn id="135" fill="hold">
                            <p:stCondLst>
                              <p:cond delay="0"/>
                            </p:stCondLst>
                            <p:childTnLst>
                              <p:par>
                                <p:cTn id="136" presetID="10" presetClass="exit" presetSubtype="0" fill="hold" grpId="0" nodeType="clickEffect">
                                  <p:stCondLst>
                                    <p:cond delay="0"/>
                                  </p:stCondLst>
                                  <p:childTnLst>
                                    <p:animEffect transition="out" filter="fade">
                                      <p:cBhvr>
                                        <p:cTn id="137" dur="500"/>
                                        <p:tgtEl>
                                          <p:spTgt spid="71"/>
                                        </p:tgtEl>
                                      </p:cBhvr>
                                    </p:animEffect>
                                    <p:set>
                                      <p:cBhvr>
                                        <p:cTn id="138"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39" restart="whenNotActive" fill="hold" evtFilter="cancelBubble" nodeType="interactiveSeq">
                <p:stCondLst>
                  <p:cond evt="onClick" delay="0">
                    <p:tgtEl>
                      <p:spTgt spid="72"/>
                    </p:tgtEl>
                  </p:cond>
                </p:stCondLst>
                <p:endSync evt="end" delay="0">
                  <p:rtn val="all"/>
                </p:endSync>
                <p:childTnLst>
                  <p:par>
                    <p:cTn id="140" fill="hold">
                      <p:stCondLst>
                        <p:cond delay="0"/>
                      </p:stCondLst>
                      <p:childTnLst>
                        <p:par>
                          <p:cTn id="141" fill="hold">
                            <p:stCondLst>
                              <p:cond delay="0"/>
                            </p:stCondLst>
                            <p:childTnLst>
                              <p:par>
                                <p:cTn id="142" presetID="10" presetClass="exit" presetSubtype="0" fill="hold" grpId="0" nodeType="clickEffect">
                                  <p:stCondLst>
                                    <p:cond delay="0"/>
                                  </p:stCondLst>
                                  <p:childTnLst>
                                    <p:animEffect transition="out" filter="fade">
                                      <p:cBhvr>
                                        <p:cTn id="143" dur="500"/>
                                        <p:tgtEl>
                                          <p:spTgt spid="72"/>
                                        </p:tgtEl>
                                      </p:cBhvr>
                                    </p:animEffect>
                                    <p:set>
                                      <p:cBhvr>
                                        <p:cTn id="144"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45" restart="whenNotActive" fill="hold" evtFilter="cancelBubble" nodeType="interactiveSeq">
                <p:stCondLst>
                  <p:cond evt="onClick" delay="0">
                    <p:tgtEl>
                      <p:spTgt spid="73"/>
                    </p:tgtEl>
                  </p:cond>
                </p:stCondLst>
                <p:endSync evt="end" delay="0">
                  <p:rtn val="all"/>
                </p:endSync>
                <p:childTnLst>
                  <p:par>
                    <p:cTn id="146" fill="hold">
                      <p:stCondLst>
                        <p:cond delay="0"/>
                      </p:stCondLst>
                      <p:childTnLst>
                        <p:par>
                          <p:cTn id="147" fill="hold">
                            <p:stCondLst>
                              <p:cond delay="0"/>
                            </p:stCondLst>
                            <p:childTnLst>
                              <p:par>
                                <p:cTn id="148" presetID="10" presetClass="exit" presetSubtype="0" fill="hold" grpId="0" nodeType="clickEffect">
                                  <p:stCondLst>
                                    <p:cond delay="0"/>
                                  </p:stCondLst>
                                  <p:childTnLst>
                                    <p:animEffect transition="out" filter="fade">
                                      <p:cBhvr>
                                        <p:cTn id="149" dur="500"/>
                                        <p:tgtEl>
                                          <p:spTgt spid="73"/>
                                        </p:tgtEl>
                                      </p:cBhvr>
                                    </p:animEffect>
                                    <p:set>
                                      <p:cBhvr>
                                        <p:cTn id="150"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51" restart="whenNotActive" fill="hold" evtFilter="cancelBubble" nodeType="interactiveSeq">
                <p:stCondLst>
                  <p:cond evt="onClick" delay="0">
                    <p:tgtEl>
                      <p:spTgt spid="74"/>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grpId="0" nodeType="clickEffect">
                                  <p:stCondLst>
                                    <p:cond delay="0"/>
                                  </p:stCondLst>
                                  <p:childTnLst>
                                    <p:animEffect transition="out" filter="fade">
                                      <p:cBhvr>
                                        <p:cTn id="155" dur="500"/>
                                        <p:tgtEl>
                                          <p:spTgt spid="74"/>
                                        </p:tgtEl>
                                      </p:cBhvr>
                                    </p:animEffect>
                                    <p:set>
                                      <p:cBhvr>
                                        <p:cTn id="156"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157" restart="whenNotActive" fill="hold" evtFilter="cancelBubble" nodeType="interactiveSeq">
                <p:stCondLst>
                  <p:cond evt="onClick" delay="0">
                    <p:tgtEl>
                      <p:spTgt spid="75"/>
                    </p:tgtEl>
                  </p:cond>
                </p:stCondLst>
                <p:endSync evt="end" delay="0">
                  <p:rtn val="all"/>
                </p:endSync>
                <p:childTnLst>
                  <p:par>
                    <p:cTn id="158" fill="hold">
                      <p:stCondLst>
                        <p:cond delay="0"/>
                      </p:stCondLst>
                      <p:childTnLst>
                        <p:par>
                          <p:cTn id="159" fill="hold">
                            <p:stCondLst>
                              <p:cond delay="0"/>
                            </p:stCondLst>
                            <p:childTnLst>
                              <p:par>
                                <p:cTn id="160" presetID="10" presetClass="exit" presetSubtype="0" fill="hold" grpId="0" nodeType="clickEffect">
                                  <p:stCondLst>
                                    <p:cond delay="0"/>
                                  </p:stCondLst>
                                  <p:childTnLst>
                                    <p:animEffect transition="out" filter="fade">
                                      <p:cBhvr>
                                        <p:cTn id="161" dur="500"/>
                                        <p:tgtEl>
                                          <p:spTgt spid="75"/>
                                        </p:tgtEl>
                                      </p:cBhvr>
                                    </p:animEffect>
                                    <p:set>
                                      <p:cBhvr>
                                        <p:cTn id="162"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63" restart="whenNotActive" fill="hold" evtFilter="cancelBubble" nodeType="interactiveSeq">
                <p:stCondLst>
                  <p:cond evt="onClick" delay="0">
                    <p:tgtEl>
                      <p:spTgt spid="76"/>
                    </p:tgtEl>
                  </p:cond>
                </p:stCondLst>
                <p:endSync evt="end" delay="0">
                  <p:rtn val="all"/>
                </p:endSync>
                <p:childTnLst>
                  <p:par>
                    <p:cTn id="164" fill="hold">
                      <p:stCondLst>
                        <p:cond delay="0"/>
                      </p:stCondLst>
                      <p:childTnLst>
                        <p:par>
                          <p:cTn id="165" fill="hold">
                            <p:stCondLst>
                              <p:cond delay="0"/>
                            </p:stCondLst>
                            <p:childTnLst>
                              <p:par>
                                <p:cTn id="166" presetID="10" presetClass="exit" presetSubtype="0" fill="hold" grpId="0" nodeType="clickEffect">
                                  <p:stCondLst>
                                    <p:cond delay="0"/>
                                  </p:stCondLst>
                                  <p:childTnLst>
                                    <p:animEffect transition="out" filter="fade">
                                      <p:cBhvr>
                                        <p:cTn id="167" dur="500"/>
                                        <p:tgtEl>
                                          <p:spTgt spid="76"/>
                                        </p:tgtEl>
                                      </p:cBhvr>
                                    </p:animEffect>
                                    <p:set>
                                      <p:cBhvr>
                                        <p:cTn id="168"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69" restart="whenNotActive" fill="hold" evtFilter="cancelBubble" nodeType="interactiveSeq">
                <p:stCondLst>
                  <p:cond evt="onClick" delay="0">
                    <p:tgtEl>
                      <p:spTgt spid="77"/>
                    </p:tgtEl>
                  </p:cond>
                </p:stCondLst>
                <p:endSync evt="end" delay="0">
                  <p:rtn val="all"/>
                </p:endSync>
                <p:childTnLst>
                  <p:par>
                    <p:cTn id="170" fill="hold">
                      <p:stCondLst>
                        <p:cond delay="0"/>
                      </p:stCondLst>
                      <p:childTnLst>
                        <p:par>
                          <p:cTn id="171" fill="hold">
                            <p:stCondLst>
                              <p:cond delay="0"/>
                            </p:stCondLst>
                            <p:childTnLst>
                              <p:par>
                                <p:cTn id="172" presetID="10" presetClass="exit" presetSubtype="0" fill="hold" grpId="0" nodeType="clickEffect">
                                  <p:stCondLst>
                                    <p:cond delay="0"/>
                                  </p:stCondLst>
                                  <p:childTnLst>
                                    <p:animEffect transition="out" filter="fade">
                                      <p:cBhvr>
                                        <p:cTn id="173" dur="500"/>
                                        <p:tgtEl>
                                          <p:spTgt spid="77"/>
                                        </p:tgtEl>
                                      </p:cBhvr>
                                    </p:animEffect>
                                    <p:set>
                                      <p:cBhvr>
                                        <p:cTn id="174"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75" restart="whenNotActive" fill="hold" evtFilter="cancelBubble" nodeType="interactiveSeq">
                <p:stCondLst>
                  <p:cond evt="onClick" delay="0">
                    <p:tgtEl>
                      <p:spTgt spid="78"/>
                    </p:tgtEl>
                  </p:cond>
                </p:stCondLst>
                <p:endSync evt="end" delay="0">
                  <p:rtn val="all"/>
                </p:endSync>
                <p:childTnLst>
                  <p:par>
                    <p:cTn id="176" fill="hold">
                      <p:stCondLst>
                        <p:cond delay="0"/>
                      </p:stCondLst>
                      <p:childTnLst>
                        <p:par>
                          <p:cTn id="177" fill="hold">
                            <p:stCondLst>
                              <p:cond delay="0"/>
                            </p:stCondLst>
                            <p:childTnLst>
                              <p:par>
                                <p:cTn id="178" presetID="10" presetClass="exit" presetSubtype="0" fill="hold" grpId="0" nodeType="clickEffect">
                                  <p:stCondLst>
                                    <p:cond delay="0"/>
                                  </p:stCondLst>
                                  <p:childTnLst>
                                    <p:animEffect transition="out" filter="fade">
                                      <p:cBhvr>
                                        <p:cTn id="179" dur="500"/>
                                        <p:tgtEl>
                                          <p:spTgt spid="78"/>
                                        </p:tgtEl>
                                      </p:cBhvr>
                                    </p:animEffect>
                                    <p:set>
                                      <p:cBhvr>
                                        <p:cTn id="180"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81" restart="whenNotActive" fill="hold" evtFilter="cancelBubble" nodeType="interactiveSeq">
                <p:stCondLst>
                  <p:cond evt="onClick" delay="0">
                    <p:tgtEl>
                      <p:spTgt spid="79"/>
                    </p:tgtEl>
                  </p:cond>
                </p:stCondLst>
                <p:endSync evt="end" delay="0">
                  <p:rtn val="all"/>
                </p:endSync>
                <p:childTnLst>
                  <p:par>
                    <p:cTn id="182" fill="hold">
                      <p:stCondLst>
                        <p:cond delay="0"/>
                      </p:stCondLst>
                      <p:childTnLst>
                        <p:par>
                          <p:cTn id="183" fill="hold">
                            <p:stCondLst>
                              <p:cond delay="0"/>
                            </p:stCondLst>
                            <p:childTnLst>
                              <p:par>
                                <p:cTn id="184" presetID="10" presetClass="exit" presetSubtype="0" fill="hold" grpId="0" nodeType="clickEffect">
                                  <p:stCondLst>
                                    <p:cond delay="0"/>
                                  </p:stCondLst>
                                  <p:childTnLst>
                                    <p:animEffect transition="out" filter="fade">
                                      <p:cBhvr>
                                        <p:cTn id="185" dur="500"/>
                                        <p:tgtEl>
                                          <p:spTgt spid="79"/>
                                        </p:tgtEl>
                                      </p:cBhvr>
                                    </p:animEffect>
                                    <p:set>
                                      <p:cBhvr>
                                        <p:cTn id="186"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87" restart="whenNotActive" fill="hold" evtFilter="cancelBubble" nodeType="interactiveSeq">
                <p:stCondLst>
                  <p:cond evt="onClick" delay="0">
                    <p:tgtEl>
                      <p:spTgt spid="5"/>
                    </p:tgtEl>
                  </p:cond>
                </p:stCondLst>
                <p:endSync evt="end" delay="0">
                  <p:rtn val="all"/>
                </p:endSync>
                <p:childTnLst>
                  <p:par>
                    <p:cTn id="188" fill="hold">
                      <p:stCondLst>
                        <p:cond delay="0"/>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78"/>
                                        </p:tgtEl>
                                        <p:attrNameLst>
                                          <p:attrName>style.visibility</p:attrName>
                                        </p:attrNameLst>
                                      </p:cBhvr>
                                      <p:to>
                                        <p:strVal val="hidden"/>
                                      </p:to>
                                    </p:set>
                                  </p:childTnLst>
                                </p:cTn>
                              </p:par>
                              <p:par>
                                <p:cTn id="192" presetID="1" presetClass="exit" presetSubtype="0" fill="hold" grpId="1" nodeType="withEffect">
                                  <p:stCondLst>
                                    <p:cond delay="0"/>
                                  </p:stCondLst>
                                  <p:childTnLst>
                                    <p:set>
                                      <p:cBhvr>
                                        <p:cTn id="193" dur="1" fill="hold">
                                          <p:stCondLst>
                                            <p:cond delay="0"/>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94" restart="whenNotActive" fill="hold" evtFilter="cancelBubble" nodeType="interactiveSeq">
                <p:stCondLst>
                  <p:cond evt="onClick" delay="0">
                    <p:tgtEl>
                      <p:spTgt spid="82"/>
                    </p:tgtEl>
                  </p:cond>
                </p:stCondLst>
                <p:endSync evt="end" delay="0">
                  <p:rtn val="all"/>
                </p:endSync>
                <p:childTnLst>
                  <p:par>
                    <p:cTn id="195" fill="hold">
                      <p:stCondLst>
                        <p:cond delay="0"/>
                      </p:stCondLst>
                      <p:childTnLst>
                        <p:par>
                          <p:cTn id="196" fill="hold">
                            <p:stCondLst>
                              <p:cond delay="0"/>
                            </p:stCondLst>
                            <p:childTnLst>
                              <p:par>
                                <p:cTn id="197" presetID="1" presetClass="exit" presetSubtype="0" fill="hold" grpId="1" nodeType="clickEffect">
                                  <p:stCondLst>
                                    <p:cond delay="0"/>
                                  </p:stCondLst>
                                  <p:childTnLst>
                                    <p:set>
                                      <p:cBhvr>
                                        <p:cTn id="198" dur="1" fill="hold">
                                          <p:stCondLst>
                                            <p:cond delay="0"/>
                                          </p:stCondLst>
                                        </p:cTn>
                                        <p:tgtEl>
                                          <p:spTgt spid="74"/>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75"/>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76"/>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5" restart="whenNotActive" fill="hold" evtFilter="cancelBubble" nodeType="interactiveSeq">
                <p:stCondLst>
                  <p:cond evt="onClick" delay="0">
                    <p:tgtEl>
                      <p:spTgt spid="83"/>
                    </p:tgtEl>
                  </p:cond>
                </p:stCondLst>
                <p:endSync evt="end" delay="0">
                  <p:rtn val="all"/>
                </p:endSync>
                <p:childTnLst>
                  <p:par>
                    <p:cTn id="206" fill="hold">
                      <p:stCondLst>
                        <p:cond delay="0"/>
                      </p:stCondLst>
                      <p:childTnLst>
                        <p:par>
                          <p:cTn id="207" fill="hold">
                            <p:stCondLst>
                              <p:cond delay="0"/>
                            </p:stCondLst>
                            <p:childTnLst>
                              <p:par>
                                <p:cTn id="208" presetID="1" presetClass="exit" presetSubtype="0" fill="hold" grpId="1" nodeType="clickEffect">
                                  <p:stCondLst>
                                    <p:cond delay="0"/>
                                  </p:stCondLst>
                                  <p:childTnLst>
                                    <p:set>
                                      <p:cBhvr>
                                        <p:cTn id="209" dur="1" fill="hold">
                                          <p:stCondLst>
                                            <p:cond delay="0"/>
                                          </p:stCondLst>
                                        </p:cTn>
                                        <p:tgtEl>
                                          <p:spTgt spid="70"/>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71"/>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214" restart="whenNotActive" fill="hold" evtFilter="cancelBubble" nodeType="interactiveSeq">
                <p:stCondLst>
                  <p:cond evt="onClick" delay="0">
                    <p:tgtEl>
                      <p:spTgt spid="84"/>
                    </p:tgtEl>
                  </p:cond>
                </p:stCondLst>
                <p:endSync evt="end" delay="0">
                  <p:rtn val="all"/>
                </p:endSync>
                <p:childTnLst>
                  <p:par>
                    <p:cTn id="215" fill="hold">
                      <p:stCondLst>
                        <p:cond delay="0"/>
                      </p:stCondLst>
                      <p:childTnLst>
                        <p:par>
                          <p:cTn id="216" fill="hold">
                            <p:stCondLst>
                              <p:cond delay="0"/>
                            </p:stCondLst>
                            <p:childTnLst>
                              <p:par>
                                <p:cTn id="217" presetID="1" presetClass="exit" presetSubtype="0" fill="hold" grpId="1" nodeType="clickEffect">
                                  <p:stCondLst>
                                    <p:cond delay="0"/>
                                  </p:stCondLst>
                                  <p:childTnLst>
                                    <p:set>
                                      <p:cBhvr>
                                        <p:cTn id="218" dur="1" fill="hold">
                                          <p:stCondLst>
                                            <p:cond delay="0"/>
                                          </p:stCondLst>
                                        </p:cTn>
                                        <p:tgtEl>
                                          <p:spTgt spid="66"/>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67"/>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68"/>
                                        </p:tgtEl>
                                        <p:attrNameLst>
                                          <p:attrName>style.visibility</p:attrName>
                                        </p:attrNameLst>
                                      </p:cBhvr>
                                      <p:to>
                                        <p:strVal val="hidden"/>
                                      </p:to>
                                    </p:set>
                                  </p:childTnLst>
                                </p:cTn>
                              </p:par>
                              <p:par>
                                <p:cTn id="223" presetID="1" presetClass="exit" presetSubtype="0" fill="hold" grpId="1" nodeType="withEffect">
                                  <p:stCondLst>
                                    <p:cond delay="0"/>
                                  </p:stCondLst>
                                  <p:childTnLst>
                                    <p:set>
                                      <p:cBhvr>
                                        <p:cTn id="224" dur="1" fill="hold">
                                          <p:stCondLst>
                                            <p:cond delay="0"/>
                                          </p:stCondLst>
                                        </p:cTn>
                                        <p:tgtEl>
                                          <p:spTgt spid="69"/>
                                        </p:tgtEl>
                                        <p:attrNameLst>
                                          <p:attrName>style.visibility</p:attrName>
                                        </p:attrNameLst>
                                      </p:cBhvr>
                                      <p:to>
                                        <p:strVal val="hidden"/>
                                      </p:to>
                                    </p:set>
                                  </p:childTnLst>
                                </p:cTn>
                              </p:par>
                              <p:par>
                                <p:cTn id="225" presetID="1" presetClass="exit" presetSubtype="0" fill="hold" grpId="2" nodeType="withEffect">
                                  <p:stCondLst>
                                    <p:cond delay="0"/>
                                  </p:stCondLst>
                                  <p:childTnLst>
                                    <p:set>
                                      <p:cBhvr>
                                        <p:cTn id="226"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227" restart="whenNotActive" fill="hold" evtFilter="cancelBubble" nodeType="interactiveSeq">
                <p:stCondLst>
                  <p:cond evt="onClick" delay="0">
                    <p:tgtEl>
                      <p:spTgt spid="85"/>
                    </p:tgtEl>
                  </p:cond>
                </p:stCondLst>
                <p:endSync evt="end" delay="0">
                  <p:rtn val="all"/>
                </p:endSync>
                <p:childTnLst>
                  <p:par>
                    <p:cTn id="228" fill="hold">
                      <p:stCondLst>
                        <p:cond delay="0"/>
                      </p:stCondLst>
                      <p:childTnLst>
                        <p:par>
                          <p:cTn id="229" fill="hold">
                            <p:stCondLst>
                              <p:cond delay="0"/>
                            </p:stCondLst>
                            <p:childTnLst>
                              <p:par>
                                <p:cTn id="230" presetID="1" presetClass="exit" presetSubtype="0" fill="hold" grpId="1" nodeType="clickEffect">
                                  <p:stCondLst>
                                    <p:cond delay="0"/>
                                  </p:stCondLst>
                                  <p:childTnLst>
                                    <p:set>
                                      <p:cBhvr>
                                        <p:cTn id="231" dur="1" fill="hold">
                                          <p:stCondLst>
                                            <p:cond delay="0"/>
                                          </p:stCondLst>
                                        </p:cTn>
                                        <p:tgtEl>
                                          <p:spTgt spid="57"/>
                                        </p:tgtEl>
                                        <p:attrNameLst>
                                          <p:attrName>style.visibility</p:attrName>
                                        </p:attrNameLst>
                                      </p:cBhvr>
                                      <p:to>
                                        <p:strVal val="hidden"/>
                                      </p:to>
                                    </p:set>
                                  </p:childTnLst>
                                </p:cTn>
                              </p:par>
                              <p:par>
                                <p:cTn id="232" presetID="1" presetClass="exit" presetSubtype="0" fill="hold" grpId="1" nodeType="withEffect">
                                  <p:stCondLst>
                                    <p:cond delay="0"/>
                                  </p:stCondLst>
                                  <p:childTnLst>
                                    <p:set>
                                      <p:cBhvr>
                                        <p:cTn id="233" dur="1" fill="hold">
                                          <p:stCondLst>
                                            <p:cond delay="0"/>
                                          </p:stCondLst>
                                        </p:cTn>
                                        <p:tgtEl>
                                          <p:spTgt spid="59"/>
                                        </p:tgtEl>
                                        <p:attrNameLst>
                                          <p:attrName>style.visibility</p:attrName>
                                        </p:attrNameLst>
                                      </p:cBhvr>
                                      <p:to>
                                        <p:strVal val="hidden"/>
                                      </p:to>
                                    </p:set>
                                  </p:childTnLst>
                                </p:cTn>
                              </p:par>
                              <p:par>
                                <p:cTn id="234" presetID="1" presetClass="exit" presetSubtype="0" fill="hold" grpId="1" nodeType="withEffect">
                                  <p:stCondLst>
                                    <p:cond delay="0"/>
                                  </p:stCondLst>
                                  <p:childTnLst>
                                    <p:set>
                                      <p:cBhvr>
                                        <p:cTn id="235" dur="1" fill="hold">
                                          <p:stCondLst>
                                            <p:cond delay="0"/>
                                          </p:stCondLst>
                                        </p:cTn>
                                        <p:tgtEl>
                                          <p:spTgt spid="64"/>
                                        </p:tgtEl>
                                        <p:attrNameLst>
                                          <p:attrName>style.visibility</p:attrName>
                                        </p:attrNameLst>
                                      </p:cBhvr>
                                      <p:to>
                                        <p:strVal val="hidden"/>
                                      </p:to>
                                    </p:set>
                                  </p:childTnLst>
                                </p:cTn>
                              </p:par>
                              <p:par>
                                <p:cTn id="236" presetID="1" presetClass="exit" presetSubtype="0" fill="hold" grpId="1" nodeType="withEffect">
                                  <p:stCondLst>
                                    <p:cond delay="0"/>
                                  </p:stCondLst>
                                  <p:childTnLst>
                                    <p:set>
                                      <p:cBhvr>
                                        <p:cTn id="237"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238" restart="whenNotActive" fill="hold" evtFilter="cancelBubble" nodeType="interactiveSeq">
                <p:stCondLst>
                  <p:cond evt="onClick" delay="0">
                    <p:tgtEl>
                      <p:spTgt spid="90"/>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0" nodeType="clickEffect">
                                  <p:stCondLst>
                                    <p:cond delay="0"/>
                                  </p:stCondLst>
                                  <p:childTnLst>
                                    <p:animEffect transition="out" filter="fade">
                                      <p:cBhvr>
                                        <p:cTn id="242" dur="500"/>
                                        <p:tgtEl>
                                          <p:spTgt spid="90"/>
                                        </p:tgtEl>
                                      </p:cBhvr>
                                    </p:animEffect>
                                    <p:set>
                                      <p:cBhvr>
                                        <p:cTn id="243" dur="1" fill="hold">
                                          <p:stCondLst>
                                            <p:cond delay="499"/>
                                          </p:stCondLst>
                                        </p:cTn>
                                        <p:tgtEl>
                                          <p:spTgt spid="90"/>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grpId="1" nodeType="clickEffect">
                                  <p:stCondLst>
                                    <p:cond delay="0"/>
                                  </p:stCondLst>
                                  <p:childTnLst>
                                    <p:set>
                                      <p:cBhvr>
                                        <p:cTn id="247"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childTnLst>
        </p:cTn>
      </p:par>
    </p:tnLst>
    <p:bldLst>
      <p:bldP spid="4" grpId="0"/>
      <p:bldP spid="4" grpId="1"/>
      <p:bldP spid="54" grpId="0"/>
      <p:bldP spid="54" grpId="1"/>
      <p:bldP spid="45" grpId="0"/>
      <p:bldP spid="45" grpId="1"/>
      <p:bldP spid="46" grpId="0"/>
      <p:bldP spid="46" grpId="1"/>
      <p:bldP spid="55" grpId="0"/>
      <p:bldP spid="55" grpId="1"/>
      <p:bldP spid="56" grpId="0"/>
      <p:bldP spid="56" grpId="1"/>
      <p:bldP spid="57" grpId="0" animBg="1"/>
      <p:bldP spid="57" grpId="1" animBg="1"/>
      <p:bldP spid="59" grpId="0" animBg="1"/>
      <p:bldP spid="59"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90" grpId="0" animBg="1"/>
      <p:bldP spid="90" grpId="1" animBg="1"/>
      <p:bldP spid="90" grpId="2" animBg="1"/>
      <p:bldP spid="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pic>
        <p:nvPicPr>
          <p:cNvPr id="7" name="Picture 6" descr="A picture containing clipart&#10;&#10;Description automatically generated">
            <a:extLst>
              <a:ext uri="{FF2B5EF4-FFF2-40B4-BE49-F238E27FC236}">
                <a16:creationId xmlns="" xmlns:a16="http://schemas.microsoft.com/office/drawing/2014/main" id="{5B94ECC3-12A5-47A3-9132-E7D9EB854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584" y="3854402"/>
            <a:ext cx="2241950" cy="2973434"/>
          </a:xfrm>
          <a:prstGeom prst="rect">
            <a:avLst/>
          </a:prstGeom>
        </p:spPr>
      </p:pic>
      <p:sp>
        <p:nvSpPr>
          <p:cNvPr id="8" name="Rectangle: Rounded Corners 7">
            <a:extLst>
              <a:ext uri="{FF2B5EF4-FFF2-40B4-BE49-F238E27FC236}">
                <a16:creationId xmlns="" xmlns:a16="http://schemas.microsoft.com/office/drawing/2014/main" id="{C2E3F06F-CBFC-49F4-AA7F-0F75FCF90A62}"/>
              </a:ext>
            </a:extLst>
          </p:cNvPr>
          <p:cNvSpPr/>
          <p:nvPr/>
        </p:nvSpPr>
        <p:spPr>
          <a:xfrm>
            <a:off x="2542671" y="606550"/>
            <a:ext cx="8943473" cy="1973179"/>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Tìm câu có dấu hai chấm trong các đoạn văn, đoạn thơ sau:</a:t>
            </a:r>
          </a:p>
        </p:txBody>
      </p:sp>
      <p:sp>
        <p:nvSpPr>
          <p:cNvPr id="9" name="Rectangle: Rounded Corners 8">
            <a:extLst>
              <a:ext uri="{FF2B5EF4-FFF2-40B4-BE49-F238E27FC236}">
                <a16:creationId xmlns="" xmlns:a16="http://schemas.microsoft.com/office/drawing/2014/main" id="{9CE3F9F4-3250-4D46-AADC-C6B6187B042A}"/>
              </a:ext>
            </a:extLst>
          </p:cNvPr>
          <p:cNvSpPr/>
          <p:nvPr/>
        </p:nvSpPr>
        <p:spPr>
          <a:xfrm>
            <a:off x="884626" y="3548916"/>
            <a:ext cx="9273619" cy="2354303"/>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81C36"/>
                </a:solidFill>
                <a:latin typeface="Calibri" panose="020F0502020204030204" pitchFamily="34" charset="0"/>
                <a:cs typeface="Calibri" panose="020F0502020204030204" pitchFamily="34" charset="0"/>
              </a:rPr>
              <a:t>Ông tôi có một mảnh vườn nhỏ trên sân thư</a:t>
            </a:r>
            <a:r>
              <a:rPr lang="en-US" sz="2800" dirty="0" err="1">
                <a:solidFill>
                  <a:srgbClr val="081C36"/>
                </a:solidFill>
                <a:latin typeface="Calibri" panose="020F0502020204030204" pitchFamily="34" charset="0"/>
                <a:cs typeface="Calibri" panose="020F0502020204030204" pitchFamily="34" charset="0"/>
              </a:rPr>
              <a:t>ợng</a:t>
            </a:r>
            <a:r>
              <a:rPr lang="vi-VN" sz="2800" dirty="0">
                <a:solidFill>
                  <a:srgbClr val="081C36"/>
                </a:solidFill>
                <a:latin typeface="Calibri" panose="020F0502020204030204" pitchFamily="34" charset="0"/>
                <a:cs typeface="Calibri" panose="020F0502020204030204" pitchFamily="34" charset="0"/>
              </a:rPr>
              <a:t>. Ông tr</a:t>
            </a:r>
            <a:r>
              <a:rPr lang="en-US" sz="2800" dirty="0">
                <a:solidFill>
                  <a:srgbClr val="081C36"/>
                </a:solidFill>
                <a:latin typeface="Calibri" panose="020F0502020204030204" pitchFamily="34" charset="0"/>
                <a:cs typeface="Calibri" panose="020F0502020204030204" pitchFamily="34" charset="0"/>
              </a:rPr>
              <a:t>ồ</a:t>
            </a:r>
            <a:r>
              <a:rPr lang="vi-VN" sz="2800" dirty="0">
                <a:solidFill>
                  <a:srgbClr val="081C36"/>
                </a:solidFill>
                <a:latin typeface="Calibri" panose="020F0502020204030204" pitchFamily="34" charset="0"/>
                <a:cs typeface="Calibri" panose="020F0502020204030204" pitchFamily="34" charset="0"/>
              </a:rPr>
              <a:t>ng đủ thứ c</a:t>
            </a:r>
            <a:r>
              <a:rPr lang="en-US" sz="2800" dirty="0" err="1">
                <a:solidFill>
                  <a:srgbClr val="081C36"/>
                </a:solidFill>
                <a:latin typeface="Calibri" panose="020F0502020204030204" pitchFamily="34" charset="0"/>
                <a:cs typeface="Calibri" panose="020F0502020204030204" pitchFamily="34" charset="0"/>
              </a:rPr>
              <a:t>ây</a:t>
            </a:r>
            <a:r>
              <a:rPr lang="en-US" sz="2800" dirty="0">
                <a:solidFill>
                  <a:srgbClr val="081C36"/>
                </a:solidFill>
                <a:latin typeface="Calibri" panose="020F0502020204030204" pitchFamily="34" charset="0"/>
                <a:cs typeface="Calibri" panose="020F0502020204030204" pitchFamily="34" charset="0"/>
              </a:rPr>
              <a:t>:</a:t>
            </a:r>
            <a:r>
              <a:rPr lang="vi-VN" sz="2800" dirty="0">
                <a:solidFill>
                  <a:srgbClr val="081C36"/>
                </a:solidFill>
                <a:latin typeface="Calibri" panose="020F0502020204030204" pitchFamily="34" charset="0"/>
                <a:cs typeface="Calibri" panose="020F0502020204030204" pitchFamily="34" charset="0"/>
              </a:rPr>
              <a:t> chan</a:t>
            </a:r>
            <a:r>
              <a:rPr lang="en-US" sz="2800" dirty="0">
                <a:solidFill>
                  <a:srgbClr val="081C36"/>
                </a:solidFill>
                <a:latin typeface="Calibri" panose="020F0502020204030204" pitchFamily="34" charset="0"/>
                <a:cs typeface="Calibri" panose="020F0502020204030204" pitchFamily="34" charset="0"/>
              </a:rPr>
              <a:t>h</a:t>
            </a:r>
            <a:r>
              <a:rPr lang="vi-VN" sz="2800" dirty="0">
                <a:solidFill>
                  <a:srgbClr val="081C36"/>
                </a:solidFill>
                <a:latin typeface="Calibri" panose="020F0502020204030204" pitchFamily="34" charset="0"/>
                <a:cs typeface="Calibri" panose="020F0502020204030204" pitchFamily="34" charset="0"/>
              </a:rPr>
              <a:t>,</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ổi</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khế</a:t>
            </a:r>
            <a:r>
              <a:rPr lang="en-US" sz="2800" dirty="0">
                <a:solidFill>
                  <a:srgbClr val="081C36"/>
                </a:solidFill>
                <a:latin typeface="Calibri" panose="020F0502020204030204" pitchFamily="34" charset="0"/>
                <a:cs typeface="Calibri" panose="020F0502020204030204" pitchFamily="34" charset="0"/>
              </a:rPr>
              <a:t>, </a:t>
            </a:r>
            <a:r>
              <a:rPr lang="vi-VN" sz="2800" dirty="0">
                <a:solidFill>
                  <a:srgbClr val="081C36"/>
                </a:solidFill>
                <a:latin typeface="Calibri" panose="020F0502020204030204" pitchFamily="34" charset="0"/>
                <a:cs typeface="Calibri" panose="020F0502020204030204" pitchFamily="34" charset="0"/>
              </a:rPr>
              <a:t>c</a:t>
            </a:r>
            <a:r>
              <a:rPr lang="en-US" sz="2800" dirty="0">
                <a:solidFill>
                  <a:srgbClr val="081C36"/>
                </a:solidFill>
                <a:latin typeface="Calibri" panose="020F0502020204030204" pitchFamily="34" charset="0"/>
                <a:cs typeface="Calibri" panose="020F0502020204030204" pitchFamily="34" charset="0"/>
              </a:rPr>
              <a:t>ú</a:t>
            </a:r>
            <a:r>
              <a:rPr lang="vi-VN" sz="2800" dirty="0">
                <a:solidFill>
                  <a:srgbClr val="081C36"/>
                </a:solidFill>
                <a:latin typeface="Calibri" panose="020F0502020204030204" pitchFamily="34" charset="0"/>
                <a:cs typeface="Calibri" panose="020F0502020204030204" pitchFamily="34" charset="0"/>
              </a:rPr>
              <a:t>c, sả, t</a:t>
            </a:r>
            <a:r>
              <a:rPr lang="en-US" sz="2800" dirty="0" err="1">
                <a:solidFill>
                  <a:srgbClr val="081C36"/>
                </a:solidFill>
                <a:latin typeface="Calibri" panose="020F0502020204030204" pitchFamily="34" charset="0"/>
                <a:cs typeface="Calibri" panose="020F0502020204030204" pitchFamily="34" charset="0"/>
              </a:rPr>
              <a:t>ía</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tô</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và</a:t>
            </a:r>
            <a:r>
              <a:rPr lang="en-US" sz="2800" dirty="0">
                <a:solidFill>
                  <a:srgbClr val="081C36"/>
                </a:solidFill>
                <a:latin typeface="Calibri" panose="020F0502020204030204" pitchFamily="34" charset="0"/>
                <a:cs typeface="Calibri" panose="020F0502020204030204" pitchFamily="34" charset="0"/>
              </a:rPr>
              <a:t> </a:t>
            </a:r>
            <a:r>
              <a:rPr lang="vi-VN" sz="2800" dirty="0">
                <a:solidFill>
                  <a:srgbClr val="081C36"/>
                </a:solidFill>
                <a:latin typeface="Calibri" panose="020F0502020204030204" pitchFamily="34" charset="0"/>
                <a:cs typeface="Calibri" panose="020F0502020204030204" pitchFamily="34" charset="0"/>
              </a:rPr>
              <a:t>c</a:t>
            </a:r>
            <a:r>
              <a:rPr lang="en-US" sz="2800" dirty="0">
                <a:solidFill>
                  <a:srgbClr val="081C36"/>
                </a:solidFill>
                <a:latin typeface="Calibri" panose="020F0502020204030204" pitchFamily="34" charset="0"/>
                <a:cs typeface="Calibri" panose="020F0502020204030204" pitchFamily="34" charset="0"/>
              </a:rPr>
              <a:t>ả</a:t>
            </a:r>
            <a:r>
              <a:rPr lang="vi-VN" sz="2800" dirty="0">
                <a:solidFill>
                  <a:srgbClr val="081C36"/>
                </a:solidFill>
                <a:latin typeface="Calibri" panose="020F0502020204030204" pitchFamily="34" charset="0"/>
                <a:cs typeface="Calibri" panose="020F0502020204030204" pitchFamily="34" charset="0"/>
              </a:rPr>
              <a:t> một b</a:t>
            </a:r>
            <a:r>
              <a:rPr lang="en-US" sz="2800" dirty="0">
                <a:solidFill>
                  <a:srgbClr val="081C36"/>
                </a:solidFill>
                <a:latin typeface="Calibri" panose="020F0502020204030204" pitchFamily="34" charset="0"/>
                <a:cs typeface="Calibri" panose="020F0502020204030204" pitchFamily="34" charset="0"/>
              </a:rPr>
              <a:t>ụ</a:t>
            </a:r>
            <a:r>
              <a:rPr lang="vi-VN" sz="2800" dirty="0">
                <a:solidFill>
                  <a:srgbClr val="081C36"/>
                </a:solidFill>
                <a:latin typeface="Calibri" panose="020F0502020204030204" pitchFamily="34" charset="0"/>
                <a:cs typeface="Calibri" panose="020F0502020204030204" pitchFamily="34" charset="0"/>
              </a:rPr>
              <a:t>i tr</a:t>
            </a:r>
            <a:r>
              <a:rPr lang="en-US" sz="2800" dirty="0">
                <a:solidFill>
                  <a:srgbClr val="081C36"/>
                </a:solidFill>
                <a:latin typeface="Calibri" panose="020F0502020204030204" pitchFamily="34" charset="0"/>
                <a:cs typeface="Calibri" panose="020F0502020204030204" pitchFamily="34" charset="0"/>
              </a:rPr>
              <a:t>e</a:t>
            </a:r>
            <a:r>
              <a:rPr lang="vi-VN" sz="2800" dirty="0">
                <a:solidFill>
                  <a:srgbClr val="081C36"/>
                </a:solidFill>
                <a:latin typeface="Calibri" panose="020F0502020204030204" pitchFamily="34" charset="0"/>
                <a:cs typeface="Calibri" panose="020F0502020204030204" pitchFamily="34" charset="0"/>
              </a:rPr>
              <a:t> nhỏ. Ông nói tr</a:t>
            </a:r>
            <a:r>
              <a:rPr lang="en-US" sz="2800" dirty="0">
                <a:solidFill>
                  <a:srgbClr val="081C36"/>
                </a:solidFill>
                <a:latin typeface="Calibri" panose="020F0502020204030204" pitchFamily="34" charset="0"/>
                <a:cs typeface="Calibri" panose="020F0502020204030204" pitchFamily="34" charset="0"/>
              </a:rPr>
              <a:t>ồ</a:t>
            </a:r>
            <a:r>
              <a:rPr lang="vi-VN" sz="2800" dirty="0">
                <a:solidFill>
                  <a:srgbClr val="081C36"/>
                </a:solidFill>
                <a:latin typeface="Calibri" panose="020F0502020204030204" pitchFamily="34" charset="0"/>
                <a:cs typeface="Calibri" panose="020F0502020204030204" pitchFamily="34" charset="0"/>
              </a:rPr>
              <a:t>ng mấy cái cây này cho giống vườn ở </a:t>
            </a:r>
            <a:r>
              <a:rPr lang="vi-VN" sz="2800" dirty="0" smtClean="0">
                <a:solidFill>
                  <a:srgbClr val="081C36"/>
                </a:solidFill>
                <a:latin typeface="Calibri" panose="020F0502020204030204" pitchFamily="34" charset="0"/>
                <a:cs typeface="Calibri" panose="020F0502020204030204" pitchFamily="34" charset="0"/>
              </a:rPr>
              <a:t>quê</a:t>
            </a:r>
            <a:r>
              <a:rPr lang="en-US" sz="2800" dirty="0" smtClean="0">
                <a:solidFill>
                  <a:srgbClr val="081C36"/>
                </a:solidFill>
                <a:latin typeface="Calibri" panose="020F0502020204030204" pitchFamily="34" charset="0"/>
                <a:cs typeface="Calibri" panose="020F0502020204030204" pitchFamily="34" charset="0"/>
              </a:rPr>
              <a:t>.</a:t>
            </a:r>
            <a:endParaRPr lang="en-US" sz="2800" dirty="0">
              <a:solidFill>
                <a:srgbClr val="081C36"/>
              </a:solidFill>
              <a:latin typeface="Calibri" panose="020F0502020204030204" pitchFamily="34" charset="0"/>
              <a:cs typeface="Calibri" panose="020F0502020204030204" pitchFamily="34" charset="0"/>
            </a:endParaRPr>
          </a:p>
          <a:p>
            <a:pPr marL="5037138" algn="r"/>
            <a:r>
              <a:rPr lang="en-US" sz="2800" b="1" i="1" dirty="0">
                <a:solidFill>
                  <a:srgbClr val="081C36"/>
                </a:solidFill>
                <a:latin typeface="Calibri" panose="020F0502020204030204" pitchFamily="34" charset="0"/>
                <a:cs typeface="Calibri" panose="020F0502020204030204" pitchFamily="34" charset="0"/>
              </a:rPr>
              <a:t>Nguyễn </a:t>
            </a:r>
            <a:r>
              <a:rPr lang="en-US" sz="2800" b="1" i="1" dirty="0" err="1">
                <a:solidFill>
                  <a:srgbClr val="081C36"/>
                </a:solidFill>
                <a:latin typeface="Calibri" panose="020F0502020204030204" pitchFamily="34" charset="0"/>
                <a:cs typeface="Calibri" panose="020F0502020204030204" pitchFamily="34" charset="0"/>
              </a:rPr>
              <a:t>Duy</a:t>
            </a:r>
            <a:r>
              <a:rPr lang="en-US" sz="2800" b="1" i="1" dirty="0">
                <a:solidFill>
                  <a:srgbClr val="081C36"/>
                </a:solidFill>
                <a:latin typeface="Calibri" panose="020F0502020204030204" pitchFamily="34" charset="0"/>
                <a:cs typeface="Calibri" panose="020F0502020204030204" pitchFamily="34" charset="0"/>
              </a:rPr>
              <a:t> San</a:t>
            </a:r>
            <a:endParaRPr lang="en-US" sz="2800" b="1" i="1"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 xmlns:a16="http://schemas.microsoft.com/office/drawing/2014/main" id="{E71CA37C-D8CE-497F-B903-7294D44BCEBC}"/>
              </a:ext>
            </a:extLst>
          </p:cNvPr>
          <p:cNvGrpSpPr/>
          <p:nvPr/>
        </p:nvGrpSpPr>
        <p:grpSpPr>
          <a:xfrm>
            <a:off x="233313" y="1601440"/>
            <a:ext cx="2241950" cy="1973179"/>
            <a:chOff x="7814747" y="2472744"/>
            <a:chExt cx="3272589" cy="2897862"/>
          </a:xfrm>
        </p:grpSpPr>
        <p:pic>
          <p:nvPicPr>
            <p:cNvPr id="11" name="Picture 2">
              <a:extLst>
                <a:ext uri="{FF2B5EF4-FFF2-40B4-BE49-F238E27FC236}">
                  <a16:creationId xmlns="" xmlns:a16="http://schemas.microsoft.com/office/drawing/2014/main" id="{E29CC089-12FE-4A97-8780-B20B089C87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205" y="2472744"/>
              <a:ext cx="1494836" cy="19125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 xmlns:a16="http://schemas.microsoft.com/office/drawing/2014/main" id="{7116850E-9C08-41E5-9815-3ED597F3BF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588113" y="2472744"/>
              <a:ext cx="1265900" cy="1827339"/>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Alternate Process 12">
              <a:extLst>
                <a:ext uri="{FF2B5EF4-FFF2-40B4-BE49-F238E27FC236}">
                  <a16:creationId xmlns="" xmlns:a16="http://schemas.microsoft.com/office/drawing/2014/main" id="{E0C2DA98-9D6E-413A-81C6-49CC38BD445B}"/>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Thảo luận nhóm đôi</a:t>
              </a:r>
            </a:p>
          </p:txBody>
        </p:sp>
      </p:grpSp>
    </p:spTree>
    <p:extLst>
      <p:ext uri="{BB962C8B-B14F-4D97-AF65-F5344CB8AC3E}">
        <p14:creationId xmlns:p14="http://schemas.microsoft.com/office/powerpoint/2010/main" val="352193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A screenshot of a video game&#10;&#10;Description automatically generated">
            <a:extLst>
              <a:ext uri="{FF2B5EF4-FFF2-40B4-BE49-F238E27FC236}">
                <a16:creationId xmlns="" xmlns:a16="http://schemas.microsoft.com/office/drawing/2014/main" id="{16A0B403-3779-4574-AA03-20AD1BA6B2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 y="-76164"/>
            <a:ext cx="12352421" cy="6862320"/>
          </a:xfrm>
          <a:prstGeom prst="rect">
            <a:avLst/>
          </a:prstGeom>
        </p:spPr>
      </p:pic>
      <p:sp>
        <p:nvSpPr>
          <p:cNvPr id="3" name="Flowchart: Delay 2">
            <a:extLst>
              <a:ext uri="{FF2B5EF4-FFF2-40B4-BE49-F238E27FC236}">
                <a16:creationId xmlns="" xmlns:a16="http://schemas.microsoft.com/office/drawing/2014/main" id="{5A38DA44-0D85-411D-899A-D9E25D063054}"/>
              </a:ext>
            </a:extLst>
          </p:cNvPr>
          <p:cNvSpPr/>
          <p:nvPr/>
        </p:nvSpPr>
        <p:spPr>
          <a:xfrm rot="5400000">
            <a:off x="656874" y="-287907"/>
            <a:ext cx="5367355" cy="5943169"/>
          </a:xfrm>
          <a:custGeom>
            <a:avLst/>
            <a:gdLst>
              <a:gd name="connsiteX0" fmla="*/ 0 w 5367355"/>
              <a:gd name="connsiteY0" fmla="*/ 0 h 5943169"/>
              <a:gd name="connsiteX1" fmla="*/ 2683678 w 5367355"/>
              <a:gd name="connsiteY1" fmla="*/ 0 h 5943169"/>
              <a:gd name="connsiteX2" fmla="*/ 5367356 w 5367355"/>
              <a:gd name="connsiteY2" fmla="*/ 2971585 h 5943169"/>
              <a:gd name="connsiteX3" fmla="*/ 2683678 w 5367355"/>
              <a:gd name="connsiteY3" fmla="*/ 5943170 h 5943169"/>
              <a:gd name="connsiteX4" fmla="*/ 0 w 5367355"/>
              <a:gd name="connsiteY4" fmla="*/ 5943169 h 5943169"/>
              <a:gd name="connsiteX5" fmla="*/ 0 w 5367355"/>
              <a:gd name="connsiteY5" fmla="*/ 0 h 594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355" h="5943169" fill="none" extrusionOk="0">
                <a:moveTo>
                  <a:pt x="0" y="0"/>
                </a:moveTo>
                <a:cubicBezTo>
                  <a:pt x="803746" y="-74821"/>
                  <a:pt x="1803334" y="159938"/>
                  <a:pt x="2683678" y="0"/>
                </a:cubicBezTo>
                <a:cubicBezTo>
                  <a:pt x="4037720" y="-60574"/>
                  <a:pt x="5659305" y="1363254"/>
                  <a:pt x="5367356" y="2971585"/>
                </a:cubicBezTo>
                <a:cubicBezTo>
                  <a:pt x="5529690" y="4699029"/>
                  <a:pt x="4357218" y="5972015"/>
                  <a:pt x="2683678" y="5943170"/>
                </a:cubicBezTo>
                <a:cubicBezTo>
                  <a:pt x="1551928" y="5847935"/>
                  <a:pt x="638490" y="6019926"/>
                  <a:pt x="0" y="5943169"/>
                </a:cubicBezTo>
                <a:cubicBezTo>
                  <a:pt x="89566" y="5265807"/>
                  <a:pt x="17469" y="2468629"/>
                  <a:pt x="0" y="0"/>
                </a:cubicBezTo>
                <a:close/>
              </a:path>
              <a:path w="5367355" h="5943169" stroke="0" extrusionOk="0">
                <a:moveTo>
                  <a:pt x="0" y="0"/>
                </a:moveTo>
                <a:cubicBezTo>
                  <a:pt x="1318599" y="-63544"/>
                  <a:pt x="1517076" y="66909"/>
                  <a:pt x="2683678" y="0"/>
                </a:cubicBezTo>
                <a:cubicBezTo>
                  <a:pt x="4274119" y="199232"/>
                  <a:pt x="5368420" y="1040374"/>
                  <a:pt x="5367356" y="2971585"/>
                </a:cubicBezTo>
                <a:cubicBezTo>
                  <a:pt x="5145931" y="4774182"/>
                  <a:pt x="4159295" y="6215256"/>
                  <a:pt x="2683678" y="5943170"/>
                </a:cubicBezTo>
                <a:cubicBezTo>
                  <a:pt x="1532687" y="5932462"/>
                  <a:pt x="366015" y="5773994"/>
                  <a:pt x="0" y="5943169"/>
                </a:cubicBezTo>
                <a:cubicBezTo>
                  <a:pt x="-164185" y="4868953"/>
                  <a:pt x="6855" y="1905927"/>
                  <a:pt x="0" y="0"/>
                </a:cubicBezTo>
                <a:close/>
              </a:path>
            </a:pathLst>
          </a:custGeom>
          <a:solidFill>
            <a:schemeClr val="bg1"/>
          </a:solidFill>
          <a:ln w="28575">
            <a:solidFill>
              <a:schemeClr val="accent5">
                <a:lumMod val="40000"/>
                <a:lumOff val="60000"/>
              </a:schemeClr>
            </a:solidFill>
            <a:extLst>
              <a:ext uri="{C807C97D-BFC1-408E-A445-0C87EB9F89A2}">
                <ask:lineSketchStyleProps xmlns="" xmlns:ask="http://schemas.microsoft.com/office/drawing/2018/sketchyshapes" sd="2361676306">
                  <a:prstGeom prst="flowChartDelay">
                    <a:avLst/>
                  </a:prstGeom>
                  <ask:type>
                    <ask:lineSketchCurved/>
                  </ask:type>
                </ask:lineSketchStyleProps>
              </a:ext>
            </a:extLst>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6A6D15CC-0706-497A-8EAC-9FD606445D4B}"/>
              </a:ext>
            </a:extLst>
          </p:cNvPr>
          <p:cNvSpPr/>
          <p:nvPr/>
        </p:nvSpPr>
        <p:spPr>
          <a:xfrm>
            <a:off x="3156104" y="1465076"/>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S</a:t>
            </a:r>
          </a:p>
        </p:txBody>
      </p:sp>
      <p:sp>
        <p:nvSpPr>
          <p:cNvPr id="10" name="Rectangle 9">
            <a:extLst>
              <a:ext uri="{FF2B5EF4-FFF2-40B4-BE49-F238E27FC236}">
                <a16:creationId xmlns="" xmlns:a16="http://schemas.microsoft.com/office/drawing/2014/main" id="{03D0E79E-F6C4-4F2C-AF1D-2C90FA551DDB}"/>
              </a:ext>
            </a:extLst>
          </p:cNvPr>
          <p:cNvSpPr/>
          <p:nvPr/>
        </p:nvSpPr>
        <p:spPr>
          <a:xfrm>
            <a:off x="3646433"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À</a:t>
            </a:r>
          </a:p>
        </p:txBody>
      </p:sp>
      <p:sp>
        <p:nvSpPr>
          <p:cNvPr id="11" name="Rectangle 10">
            <a:extLst>
              <a:ext uri="{FF2B5EF4-FFF2-40B4-BE49-F238E27FC236}">
                <a16:creationId xmlns="" xmlns:a16="http://schemas.microsoft.com/office/drawing/2014/main" id="{0FC1DD13-2187-4283-AA89-CD99620C7EEB}"/>
              </a:ext>
            </a:extLst>
          </p:cNvPr>
          <p:cNvSpPr/>
          <p:nvPr/>
        </p:nvSpPr>
        <p:spPr>
          <a:xfrm>
            <a:off x="4136762"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I</a:t>
            </a:r>
          </a:p>
        </p:txBody>
      </p:sp>
      <p:sp>
        <p:nvSpPr>
          <p:cNvPr id="12" name="Rectangle 11">
            <a:extLst>
              <a:ext uri="{FF2B5EF4-FFF2-40B4-BE49-F238E27FC236}">
                <a16:creationId xmlns="" xmlns:a16="http://schemas.microsoft.com/office/drawing/2014/main" id="{0AE19A8F-0374-4A5F-86F3-1EBBBA3A8F9C}"/>
              </a:ext>
            </a:extLst>
          </p:cNvPr>
          <p:cNvSpPr/>
          <p:nvPr/>
        </p:nvSpPr>
        <p:spPr>
          <a:xfrm>
            <a:off x="4627091"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14" name="Rectangle 13">
            <a:extLst>
              <a:ext uri="{FF2B5EF4-FFF2-40B4-BE49-F238E27FC236}">
                <a16:creationId xmlns="" xmlns:a16="http://schemas.microsoft.com/office/drawing/2014/main" id="{0E167FEA-D154-441A-8881-D2392362D163}"/>
              </a:ext>
            </a:extLst>
          </p:cNvPr>
          <p:cNvSpPr/>
          <p:nvPr/>
        </p:nvSpPr>
        <p:spPr>
          <a:xfrm>
            <a:off x="5117420"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Ò</a:t>
            </a:r>
          </a:p>
        </p:txBody>
      </p:sp>
      <p:sp>
        <p:nvSpPr>
          <p:cNvPr id="15" name="Rectangle 14">
            <a:extLst>
              <a:ext uri="{FF2B5EF4-FFF2-40B4-BE49-F238E27FC236}">
                <a16:creationId xmlns="" xmlns:a16="http://schemas.microsoft.com/office/drawing/2014/main" id="{906B58D7-195C-4C0D-81E1-2408C6A9E779}"/>
              </a:ext>
            </a:extLst>
          </p:cNvPr>
          <p:cNvSpPr/>
          <p:nvPr/>
        </p:nvSpPr>
        <p:spPr>
          <a:xfrm>
            <a:off x="5607749"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18" name="Rectangle 17">
            <a:extLst>
              <a:ext uri="{FF2B5EF4-FFF2-40B4-BE49-F238E27FC236}">
                <a16:creationId xmlns="" xmlns:a16="http://schemas.microsoft.com/office/drawing/2014/main" id="{60FB175C-E57B-4264-9BAB-4901648E128C}"/>
              </a:ext>
            </a:extLst>
          </p:cNvPr>
          <p:cNvSpPr/>
          <p:nvPr/>
        </p:nvSpPr>
        <p:spPr>
          <a:xfrm>
            <a:off x="1685117"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M</a:t>
            </a:r>
          </a:p>
        </p:txBody>
      </p:sp>
      <p:sp>
        <p:nvSpPr>
          <p:cNvPr id="19" name="Rectangle 18">
            <a:extLst>
              <a:ext uri="{FF2B5EF4-FFF2-40B4-BE49-F238E27FC236}">
                <a16:creationId xmlns="" xmlns:a16="http://schemas.microsoft.com/office/drawing/2014/main" id="{63998FBF-21DA-41AF-B69B-5887B4ADE1DF}"/>
              </a:ext>
            </a:extLst>
          </p:cNvPr>
          <p:cNvSpPr/>
          <p:nvPr/>
        </p:nvSpPr>
        <p:spPr>
          <a:xfrm>
            <a:off x="2175446"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Ê</a:t>
            </a:r>
          </a:p>
        </p:txBody>
      </p:sp>
      <p:sp>
        <p:nvSpPr>
          <p:cNvPr id="20" name="Rectangle 19">
            <a:extLst>
              <a:ext uri="{FF2B5EF4-FFF2-40B4-BE49-F238E27FC236}">
                <a16:creationId xmlns="" xmlns:a16="http://schemas.microsoft.com/office/drawing/2014/main" id="{3118019A-020B-4F63-9C57-5015EE7F3F32}"/>
              </a:ext>
            </a:extLst>
          </p:cNvPr>
          <p:cNvSpPr/>
          <p:nvPr/>
        </p:nvSpPr>
        <p:spPr>
          <a:xfrm>
            <a:off x="2665775"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K</a:t>
            </a:r>
          </a:p>
        </p:txBody>
      </p:sp>
      <p:sp>
        <p:nvSpPr>
          <p:cNvPr id="21" name="Rectangle 20">
            <a:extLst>
              <a:ext uri="{FF2B5EF4-FFF2-40B4-BE49-F238E27FC236}">
                <a16:creationId xmlns="" xmlns:a16="http://schemas.microsoft.com/office/drawing/2014/main" id="{3E800EAD-6E68-4068-913A-6427AFE1A7EC}"/>
              </a:ext>
            </a:extLst>
          </p:cNvPr>
          <p:cNvSpPr/>
          <p:nvPr/>
        </p:nvSpPr>
        <p:spPr>
          <a:xfrm>
            <a:off x="3156104" y="1942153"/>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Ô</a:t>
            </a:r>
          </a:p>
        </p:txBody>
      </p:sp>
      <p:sp>
        <p:nvSpPr>
          <p:cNvPr id="22" name="Rectangle 21">
            <a:extLst>
              <a:ext uri="{FF2B5EF4-FFF2-40B4-BE49-F238E27FC236}">
                <a16:creationId xmlns="" xmlns:a16="http://schemas.microsoft.com/office/drawing/2014/main" id="{5EBB4A11-E03B-44B4-8E31-9F8DA6603390}"/>
              </a:ext>
            </a:extLst>
          </p:cNvPr>
          <p:cNvSpPr/>
          <p:nvPr/>
        </p:nvSpPr>
        <p:spPr>
          <a:xfrm>
            <a:off x="3646433"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28" name="Rectangle 27">
            <a:extLst>
              <a:ext uri="{FF2B5EF4-FFF2-40B4-BE49-F238E27FC236}">
                <a16:creationId xmlns="" xmlns:a16="http://schemas.microsoft.com/office/drawing/2014/main" id="{733A52E1-FDA8-4053-8101-AC8BF743C067}"/>
              </a:ext>
            </a:extLst>
          </p:cNvPr>
          <p:cNvSpPr/>
          <p:nvPr/>
        </p:nvSpPr>
        <p:spPr>
          <a:xfrm>
            <a:off x="1685117"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29" name="Rectangle 28">
            <a:extLst>
              <a:ext uri="{FF2B5EF4-FFF2-40B4-BE49-F238E27FC236}">
                <a16:creationId xmlns="" xmlns:a16="http://schemas.microsoft.com/office/drawing/2014/main" id="{84F5F0CF-9528-4F00-89D6-21D85A4FF471}"/>
              </a:ext>
            </a:extLst>
          </p:cNvPr>
          <p:cNvSpPr/>
          <p:nvPr/>
        </p:nvSpPr>
        <p:spPr>
          <a:xfrm>
            <a:off x="2175446"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Ư</a:t>
            </a:r>
          </a:p>
        </p:txBody>
      </p:sp>
      <p:sp>
        <p:nvSpPr>
          <p:cNvPr id="30" name="Rectangle 29">
            <a:extLst>
              <a:ext uri="{FF2B5EF4-FFF2-40B4-BE49-F238E27FC236}">
                <a16:creationId xmlns="" xmlns:a16="http://schemas.microsoft.com/office/drawing/2014/main" id="{1AE0D6AD-DEA0-4DB7-9F40-06EA1130FE2E}"/>
              </a:ext>
            </a:extLst>
          </p:cNvPr>
          <p:cNvSpPr/>
          <p:nvPr/>
        </p:nvSpPr>
        <p:spPr>
          <a:xfrm>
            <a:off x="2665775"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Ơ</a:t>
            </a:r>
          </a:p>
        </p:txBody>
      </p:sp>
      <p:sp>
        <p:nvSpPr>
          <p:cNvPr id="31" name="Rectangle 30">
            <a:extLst>
              <a:ext uri="{FF2B5EF4-FFF2-40B4-BE49-F238E27FC236}">
                <a16:creationId xmlns="" xmlns:a16="http://schemas.microsoft.com/office/drawing/2014/main" id="{A5661BBF-674B-4CCF-B498-B8CB278C792E}"/>
              </a:ext>
            </a:extLst>
          </p:cNvPr>
          <p:cNvSpPr/>
          <p:nvPr/>
        </p:nvSpPr>
        <p:spPr>
          <a:xfrm>
            <a:off x="3156104" y="2419230"/>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32" name="Rectangle 31">
            <a:extLst>
              <a:ext uri="{FF2B5EF4-FFF2-40B4-BE49-F238E27FC236}">
                <a16:creationId xmlns="" xmlns:a16="http://schemas.microsoft.com/office/drawing/2014/main" id="{194F0862-E958-47A9-A4CD-F03C7C0A97EF}"/>
              </a:ext>
            </a:extLst>
          </p:cNvPr>
          <p:cNvSpPr/>
          <p:nvPr/>
        </p:nvSpPr>
        <p:spPr>
          <a:xfrm>
            <a:off x="3646433"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39" name="Rectangle 38">
            <a:extLst>
              <a:ext uri="{FF2B5EF4-FFF2-40B4-BE49-F238E27FC236}">
                <a16:creationId xmlns="" xmlns:a16="http://schemas.microsoft.com/office/drawing/2014/main" id="{47060F9C-183D-4735-980F-5817ED96F3E1}"/>
              </a:ext>
            </a:extLst>
          </p:cNvPr>
          <p:cNvSpPr/>
          <p:nvPr/>
        </p:nvSpPr>
        <p:spPr>
          <a:xfrm>
            <a:off x="2175446"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40" name="Rectangle 39">
            <a:extLst>
              <a:ext uri="{FF2B5EF4-FFF2-40B4-BE49-F238E27FC236}">
                <a16:creationId xmlns="" xmlns:a16="http://schemas.microsoft.com/office/drawing/2014/main" id="{4084E660-91C9-480E-8EF1-F02970DE3556}"/>
              </a:ext>
            </a:extLst>
          </p:cNvPr>
          <p:cNvSpPr/>
          <p:nvPr/>
        </p:nvSpPr>
        <p:spPr>
          <a:xfrm>
            <a:off x="2665775"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Ồ</a:t>
            </a:r>
          </a:p>
        </p:txBody>
      </p:sp>
      <p:sp>
        <p:nvSpPr>
          <p:cNvPr id="41" name="Rectangle 40">
            <a:extLst>
              <a:ext uri="{FF2B5EF4-FFF2-40B4-BE49-F238E27FC236}">
                <a16:creationId xmlns="" xmlns:a16="http://schemas.microsoft.com/office/drawing/2014/main" id="{2BF94DB1-975B-487C-9418-BE17C01911D3}"/>
              </a:ext>
            </a:extLst>
          </p:cNvPr>
          <p:cNvSpPr/>
          <p:nvPr/>
        </p:nvSpPr>
        <p:spPr>
          <a:xfrm>
            <a:off x="3156104" y="2896307"/>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42" name="Rectangle 41">
            <a:extLst>
              <a:ext uri="{FF2B5EF4-FFF2-40B4-BE49-F238E27FC236}">
                <a16:creationId xmlns="" xmlns:a16="http://schemas.microsoft.com/office/drawing/2014/main" id="{A9CBB459-273F-4193-8EA8-903055A8BA8E}"/>
              </a:ext>
            </a:extLst>
          </p:cNvPr>
          <p:cNvSpPr/>
          <p:nvPr/>
        </p:nvSpPr>
        <p:spPr>
          <a:xfrm>
            <a:off x="3646433"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Ư</a:t>
            </a:r>
          </a:p>
        </p:txBody>
      </p:sp>
      <p:sp>
        <p:nvSpPr>
          <p:cNvPr id="43" name="Rectangle 42">
            <a:extLst>
              <a:ext uri="{FF2B5EF4-FFF2-40B4-BE49-F238E27FC236}">
                <a16:creationId xmlns="" xmlns:a16="http://schemas.microsoft.com/office/drawing/2014/main" id="{4E5B501F-7D3F-405A-805E-3FE6A0D8F872}"/>
              </a:ext>
            </a:extLst>
          </p:cNvPr>
          <p:cNvSpPr/>
          <p:nvPr/>
        </p:nvSpPr>
        <p:spPr>
          <a:xfrm>
            <a:off x="4136762"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Ơ</a:t>
            </a:r>
          </a:p>
        </p:txBody>
      </p:sp>
      <p:sp>
        <p:nvSpPr>
          <p:cNvPr id="44" name="Rectangle 43">
            <a:extLst>
              <a:ext uri="{FF2B5EF4-FFF2-40B4-BE49-F238E27FC236}">
                <a16:creationId xmlns="" xmlns:a16="http://schemas.microsoft.com/office/drawing/2014/main" id="{28A190A9-B6E0-44F9-A97A-DCCE76EAA44E}"/>
              </a:ext>
            </a:extLst>
          </p:cNvPr>
          <p:cNvSpPr/>
          <p:nvPr/>
        </p:nvSpPr>
        <p:spPr>
          <a:xfrm>
            <a:off x="4627091"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M</a:t>
            </a:r>
          </a:p>
        </p:txBody>
      </p:sp>
      <p:sp>
        <p:nvSpPr>
          <p:cNvPr id="51" name="Rectangle 50">
            <a:extLst>
              <a:ext uri="{FF2B5EF4-FFF2-40B4-BE49-F238E27FC236}">
                <a16:creationId xmlns="" xmlns:a16="http://schemas.microsoft.com/office/drawing/2014/main" id="{C7A754BE-E8B6-4890-8191-C588CDBEC75B}"/>
              </a:ext>
            </a:extLst>
          </p:cNvPr>
          <p:cNvSpPr/>
          <p:nvPr/>
        </p:nvSpPr>
        <p:spPr>
          <a:xfrm>
            <a:off x="3156104" y="3373384"/>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52" name="Rectangle 51">
            <a:extLst>
              <a:ext uri="{FF2B5EF4-FFF2-40B4-BE49-F238E27FC236}">
                <a16:creationId xmlns="" xmlns:a16="http://schemas.microsoft.com/office/drawing/2014/main" id="{BEED0F5A-B53B-4019-AB68-DF768A35B7FA}"/>
              </a:ext>
            </a:extLst>
          </p:cNvPr>
          <p:cNvSpPr/>
          <p:nvPr/>
        </p:nvSpPr>
        <p:spPr>
          <a:xfrm>
            <a:off x="3646433" y="337338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À</a:t>
            </a:r>
          </a:p>
        </p:txBody>
      </p:sp>
      <p:sp>
        <p:nvSpPr>
          <p:cNvPr id="53" name="Rectangle 52">
            <a:extLst>
              <a:ext uri="{FF2B5EF4-FFF2-40B4-BE49-F238E27FC236}">
                <a16:creationId xmlns="" xmlns:a16="http://schemas.microsoft.com/office/drawing/2014/main" id="{DD6A8535-539B-4D89-9F89-38664CA38BFB}"/>
              </a:ext>
            </a:extLst>
          </p:cNvPr>
          <p:cNvSpPr/>
          <p:nvPr/>
        </p:nvSpPr>
        <p:spPr>
          <a:xfrm>
            <a:off x="4136762" y="337338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60" name="Rectangle 59">
            <a:extLst>
              <a:ext uri="{FF2B5EF4-FFF2-40B4-BE49-F238E27FC236}">
                <a16:creationId xmlns="" xmlns:a16="http://schemas.microsoft.com/office/drawing/2014/main" id="{1787C2E9-AB2C-47E2-BC6F-73C04E0D2126}"/>
              </a:ext>
            </a:extLst>
          </p:cNvPr>
          <p:cNvSpPr/>
          <p:nvPr/>
        </p:nvSpPr>
        <p:spPr>
          <a:xfrm>
            <a:off x="2665775"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61" name="Rectangle 60">
            <a:extLst>
              <a:ext uri="{FF2B5EF4-FFF2-40B4-BE49-F238E27FC236}">
                <a16:creationId xmlns="" xmlns:a16="http://schemas.microsoft.com/office/drawing/2014/main" id="{947C32C8-C04F-423B-B454-63CEABA47088}"/>
              </a:ext>
            </a:extLst>
          </p:cNvPr>
          <p:cNvSpPr/>
          <p:nvPr/>
        </p:nvSpPr>
        <p:spPr>
          <a:xfrm>
            <a:off x="3156104" y="3850461"/>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Ồ</a:t>
            </a:r>
          </a:p>
        </p:txBody>
      </p:sp>
      <p:sp>
        <p:nvSpPr>
          <p:cNvPr id="62" name="Rectangle 61">
            <a:extLst>
              <a:ext uri="{FF2B5EF4-FFF2-40B4-BE49-F238E27FC236}">
                <a16:creationId xmlns="" xmlns:a16="http://schemas.microsoft.com/office/drawing/2014/main" id="{AEBDC07A-18D4-4AEC-A1D3-FBD811283FD2}"/>
              </a:ext>
            </a:extLst>
          </p:cNvPr>
          <p:cNvSpPr/>
          <p:nvPr/>
        </p:nvSpPr>
        <p:spPr>
          <a:xfrm>
            <a:off x="3646433"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63" name="Rectangle 62">
            <a:extLst>
              <a:ext uri="{FF2B5EF4-FFF2-40B4-BE49-F238E27FC236}">
                <a16:creationId xmlns="" xmlns:a16="http://schemas.microsoft.com/office/drawing/2014/main" id="{E2E43D8E-F7DD-4C81-A886-090537B4752A}"/>
              </a:ext>
            </a:extLst>
          </p:cNvPr>
          <p:cNvSpPr/>
          <p:nvPr/>
        </p:nvSpPr>
        <p:spPr>
          <a:xfrm>
            <a:off x="4136762"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88" name="Rectangle 87">
            <a:extLst>
              <a:ext uri="{FF2B5EF4-FFF2-40B4-BE49-F238E27FC236}">
                <a16:creationId xmlns="" xmlns:a16="http://schemas.microsoft.com/office/drawing/2014/main" id="{0934BC38-42E3-4219-A839-FBEC22201365}"/>
              </a:ext>
            </a:extLst>
          </p:cNvPr>
          <p:cNvSpPr/>
          <p:nvPr/>
        </p:nvSpPr>
        <p:spPr>
          <a:xfrm>
            <a:off x="4136761" y="1942152"/>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91" name="Flowchart: Alternate Process 90">
            <a:extLst>
              <a:ext uri="{FF2B5EF4-FFF2-40B4-BE49-F238E27FC236}">
                <a16:creationId xmlns="" xmlns:a16="http://schemas.microsoft.com/office/drawing/2014/main" id="{263C56DE-8D79-40F6-BFCD-0CC2370DD67B}"/>
              </a:ext>
            </a:extLst>
          </p:cNvPr>
          <p:cNvSpPr/>
          <p:nvPr/>
        </p:nvSpPr>
        <p:spPr>
          <a:xfrm>
            <a:off x="7349883" y="948122"/>
            <a:ext cx="4315327" cy="1061412"/>
          </a:xfrm>
          <a:prstGeom prst="flowChartAlternateProcess">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22225">
                  <a:solidFill>
                    <a:srgbClr val="FF0000"/>
                  </a:solidFill>
                  <a:prstDash val="solid"/>
                </a:ln>
                <a:solidFill>
                  <a:schemeClr val="accent3">
                    <a:lumMod val="40000"/>
                    <a:lumOff val="60000"/>
                  </a:schemeClr>
                </a:solidFill>
                <a:latin typeface="Calibri" panose="020F0502020204030204" pitchFamily="34" charset="0"/>
                <a:cs typeface="Calibri" panose="020F0502020204030204" pitchFamily="34" charset="0"/>
              </a:rPr>
              <a:t>Giải mã ô chữ sau:</a:t>
            </a:r>
          </a:p>
        </p:txBody>
      </p:sp>
      <p:sp>
        <p:nvSpPr>
          <p:cNvPr id="2" name="Heptagon 1">
            <a:extLst>
              <a:ext uri="{FF2B5EF4-FFF2-40B4-BE49-F238E27FC236}">
                <a16:creationId xmlns="" xmlns:a16="http://schemas.microsoft.com/office/drawing/2014/main" id="{A3E4A4C6-2D3D-4C6D-B053-0C435109DC81}"/>
              </a:ext>
            </a:extLst>
          </p:cNvPr>
          <p:cNvSpPr/>
          <p:nvPr/>
        </p:nvSpPr>
        <p:spPr>
          <a:xfrm>
            <a:off x="850719" y="1226537"/>
            <a:ext cx="543244"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37" name="Heptagon 36">
            <a:extLst>
              <a:ext uri="{FF2B5EF4-FFF2-40B4-BE49-F238E27FC236}">
                <a16:creationId xmlns="" xmlns:a16="http://schemas.microsoft.com/office/drawing/2014/main" id="{2A0FA2CE-A429-4858-8C8D-947EF40465BA}"/>
              </a:ext>
            </a:extLst>
          </p:cNvPr>
          <p:cNvSpPr/>
          <p:nvPr/>
        </p:nvSpPr>
        <p:spPr>
          <a:xfrm>
            <a:off x="861846" y="1781543"/>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47" name="Heptagon 46">
            <a:extLst>
              <a:ext uri="{FF2B5EF4-FFF2-40B4-BE49-F238E27FC236}">
                <a16:creationId xmlns="" xmlns:a16="http://schemas.microsoft.com/office/drawing/2014/main" id="{962038E5-EB81-42A8-8D9A-D953EC0DBF4D}"/>
              </a:ext>
            </a:extLst>
          </p:cNvPr>
          <p:cNvSpPr/>
          <p:nvPr/>
        </p:nvSpPr>
        <p:spPr>
          <a:xfrm>
            <a:off x="861846" y="2300454"/>
            <a:ext cx="490115" cy="480910"/>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48" name="Heptagon 47">
            <a:extLst>
              <a:ext uri="{FF2B5EF4-FFF2-40B4-BE49-F238E27FC236}">
                <a16:creationId xmlns="" xmlns:a16="http://schemas.microsoft.com/office/drawing/2014/main" id="{5FF63B0A-0037-4B9D-9E6A-CA85BBF7701E}"/>
              </a:ext>
            </a:extLst>
          </p:cNvPr>
          <p:cNvSpPr/>
          <p:nvPr/>
        </p:nvSpPr>
        <p:spPr>
          <a:xfrm>
            <a:off x="850719" y="2810642"/>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49" name="Heptagon 48">
            <a:extLst>
              <a:ext uri="{FF2B5EF4-FFF2-40B4-BE49-F238E27FC236}">
                <a16:creationId xmlns="" xmlns:a16="http://schemas.microsoft.com/office/drawing/2014/main" id="{C18974F8-C492-45F1-931F-6A4A9765FBE0}"/>
              </a:ext>
            </a:extLst>
          </p:cNvPr>
          <p:cNvSpPr/>
          <p:nvPr/>
        </p:nvSpPr>
        <p:spPr>
          <a:xfrm>
            <a:off x="850719" y="3303189"/>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50" name="Heptagon 49">
            <a:extLst>
              <a:ext uri="{FF2B5EF4-FFF2-40B4-BE49-F238E27FC236}">
                <a16:creationId xmlns="" xmlns:a16="http://schemas.microsoft.com/office/drawing/2014/main" id="{AB21C6E5-C91F-476D-9291-ABC418B0DF41}"/>
              </a:ext>
            </a:extLst>
          </p:cNvPr>
          <p:cNvSpPr/>
          <p:nvPr/>
        </p:nvSpPr>
        <p:spPr>
          <a:xfrm>
            <a:off x="850934" y="3850460"/>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4" name="TextBox 3">
            <a:extLst>
              <a:ext uri="{FF2B5EF4-FFF2-40B4-BE49-F238E27FC236}">
                <a16:creationId xmlns="" xmlns:a16="http://schemas.microsoft.com/office/drawing/2014/main" id="{038CEBB5-83A6-44D7-8B44-4AC26DF09351}"/>
              </a:ext>
            </a:extLst>
          </p:cNvPr>
          <p:cNvSpPr txBox="1"/>
          <p:nvPr/>
        </p:nvSpPr>
        <p:spPr>
          <a:xfrm>
            <a:off x="1507958" y="335100"/>
            <a:ext cx="4099791"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có cảng Nhà Rồng?</a:t>
            </a:r>
          </a:p>
        </p:txBody>
      </p:sp>
      <p:sp>
        <p:nvSpPr>
          <p:cNvPr id="54" name="TextBox 53">
            <a:extLst>
              <a:ext uri="{FF2B5EF4-FFF2-40B4-BE49-F238E27FC236}">
                <a16:creationId xmlns="" xmlns:a16="http://schemas.microsoft.com/office/drawing/2014/main" id="{734A38CB-937F-4CF4-9B6C-6B450CFC7434}"/>
              </a:ext>
            </a:extLst>
          </p:cNvPr>
          <p:cNvSpPr txBox="1"/>
          <p:nvPr/>
        </p:nvSpPr>
        <p:spPr>
          <a:xfrm>
            <a:off x="1077064" y="29497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Tên gọi khác của sông Cửu Long?</a:t>
            </a:r>
          </a:p>
        </p:txBody>
      </p:sp>
      <p:sp>
        <p:nvSpPr>
          <p:cNvPr id="45" name="TextBox 44">
            <a:extLst>
              <a:ext uri="{FF2B5EF4-FFF2-40B4-BE49-F238E27FC236}">
                <a16:creationId xmlns="" xmlns:a16="http://schemas.microsoft.com/office/drawing/2014/main" id="{46857B90-C9D1-4625-9756-B811288CA37F}"/>
              </a:ext>
            </a:extLst>
          </p:cNvPr>
          <p:cNvSpPr txBox="1"/>
          <p:nvPr/>
        </p:nvSpPr>
        <p:spPr>
          <a:xfrm>
            <a:off x="1702591" y="413750"/>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soi bóng Cố đô?</a:t>
            </a:r>
          </a:p>
        </p:txBody>
      </p:sp>
      <p:sp>
        <p:nvSpPr>
          <p:cNvPr id="46" name="TextBox 45">
            <a:extLst>
              <a:ext uri="{FF2B5EF4-FFF2-40B4-BE49-F238E27FC236}">
                <a16:creationId xmlns="" xmlns:a16="http://schemas.microsoft.com/office/drawing/2014/main" id="{C5DBEE56-F695-4D5E-A26B-60A6E254B3F4}"/>
              </a:ext>
            </a:extLst>
          </p:cNvPr>
          <p:cNvSpPr txBox="1"/>
          <p:nvPr/>
        </p:nvSpPr>
        <p:spPr>
          <a:xfrm>
            <a:off x="883525" y="24722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Tên gọi khác của hồ Hoàn Kiếm?</a:t>
            </a:r>
          </a:p>
        </p:txBody>
      </p:sp>
      <p:sp>
        <p:nvSpPr>
          <p:cNvPr id="55" name="TextBox 54">
            <a:extLst>
              <a:ext uri="{FF2B5EF4-FFF2-40B4-BE49-F238E27FC236}">
                <a16:creationId xmlns="" xmlns:a16="http://schemas.microsoft.com/office/drawing/2014/main" id="{E011459F-5923-49FC-B816-5B7FB0E9AEFE}"/>
              </a:ext>
            </a:extLst>
          </p:cNvPr>
          <p:cNvSpPr txBox="1"/>
          <p:nvPr/>
        </p:nvSpPr>
        <p:spPr>
          <a:xfrm>
            <a:off x="861846" y="147631"/>
            <a:ext cx="5603122"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giá lạnh như là mùa đông?</a:t>
            </a:r>
          </a:p>
        </p:txBody>
      </p:sp>
      <p:sp>
        <p:nvSpPr>
          <p:cNvPr id="56" name="TextBox 55">
            <a:extLst>
              <a:ext uri="{FF2B5EF4-FFF2-40B4-BE49-F238E27FC236}">
                <a16:creationId xmlns="" xmlns:a16="http://schemas.microsoft.com/office/drawing/2014/main" id="{217520BE-031A-4B61-8B63-EBD21F181690}"/>
              </a:ext>
            </a:extLst>
          </p:cNvPr>
          <p:cNvSpPr txBox="1"/>
          <p:nvPr/>
        </p:nvSpPr>
        <p:spPr>
          <a:xfrm>
            <a:off x="1206345" y="19947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đỏ nặng phù sa?</a:t>
            </a:r>
          </a:p>
        </p:txBody>
      </p:sp>
      <p:sp>
        <p:nvSpPr>
          <p:cNvPr id="57" name="Rectangle 56">
            <a:extLst>
              <a:ext uri="{FF2B5EF4-FFF2-40B4-BE49-F238E27FC236}">
                <a16:creationId xmlns="" xmlns:a16="http://schemas.microsoft.com/office/drawing/2014/main" id="{A7D5A9DB-A2A6-4F29-91FF-34B186E9DAE9}"/>
              </a:ext>
            </a:extLst>
          </p:cNvPr>
          <p:cNvSpPr/>
          <p:nvPr/>
        </p:nvSpPr>
        <p:spPr>
          <a:xfrm>
            <a:off x="3647398" y="145313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59" name="Rectangle 58">
            <a:extLst>
              <a:ext uri="{FF2B5EF4-FFF2-40B4-BE49-F238E27FC236}">
                <a16:creationId xmlns="" xmlns:a16="http://schemas.microsoft.com/office/drawing/2014/main" id="{BE18B1C5-7974-401F-B388-B4F15FF6524F}"/>
              </a:ext>
            </a:extLst>
          </p:cNvPr>
          <p:cNvSpPr/>
          <p:nvPr/>
        </p:nvSpPr>
        <p:spPr>
          <a:xfrm>
            <a:off x="4149437" y="146507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4" name="Rectangle 63">
            <a:extLst>
              <a:ext uri="{FF2B5EF4-FFF2-40B4-BE49-F238E27FC236}">
                <a16:creationId xmlns="" xmlns:a16="http://schemas.microsoft.com/office/drawing/2014/main" id="{B3362E57-ADB2-4D92-BEC1-EC8B5714CA84}"/>
              </a:ext>
            </a:extLst>
          </p:cNvPr>
          <p:cNvSpPr/>
          <p:nvPr/>
        </p:nvSpPr>
        <p:spPr>
          <a:xfrm>
            <a:off x="5645038" y="146507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5" name="Rectangle 64">
            <a:extLst>
              <a:ext uri="{FF2B5EF4-FFF2-40B4-BE49-F238E27FC236}">
                <a16:creationId xmlns="" xmlns:a16="http://schemas.microsoft.com/office/drawing/2014/main" id="{5F7E34AC-475B-45A6-B3C7-7CD4243BB284}"/>
              </a:ext>
            </a:extLst>
          </p:cNvPr>
          <p:cNvSpPr/>
          <p:nvPr/>
        </p:nvSpPr>
        <p:spPr>
          <a:xfrm>
            <a:off x="5127385" y="146507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6" name="Rectangle 65">
            <a:extLst>
              <a:ext uri="{FF2B5EF4-FFF2-40B4-BE49-F238E27FC236}">
                <a16:creationId xmlns="" xmlns:a16="http://schemas.microsoft.com/office/drawing/2014/main" id="{51F6CD76-1D63-43F9-9978-F46B1312E607}"/>
              </a:ext>
            </a:extLst>
          </p:cNvPr>
          <p:cNvSpPr/>
          <p:nvPr/>
        </p:nvSpPr>
        <p:spPr>
          <a:xfrm>
            <a:off x="2659356" y="1942152"/>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7" name="Rectangle 66">
            <a:extLst>
              <a:ext uri="{FF2B5EF4-FFF2-40B4-BE49-F238E27FC236}">
                <a16:creationId xmlns="" xmlns:a16="http://schemas.microsoft.com/office/drawing/2014/main" id="{EC0B220A-0274-4B61-9B64-E1019B6CDFE7}"/>
              </a:ext>
            </a:extLst>
          </p:cNvPr>
          <p:cNvSpPr/>
          <p:nvPr/>
        </p:nvSpPr>
        <p:spPr>
          <a:xfrm>
            <a:off x="3163862" y="194361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8" name="Rectangle 67">
            <a:extLst>
              <a:ext uri="{FF2B5EF4-FFF2-40B4-BE49-F238E27FC236}">
                <a16:creationId xmlns="" xmlns:a16="http://schemas.microsoft.com/office/drawing/2014/main" id="{D4E522B2-E363-4844-A07E-ED84773BDE24}"/>
              </a:ext>
            </a:extLst>
          </p:cNvPr>
          <p:cNvSpPr/>
          <p:nvPr/>
        </p:nvSpPr>
        <p:spPr>
          <a:xfrm>
            <a:off x="3668673" y="1916638"/>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9" name="Rectangle 68">
            <a:extLst>
              <a:ext uri="{FF2B5EF4-FFF2-40B4-BE49-F238E27FC236}">
                <a16:creationId xmlns="" xmlns:a16="http://schemas.microsoft.com/office/drawing/2014/main" id="{330D3A35-569D-4B60-AAC8-BBF53B545900}"/>
              </a:ext>
            </a:extLst>
          </p:cNvPr>
          <p:cNvSpPr/>
          <p:nvPr/>
        </p:nvSpPr>
        <p:spPr>
          <a:xfrm>
            <a:off x="4158534" y="192055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0" name="Rectangle 69">
            <a:extLst>
              <a:ext uri="{FF2B5EF4-FFF2-40B4-BE49-F238E27FC236}">
                <a16:creationId xmlns="" xmlns:a16="http://schemas.microsoft.com/office/drawing/2014/main" id="{2FC6A366-4D63-4412-A08B-8EDC23255BB1}"/>
              </a:ext>
            </a:extLst>
          </p:cNvPr>
          <p:cNvSpPr/>
          <p:nvPr/>
        </p:nvSpPr>
        <p:spPr>
          <a:xfrm>
            <a:off x="2151375" y="243654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1" name="Rectangle 70">
            <a:extLst>
              <a:ext uri="{FF2B5EF4-FFF2-40B4-BE49-F238E27FC236}">
                <a16:creationId xmlns="" xmlns:a16="http://schemas.microsoft.com/office/drawing/2014/main" id="{8D7A134B-7EE4-4B32-9FE5-E5E5311E962D}"/>
              </a:ext>
            </a:extLst>
          </p:cNvPr>
          <p:cNvSpPr/>
          <p:nvPr/>
        </p:nvSpPr>
        <p:spPr>
          <a:xfrm>
            <a:off x="2655261" y="241617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2" name="Rectangle 71">
            <a:extLst>
              <a:ext uri="{FF2B5EF4-FFF2-40B4-BE49-F238E27FC236}">
                <a16:creationId xmlns="" xmlns:a16="http://schemas.microsoft.com/office/drawing/2014/main" id="{808BCA1C-0EA5-434A-A179-054542066671}"/>
              </a:ext>
            </a:extLst>
          </p:cNvPr>
          <p:cNvSpPr/>
          <p:nvPr/>
        </p:nvSpPr>
        <p:spPr>
          <a:xfrm>
            <a:off x="3147313" y="243654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3" name="Rectangle 72">
            <a:extLst>
              <a:ext uri="{FF2B5EF4-FFF2-40B4-BE49-F238E27FC236}">
                <a16:creationId xmlns="" xmlns:a16="http://schemas.microsoft.com/office/drawing/2014/main" id="{5C0E940B-2197-4F06-9F83-760A0BE689A4}"/>
              </a:ext>
            </a:extLst>
          </p:cNvPr>
          <p:cNvSpPr/>
          <p:nvPr/>
        </p:nvSpPr>
        <p:spPr>
          <a:xfrm>
            <a:off x="3668672" y="241329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74" name="Rectangle 73">
            <a:extLst>
              <a:ext uri="{FF2B5EF4-FFF2-40B4-BE49-F238E27FC236}">
                <a16:creationId xmlns="" xmlns:a16="http://schemas.microsoft.com/office/drawing/2014/main" id="{E00F17F8-FB58-45AE-A85E-5E6817111F2D}"/>
              </a:ext>
            </a:extLst>
          </p:cNvPr>
          <p:cNvSpPr/>
          <p:nvPr/>
        </p:nvSpPr>
        <p:spPr>
          <a:xfrm>
            <a:off x="2641328" y="289630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5" name="Rectangle 74">
            <a:extLst>
              <a:ext uri="{FF2B5EF4-FFF2-40B4-BE49-F238E27FC236}">
                <a16:creationId xmlns="" xmlns:a16="http://schemas.microsoft.com/office/drawing/2014/main" id="{EC22A0EC-C354-47AD-A8EB-010B46733261}"/>
              </a:ext>
            </a:extLst>
          </p:cNvPr>
          <p:cNvSpPr/>
          <p:nvPr/>
        </p:nvSpPr>
        <p:spPr>
          <a:xfrm>
            <a:off x="3146789" y="288764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6" name="Rectangle 75">
            <a:extLst>
              <a:ext uri="{FF2B5EF4-FFF2-40B4-BE49-F238E27FC236}">
                <a16:creationId xmlns="" xmlns:a16="http://schemas.microsoft.com/office/drawing/2014/main" id="{E4C0374E-F5D3-455D-BA62-212486AFF401}"/>
              </a:ext>
            </a:extLst>
          </p:cNvPr>
          <p:cNvSpPr/>
          <p:nvPr/>
        </p:nvSpPr>
        <p:spPr>
          <a:xfrm>
            <a:off x="3651599" y="28779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7" name="Rectangle 76">
            <a:extLst>
              <a:ext uri="{FF2B5EF4-FFF2-40B4-BE49-F238E27FC236}">
                <a16:creationId xmlns="" xmlns:a16="http://schemas.microsoft.com/office/drawing/2014/main" id="{186D82FE-898A-4C04-994B-EF68F90A8BBA}"/>
              </a:ext>
            </a:extLst>
          </p:cNvPr>
          <p:cNvSpPr/>
          <p:nvPr/>
        </p:nvSpPr>
        <p:spPr>
          <a:xfrm>
            <a:off x="4135696" y="28779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8" name="Rectangle 77">
            <a:extLst>
              <a:ext uri="{FF2B5EF4-FFF2-40B4-BE49-F238E27FC236}">
                <a16:creationId xmlns="" xmlns:a16="http://schemas.microsoft.com/office/drawing/2014/main" id="{A862FF6C-4FC1-4B84-9D74-84F6AFFE371D}"/>
              </a:ext>
            </a:extLst>
          </p:cNvPr>
          <p:cNvSpPr/>
          <p:nvPr/>
        </p:nvSpPr>
        <p:spPr>
          <a:xfrm>
            <a:off x="3153554" y="38591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9" name="Rectangle 78">
            <a:extLst>
              <a:ext uri="{FF2B5EF4-FFF2-40B4-BE49-F238E27FC236}">
                <a16:creationId xmlns="" xmlns:a16="http://schemas.microsoft.com/office/drawing/2014/main" id="{1C3D474A-EA89-4DBF-945C-2FC581A769FD}"/>
              </a:ext>
            </a:extLst>
          </p:cNvPr>
          <p:cNvSpPr/>
          <p:nvPr/>
        </p:nvSpPr>
        <p:spPr>
          <a:xfrm>
            <a:off x="3659108" y="386884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5" name="Arrow: Right 4">
            <a:extLst>
              <a:ext uri="{FF2B5EF4-FFF2-40B4-BE49-F238E27FC236}">
                <a16:creationId xmlns="" xmlns:a16="http://schemas.microsoft.com/office/drawing/2014/main" id="{C29DB005-F13D-4A27-93B7-A52F2031F049}"/>
              </a:ext>
            </a:extLst>
          </p:cNvPr>
          <p:cNvSpPr/>
          <p:nvPr/>
        </p:nvSpPr>
        <p:spPr>
          <a:xfrm>
            <a:off x="1748163" y="3859119"/>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row: Right 81">
            <a:extLst>
              <a:ext uri="{FF2B5EF4-FFF2-40B4-BE49-F238E27FC236}">
                <a16:creationId xmlns="" xmlns:a16="http://schemas.microsoft.com/office/drawing/2014/main" id="{373C3D6E-9BC3-4AA7-A412-3D99C7356ECC}"/>
              </a:ext>
            </a:extLst>
          </p:cNvPr>
          <p:cNvSpPr/>
          <p:nvPr/>
        </p:nvSpPr>
        <p:spPr>
          <a:xfrm>
            <a:off x="1561658" y="3013096"/>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row: Right 82">
            <a:extLst>
              <a:ext uri="{FF2B5EF4-FFF2-40B4-BE49-F238E27FC236}">
                <a16:creationId xmlns="" xmlns:a16="http://schemas.microsoft.com/office/drawing/2014/main" id="{7F99173B-9CF7-48CA-89B2-7568EE714463}"/>
              </a:ext>
            </a:extLst>
          </p:cNvPr>
          <p:cNvSpPr/>
          <p:nvPr/>
        </p:nvSpPr>
        <p:spPr>
          <a:xfrm>
            <a:off x="4406883" y="2412355"/>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row: Right 83">
            <a:extLst>
              <a:ext uri="{FF2B5EF4-FFF2-40B4-BE49-F238E27FC236}">
                <a16:creationId xmlns="" xmlns:a16="http://schemas.microsoft.com/office/drawing/2014/main" id="{EA59DB08-9248-4804-8A4A-085E1FC68B8E}"/>
              </a:ext>
            </a:extLst>
          </p:cNvPr>
          <p:cNvSpPr/>
          <p:nvPr/>
        </p:nvSpPr>
        <p:spPr>
          <a:xfrm>
            <a:off x="4945622" y="1986578"/>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Right 84">
            <a:extLst>
              <a:ext uri="{FF2B5EF4-FFF2-40B4-BE49-F238E27FC236}">
                <a16:creationId xmlns="" xmlns:a16="http://schemas.microsoft.com/office/drawing/2014/main" id="{00463D41-2FCA-45E5-B4CE-0F5C384C9F3D}"/>
              </a:ext>
            </a:extLst>
          </p:cNvPr>
          <p:cNvSpPr/>
          <p:nvPr/>
        </p:nvSpPr>
        <p:spPr>
          <a:xfrm>
            <a:off x="2431710" y="1376445"/>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 xmlns:a16="http://schemas.microsoft.com/office/drawing/2014/main" id="{7FC47660-2515-4ED4-AAC1-66D827E0BB8E}"/>
              </a:ext>
            </a:extLst>
          </p:cNvPr>
          <p:cNvSpPr/>
          <p:nvPr/>
        </p:nvSpPr>
        <p:spPr>
          <a:xfrm>
            <a:off x="3670521" y="2380728"/>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pic>
        <p:nvPicPr>
          <p:cNvPr id="92" name="Picture 2">
            <a:extLst>
              <a:ext uri="{FF2B5EF4-FFF2-40B4-BE49-F238E27FC236}">
                <a16:creationId xmlns="" xmlns:a16="http://schemas.microsoft.com/office/drawing/2014/main" id="{829509D6-6333-4FD0-A5A3-7C1DADD22A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905265"/>
            <a:ext cx="1558288" cy="1676366"/>
          </a:xfrm>
          <a:prstGeom prst="rect">
            <a:avLst/>
          </a:prstGeom>
          <a:noFill/>
          <a:extLst>
            <a:ext uri="{909E8E84-426E-40DD-AFC4-6F175D3DCCD1}">
              <a14:hiddenFill xmlns:a14="http://schemas.microsoft.com/office/drawing/2010/main">
                <a:solidFill>
                  <a:srgbClr val="FFFFFF"/>
                </a:solidFill>
              </a14:hiddenFill>
            </a:ext>
          </a:extLst>
        </p:spPr>
      </p:pic>
      <p:sp>
        <p:nvSpPr>
          <p:cNvPr id="93" name="Speech Bubble: Oval 92">
            <a:extLst>
              <a:ext uri="{FF2B5EF4-FFF2-40B4-BE49-F238E27FC236}">
                <a16:creationId xmlns="" xmlns:a16="http://schemas.microsoft.com/office/drawing/2014/main" id="{B532617F-7391-44AD-A754-97F008BAFEA2}"/>
              </a:ext>
            </a:extLst>
          </p:cNvPr>
          <p:cNvSpPr/>
          <p:nvPr/>
        </p:nvSpPr>
        <p:spPr>
          <a:xfrm>
            <a:off x="6558169" y="2367959"/>
            <a:ext cx="2782989" cy="851132"/>
          </a:xfrm>
          <a:prstGeom prst="wedgeEllipseCallout">
            <a:avLst>
              <a:gd name="adj1" fmla="val -37135"/>
              <a:gd name="adj2" fmla="val 100640"/>
            </a:avLst>
          </a:prstGeom>
          <a:solidFill>
            <a:schemeClr val="bg1"/>
          </a:solidFill>
          <a:ln>
            <a:solidFill>
              <a:schemeClr val="accent4">
                <a:lumMod val="60000"/>
                <a:lumOff val="4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latin typeface="Calibri" panose="020F0502020204030204" pitchFamily="34" charset="0"/>
                <a:cs typeface="Calibri" panose="020F0502020204030204" pitchFamily="34" charset="0"/>
              </a:rPr>
              <a:t>Giơ tay, trả lời.</a:t>
            </a:r>
          </a:p>
        </p:txBody>
      </p:sp>
      <p:pic>
        <p:nvPicPr>
          <p:cNvPr id="94" name="Picture 3">
            <a:extLst>
              <a:ext uri="{FF2B5EF4-FFF2-40B4-BE49-F238E27FC236}">
                <a16:creationId xmlns="" xmlns:a16="http://schemas.microsoft.com/office/drawing/2014/main" id="{CE85DD14-9FC3-4A95-9E67-A6605009D3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000006" y="4080116"/>
            <a:ext cx="1381142" cy="1676366"/>
          </a:xfrm>
          <a:prstGeom prst="rect">
            <a:avLst/>
          </a:prstGeom>
          <a:noFill/>
          <a:extLst>
            <a:ext uri="{909E8E84-426E-40DD-AFC4-6F175D3DCCD1}">
              <a14:hiddenFill xmlns:a14="http://schemas.microsoft.com/office/drawing/2010/main">
                <a:solidFill>
                  <a:srgbClr val="FFFFFF"/>
                </a:solidFill>
              </a14:hiddenFill>
            </a:ext>
          </a:extLst>
        </p:spPr>
      </p:pic>
      <p:sp>
        <p:nvSpPr>
          <p:cNvPr id="95" name="Speech Bubble: Oval 94">
            <a:extLst>
              <a:ext uri="{FF2B5EF4-FFF2-40B4-BE49-F238E27FC236}">
                <a16:creationId xmlns="" xmlns:a16="http://schemas.microsoft.com/office/drawing/2014/main" id="{BBB46473-B6A2-4416-8ED8-21465CBF5726}"/>
              </a:ext>
            </a:extLst>
          </p:cNvPr>
          <p:cNvSpPr/>
          <p:nvPr/>
        </p:nvSpPr>
        <p:spPr>
          <a:xfrm>
            <a:off x="9488372" y="2603959"/>
            <a:ext cx="2782989" cy="851132"/>
          </a:xfrm>
          <a:prstGeom prst="wedgeEllipseCallout">
            <a:avLst>
              <a:gd name="adj1" fmla="val 3236"/>
              <a:gd name="adj2" fmla="val 95095"/>
            </a:avLst>
          </a:prstGeom>
          <a:solidFill>
            <a:schemeClr val="bg1"/>
          </a:solidFill>
          <a:ln>
            <a:solidFill>
              <a:schemeClr val="tx2">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latin typeface="Calibri" panose="020F0502020204030204" pitchFamily="34" charset="0"/>
                <a:cs typeface="Calibri" panose="020F0502020204030204" pitchFamily="34" charset="0"/>
              </a:rPr>
              <a:t>Nhận xét, chỉnh sửa.</a:t>
            </a:r>
          </a:p>
        </p:txBody>
      </p:sp>
    </p:spTree>
    <p:extLst>
      <p:ext uri="{BB962C8B-B14F-4D97-AF65-F5344CB8AC3E}">
        <p14:creationId xmlns:p14="http://schemas.microsoft.com/office/powerpoint/2010/main" val="42769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3" restart="whenNotActive" fill="hold" evtFilter="cancelBubble" nodeType="interactiveSeq">
                <p:stCondLst>
                  <p:cond evt="onClick" delay="0">
                    <p:tgtEl>
                      <p:spTgt spid="47"/>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53" restart="whenNotActive" fill="hold" evtFilter="cancelBubble" nodeType="interactiveSeq">
                <p:stCondLst>
                  <p:cond evt="onClick" delay="0">
                    <p:tgtEl>
                      <p:spTgt spid="49"/>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3" restart="whenNotActive" fill="hold" evtFilter="cancelBubble" nodeType="interactiveSeq">
                <p:stCondLst>
                  <p:cond evt="onClick" delay="0">
                    <p:tgtEl>
                      <p:spTgt spid="50"/>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3" restart="whenNotActive" fill="hold" evtFilter="cancelBubble" nodeType="interactiveSeq">
                <p:stCondLst>
                  <p:cond evt="onClick" delay="0">
                    <p:tgtEl>
                      <p:spTgt spid="57"/>
                    </p:tgtEl>
                  </p:cond>
                </p:stCondLst>
                <p:endSync evt="end" delay="0">
                  <p:rtn val="all"/>
                </p:endSync>
                <p:childTnLst>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7"/>
                                        </p:tgtEl>
                                      </p:cBhvr>
                                    </p:animEffect>
                                    <p:set>
                                      <p:cBhvr>
                                        <p:cTn id="78"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9" restart="whenNotActive" fill="hold" evtFilter="cancelBubble" nodeType="interactiveSeq">
                <p:stCondLst>
                  <p:cond evt="onClick" delay="0">
                    <p:tgtEl>
                      <p:spTgt spid="59"/>
                    </p:tgtEl>
                  </p:cond>
                </p:stCondLst>
                <p:endSync evt="end" delay="0">
                  <p:rtn val="all"/>
                </p:endSync>
                <p:childTnLst>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9"/>
                                        </p:tgtEl>
                                      </p:cBhvr>
                                    </p:animEffect>
                                    <p:set>
                                      <p:cBhvr>
                                        <p:cTn id="84"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5" restart="whenNotActive" fill="hold" evtFilter="cancelBubble" nodeType="interactiveSeq">
                <p:stCondLst>
                  <p:cond evt="onClick" delay="0">
                    <p:tgtEl>
                      <p:spTgt spid="64"/>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64"/>
                                        </p:tgtEl>
                                      </p:cBhvr>
                                    </p:animEffect>
                                    <p:set>
                                      <p:cBhvr>
                                        <p:cTn id="9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91" restart="whenNotActive" fill="hold" evtFilter="cancelBubble" nodeType="interactiveSeq">
                <p:stCondLst>
                  <p:cond evt="onClick" delay="0">
                    <p:tgtEl>
                      <p:spTgt spid="65"/>
                    </p:tgtEl>
                  </p:cond>
                </p:stCondLst>
                <p:endSync evt="end" delay="0">
                  <p:rtn val="all"/>
                </p:endSync>
                <p:childTnLst>
                  <p:par>
                    <p:cTn id="92" fill="hold">
                      <p:stCondLst>
                        <p:cond delay="indefinite"/>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65"/>
                                        </p:tgtEl>
                                      </p:cBhvr>
                                    </p:animEffect>
                                    <p:set>
                                      <p:cBhvr>
                                        <p:cTn id="9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97" restart="whenNotActive" fill="hold" evtFilter="cancelBubble" nodeType="interactiveSeq">
                <p:stCondLst>
                  <p:cond evt="onClick" delay="0">
                    <p:tgtEl>
                      <p:spTgt spid="66"/>
                    </p:tgtEl>
                  </p:cond>
                </p:stCondLst>
                <p:endSync evt="end" delay="0">
                  <p:rtn val="all"/>
                </p:endSync>
                <p:childTnLst>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66"/>
                                        </p:tgtEl>
                                      </p:cBhvr>
                                    </p:animEffect>
                                    <p:set>
                                      <p:cBhvr>
                                        <p:cTn id="102"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03" restart="whenNotActive" fill="hold" evtFilter="cancelBubble" nodeType="interactiveSeq">
                <p:stCondLst>
                  <p:cond evt="onClick" delay="0">
                    <p:tgtEl>
                      <p:spTgt spid="67"/>
                    </p:tgtEl>
                  </p:cond>
                </p:stCondLst>
                <p:endSync evt="end" delay="0">
                  <p:rtn val="all"/>
                </p:endSync>
                <p:childTnLst>
                  <p:par>
                    <p:cTn id="104" fill="hold">
                      <p:stCondLst>
                        <p:cond delay="indefinite"/>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67"/>
                                        </p:tgtEl>
                                      </p:cBhvr>
                                    </p:animEffect>
                                    <p:set>
                                      <p:cBhvr>
                                        <p:cTn id="108"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09" restart="whenNotActive" fill="hold" evtFilter="cancelBubble" nodeType="interactiveSeq">
                <p:stCondLst>
                  <p:cond evt="onClick" delay="0">
                    <p:tgtEl>
                      <p:spTgt spid="68"/>
                    </p:tgtEl>
                  </p:cond>
                </p:stCondLst>
                <p:endSync evt="end" delay="0">
                  <p:rtn val="all"/>
                </p:endSync>
                <p:childTnLst>
                  <p:par>
                    <p:cTn id="110" fill="hold">
                      <p:stCondLst>
                        <p:cond delay="indefinite"/>
                      </p:stCondLst>
                      <p:childTnLst>
                        <p:par>
                          <p:cTn id="111" fill="hold">
                            <p:stCondLst>
                              <p:cond delay="0"/>
                            </p:stCondLst>
                            <p:childTnLst>
                              <p:par>
                                <p:cTn id="112" presetID="10" presetClass="exit" presetSubtype="0" fill="hold" grpId="0" nodeType="clickEffect">
                                  <p:stCondLst>
                                    <p:cond delay="0"/>
                                  </p:stCondLst>
                                  <p:childTnLst>
                                    <p:animEffect transition="out" filter="fade">
                                      <p:cBhvr>
                                        <p:cTn id="113" dur="500"/>
                                        <p:tgtEl>
                                          <p:spTgt spid="68"/>
                                        </p:tgtEl>
                                      </p:cBhvr>
                                    </p:animEffect>
                                    <p:set>
                                      <p:cBhvr>
                                        <p:cTn id="114"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15" restart="whenNotActive" fill="hold" evtFilter="cancelBubble" nodeType="interactiveSeq">
                <p:stCondLst>
                  <p:cond evt="onClick" delay="0">
                    <p:tgtEl>
                      <p:spTgt spid="69"/>
                    </p:tgtEl>
                  </p:cond>
                </p:stCondLst>
                <p:endSync evt="end" delay="0">
                  <p:rtn val="all"/>
                </p:endSync>
                <p:childTnLst>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69"/>
                                        </p:tgtEl>
                                      </p:cBhvr>
                                    </p:animEffect>
                                    <p:set>
                                      <p:cBhvr>
                                        <p:cTn id="120"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21" restart="whenNotActive" fill="hold" evtFilter="cancelBubble" nodeType="interactiveSeq">
                <p:stCondLst>
                  <p:cond evt="onClick" delay="0">
                    <p:tgtEl>
                      <p:spTgt spid="70"/>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70"/>
                                        </p:tgtEl>
                                      </p:cBhvr>
                                    </p:animEffect>
                                    <p:set>
                                      <p:cBhvr>
                                        <p:cTn id="126"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27" restart="whenNotActive" fill="hold" evtFilter="cancelBubble" nodeType="interactiveSeq">
                <p:stCondLst>
                  <p:cond evt="onClick" delay="0">
                    <p:tgtEl>
                      <p:spTgt spid="71"/>
                    </p:tgtEl>
                  </p:cond>
                </p:stCondLst>
                <p:endSync evt="end" delay="0">
                  <p:rtn val="all"/>
                </p:endSync>
                <p:childTnLst>
                  <p:par>
                    <p:cTn id="128" fill="hold">
                      <p:stCondLst>
                        <p:cond delay="0"/>
                      </p:stCondLst>
                      <p:childTnLst>
                        <p:par>
                          <p:cTn id="129" fill="hold">
                            <p:stCondLst>
                              <p:cond delay="0"/>
                            </p:stCondLst>
                            <p:childTnLst>
                              <p:par>
                                <p:cTn id="130" presetID="10" presetClass="exit" presetSubtype="0" fill="hold" grpId="0" nodeType="clickEffect">
                                  <p:stCondLst>
                                    <p:cond delay="0"/>
                                  </p:stCondLst>
                                  <p:childTnLst>
                                    <p:animEffect transition="out" filter="fade">
                                      <p:cBhvr>
                                        <p:cTn id="131" dur="500"/>
                                        <p:tgtEl>
                                          <p:spTgt spid="71"/>
                                        </p:tgtEl>
                                      </p:cBhvr>
                                    </p:animEffect>
                                    <p:set>
                                      <p:cBhvr>
                                        <p:cTn id="132"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33" restart="whenNotActive" fill="hold" evtFilter="cancelBubble" nodeType="interactiveSeq">
                <p:stCondLst>
                  <p:cond evt="onClick" delay="0">
                    <p:tgtEl>
                      <p:spTgt spid="72"/>
                    </p:tgtEl>
                  </p:cond>
                </p:stCondLst>
                <p:endSync evt="end" delay="0">
                  <p:rtn val="all"/>
                </p:endSync>
                <p:childTnLst>
                  <p:par>
                    <p:cTn id="134" fill="hold">
                      <p:stCondLst>
                        <p:cond delay="0"/>
                      </p:stCondLst>
                      <p:childTnLst>
                        <p:par>
                          <p:cTn id="135" fill="hold">
                            <p:stCondLst>
                              <p:cond delay="0"/>
                            </p:stCondLst>
                            <p:childTnLst>
                              <p:par>
                                <p:cTn id="136" presetID="10" presetClass="exit" presetSubtype="0" fill="hold" grpId="0" nodeType="clickEffect">
                                  <p:stCondLst>
                                    <p:cond delay="0"/>
                                  </p:stCondLst>
                                  <p:childTnLst>
                                    <p:animEffect transition="out" filter="fade">
                                      <p:cBhvr>
                                        <p:cTn id="137" dur="500"/>
                                        <p:tgtEl>
                                          <p:spTgt spid="72"/>
                                        </p:tgtEl>
                                      </p:cBhvr>
                                    </p:animEffect>
                                    <p:set>
                                      <p:cBhvr>
                                        <p:cTn id="138"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39" restart="whenNotActive" fill="hold" evtFilter="cancelBubble" nodeType="interactiveSeq">
                <p:stCondLst>
                  <p:cond evt="onClick" delay="0">
                    <p:tgtEl>
                      <p:spTgt spid="73"/>
                    </p:tgtEl>
                  </p:cond>
                </p:stCondLst>
                <p:endSync evt="end" delay="0">
                  <p:rtn val="all"/>
                </p:endSync>
                <p:childTnLst>
                  <p:par>
                    <p:cTn id="140" fill="hold">
                      <p:stCondLst>
                        <p:cond delay="0"/>
                      </p:stCondLst>
                      <p:childTnLst>
                        <p:par>
                          <p:cTn id="141" fill="hold">
                            <p:stCondLst>
                              <p:cond delay="0"/>
                            </p:stCondLst>
                            <p:childTnLst>
                              <p:par>
                                <p:cTn id="142" presetID="10" presetClass="exit" presetSubtype="0" fill="hold" grpId="0" nodeType="clickEffect">
                                  <p:stCondLst>
                                    <p:cond delay="0"/>
                                  </p:stCondLst>
                                  <p:childTnLst>
                                    <p:animEffect transition="out" filter="fade">
                                      <p:cBhvr>
                                        <p:cTn id="143" dur="500"/>
                                        <p:tgtEl>
                                          <p:spTgt spid="73"/>
                                        </p:tgtEl>
                                      </p:cBhvr>
                                    </p:animEffect>
                                    <p:set>
                                      <p:cBhvr>
                                        <p:cTn id="144"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45" restart="whenNotActive" fill="hold" evtFilter="cancelBubble" nodeType="interactiveSeq">
                <p:stCondLst>
                  <p:cond evt="onClick" delay="0">
                    <p:tgtEl>
                      <p:spTgt spid="74"/>
                    </p:tgtEl>
                  </p:cond>
                </p:stCondLst>
                <p:endSync evt="end" delay="0">
                  <p:rtn val="all"/>
                </p:endSync>
                <p:childTnLst>
                  <p:par>
                    <p:cTn id="146" fill="hold">
                      <p:stCondLst>
                        <p:cond delay="0"/>
                      </p:stCondLst>
                      <p:childTnLst>
                        <p:par>
                          <p:cTn id="147" fill="hold">
                            <p:stCondLst>
                              <p:cond delay="0"/>
                            </p:stCondLst>
                            <p:childTnLst>
                              <p:par>
                                <p:cTn id="148" presetID="10" presetClass="exit" presetSubtype="0" fill="hold" grpId="0" nodeType="clickEffect">
                                  <p:stCondLst>
                                    <p:cond delay="0"/>
                                  </p:stCondLst>
                                  <p:childTnLst>
                                    <p:animEffect transition="out" filter="fade">
                                      <p:cBhvr>
                                        <p:cTn id="149" dur="500"/>
                                        <p:tgtEl>
                                          <p:spTgt spid="74"/>
                                        </p:tgtEl>
                                      </p:cBhvr>
                                    </p:animEffect>
                                    <p:set>
                                      <p:cBhvr>
                                        <p:cTn id="150"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151" restart="whenNotActive" fill="hold" evtFilter="cancelBubble" nodeType="interactiveSeq">
                <p:stCondLst>
                  <p:cond evt="onClick" delay="0">
                    <p:tgtEl>
                      <p:spTgt spid="75"/>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grpId="0" nodeType="clickEffect">
                                  <p:stCondLst>
                                    <p:cond delay="0"/>
                                  </p:stCondLst>
                                  <p:childTnLst>
                                    <p:animEffect transition="out" filter="fade">
                                      <p:cBhvr>
                                        <p:cTn id="155" dur="500"/>
                                        <p:tgtEl>
                                          <p:spTgt spid="75"/>
                                        </p:tgtEl>
                                      </p:cBhvr>
                                    </p:animEffect>
                                    <p:set>
                                      <p:cBhvr>
                                        <p:cTn id="156"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57" restart="whenNotActive" fill="hold" evtFilter="cancelBubble" nodeType="interactiveSeq">
                <p:stCondLst>
                  <p:cond evt="onClick" delay="0">
                    <p:tgtEl>
                      <p:spTgt spid="76"/>
                    </p:tgtEl>
                  </p:cond>
                </p:stCondLst>
                <p:endSync evt="end" delay="0">
                  <p:rtn val="all"/>
                </p:endSync>
                <p:childTnLst>
                  <p:par>
                    <p:cTn id="158" fill="hold">
                      <p:stCondLst>
                        <p:cond delay="0"/>
                      </p:stCondLst>
                      <p:childTnLst>
                        <p:par>
                          <p:cTn id="159" fill="hold">
                            <p:stCondLst>
                              <p:cond delay="0"/>
                            </p:stCondLst>
                            <p:childTnLst>
                              <p:par>
                                <p:cTn id="160" presetID="10" presetClass="exit" presetSubtype="0" fill="hold" grpId="0" nodeType="clickEffect">
                                  <p:stCondLst>
                                    <p:cond delay="0"/>
                                  </p:stCondLst>
                                  <p:childTnLst>
                                    <p:animEffect transition="out" filter="fade">
                                      <p:cBhvr>
                                        <p:cTn id="161" dur="500"/>
                                        <p:tgtEl>
                                          <p:spTgt spid="76"/>
                                        </p:tgtEl>
                                      </p:cBhvr>
                                    </p:animEffect>
                                    <p:set>
                                      <p:cBhvr>
                                        <p:cTn id="162"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63" restart="whenNotActive" fill="hold" evtFilter="cancelBubble" nodeType="interactiveSeq">
                <p:stCondLst>
                  <p:cond evt="onClick" delay="0">
                    <p:tgtEl>
                      <p:spTgt spid="77"/>
                    </p:tgtEl>
                  </p:cond>
                </p:stCondLst>
                <p:endSync evt="end" delay="0">
                  <p:rtn val="all"/>
                </p:endSync>
                <p:childTnLst>
                  <p:par>
                    <p:cTn id="164" fill="hold">
                      <p:stCondLst>
                        <p:cond delay="0"/>
                      </p:stCondLst>
                      <p:childTnLst>
                        <p:par>
                          <p:cTn id="165" fill="hold">
                            <p:stCondLst>
                              <p:cond delay="0"/>
                            </p:stCondLst>
                            <p:childTnLst>
                              <p:par>
                                <p:cTn id="166" presetID="10" presetClass="exit" presetSubtype="0" fill="hold" grpId="0" nodeType="clickEffect">
                                  <p:stCondLst>
                                    <p:cond delay="0"/>
                                  </p:stCondLst>
                                  <p:childTnLst>
                                    <p:animEffect transition="out" filter="fade">
                                      <p:cBhvr>
                                        <p:cTn id="167" dur="500"/>
                                        <p:tgtEl>
                                          <p:spTgt spid="77"/>
                                        </p:tgtEl>
                                      </p:cBhvr>
                                    </p:animEffect>
                                    <p:set>
                                      <p:cBhvr>
                                        <p:cTn id="168"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69" restart="whenNotActive" fill="hold" evtFilter="cancelBubble" nodeType="interactiveSeq">
                <p:stCondLst>
                  <p:cond evt="onClick" delay="0">
                    <p:tgtEl>
                      <p:spTgt spid="78"/>
                    </p:tgtEl>
                  </p:cond>
                </p:stCondLst>
                <p:endSync evt="end" delay="0">
                  <p:rtn val="all"/>
                </p:endSync>
                <p:childTnLst>
                  <p:par>
                    <p:cTn id="170" fill="hold">
                      <p:stCondLst>
                        <p:cond delay="0"/>
                      </p:stCondLst>
                      <p:childTnLst>
                        <p:par>
                          <p:cTn id="171" fill="hold">
                            <p:stCondLst>
                              <p:cond delay="0"/>
                            </p:stCondLst>
                            <p:childTnLst>
                              <p:par>
                                <p:cTn id="172" presetID="10" presetClass="exit" presetSubtype="0" fill="hold" grpId="0" nodeType="clickEffect">
                                  <p:stCondLst>
                                    <p:cond delay="0"/>
                                  </p:stCondLst>
                                  <p:childTnLst>
                                    <p:animEffect transition="out" filter="fade">
                                      <p:cBhvr>
                                        <p:cTn id="173" dur="500"/>
                                        <p:tgtEl>
                                          <p:spTgt spid="78"/>
                                        </p:tgtEl>
                                      </p:cBhvr>
                                    </p:animEffect>
                                    <p:set>
                                      <p:cBhvr>
                                        <p:cTn id="174"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75" restart="whenNotActive" fill="hold" evtFilter="cancelBubble" nodeType="interactiveSeq">
                <p:stCondLst>
                  <p:cond evt="onClick" delay="0">
                    <p:tgtEl>
                      <p:spTgt spid="79"/>
                    </p:tgtEl>
                  </p:cond>
                </p:stCondLst>
                <p:endSync evt="end" delay="0">
                  <p:rtn val="all"/>
                </p:endSync>
                <p:childTnLst>
                  <p:par>
                    <p:cTn id="176" fill="hold">
                      <p:stCondLst>
                        <p:cond delay="0"/>
                      </p:stCondLst>
                      <p:childTnLst>
                        <p:par>
                          <p:cTn id="177" fill="hold">
                            <p:stCondLst>
                              <p:cond delay="0"/>
                            </p:stCondLst>
                            <p:childTnLst>
                              <p:par>
                                <p:cTn id="178" presetID="10" presetClass="exit" presetSubtype="0" fill="hold" grpId="0" nodeType="clickEffect">
                                  <p:stCondLst>
                                    <p:cond delay="0"/>
                                  </p:stCondLst>
                                  <p:childTnLst>
                                    <p:animEffect transition="out" filter="fade">
                                      <p:cBhvr>
                                        <p:cTn id="179" dur="500"/>
                                        <p:tgtEl>
                                          <p:spTgt spid="79"/>
                                        </p:tgtEl>
                                      </p:cBhvr>
                                    </p:animEffect>
                                    <p:set>
                                      <p:cBhvr>
                                        <p:cTn id="180"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81" restart="whenNotActive" fill="hold" evtFilter="cancelBubble" nodeType="interactiveSeq">
                <p:stCondLst>
                  <p:cond evt="onClick" delay="0">
                    <p:tgtEl>
                      <p:spTgt spid="5"/>
                    </p:tgtEl>
                  </p:cond>
                </p:stCondLst>
                <p:endSync evt="end" delay="0">
                  <p:rtn val="all"/>
                </p:endSync>
                <p:childTnLst>
                  <p:par>
                    <p:cTn id="182" fill="hold">
                      <p:stCondLst>
                        <p:cond delay="0"/>
                      </p:stCondLst>
                      <p:childTnLst>
                        <p:par>
                          <p:cTn id="183" fill="hold">
                            <p:stCondLst>
                              <p:cond delay="0"/>
                            </p:stCondLst>
                            <p:childTnLst>
                              <p:par>
                                <p:cTn id="184" presetID="1" presetClass="exit" presetSubtype="0" fill="hold" grpId="1" nodeType="clickEffect">
                                  <p:stCondLst>
                                    <p:cond delay="0"/>
                                  </p:stCondLst>
                                  <p:childTnLst>
                                    <p:set>
                                      <p:cBhvr>
                                        <p:cTn id="185" dur="1" fill="hold">
                                          <p:stCondLst>
                                            <p:cond delay="0"/>
                                          </p:stCondLst>
                                        </p:cTn>
                                        <p:tgtEl>
                                          <p:spTgt spid="78"/>
                                        </p:tgtEl>
                                        <p:attrNameLst>
                                          <p:attrName>style.visibility</p:attrName>
                                        </p:attrNameLst>
                                      </p:cBhvr>
                                      <p:to>
                                        <p:strVal val="hidden"/>
                                      </p:to>
                                    </p:set>
                                  </p:childTnLst>
                                </p:cTn>
                              </p:par>
                              <p:par>
                                <p:cTn id="186" presetID="1" presetClass="exit" presetSubtype="0" fill="hold" grpId="1" nodeType="withEffect">
                                  <p:stCondLst>
                                    <p:cond delay="0"/>
                                  </p:stCondLst>
                                  <p:childTnLst>
                                    <p:set>
                                      <p:cBhvr>
                                        <p:cTn id="187" dur="1" fill="hold">
                                          <p:stCondLst>
                                            <p:cond delay="0"/>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88" restart="whenNotActive" fill="hold" evtFilter="cancelBubble" nodeType="interactiveSeq">
                <p:stCondLst>
                  <p:cond evt="onClick" delay="0">
                    <p:tgtEl>
                      <p:spTgt spid="82"/>
                    </p:tgtEl>
                  </p:cond>
                </p:stCondLst>
                <p:endSync evt="end" delay="0">
                  <p:rtn val="all"/>
                </p:endSync>
                <p:childTnLst>
                  <p:par>
                    <p:cTn id="189" fill="hold">
                      <p:stCondLst>
                        <p:cond delay="0"/>
                      </p:stCondLst>
                      <p:childTnLst>
                        <p:par>
                          <p:cTn id="190" fill="hold">
                            <p:stCondLst>
                              <p:cond delay="0"/>
                            </p:stCondLst>
                            <p:childTnLst>
                              <p:par>
                                <p:cTn id="191" presetID="1" presetClass="exit" presetSubtype="0" fill="hold" grpId="1" nodeType="clickEffect">
                                  <p:stCondLst>
                                    <p:cond delay="0"/>
                                  </p:stCondLst>
                                  <p:childTnLst>
                                    <p:set>
                                      <p:cBhvr>
                                        <p:cTn id="192" dur="1" fill="hold">
                                          <p:stCondLst>
                                            <p:cond delay="0"/>
                                          </p:stCondLst>
                                        </p:cTn>
                                        <p:tgtEl>
                                          <p:spTgt spid="74"/>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75"/>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76"/>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99" restart="whenNotActive" fill="hold" evtFilter="cancelBubble" nodeType="interactiveSeq">
                <p:stCondLst>
                  <p:cond evt="onClick" delay="0">
                    <p:tgtEl>
                      <p:spTgt spid="83"/>
                    </p:tgtEl>
                  </p:cond>
                </p:stCondLst>
                <p:endSync evt="end" delay="0">
                  <p:rtn val="all"/>
                </p:endSync>
                <p:childTnLst>
                  <p:par>
                    <p:cTn id="200" fill="hold">
                      <p:stCondLst>
                        <p:cond delay="0"/>
                      </p:stCondLst>
                      <p:childTnLst>
                        <p:par>
                          <p:cTn id="201" fill="hold">
                            <p:stCondLst>
                              <p:cond delay="0"/>
                            </p:stCondLst>
                            <p:childTnLst>
                              <p:par>
                                <p:cTn id="202" presetID="1" presetClass="exit" presetSubtype="0" fill="hold" grpId="1" nodeType="clickEffect">
                                  <p:stCondLst>
                                    <p:cond delay="0"/>
                                  </p:stCondLst>
                                  <p:childTnLst>
                                    <p:set>
                                      <p:cBhvr>
                                        <p:cTn id="203" dur="1" fill="hold">
                                          <p:stCondLst>
                                            <p:cond delay="0"/>
                                          </p:stCondLst>
                                        </p:cTn>
                                        <p:tgtEl>
                                          <p:spTgt spid="70"/>
                                        </p:tgtEl>
                                        <p:attrNameLst>
                                          <p:attrName>style.visibility</p:attrName>
                                        </p:attrNameLst>
                                      </p:cBhvr>
                                      <p:to>
                                        <p:strVal val="hidden"/>
                                      </p:to>
                                    </p:set>
                                  </p:childTnLst>
                                </p:cTn>
                              </p:par>
                              <p:par>
                                <p:cTn id="204" presetID="1" presetClass="exit" presetSubtype="0" fill="hold" grpId="1" nodeType="withEffect">
                                  <p:stCondLst>
                                    <p:cond delay="0"/>
                                  </p:stCondLst>
                                  <p:childTnLst>
                                    <p:set>
                                      <p:cBhvr>
                                        <p:cTn id="205" dur="1" fill="hold">
                                          <p:stCondLst>
                                            <p:cond delay="0"/>
                                          </p:stCondLst>
                                        </p:cTn>
                                        <p:tgtEl>
                                          <p:spTgt spid="71"/>
                                        </p:tgtEl>
                                        <p:attrNameLst>
                                          <p:attrName>style.visibility</p:attrName>
                                        </p:attrNameLst>
                                      </p:cBhvr>
                                      <p:to>
                                        <p:strVal val="hidden"/>
                                      </p:to>
                                    </p:set>
                                  </p:childTnLst>
                                </p:cTn>
                              </p:par>
                              <p:par>
                                <p:cTn id="206" presetID="1" presetClass="exit" presetSubtype="0" fill="hold" grpId="1" nodeType="withEffect">
                                  <p:stCondLst>
                                    <p:cond delay="0"/>
                                  </p:stCondLst>
                                  <p:childTnLst>
                                    <p:set>
                                      <p:cBhvr>
                                        <p:cTn id="207"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208" restart="whenNotActive" fill="hold" evtFilter="cancelBubble" nodeType="interactiveSeq">
                <p:stCondLst>
                  <p:cond evt="onClick" delay="0">
                    <p:tgtEl>
                      <p:spTgt spid="84"/>
                    </p:tgtEl>
                  </p:cond>
                </p:stCondLst>
                <p:endSync evt="end" delay="0">
                  <p:rtn val="all"/>
                </p:endSync>
                <p:childTnLst>
                  <p:par>
                    <p:cTn id="209" fill="hold">
                      <p:stCondLst>
                        <p:cond delay="0"/>
                      </p:stCondLst>
                      <p:childTnLst>
                        <p:par>
                          <p:cTn id="210" fill="hold">
                            <p:stCondLst>
                              <p:cond delay="0"/>
                            </p:stCondLst>
                            <p:childTnLst>
                              <p:par>
                                <p:cTn id="211" presetID="1" presetClass="exit" presetSubtype="0" fill="hold" grpId="1" nodeType="clickEffect">
                                  <p:stCondLst>
                                    <p:cond delay="0"/>
                                  </p:stCondLst>
                                  <p:childTnLst>
                                    <p:set>
                                      <p:cBhvr>
                                        <p:cTn id="212" dur="1" fill="hold">
                                          <p:stCondLst>
                                            <p:cond delay="0"/>
                                          </p:stCondLst>
                                        </p:cTn>
                                        <p:tgtEl>
                                          <p:spTgt spid="66"/>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67"/>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68"/>
                                        </p:tgtEl>
                                        <p:attrNameLst>
                                          <p:attrName>style.visibility</p:attrName>
                                        </p:attrNameLst>
                                      </p:cBhvr>
                                      <p:to>
                                        <p:strVal val="hidden"/>
                                      </p:to>
                                    </p:set>
                                  </p:childTnLst>
                                </p:cTn>
                              </p:par>
                              <p:par>
                                <p:cTn id="217" presetID="1" presetClass="exit" presetSubtype="0" fill="hold" grpId="1" nodeType="withEffect">
                                  <p:stCondLst>
                                    <p:cond delay="0"/>
                                  </p:stCondLst>
                                  <p:childTnLst>
                                    <p:set>
                                      <p:cBhvr>
                                        <p:cTn id="218" dur="1" fill="hold">
                                          <p:stCondLst>
                                            <p:cond delay="0"/>
                                          </p:stCondLst>
                                        </p:cTn>
                                        <p:tgtEl>
                                          <p:spTgt spid="69"/>
                                        </p:tgtEl>
                                        <p:attrNameLst>
                                          <p:attrName>style.visibility</p:attrName>
                                        </p:attrNameLst>
                                      </p:cBhvr>
                                      <p:to>
                                        <p:strVal val="hidden"/>
                                      </p:to>
                                    </p:set>
                                  </p:childTnLst>
                                </p:cTn>
                              </p:par>
                              <p:par>
                                <p:cTn id="219" presetID="1" presetClass="exit" presetSubtype="0" fill="hold" grpId="2" nodeType="withEffect">
                                  <p:stCondLst>
                                    <p:cond delay="0"/>
                                  </p:stCondLst>
                                  <p:childTnLst>
                                    <p:set>
                                      <p:cBhvr>
                                        <p:cTn id="220"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221" restart="whenNotActive" fill="hold" evtFilter="cancelBubble" nodeType="interactiveSeq">
                <p:stCondLst>
                  <p:cond evt="onClick" delay="0">
                    <p:tgtEl>
                      <p:spTgt spid="85"/>
                    </p:tgtEl>
                  </p:cond>
                </p:stCondLst>
                <p:endSync evt="end" delay="0">
                  <p:rtn val="all"/>
                </p:endSync>
                <p:childTnLst>
                  <p:par>
                    <p:cTn id="222" fill="hold">
                      <p:stCondLst>
                        <p:cond delay="0"/>
                      </p:stCondLst>
                      <p:childTnLst>
                        <p:par>
                          <p:cTn id="223" fill="hold">
                            <p:stCondLst>
                              <p:cond delay="0"/>
                            </p:stCondLst>
                            <p:childTnLst>
                              <p:par>
                                <p:cTn id="224" presetID="1" presetClass="exit" presetSubtype="0" fill="hold" grpId="1" nodeType="clickEffect">
                                  <p:stCondLst>
                                    <p:cond delay="0"/>
                                  </p:stCondLst>
                                  <p:childTnLst>
                                    <p:set>
                                      <p:cBhvr>
                                        <p:cTn id="225" dur="1" fill="hold">
                                          <p:stCondLst>
                                            <p:cond delay="0"/>
                                          </p:stCondLst>
                                        </p:cTn>
                                        <p:tgtEl>
                                          <p:spTgt spid="57"/>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59"/>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64"/>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232" restart="whenNotActive" fill="hold" evtFilter="cancelBubble" nodeType="interactiveSeq">
                <p:stCondLst>
                  <p:cond evt="onClick" delay="0">
                    <p:tgtEl>
                      <p:spTgt spid="90"/>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0" nodeType="clickEffect">
                                  <p:stCondLst>
                                    <p:cond delay="0"/>
                                  </p:stCondLst>
                                  <p:childTnLst>
                                    <p:animEffect transition="out" filter="fade">
                                      <p:cBhvr>
                                        <p:cTn id="236" dur="500"/>
                                        <p:tgtEl>
                                          <p:spTgt spid="90"/>
                                        </p:tgtEl>
                                      </p:cBhvr>
                                    </p:animEffect>
                                    <p:set>
                                      <p:cBhvr>
                                        <p:cTn id="237" dur="1" fill="hold">
                                          <p:stCondLst>
                                            <p:cond delay="499"/>
                                          </p:stCondLst>
                                        </p:cTn>
                                        <p:tgtEl>
                                          <p:spTgt spid="90"/>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1" presetClass="exit" presetSubtype="0" fill="hold" grpId="1" nodeType="clickEffect">
                                  <p:stCondLst>
                                    <p:cond delay="0"/>
                                  </p:stCondLst>
                                  <p:childTnLst>
                                    <p:set>
                                      <p:cBhvr>
                                        <p:cTn id="241"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childTnLst>
        </p:cTn>
      </p:par>
    </p:tnLst>
    <p:bldLst>
      <p:bldP spid="4" grpId="0"/>
      <p:bldP spid="4" grpId="1"/>
      <p:bldP spid="54" grpId="0"/>
      <p:bldP spid="54" grpId="1"/>
      <p:bldP spid="45" grpId="0"/>
      <p:bldP spid="45" grpId="1"/>
      <p:bldP spid="46" grpId="0"/>
      <p:bldP spid="46" grpId="1"/>
      <p:bldP spid="55" grpId="0"/>
      <p:bldP spid="55" grpId="1"/>
      <p:bldP spid="56" grpId="0"/>
      <p:bldP spid="56" grpId="1"/>
      <p:bldP spid="57" grpId="0" animBg="1"/>
      <p:bldP spid="57" grpId="1" animBg="1"/>
      <p:bldP spid="59" grpId="0" animBg="1"/>
      <p:bldP spid="59"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90" grpId="0" animBg="1"/>
      <p:bldP spid="90" grpId="1" animBg="1"/>
      <p:bldP spid="90" grpId="2" animBg="1"/>
      <p:bldP spid="93" grpId="0" animBg="1"/>
      <p:bldP spid="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pic>
        <p:nvPicPr>
          <p:cNvPr id="7" name="Picture 6" descr="A picture containing clipart&#10;&#10;Description automatically generated">
            <a:extLst>
              <a:ext uri="{FF2B5EF4-FFF2-40B4-BE49-F238E27FC236}">
                <a16:creationId xmlns="" xmlns:a16="http://schemas.microsoft.com/office/drawing/2014/main" id="{5B94ECC3-12A5-47A3-9132-E7D9EB854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60" y="488139"/>
            <a:ext cx="1826811" cy="2422847"/>
          </a:xfrm>
          <a:prstGeom prst="rect">
            <a:avLst/>
          </a:prstGeom>
        </p:spPr>
      </p:pic>
      <p:sp>
        <p:nvSpPr>
          <p:cNvPr id="8" name="Rectangle: Rounded Corners 7">
            <a:extLst>
              <a:ext uri="{FF2B5EF4-FFF2-40B4-BE49-F238E27FC236}">
                <a16:creationId xmlns="" xmlns:a16="http://schemas.microsoft.com/office/drawing/2014/main" id="{C2E3F06F-CBFC-49F4-AA7F-0F75FCF90A62}"/>
              </a:ext>
            </a:extLst>
          </p:cNvPr>
          <p:cNvSpPr/>
          <p:nvPr/>
        </p:nvSpPr>
        <p:spPr>
          <a:xfrm>
            <a:off x="2542671" y="606550"/>
            <a:ext cx="8943473" cy="1973179"/>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Tìm câu có dấu hai chấm trong các đoạn văn, đoạn thơ sau:</a:t>
            </a:r>
          </a:p>
        </p:txBody>
      </p:sp>
      <p:sp>
        <p:nvSpPr>
          <p:cNvPr id="9" name="Rectangle: Rounded Corners 8">
            <a:extLst>
              <a:ext uri="{FF2B5EF4-FFF2-40B4-BE49-F238E27FC236}">
                <a16:creationId xmlns="" xmlns:a16="http://schemas.microsoft.com/office/drawing/2014/main" id="{9CE3F9F4-3250-4D46-AADC-C6B6187B042A}"/>
              </a:ext>
            </a:extLst>
          </p:cNvPr>
          <p:cNvSpPr/>
          <p:nvPr/>
        </p:nvSpPr>
        <p:spPr>
          <a:xfrm>
            <a:off x="5471756" y="3186279"/>
            <a:ext cx="4779149" cy="3193526"/>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6550" indent="-112713"/>
            <a:r>
              <a:rPr lang="en-US" sz="2500" dirty="0">
                <a:ln w="0"/>
                <a:solidFill>
                  <a:schemeClr val="tx1"/>
                </a:solidFill>
                <a:latin typeface="Calibri" panose="020F0502020204030204" pitchFamily="34" charset="0"/>
                <a:cs typeface="Calibri" panose="020F0502020204030204" pitchFamily="34" charset="0"/>
              </a:rPr>
              <a:t>R</a:t>
            </a:r>
            <a:r>
              <a:rPr lang="vi-VN" sz="2500" dirty="0">
                <a:ln w="0"/>
                <a:solidFill>
                  <a:schemeClr val="tx1"/>
                </a:solidFill>
                <a:latin typeface="Calibri" panose="020F0502020204030204" pitchFamily="34" charset="0"/>
                <a:cs typeface="Calibri" panose="020F0502020204030204" pitchFamily="34" charset="0"/>
              </a:rPr>
              <a:t>ồi bà lại đi làm            </a:t>
            </a:r>
            <a:endParaRPr lang="en-US" sz="2500" dirty="0">
              <a:ln w="0"/>
              <a:solidFill>
                <a:schemeClr val="tx1"/>
              </a:solidFill>
              <a:latin typeface="Calibri" panose="020F0502020204030204" pitchFamily="34" charset="0"/>
              <a:cs typeface="Calibri" panose="020F0502020204030204" pitchFamily="34" charset="0"/>
            </a:endParaRPr>
          </a:p>
          <a:p>
            <a:pPr marL="336550" indent="-112713"/>
            <a:r>
              <a:rPr lang="vi-VN" sz="2500" dirty="0">
                <a:ln w="0"/>
                <a:solidFill>
                  <a:schemeClr val="tx1"/>
                </a:solidFill>
                <a:latin typeface="Calibri" panose="020F0502020204030204" pitchFamily="34" charset="0"/>
                <a:cs typeface="Calibri" panose="020F0502020204030204" pitchFamily="34" charset="0"/>
              </a:rPr>
              <a:t>Đến khi về thấy lạ:          </a:t>
            </a:r>
            <a:endParaRPr lang="en-US" sz="2500" dirty="0">
              <a:ln w="0"/>
              <a:solidFill>
                <a:schemeClr val="tx1"/>
              </a:solidFill>
              <a:latin typeface="Calibri" panose="020F0502020204030204" pitchFamily="34" charset="0"/>
              <a:cs typeface="Calibri" panose="020F0502020204030204" pitchFamily="34" charset="0"/>
            </a:endParaRPr>
          </a:p>
          <a:p>
            <a:pPr marL="336550" indent="-112713"/>
            <a:r>
              <a:rPr lang="vi-VN" sz="2500" dirty="0">
                <a:ln w="0"/>
                <a:solidFill>
                  <a:schemeClr val="tx1"/>
                </a:solidFill>
                <a:latin typeface="Calibri" panose="020F0502020204030204" pitchFamily="34" charset="0"/>
                <a:cs typeface="Calibri" panose="020F0502020204030204" pitchFamily="34" charset="0"/>
              </a:rPr>
              <a:t>Sân nhà sao sạch quá            </a:t>
            </a:r>
            <a:endParaRPr lang="en-US" sz="2500" dirty="0">
              <a:ln w="0"/>
              <a:solidFill>
                <a:schemeClr val="tx1"/>
              </a:solidFill>
              <a:latin typeface="Calibri" panose="020F0502020204030204" pitchFamily="34" charset="0"/>
              <a:cs typeface="Calibri" panose="020F0502020204030204" pitchFamily="34" charset="0"/>
            </a:endParaRPr>
          </a:p>
          <a:p>
            <a:pPr marL="336550" indent="-112713"/>
            <a:r>
              <a:rPr lang="vi-VN" sz="2500" dirty="0">
                <a:ln w="0"/>
                <a:solidFill>
                  <a:schemeClr val="tx1"/>
                </a:solidFill>
                <a:latin typeface="Calibri" panose="020F0502020204030204" pitchFamily="34" charset="0"/>
                <a:cs typeface="Calibri" panose="020F0502020204030204" pitchFamily="34" charset="0"/>
              </a:rPr>
              <a:t>Đàn lợn đã được ăn             </a:t>
            </a:r>
            <a:endParaRPr lang="en-US" sz="2500" dirty="0">
              <a:ln w="0"/>
              <a:solidFill>
                <a:schemeClr val="tx1"/>
              </a:solidFill>
              <a:latin typeface="Calibri" panose="020F0502020204030204" pitchFamily="34" charset="0"/>
              <a:cs typeface="Calibri" panose="020F0502020204030204" pitchFamily="34" charset="0"/>
            </a:endParaRPr>
          </a:p>
          <a:p>
            <a:pPr marL="336550" indent="-112713"/>
            <a:r>
              <a:rPr lang="vi-VN" sz="2500" dirty="0">
                <a:ln w="0"/>
                <a:solidFill>
                  <a:schemeClr val="tx1"/>
                </a:solidFill>
                <a:latin typeface="Calibri" panose="020F0502020204030204" pitchFamily="34" charset="0"/>
                <a:cs typeface="Calibri" panose="020F0502020204030204" pitchFamily="34" charset="0"/>
              </a:rPr>
              <a:t>Cơm nước nấu tinh tươm           </a:t>
            </a:r>
            <a:endParaRPr lang="en-US" sz="2500" dirty="0">
              <a:ln w="0"/>
              <a:solidFill>
                <a:schemeClr val="tx1"/>
              </a:solidFill>
              <a:latin typeface="Calibri" panose="020F0502020204030204" pitchFamily="34" charset="0"/>
              <a:cs typeface="Calibri" panose="020F0502020204030204" pitchFamily="34" charset="0"/>
            </a:endParaRPr>
          </a:p>
          <a:p>
            <a:pPr marL="336550" indent="-112713"/>
            <a:r>
              <a:rPr lang="vi-VN" sz="2500" dirty="0">
                <a:ln w="0"/>
                <a:solidFill>
                  <a:schemeClr val="tx1"/>
                </a:solidFill>
                <a:latin typeface="Calibri" panose="020F0502020204030204" pitchFamily="34" charset="0"/>
                <a:cs typeface="Calibri" panose="020F0502020204030204" pitchFamily="34" charset="0"/>
              </a:rPr>
              <a:t>Vườn rau tươi sạch cỏ.</a:t>
            </a:r>
            <a:endParaRPr lang="en-US" sz="2500" dirty="0">
              <a:ln w="0"/>
              <a:solidFill>
                <a:schemeClr val="tx1"/>
              </a:solidFill>
              <a:latin typeface="Calibri" panose="020F0502020204030204" pitchFamily="34" charset="0"/>
              <a:cs typeface="Calibri" panose="020F0502020204030204" pitchFamily="34" charset="0"/>
            </a:endParaRPr>
          </a:p>
          <a:p>
            <a:pPr marL="1316038"/>
            <a:r>
              <a:rPr lang="en-US" sz="2400" b="1" i="1" dirty="0" err="1">
                <a:ln w="0"/>
                <a:solidFill>
                  <a:schemeClr val="tx1"/>
                </a:solidFill>
                <a:latin typeface="Calibri" panose="020F0502020204030204" pitchFamily="34" charset="0"/>
                <a:cs typeface="Calibri" panose="020F0502020204030204" pitchFamily="34" charset="0"/>
              </a:rPr>
              <a:t>Phan</a:t>
            </a:r>
            <a:r>
              <a:rPr lang="en-US" sz="2400" b="1" i="1" dirty="0">
                <a:ln w="0"/>
                <a:solidFill>
                  <a:schemeClr val="tx1"/>
                </a:solidFill>
                <a:latin typeface="Calibri" panose="020F0502020204030204" pitchFamily="34" charset="0"/>
                <a:cs typeface="Calibri" panose="020F0502020204030204" pitchFamily="34" charset="0"/>
              </a:rPr>
              <a:t> Thị </a:t>
            </a:r>
            <a:r>
              <a:rPr lang="en-US" sz="2400" b="1" i="1" dirty="0" err="1">
                <a:ln w="0"/>
                <a:solidFill>
                  <a:schemeClr val="tx1"/>
                </a:solidFill>
                <a:latin typeface="Calibri" panose="020F0502020204030204" pitchFamily="34" charset="0"/>
                <a:cs typeface="Calibri" panose="020F0502020204030204" pitchFamily="34" charset="0"/>
              </a:rPr>
              <a:t>Thanh</a:t>
            </a:r>
            <a:r>
              <a:rPr lang="en-US" sz="2400" b="1" i="1" dirty="0">
                <a:ln w="0"/>
                <a:solidFill>
                  <a:schemeClr val="tx1"/>
                </a:solidFill>
                <a:latin typeface="Calibri" panose="020F0502020204030204" pitchFamily="34" charset="0"/>
                <a:cs typeface="Calibri" panose="020F0502020204030204" pitchFamily="34" charset="0"/>
              </a:rPr>
              <a:t> </a:t>
            </a:r>
            <a:r>
              <a:rPr lang="en-US" sz="2400" b="1" i="1" dirty="0" err="1">
                <a:ln w="0"/>
                <a:solidFill>
                  <a:schemeClr val="tx1"/>
                </a:solidFill>
                <a:latin typeface="Calibri" panose="020F0502020204030204" pitchFamily="34" charset="0"/>
                <a:cs typeface="Calibri" panose="020F0502020204030204" pitchFamily="34" charset="0"/>
              </a:rPr>
              <a:t>Nhàn</a:t>
            </a:r>
            <a:endParaRPr lang="en-US" sz="2400" b="1" i="1" dirty="0">
              <a:ln w="0"/>
              <a:solidFill>
                <a:schemeClr val="tx1"/>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 xmlns:a16="http://schemas.microsoft.com/office/drawing/2014/main" id="{8F8DF608-EC5D-4B59-AFFF-C5439DE59FD8}"/>
              </a:ext>
            </a:extLst>
          </p:cNvPr>
          <p:cNvGrpSpPr/>
          <p:nvPr/>
        </p:nvGrpSpPr>
        <p:grpSpPr>
          <a:xfrm>
            <a:off x="2425617" y="3615044"/>
            <a:ext cx="2788067" cy="2422847"/>
            <a:chOff x="7814747" y="2472744"/>
            <a:chExt cx="3272589" cy="2897862"/>
          </a:xfrm>
        </p:grpSpPr>
        <p:pic>
          <p:nvPicPr>
            <p:cNvPr id="10" name="Picture 2">
              <a:extLst>
                <a:ext uri="{FF2B5EF4-FFF2-40B4-BE49-F238E27FC236}">
                  <a16:creationId xmlns="" xmlns:a16="http://schemas.microsoft.com/office/drawing/2014/main" id="{91170196-D8FA-4854-A309-9858F2141E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205" y="2472744"/>
              <a:ext cx="1494836" cy="1912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 xmlns:a16="http://schemas.microsoft.com/office/drawing/2014/main" id="{CC0A48C5-E78B-4586-8B8D-A523904D83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588113" y="2472744"/>
              <a:ext cx="1265900" cy="1827339"/>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 xmlns:a16="http://schemas.microsoft.com/office/drawing/2014/main" id="{6B113178-422A-49DE-B32A-67F0A2F80D87}"/>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Thảo luận nhóm đôi</a:t>
              </a:r>
            </a:p>
          </p:txBody>
        </p:sp>
      </p:grpSp>
    </p:spTree>
    <p:extLst>
      <p:ext uri="{BB962C8B-B14F-4D97-AF65-F5344CB8AC3E}">
        <p14:creationId xmlns:p14="http://schemas.microsoft.com/office/powerpoint/2010/main" val="19623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pic>
        <p:nvPicPr>
          <p:cNvPr id="7" name="Picture 6" descr="A picture containing clipart&#10;&#10;Description automatically generated">
            <a:extLst>
              <a:ext uri="{FF2B5EF4-FFF2-40B4-BE49-F238E27FC236}">
                <a16:creationId xmlns="" xmlns:a16="http://schemas.microsoft.com/office/drawing/2014/main" id="{5B94ECC3-12A5-47A3-9132-E7D9EB854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49" y="2944038"/>
            <a:ext cx="2241950" cy="2973434"/>
          </a:xfrm>
          <a:prstGeom prst="rect">
            <a:avLst/>
          </a:prstGeom>
        </p:spPr>
      </p:pic>
      <p:sp>
        <p:nvSpPr>
          <p:cNvPr id="9" name="Rectangle: Rounded Corners 8">
            <a:extLst>
              <a:ext uri="{FF2B5EF4-FFF2-40B4-BE49-F238E27FC236}">
                <a16:creationId xmlns="" xmlns:a16="http://schemas.microsoft.com/office/drawing/2014/main" id="{9CE3F9F4-3250-4D46-AADC-C6B6187B042A}"/>
              </a:ext>
            </a:extLst>
          </p:cNvPr>
          <p:cNvSpPr/>
          <p:nvPr/>
        </p:nvSpPr>
        <p:spPr>
          <a:xfrm>
            <a:off x="2883566" y="1697150"/>
            <a:ext cx="9273619" cy="2354303"/>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81C36"/>
                </a:solidFill>
                <a:latin typeface="Calibri" panose="020F0502020204030204" pitchFamily="34" charset="0"/>
                <a:cs typeface="Calibri" panose="020F0502020204030204" pitchFamily="34" charset="0"/>
              </a:rPr>
              <a:t>Ông tôi có một mảnh vườn nhỏ trên sân thư</a:t>
            </a:r>
            <a:r>
              <a:rPr lang="en-US" sz="2800" dirty="0" err="1">
                <a:solidFill>
                  <a:srgbClr val="081C36"/>
                </a:solidFill>
                <a:latin typeface="Calibri" panose="020F0502020204030204" pitchFamily="34" charset="0"/>
                <a:cs typeface="Calibri" panose="020F0502020204030204" pitchFamily="34" charset="0"/>
              </a:rPr>
              <a:t>ợng</a:t>
            </a:r>
            <a:r>
              <a:rPr lang="vi-VN" sz="2800" dirty="0">
                <a:solidFill>
                  <a:srgbClr val="081C36"/>
                </a:solidFill>
                <a:latin typeface="Calibri" panose="020F0502020204030204" pitchFamily="34" charset="0"/>
                <a:cs typeface="Calibri" panose="020F0502020204030204" pitchFamily="34" charset="0"/>
              </a:rPr>
              <a:t>. Ông tr</a:t>
            </a:r>
            <a:r>
              <a:rPr lang="en-US" sz="2800" dirty="0">
                <a:solidFill>
                  <a:srgbClr val="081C36"/>
                </a:solidFill>
                <a:latin typeface="Calibri" panose="020F0502020204030204" pitchFamily="34" charset="0"/>
                <a:cs typeface="Calibri" panose="020F0502020204030204" pitchFamily="34" charset="0"/>
              </a:rPr>
              <a:t>ồ</a:t>
            </a:r>
            <a:r>
              <a:rPr lang="vi-VN" sz="2800" dirty="0">
                <a:solidFill>
                  <a:srgbClr val="081C36"/>
                </a:solidFill>
                <a:latin typeface="Calibri" panose="020F0502020204030204" pitchFamily="34" charset="0"/>
                <a:cs typeface="Calibri" panose="020F0502020204030204" pitchFamily="34" charset="0"/>
              </a:rPr>
              <a:t>ng đủ thứ c</a:t>
            </a:r>
            <a:r>
              <a:rPr lang="en-US" sz="2800" dirty="0" err="1">
                <a:solidFill>
                  <a:srgbClr val="081C36"/>
                </a:solidFill>
                <a:latin typeface="Calibri" panose="020F0502020204030204" pitchFamily="34" charset="0"/>
                <a:cs typeface="Calibri" panose="020F0502020204030204" pitchFamily="34" charset="0"/>
              </a:rPr>
              <a:t>ây</a:t>
            </a:r>
            <a:r>
              <a:rPr lang="en-US" sz="2800" dirty="0">
                <a:solidFill>
                  <a:srgbClr val="081C36"/>
                </a:solidFill>
                <a:latin typeface="Calibri" panose="020F0502020204030204" pitchFamily="34" charset="0"/>
                <a:cs typeface="Calibri" panose="020F0502020204030204" pitchFamily="34" charset="0"/>
              </a:rPr>
              <a:t>:</a:t>
            </a:r>
            <a:r>
              <a:rPr lang="vi-VN" sz="2800" dirty="0">
                <a:solidFill>
                  <a:srgbClr val="081C36"/>
                </a:solidFill>
                <a:latin typeface="Calibri" panose="020F0502020204030204" pitchFamily="34" charset="0"/>
                <a:cs typeface="Calibri" panose="020F0502020204030204" pitchFamily="34" charset="0"/>
              </a:rPr>
              <a:t> chan</a:t>
            </a:r>
            <a:r>
              <a:rPr lang="en-US" sz="2800" dirty="0">
                <a:solidFill>
                  <a:srgbClr val="081C36"/>
                </a:solidFill>
                <a:latin typeface="Calibri" panose="020F0502020204030204" pitchFamily="34" charset="0"/>
                <a:cs typeface="Calibri" panose="020F0502020204030204" pitchFamily="34" charset="0"/>
              </a:rPr>
              <a:t>h</a:t>
            </a:r>
            <a:r>
              <a:rPr lang="vi-VN" sz="2800" dirty="0">
                <a:solidFill>
                  <a:srgbClr val="081C36"/>
                </a:solidFill>
                <a:latin typeface="Calibri" panose="020F0502020204030204" pitchFamily="34" charset="0"/>
                <a:cs typeface="Calibri" panose="020F0502020204030204" pitchFamily="34" charset="0"/>
              </a:rPr>
              <a:t>,</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ổi</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khế</a:t>
            </a:r>
            <a:r>
              <a:rPr lang="en-US" sz="2800" dirty="0">
                <a:solidFill>
                  <a:srgbClr val="081C36"/>
                </a:solidFill>
                <a:latin typeface="Calibri" panose="020F0502020204030204" pitchFamily="34" charset="0"/>
                <a:cs typeface="Calibri" panose="020F0502020204030204" pitchFamily="34" charset="0"/>
              </a:rPr>
              <a:t>, </a:t>
            </a:r>
            <a:r>
              <a:rPr lang="vi-VN" sz="2800" dirty="0">
                <a:solidFill>
                  <a:srgbClr val="081C36"/>
                </a:solidFill>
                <a:latin typeface="Calibri" panose="020F0502020204030204" pitchFamily="34" charset="0"/>
                <a:cs typeface="Calibri" panose="020F0502020204030204" pitchFamily="34" charset="0"/>
              </a:rPr>
              <a:t>c</a:t>
            </a:r>
            <a:r>
              <a:rPr lang="en-US" sz="2800" dirty="0">
                <a:solidFill>
                  <a:srgbClr val="081C36"/>
                </a:solidFill>
                <a:latin typeface="Calibri" panose="020F0502020204030204" pitchFamily="34" charset="0"/>
                <a:cs typeface="Calibri" panose="020F0502020204030204" pitchFamily="34" charset="0"/>
              </a:rPr>
              <a:t>ú</a:t>
            </a:r>
            <a:r>
              <a:rPr lang="vi-VN" sz="2800" dirty="0">
                <a:solidFill>
                  <a:srgbClr val="081C36"/>
                </a:solidFill>
                <a:latin typeface="Calibri" panose="020F0502020204030204" pitchFamily="34" charset="0"/>
                <a:cs typeface="Calibri" panose="020F0502020204030204" pitchFamily="34" charset="0"/>
              </a:rPr>
              <a:t>c, sả, t</a:t>
            </a:r>
            <a:r>
              <a:rPr lang="en-US" sz="2800" dirty="0" err="1">
                <a:solidFill>
                  <a:srgbClr val="081C36"/>
                </a:solidFill>
                <a:latin typeface="Calibri" panose="020F0502020204030204" pitchFamily="34" charset="0"/>
                <a:cs typeface="Calibri" panose="020F0502020204030204" pitchFamily="34" charset="0"/>
              </a:rPr>
              <a:t>ía</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tô</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và</a:t>
            </a:r>
            <a:r>
              <a:rPr lang="en-US" sz="2800" dirty="0">
                <a:solidFill>
                  <a:srgbClr val="081C36"/>
                </a:solidFill>
                <a:latin typeface="Calibri" panose="020F0502020204030204" pitchFamily="34" charset="0"/>
                <a:cs typeface="Calibri" panose="020F0502020204030204" pitchFamily="34" charset="0"/>
              </a:rPr>
              <a:t> </a:t>
            </a:r>
            <a:r>
              <a:rPr lang="vi-VN" sz="2800" dirty="0">
                <a:solidFill>
                  <a:srgbClr val="081C36"/>
                </a:solidFill>
                <a:latin typeface="Calibri" panose="020F0502020204030204" pitchFamily="34" charset="0"/>
                <a:cs typeface="Calibri" panose="020F0502020204030204" pitchFamily="34" charset="0"/>
              </a:rPr>
              <a:t>c</a:t>
            </a:r>
            <a:r>
              <a:rPr lang="en-US" sz="2800" dirty="0">
                <a:solidFill>
                  <a:srgbClr val="081C36"/>
                </a:solidFill>
                <a:latin typeface="Calibri" panose="020F0502020204030204" pitchFamily="34" charset="0"/>
                <a:cs typeface="Calibri" panose="020F0502020204030204" pitchFamily="34" charset="0"/>
              </a:rPr>
              <a:t>ả</a:t>
            </a:r>
            <a:r>
              <a:rPr lang="vi-VN" sz="2800" dirty="0">
                <a:solidFill>
                  <a:srgbClr val="081C36"/>
                </a:solidFill>
                <a:latin typeface="Calibri" panose="020F0502020204030204" pitchFamily="34" charset="0"/>
                <a:cs typeface="Calibri" panose="020F0502020204030204" pitchFamily="34" charset="0"/>
              </a:rPr>
              <a:t> một b</a:t>
            </a:r>
            <a:r>
              <a:rPr lang="en-US" sz="2800" dirty="0">
                <a:solidFill>
                  <a:srgbClr val="081C36"/>
                </a:solidFill>
                <a:latin typeface="Calibri" panose="020F0502020204030204" pitchFamily="34" charset="0"/>
                <a:cs typeface="Calibri" panose="020F0502020204030204" pitchFamily="34" charset="0"/>
              </a:rPr>
              <a:t>ụ</a:t>
            </a:r>
            <a:r>
              <a:rPr lang="vi-VN" sz="2800" dirty="0">
                <a:solidFill>
                  <a:srgbClr val="081C36"/>
                </a:solidFill>
                <a:latin typeface="Calibri" panose="020F0502020204030204" pitchFamily="34" charset="0"/>
                <a:cs typeface="Calibri" panose="020F0502020204030204" pitchFamily="34" charset="0"/>
              </a:rPr>
              <a:t>i tr</a:t>
            </a:r>
            <a:r>
              <a:rPr lang="en-US" sz="2800" dirty="0">
                <a:solidFill>
                  <a:srgbClr val="081C36"/>
                </a:solidFill>
                <a:latin typeface="Calibri" panose="020F0502020204030204" pitchFamily="34" charset="0"/>
                <a:cs typeface="Calibri" panose="020F0502020204030204" pitchFamily="34" charset="0"/>
              </a:rPr>
              <a:t>e</a:t>
            </a:r>
            <a:r>
              <a:rPr lang="vi-VN" sz="2800" dirty="0">
                <a:solidFill>
                  <a:srgbClr val="081C36"/>
                </a:solidFill>
                <a:latin typeface="Calibri" panose="020F0502020204030204" pitchFamily="34" charset="0"/>
                <a:cs typeface="Calibri" panose="020F0502020204030204" pitchFamily="34" charset="0"/>
              </a:rPr>
              <a:t> nhỏ. Ông nói tr</a:t>
            </a:r>
            <a:r>
              <a:rPr lang="en-US" sz="2800" dirty="0">
                <a:solidFill>
                  <a:srgbClr val="081C36"/>
                </a:solidFill>
                <a:latin typeface="Calibri" panose="020F0502020204030204" pitchFamily="34" charset="0"/>
                <a:cs typeface="Calibri" panose="020F0502020204030204" pitchFamily="34" charset="0"/>
              </a:rPr>
              <a:t>ồ</a:t>
            </a:r>
            <a:r>
              <a:rPr lang="vi-VN" sz="2800" dirty="0">
                <a:solidFill>
                  <a:srgbClr val="081C36"/>
                </a:solidFill>
                <a:latin typeface="Calibri" panose="020F0502020204030204" pitchFamily="34" charset="0"/>
                <a:cs typeface="Calibri" panose="020F0502020204030204" pitchFamily="34" charset="0"/>
              </a:rPr>
              <a:t>ng mấy cái cây này cho giống vườn ở </a:t>
            </a:r>
            <a:r>
              <a:rPr lang="vi-VN" sz="2800" dirty="0" smtClean="0">
                <a:solidFill>
                  <a:srgbClr val="081C36"/>
                </a:solidFill>
                <a:latin typeface="Calibri" panose="020F0502020204030204" pitchFamily="34" charset="0"/>
                <a:cs typeface="Calibri" panose="020F0502020204030204" pitchFamily="34" charset="0"/>
              </a:rPr>
              <a:t>quê</a:t>
            </a:r>
            <a:r>
              <a:rPr lang="en-US" sz="2800" dirty="0" smtClean="0">
                <a:solidFill>
                  <a:srgbClr val="081C36"/>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 xmlns:a16="http://schemas.microsoft.com/office/drawing/2014/main" id="{6D11783D-E22E-4360-AEE8-CA0F3BAD4463}"/>
              </a:ext>
            </a:extLst>
          </p:cNvPr>
          <p:cNvGrpSpPr/>
          <p:nvPr/>
        </p:nvGrpSpPr>
        <p:grpSpPr>
          <a:xfrm>
            <a:off x="3048638" y="2661907"/>
            <a:ext cx="8943473" cy="906379"/>
            <a:chOff x="2542673" y="4122822"/>
            <a:chExt cx="8943473" cy="906379"/>
          </a:xfrm>
        </p:grpSpPr>
        <p:cxnSp>
          <p:nvCxnSpPr>
            <p:cNvPr id="3" name="Straight Connector 2">
              <a:extLst>
                <a:ext uri="{FF2B5EF4-FFF2-40B4-BE49-F238E27FC236}">
                  <a16:creationId xmlns="" xmlns:a16="http://schemas.microsoft.com/office/drawing/2014/main" id="{D5FE2200-8092-4AA0-9F47-C3FF57C1F93C}"/>
                </a:ext>
              </a:extLst>
            </p:cNvPr>
            <p:cNvCxnSpPr>
              <a:cxnSpLocks/>
            </p:cNvCxnSpPr>
            <p:nvPr/>
          </p:nvCxnSpPr>
          <p:spPr>
            <a:xfrm>
              <a:off x="9978189" y="4122822"/>
              <a:ext cx="150795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E5BA42F5-404C-4D99-8B65-4A73B3365A8D}"/>
                </a:ext>
              </a:extLst>
            </p:cNvPr>
            <p:cNvCxnSpPr>
              <a:cxnSpLocks/>
            </p:cNvCxnSpPr>
            <p:nvPr/>
          </p:nvCxnSpPr>
          <p:spPr>
            <a:xfrm>
              <a:off x="2542673" y="4547938"/>
              <a:ext cx="89434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F2266D7B-9EED-439E-B49F-F1A76BF2BD61}"/>
                </a:ext>
              </a:extLst>
            </p:cNvPr>
            <p:cNvCxnSpPr>
              <a:cxnSpLocks/>
            </p:cNvCxnSpPr>
            <p:nvPr/>
          </p:nvCxnSpPr>
          <p:spPr>
            <a:xfrm>
              <a:off x="2542673" y="5029201"/>
              <a:ext cx="6817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Speech Bubble: Rectangle with Corners Rounded 13">
            <a:extLst>
              <a:ext uri="{FF2B5EF4-FFF2-40B4-BE49-F238E27FC236}">
                <a16:creationId xmlns="" xmlns:a16="http://schemas.microsoft.com/office/drawing/2014/main" id="{54F227CB-7367-4861-9B3F-020DFB616142}"/>
              </a:ext>
            </a:extLst>
          </p:cNvPr>
          <p:cNvSpPr/>
          <p:nvPr/>
        </p:nvSpPr>
        <p:spPr>
          <a:xfrm>
            <a:off x="1111556" y="1725363"/>
            <a:ext cx="1330211" cy="936544"/>
          </a:xfrm>
          <a:prstGeom prst="wedgeRoundRectCallout">
            <a:avLst>
              <a:gd name="adj1" fmla="val -58218"/>
              <a:gd name="adj2" fmla="val 107035"/>
              <a:gd name="adj3" fmla="val 16667"/>
            </a:avLst>
          </a:prstGeom>
          <a:solidFill>
            <a:schemeClr val="bg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chemeClr val="accent5">
                      <a:lumMod val="60000"/>
                      <a:lumOff val="40000"/>
                    </a:schemeClr>
                  </a:solidFill>
                  <a:prstDash val="solid"/>
                </a:ln>
                <a:solidFill>
                  <a:schemeClr val="accent4">
                    <a:lumMod val="40000"/>
                    <a:lumOff val="60000"/>
                  </a:schemeClr>
                </a:solidFill>
                <a:latin typeface="UTM Cookies" panose="02040603050506020204" pitchFamily="18" charset="0"/>
                <a:cs typeface="Calibri" panose="020F0502020204030204" pitchFamily="34" charset="0"/>
              </a:rPr>
              <a:t>Đáp án</a:t>
            </a:r>
          </a:p>
        </p:txBody>
      </p:sp>
      <p:sp>
        <p:nvSpPr>
          <p:cNvPr id="15" name="Flowchart: Alternate Process 14">
            <a:extLst>
              <a:ext uri="{FF2B5EF4-FFF2-40B4-BE49-F238E27FC236}">
                <a16:creationId xmlns="" xmlns:a16="http://schemas.microsoft.com/office/drawing/2014/main" id="{77AF2F51-7F3E-4718-B343-483A10151002}"/>
              </a:ext>
            </a:extLst>
          </p:cNvPr>
          <p:cNvSpPr/>
          <p:nvPr/>
        </p:nvSpPr>
        <p:spPr>
          <a:xfrm>
            <a:off x="2877871" y="4877788"/>
            <a:ext cx="8974277" cy="1138989"/>
          </a:xfrm>
          <a:custGeom>
            <a:avLst/>
            <a:gdLst>
              <a:gd name="connsiteX0" fmla="*/ 0 w 8974277"/>
              <a:gd name="connsiteY0" fmla="*/ 189832 h 1138989"/>
              <a:gd name="connsiteX1" fmla="*/ 189832 w 8974277"/>
              <a:gd name="connsiteY1" fmla="*/ 0 h 1138989"/>
              <a:gd name="connsiteX2" fmla="*/ 8784446 w 8974277"/>
              <a:gd name="connsiteY2" fmla="*/ 0 h 1138989"/>
              <a:gd name="connsiteX3" fmla="*/ 8974278 w 8974277"/>
              <a:gd name="connsiteY3" fmla="*/ 189832 h 1138989"/>
              <a:gd name="connsiteX4" fmla="*/ 8974277 w 8974277"/>
              <a:gd name="connsiteY4" fmla="*/ 949158 h 1138989"/>
              <a:gd name="connsiteX5" fmla="*/ 8784445 w 8974277"/>
              <a:gd name="connsiteY5" fmla="*/ 1138990 h 1138989"/>
              <a:gd name="connsiteX6" fmla="*/ 189832 w 8974277"/>
              <a:gd name="connsiteY6" fmla="*/ 1138989 h 1138989"/>
              <a:gd name="connsiteX7" fmla="*/ 0 w 8974277"/>
              <a:gd name="connsiteY7" fmla="*/ 949157 h 1138989"/>
              <a:gd name="connsiteX8" fmla="*/ 0 w 8974277"/>
              <a:gd name="connsiteY8" fmla="*/ 189832 h 113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4277" h="1138989" fill="none" extrusionOk="0">
                <a:moveTo>
                  <a:pt x="0" y="189832"/>
                </a:moveTo>
                <a:cubicBezTo>
                  <a:pt x="375" y="95140"/>
                  <a:pt x="88045" y="5125"/>
                  <a:pt x="189832" y="0"/>
                </a:cubicBezTo>
                <a:cubicBezTo>
                  <a:pt x="1166708" y="72427"/>
                  <a:pt x="4515348" y="61419"/>
                  <a:pt x="8784446" y="0"/>
                </a:cubicBezTo>
                <a:cubicBezTo>
                  <a:pt x="8888402" y="-6093"/>
                  <a:pt x="8960809" y="80917"/>
                  <a:pt x="8974278" y="189832"/>
                </a:cubicBezTo>
                <a:cubicBezTo>
                  <a:pt x="8998115" y="458890"/>
                  <a:pt x="8961475" y="721306"/>
                  <a:pt x="8974277" y="949158"/>
                </a:cubicBezTo>
                <a:cubicBezTo>
                  <a:pt x="8975310" y="1048757"/>
                  <a:pt x="8884239" y="1133332"/>
                  <a:pt x="8784445" y="1138990"/>
                </a:cubicBezTo>
                <a:cubicBezTo>
                  <a:pt x="4659111" y="1168817"/>
                  <a:pt x="3803509" y="1059683"/>
                  <a:pt x="189832" y="1138989"/>
                </a:cubicBezTo>
                <a:cubicBezTo>
                  <a:pt x="101946" y="1137072"/>
                  <a:pt x="-6671" y="1055317"/>
                  <a:pt x="0" y="949157"/>
                </a:cubicBezTo>
                <a:cubicBezTo>
                  <a:pt x="-33618" y="667439"/>
                  <a:pt x="-44882" y="451502"/>
                  <a:pt x="0" y="189832"/>
                </a:cubicBezTo>
                <a:close/>
              </a:path>
              <a:path w="8974277" h="1138989" stroke="0" extrusionOk="0">
                <a:moveTo>
                  <a:pt x="0" y="189832"/>
                </a:moveTo>
                <a:cubicBezTo>
                  <a:pt x="18350" y="89993"/>
                  <a:pt x="87839" y="5935"/>
                  <a:pt x="189832" y="0"/>
                </a:cubicBezTo>
                <a:cubicBezTo>
                  <a:pt x="2402542" y="123000"/>
                  <a:pt x="6796769" y="-96860"/>
                  <a:pt x="8784446" y="0"/>
                </a:cubicBezTo>
                <a:cubicBezTo>
                  <a:pt x="8881526" y="-5915"/>
                  <a:pt x="8976627" y="80256"/>
                  <a:pt x="8974278" y="189832"/>
                </a:cubicBezTo>
                <a:cubicBezTo>
                  <a:pt x="9001853" y="419496"/>
                  <a:pt x="9009376" y="670763"/>
                  <a:pt x="8974277" y="949158"/>
                </a:cubicBezTo>
                <a:cubicBezTo>
                  <a:pt x="8964623" y="1057497"/>
                  <a:pt x="8878656" y="1137250"/>
                  <a:pt x="8784445" y="1138990"/>
                </a:cubicBezTo>
                <a:cubicBezTo>
                  <a:pt x="6068953" y="978283"/>
                  <a:pt x="3927543" y="1178656"/>
                  <a:pt x="189832" y="1138989"/>
                </a:cubicBezTo>
                <a:cubicBezTo>
                  <a:pt x="69327" y="1135825"/>
                  <a:pt x="-12804" y="1048198"/>
                  <a:pt x="0" y="949157"/>
                </a:cubicBezTo>
                <a:cubicBezTo>
                  <a:pt x="16300" y="643391"/>
                  <a:pt x="-30732" y="456840"/>
                  <a:pt x="0" y="189832"/>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a:solidFill>
                  <a:srgbClr val="081C36"/>
                </a:solidFill>
                <a:latin typeface="Calibri" panose="020F0502020204030204" pitchFamily="34" charset="0"/>
                <a:cs typeface="Calibri" panose="020F0502020204030204" pitchFamily="34" charset="0"/>
              </a:rPr>
              <a:t>Ông tr</a:t>
            </a:r>
            <a:r>
              <a:rPr lang="en-US" sz="3600">
                <a:solidFill>
                  <a:srgbClr val="081C36"/>
                </a:solidFill>
                <a:latin typeface="Calibri" panose="020F0502020204030204" pitchFamily="34" charset="0"/>
                <a:cs typeface="Calibri" panose="020F0502020204030204" pitchFamily="34" charset="0"/>
              </a:rPr>
              <a:t>ồ</a:t>
            </a:r>
            <a:r>
              <a:rPr lang="vi-VN" sz="3600">
                <a:solidFill>
                  <a:srgbClr val="081C36"/>
                </a:solidFill>
                <a:latin typeface="Calibri" panose="020F0502020204030204" pitchFamily="34" charset="0"/>
                <a:cs typeface="Calibri" panose="020F0502020204030204" pitchFamily="34" charset="0"/>
              </a:rPr>
              <a:t>ng đủ thứ c</a:t>
            </a:r>
            <a:r>
              <a:rPr lang="en-US" sz="3600">
                <a:solidFill>
                  <a:srgbClr val="081C36"/>
                </a:solidFill>
                <a:latin typeface="Calibri" panose="020F0502020204030204" pitchFamily="34" charset="0"/>
                <a:cs typeface="Calibri" panose="020F0502020204030204" pitchFamily="34" charset="0"/>
              </a:rPr>
              <a:t>ây:</a:t>
            </a:r>
            <a:r>
              <a:rPr lang="vi-VN" sz="3600">
                <a:solidFill>
                  <a:srgbClr val="081C36"/>
                </a:solidFill>
                <a:latin typeface="Calibri" panose="020F0502020204030204" pitchFamily="34" charset="0"/>
                <a:cs typeface="Calibri" panose="020F0502020204030204" pitchFamily="34" charset="0"/>
              </a:rPr>
              <a:t> chan</a:t>
            </a:r>
            <a:r>
              <a:rPr lang="en-US" sz="3600">
                <a:solidFill>
                  <a:srgbClr val="081C36"/>
                </a:solidFill>
                <a:latin typeface="Calibri" panose="020F0502020204030204" pitchFamily="34" charset="0"/>
                <a:cs typeface="Calibri" panose="020F0502020204030204" pitchFamily="34" charset="0"/>
              </a:rPr>
              <a:t>h</a:t>
            </a:r>
            <a:r>
              <a:rPr lang="vi-VN" sz="3600">
                <a:solidFill>
                  <a:srgbClr val="081C36"/>
                </a:solidFill>
                <a:latin typeface="Calibri" panose="020F0502020204030204" pitchFamily="34" charset="0"/>
                <a:cs typeface="Calibri" panose="020F0502020204030204" pitchFamily="34" charset="0"/>
              </a:rPr>
              <a:t>,</a:t>
            </a:r>
            <a:r>
              <a:rPr lang="en-US" sz="3600">
                <a:solidFill>
                  <a:srgbClr val="081C36"/>
                </a:solidFill>
                <a:latin typeface="Calibri" panose="020F0502020204030204" pitchFamily="34" charset="0"/>
                <a:cs typeface="Calibri" panose="020F0502020204030204" pitchFamily="34" charset="0"/>
              </a:rPr>
              <a:t> ổi, khế,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ú</a:t>
            </a:r>
            <a:r>
              <a:rPr lang="vi-VN" sz="3600">
                <a:solidFill>
                  <a:srgbClr val="081C36"/>
                </a:solidFill>
                <a:latin typeface="Calibri" panose="020F0502020204030204" pitchFamily="34" charset="0"/>
                <a:cs typeface="Calibri" panose="020F0502020204030204" pitchFamily="34" charset="0"/>
              </a:rPr>
              <a:t>c, sả, t</a:t>
            </a:r>
            <a:r>
              <a:rPr lang="en-US" sz="3600">
                <a:solidFill>
                  <a:srgbClr val="081C36"/>
                </a:solidFill>
                <a:latin typeface="Calibri" panose="020F0502020204030204" pitchFamily="34" charset="0"/>
                <a:cs typeface="Calibri" panose="020F0502020204030204" pitchFamily="34" charset="0"/>
              </a:rPr>
              <a:t>ía tô và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ả</a:t>
            </a:r>
            <a:r>
              <a:rPr lang="vi-VN" sz="3600">
                <a:solidFill>
                  <a:srgbClr val="081C36"/>
                </a:solidFill>
                <a:latin typeface="Calibri" panose="020F0502020204030204" pitchFamily="34" charset="0"/>
                <a:cs typeface="Calibri" panose="020F0502020204030204" pitchFamily="34" charset="0"/>
              </a:rPr>
              <a:t> một b</a:t>
            </a:r>
            <a:r>
              <a:rPr lang="en-US" sz="3600">
                <a:solidFill>
                  <a:srgbClr val="081C36"/>
                </a:solidFill>
                <a:latin typeface="Calibri" panose="020F0502020204030204" pitchFamily="34" charset="0"/>
                <a:cs typeface="Calibri" panose="020F0502020204030204" pitchFamily="34" charset="0"/>
              </a:rPr>
              <a:t>ụ</a:t>
            </a:r>
            <a:r>
              <a:rPr lang="vi-VN" sz="3600">
                <a:solidFill>
                  <a:srgbClr val="081C36"/>
                </a:solidFill>
                <a:latin typeface="Calibri" panose="020F0502020204030204" pitchFamily="34" charset="0"/>
                <a:cs typeface="Calibri" panose="020F0502020204030204" pitchFamily="34" charset="0"/>
              </a:rPr>
              <a:t>i tr</a:t>
            </a:r>
            <a:r>
              <a:rPr lang="en-US" sz="3600">
                <a:solidFill>
                  <a:srgbClr val="081C36"/>
                </a:solidFill>
                <a:latin typeface="Calibri" panose="020F0502020204030204" pitchFamily="34" charset="0"/>
                <a:cs typeface="Calibri" panose="020F0502020204030204" pitchFamily="34" charset="0"/>
              </a:rPr>
              <a:t>e</a:t>
            </a:r>
            <a:r>
              <a:rPr lang="vi-VN" sz="3600">
                <a:solidFill>
                  <a:srgbClr val="081C36"/>
                </a:solidFill>
                <a:latin typeface="Calibri" panose="020F0502020204030204" pitchFamily="34" charset="0"/>
                <a:cs typeface="Calibri" panose="020F0502020204030204" pitchFamily="34" charset="0"/>
              </a:rPr>
              <a:t> nhỏ.</a:t>
            </a:r>
            <a:endParaRPr lang="en-US" sz="3600" b="1"/>
          </a:p>
        </p:txBody>
      </p:sp>
    </p:spTree>
    <p:extLst>
      <p:ext uri="{BB962C8B-B14F-4D97-AF65-F5344CB8AC3E}">
        <p14:creationId xmlns:p14="http://schemas.microsoft.com/office/powerpoint/2010/main" val="258218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352421" cy="6858000"/>
          </a:xfrm>
          <a:prstGeom prst="rect">
            <a:avLst/>
          </a:prstGeom>
        </p:spPr>
      </p:pic>
      <p:sp>
        <p:nvSpPr>
          <p:cNvPr id="9" name="Rectangle: Rounded Corners 8">
            <a:extLst>
              <a:ext uri="{FF2B5EF4-FFF2-40B4-BE49-F238E27FC236}">
                <a16:creationId xmlns="" xmlns:a16="http://schemas.microsoft.com/office/drawing/2014/main" id="{9CE3F9F4-3250-4D46-AADC-C6B6187B042A}"/>
              </a:ext>
            </a:extLst>
          </p:cNvPr>
          <p:cNvSpPr/>
          <p:nvPr/>
        </p:nvSpPr>
        <p:spPr>
          <a:xfrm>
            <a:off x="5727730" y="928148"/>
            <a:ext cx="4779149" cy="3193526"/>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6550" indent="-112713"/>
            <a:r>
              <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a:t>
            </a:r>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ồi bà lại đi làm            </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112713"/>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Đến khi về thấy lạ:          </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112713"/>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Sân nhà sao sạch quá            </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112713"/>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Đàn lợn đã được ăn             </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112713"/>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Cơm nước nấu tinh tươm           </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112713"/>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Vườn rau tươi sạch cỏ.</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1316038"/>
            <a:r>
              <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Phan Thị Thanh Nhàn</a:t>
            </a:r>
          </a:p>
        </p:txBody>
      </p:sp>
      <p:cxnSp>
        <p:nvCxnSpPr>
          <p:cNvPr id="3" name="Straight Connector 2">
            <a:extLst>
              <a:ext uri="{FF2B5EF4-FFF2-40B4-BE49-F238E27FC236}">
                <a16:creationId xmlns="" xmlns:a16="http://schemas.microsoft.com/office/drawing/2014/main" id="{1DB3BEA8-D936-4FFE-9CD3-1FC42237A62D}"/>
              </a:ext>
            </a:extLst>
          </p:cNvPr>
          <p:cNvCxnSpPr>
            <a:cxnSpLocks/>
          </p:cNvCxnSpPr>
          <p:nvPr/>
        </p:nvCxnSpPr>
        <p:spPr>
          <a:xfrm>
            <a:off x="6176210" y="1973179"/>
            <a:ext cx="23421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 xmlns:a16="http://schemas.microsoft.com/office/drawing/2014/main" id="{43B2C6DE-05C4-403B-9CF0-CB88D081EAE5}"/>
              </a:ext>
            </a:extLst>
          </p:cNvPr>
          <p:cNvSpPr/>
          <p:nvPr/>
        </p:nvSpPr>
        <p:spPr>
          <a:xfrm>
            <a:off x="8246282" y="4438032"/>
            <a:ext cx="1330211" cy="936544"/>
          </a:xfrm>
          <a:prstGeom prst="wedgeRoundRectCallout">
            <a:avLst>
              <a:gd name="adj1" fmla="val -122136"/>
              <a:gd name="adj2" fmla="val 28242"/>
              <a:gd name="adj3" fmla="val 16667"/>
            </a:avLst>
          </a:prstGeom>
          <a:solidFill>
            <a:schemeClr val="bg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chemeClr val="accent5">
                      <a:lumMod val="60000"/>
                      <a:lumOff val="40000"/>
                    </a:schemeClr>
                  </a:solidFill>
                  <a:prstDash val="solid"/>
                </a:ln>
                <a:solidFill>
                  <a:schemeClr val="accent4">
                    <a:lumMod val="40000"/>
                    <a:lumOff val="60000"/>
                  </a:schemeClr>
                </a:solidFill>
                <a:latin typeface="UTM Cookies" panose="02040603050506020204" pitchFamily="18" charset="0"/>
                <a:cs typeface="Calibri" panose="020F0502020204030204" pitchFamily="34" charset="0"/>
              </a:rPr>
              <a:t>Đáp án</a:t>
            </a:r>
          </a:p>
        </p:txBody>
      </p:sp>
      <p:pic>
        <p:nvPicPr>
          <p:cNvPr id="7" name="Picture 6" descr="A picture containing clipart&#10;&#10;Description automatically generated">
            <a:extLst>
              <a:ext uri="{FF2B5EF4-FFF2-40B4-BE49-F238E27FC236}">
                <a16:creationId xmlns="" xmlns:a16="http://schemas.microsoft.com/office/drawing/2014/main" id="{5B94ECC3-12A5-47A3-9132-E7D9EB854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590" y="4044472"/>
            <a:ext cx="2241950" cy="2973434"/>
          </a:xfrm>
          <a:prstGeom prst="rect">
            <a:avLst/>
          </a:prstGeom>
        </p:spPr>
      </p:pic>
      <p:sp>
        <p:nvSpPr>
          <p:cNvPr id="11" name="Flowchart: Alternate Process 10">
            <a:extLst>
              <a:ext uri="{FF2B5EF4-FFF2-40B4-BE49-F238E27FC236}">
                <a16:creationId xmlns="" xmlns:a16="http://schemas.microsoft.com/office/drawing/2014/main" id="{B57D7D98-2B02-4A4B-9091-6186EC330422}"/>
              </a:ext>
            </a:extLst>
          </p:cNvPr>
          <p:cNvSpPr/>
          <p:nvPr/>
        </p:nvSpPr>
        <p:spPr>
          <a:xfrm>
            <a:off x="577805" y="2594734"/>
            <a:ext cx="4988806" cy="2571971"/>
          </a:xfrm>
          <a:custGeom>
            <a:avLst/>
            <a:gdLst>
              <a:gd name="connsiteX0" fmla="*/ 0 w 4988806"/>
              <a:gd name="connsiteY0" fmla="*/ 428662 h 2571971"/>
              <a:gd name="connsiteX1" fmla="*/ 428662 w 4988806"/>
              <a:gd name="connsiteY1" fmla="*/ 0 h 2571971"/>
              <a:gd name="connsiteX2" fmla="*/ 4560144 w 4988806"/>
              <a:gd name="connsiteY2" fmla="*/ 0 h 2571971"/>
              <a:gd name="connsiteX3" fmla="*/ 4988806 w 4988806"/>
              <a:gd name="connsiteY3" fmla="*/ 428662 h 2571971"/>
              <a:gd name="connsiteX4" fmla="*/ 4988806 w 4988806"/>
              <a:gd name="connsiteY4" fmla="*/ 2143309 h 2571971"/>
              <a:gd name="connsiteX5" fmla="*/ 4560144 w 4988806"/>
              <a:gd name="connsiteY5" fmla="*/ 2571971 h 2571971"/>
              <a:gd name="connsiteX6" fmla="*/ 428662 w 4988806"/>
              <a:gd name="connsiteY6" fmla="*/ 2571971 h 2571971"/>
              <a:gd name="connsiteX7" fmla="*/ 0 w 4988806"/>
              <a:gd name="connsiteY7" fmla="*/ 2143309 h 2571971"/>
              <a:gd name="connsiteX8" fmla="*/ 0 w 4988806"/>
              <a:gd name="connsiteY8" fmla="*/ 428662 h 257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8806" h="2571971" fill="none" extrusionOk="0">
                <a:moveTo>
                  <a:pt x="0" y="428662"/>
                </a:moveTo>
                <a:cubicBezTo>
                  <a:pt x="485" y="205035"/>
                  <a:pt x="215344" y="39315"/>
                  <a:pt x="428662" y="0"/>
                </a:cubicBezTo>
                <a:cubicBezTo>
                  <a:pt x="2402937" y="72427"/>
                  <a:pt x="3919716" y="61419"/>
                  <a:pt x="4560144" y="0"/>
                </a:cubicBezTo>
                <a:cubicBezTo>
                  <a:pt x="4790859" y="-41493"/>
                  <a:pt x="4948578" y="179751"/>
                  <a:pt x="4988806" y="428662"/>
                </a:cubicBezTo>
                <a:cubicBezTo>
                  <a:pt x="4936097" y="1186789"/>
                  <a:pt x="4943415" y="1566714"/>
                  <a:pt x="4988806" y="2143309"/>
                </a:cubicBezTo>
                <a:cubicBezTo>
                  <a:pt x="4990067" y="2373653"/>
                  <a:pt x="4785747" y="2559483"/>
                  <a:pt x="4560144" y="2571971"/>
                </a:cubicBezTo>
                <a:cubicBezTo>
                  <a:pt x="3944145" y="2601798"/>
                  <a:pt x="2493951" y="2492665"/>
                  <a:pt x="428662" y="2571971"/>
                </a:cubicBezTo>
                <a:cubicBezTo>
                  <a:pt x="230702" y="2567587"/>
                  <a:pt x="-13886" y="2382798"/>
                  <a:pt x="0" y="2143309"/>
                </a:cubicBezTo>
                <a:cubicBezTo>
                  <a:pt x="-142530" y="1529875"/>
                  <a:pt x="78698" y="999264"/>
                  <a:pt x="0" y="428662"/>
                </a:cubicBezTo>
                <a:close/>
              </a:path>
              <a:path w="4988806" h="2571971" stroke="0" extrusionOk="0">
                <a:moveTo>
                  <a:pt x="0" y="428662"/>
                </a:moveTo>
                <a:cubicBezTo>
                  <a:pt x="14920" y="195986"/>
                  <a:pt x="205024" y="27303"/>
                  <a:pt x="428662" y="0"/>
                </a:cubicBezTo>
                <a:cubicBezTo>
                  <a:pt x="1869055" y="123000"/>
                  <a:pt x="3928939" y="-96860"/>
                  <a:pt x="4560144" y="0"/>
                </a:cubicBezTo>
                <a:cubicBezTo>
                  <a:pt x="4773576" y="-17766"/>
                  <a:pt x="5007381" y="154471"/>
                  <a:pt x="4988806" y="428662"/>
                </a:cubicBezTo>
                <a:cubicBezTo>
                  <a:pt x="5126025" y="1166135"/>
                  <a:pt x="4996252" y="1717021"/>
                  <a:pt x="4988806" y="2143309"/>
                </a:cubicBezTo>
                <a:cubicBezTo>
                  <a:pt x="4953704" y="2392769"/>
                  <a:pt x="4763536" y="2566513"/>
                  <a:pt x="4560144" y="2571971"/>
                </a:cubicBezTo>
                <a:cubicBezTo>
                  <a:pt x="4127264" y="2411264"/>
                  <a:pt x="934230" y="2611638"/>
                  <a:pt x="428662" y="2571971"/>
                </a:cubicBezTo>
                <a:cubicBezTo>
                  <a:pt x="161136" y="2565754"/>
                  <a:pt x="-10885" y="2375121"/>
                  <a:pt x="0" y="2143309"/>
                </a:cubicBezTo>
                <a:cubicBezTo>
                  <a:pt x="-27278" y="1527505"/>
                  <a:pt x="87981" y="888883"/>
                  <a:pt x="0" y="428662"/>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Đến khi về thấy lạ: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Sân nhà sao sạch quá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Đàn lợn đã được ăn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Cơm nước nấu tinh tươm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Vườn rau tươi sạch cỏ.</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 xmlns:a16="http://schemas.microsoft.com/office/drawing/2014/main" id="{EB6B47D0-1B2B-4AFB-A0EF-70EAFF64A1E5}"/>
              </a:ext>
            </a:extLst>
          </p:cNvPr>
          <p:cNvCxnSpPr>
            <a:cxnSpLocks/>
          </p:cNvCxnSpPr>
          <p:nvPr/>
        </p:nvCxnSpPr>
        <p:spPr>
          <a:xfrm>
            <a:off x="6176210" y="2366210"/>
            <a:ext cx="25827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AD6B3433-6619-4ED2-BDFE-A3B9755349DF}"/>
              </a:ext>
            </a:extLst>
          </p:cNvPr>
          <p:cNvCxnSpPr>
            <a:cxnSpLocks/>
          </p:cNvCxnSpPr>
          <p:nvPr/>
        </p:nvCxnSpPr>
        <p:spPr>
          <a:xfrm>
            <a:off x="6176210" y="3112641"/>
            <a:ext cx="305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9B4DDEF-998A-4204-9C83-A3ECC626660A}"/>
              </a:ext>
            </a:extLst>
          </p:cNvPr>
          <p:cNvCxnSpPr>
            <a:cxnSpLocks/>
          </p:cNvCxnSpPr>
          <p:nvPr/>
        </p:nvCxnSpPr>
        <p:spPr>
          <a:xfrm>
            <a:off x="6176210" y="3429000"/>
            <a:ext cx="25827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CBB556E-A2E7-42F5-B5CE-512A59AC7A41}"/>
              </a:ext>
            </a:extLst>
          </p:cNvPr>
          <p:cNvCxnSpPr>
            <a:cxnSpLocks/>
          </p:cNvCxnSpPr>
          <p:nvPr/>
        </p:nvCxnSpPr>
        <p:spPr>
          <a:xfrm>
            <a:off x="6176210" y="2705959"/>
            <a:ext cx="25827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0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ouble Wave 3">
            <a:extLst>
              <a:ext uri="{FF2B5EF4-FFF2-40B4-BE49-F238E27FC236}">
                <a16:creationId xmlns="" xmlns:a16="http://schemas.microsoft.com/office/drawing/2014/main" id="{517AE2B9-66E9-46DB-9FA0-BA41FCADD5F5}"/>
              </a:ext>
            </a:extLst>
          </p:cNvPr>
          <p:cNvSpPr/>
          <p:nvPr/>
        </p:nvSpPr>
        <p:spPr>
          <a:xfrm>
            <a:off x="4640311" y="2660469"/>
            <a:ext cx="5446915" cy="208799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algn="ctr">
              <a:lnSpc>
                <a:spcPct val="90000"/>
              </a:lnSpc>
              <a:spcBef>
                <a:spcPct val="0"/>
              </a:spcBef>
              <a:spcAft>
                <a:spcPts val="600"/>
              </a:spcAft>
            </a:pPr>
            <a:r>
              <a:rPr lang="en-US" sz="4800">
                <a:solidFill>
                  <a:schemeClr val="bg1"/>
                </a:solidFill>
                <a:latin typeface="UTM Cookies" panose="02040603050506020204" pitchFamily="18" charset="0"/>
                <a:ea typeface="+mj-ea"/>
                <a:cs typeface="+mj-cs"/>
              </a:rPr>
              <a:t>Trò chơi:</a:t>
            </a:r>
          </a:p>
          <a:p>
            <a:pPr algn="ctr">
              <a:lnSpc>
                <a:spcPct val="90000"/>
              </a:lnSpc>
              <a:spcBef>
                <a:spcPct val="0"/>
              </a:spcBef>
              <a:spcAft>
                <a:spcPts val="600"/>
              </a:spcAft>
            </a:pPr>
            <a:r>
              <a:rPr lang="en-US" sz="4800">
                <a:solidFill>
                  <a:schemeClr val="bg1"/>
                </a:solidFill>
                <a:latin typeface="UTM Cookies" panose="02040603050506020204" pitchFamily="18" charset="0"/>
                <a:ea typeface="+mj-ea"/>
                <a:cs typeface="+mj-cs"/>
              </a:rPr>
              <a:t>“Rung chuông”</a:t>
            </a:r>
          </a:p>
        </p:txBody>
      </p:sp>
      <p:pic>
        <p:nvPicPr>
          <p:cNvPr id="42" name="Picture 41" descr="A yellow smiley face&#10;&#10;Description automatically generated with medium confidence">
            <a:extLst>
              <a:ext uri="{FF2B5EF4-FFF2-40B4-BE49-F238E27FC236}">
                <a16:creationId xmlns="" xmlns:a16="http://schemas.microsoft.com/office/drawing/2014/main" id="{FEAF860D-F1FA-46B6-8AFC-1A1447A91187}"/>
              </a:ext>
            </a:extLst>
          </p:cNvPr>
          <p:cNvPicPr>
            <a:picLocks noChangeAspect="1"/>
          </p:cNvPicPr>
          <p:nvPr/>
        </p:nvPicPr>
        <p:blipFill rotWithShape="1">
          <a:blip r:embed="rId2">
            <a:extLst>
              <a:ext uri="{28A0092B-C50C-407E-A947-70E740481C1C}">
                <a14:useLocalDpi xmlns:a14="http://schemas.microsoft.com/office/drawing/2010/main" val="0"/>
              </a:ext>
            </a:extLst>
          </a:blip>
          <a:srcRect t="1281" r="3" b="3"/>
          <a:stretch/>
        </p:blipFill>
        <p:spPr>
          <a:xfrm rot="499945">
            <a:off x="123492" y="-47151"/>
            <a:ext cx="5698428" cy="6410724"/>
          </a:xfrm>
          <a:prstGeom prst="rect">
            <a:avLst/>
          </a:prstGeom>
        </p:spPr>
      </p:pic>
    </p:spTree>
    <p:extLst>
      <p:ext uri="{BB962C8B-B14F-4D97-AF65-F5344CB8AC3E}">
        <p14:creationId xmlns:p14="http://schemas.microsoft.com/office/powerpoint/2010/main" val="380706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sp>
        <p:nvSpPr>
          <p:cNvPr id="8" name="Rectangle: Rounded Corners 7">
            <a:extLst>
              <a:ext uri="{FF2B5EF4-FFF2-40B4-BE49-F238E27FC236}">
                <a16:creationId xmlns="" xmlns:a16="http://schemas.microsoft.com/office/drawing/2014/main" id="{C2E3F06F-CBFC-49F4-AA7F-0F75FCF90A62}"/>
              </a:ext>
            </a:extLst>
          </p:cNvPr>
          <p:cNvSpPr/>
          <p:nvPr/>
        </p:nvSpPr>
        <p:spPr>
          <a:xfrm>
            <a:off x="1050758" y="941328"/>
            <a:ext cx="10547684" cy="5459472"/>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Khi đội chơi có câu trả lời sẽ chạy nhanh về bàn để chuông và rung chuông trước để dành trả lời. Đội rung sau sẽ trả lời sau. Đội nào nhanh, chính xác nhất sẽ là đội chiến thắng.</a:t>
            </a:r>
          </a:p>
        </p:txBody>
      </p:sp>
      <p:sp>
        <p:nvSpPr>
          <p:cNvPr id="6" name="TextBox 5">
            <a:extLst>
              <a:ext uri="{FF2B5EF4-FFF2-40B4-BE49-F238E27FC236}">
                <a16:creationId xmlns="" xmlns:a16="http://schemas.microsoft.com/office/drawing/2014/main" id="{B8CA8F4A-62B1-4AEE-8F61-EB790373AEA4}"/>
              </a:ext>
            </a:extLst>
          </p:cNvPr>
          <p:cNvSpPr txBox="1"/>
          <p:nvPr/>
        </p:nvSpPr>
        <p:spPr>
          <a:xfrm>
            <a:off x="4251158" y="941328"/>
            <a:ext cx="6288504" cy="1015663"/>
          </a:xfrm>
          <a:prstGeom prst="rect">
            <a:avLst/>
          </a:prstGeom>
          <a:noFill/>
        </p:spPr>
        <p:txBody>
          <a:bodyPr wrap="square">
            <a:spAutoFit/>
          </a:bodyPr>
          <a:lstStyle/>
          <a:p>
            <a:pPr algn="just"/>
            <a:r>
              <a:rPr lang="en-US" sz="6000" b="1">
                <a:ln w="22225">
                  <a:solidFill>
                    <a:schemeClr val="accent5">
                      <a:lumMod val="75000"/>
                    </a:schemeClr>
                  </a:solidFill>
                  <a:prstDash val="solid"/>
                </a:ln>
                <a:solidFill>
                  <a:schemeClr val="accent4">
                    <a:lumMod val="60000"/>
                    <a:lumOff val="40000"/>
                  </a:schemeClr>
                </a:solidFill>
                <a:latin typeface="UTM Cookies" panose="02040603050506020204" pitchFamily="18" charset="0"/>
                <a:cs typeface="Calibri" panose="020F0502020204030204" pitchFamily="34" charset="0"/>
              </a:rPr>
              <a:t>Luật chơi</a:t>
            </a:r>
          </a:p>
        </p:txBody>
      </p:sp>
      <p:pic>
        <p:nvPicPr>
          <p:cNvPr id="9" name="Picture 8" descr="A yellow smiley face&#10;&#10;Description automatically generated with medium confidence">
            <a:extLst>
              <a:ext uri="{FF2B5EF4-FFF2-40B4-BE49-F238E27FC236}">
                <a16:creationId xmlns="" xmlns:a16="http://schemas.microsoft.com/office/drawing/2014/main" id="{826C7136-1166-4AF5-9D77-AC0FD60B1B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1" r="3" b="3"/>
          <a:stretch/>
        </p:blipFill>
        <p:spPr>
          <a:xfrm rot="499945">
            <a:off x="8057703" y="544715"/>
            <a:ext cx="1315621" cy="1480072"/>
          </a:xfrm>
          <a:prstGeom prst="rect">
            <a:avLst/>
          </a:prstGeom>
        </p:spPr>
      </p:pic>
    </p:spTree>
    <p:extLst>
      <p:ext uri="{BB962C8B-B14F-4D97-AF65-F5344CB8AC3E}">
        <p14:creationId xmlns:p14="http://schemas.microsoft.com/office/powerpoint/2010/main" val="3097142545"/>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sp>
        <p:nvSpPr>
          <p:cNvPr id="6" name="Rectangle: Rounded Corners 5">
            <a:extLst>
              <a:ext uri="{FF2B5EF4-FFF2-40B4-BE49-F238E27FC236}">
                <a16:creationId xmlns="" xmlns:a16="http://schemas.microsoft.com/office/drawing/2014/main" id="{30A7AF3A-5781-44C3-BD33-A1A5C78E0DFC}"/>
              </a:ext>
            </a:extLst>
          </p:cNvPr>
          <p:cNvSpPr/>
          <p:nvPr/>
        </p:nvSpPr>
        <p:spPr>
          <a:xfrm>
            <a:off x="1050757" y="729583"/>
            <a:ext cx="10708105" cy="1416861"/>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Dấu</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hai</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chấm</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trong</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bài</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smtClean="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dùng</a:t>
            </a:r>
            <a:r>
              <a:rPr lang="en-US" sz="4400" b="1" dirty="0" smtClean="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để</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làm</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gì</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a:t>
            </a:r>
          </a:p>
        </p:txBody>
      </p:sp>
      <p:sp>
        <p:nvSpPr>
          <p:cNvPr id="9" name="Flowchart: Alternate Process 8">
            <a:extLst>
              <a:ext uri="{FF2B5EF4-FFF2-40B4-BE49-F238E27FC236}">
                <a16:creationId xmlns="" xmlns:a16="http://schemas.microsoft.com/office/drawing/2014/main" id="{9D55DB03-93B7-4E88-8725-67ED4130195C}"/>
              </a:ext>
            </a:extLst>
          </p:cNvPr>
          <p:cNvSpPr/>
          <p:nvPr/>
        </p:nvSpPr>
        <p:spPr>
          <a:xfrm>
            <a:off x="826168" y="3759580"/>
            <a:ext cx="6039853" cy="2499705"/>
          </a:xfrm>
          <a:custGeom>
            <a:avLst/>
            <a:gdLst>
              <a:gd name="connsiteX0" fmla="*/ 0 w 6039853"/>
              <a:gd name="connsiteY0" fmla="*/ 416618 h 2499705"/>
              <a:gd name="connsiteX1" fmla="*/ 416618 w 6039853"/>
              <a:gd name="connsiteY1" fmla="*/ 0 h 2499705"/>
              <a:gd name="connsiteX2" fmla="*/ 5623236 w 6039853"/>
              <a:gd name="connsiteY2" fmla="*/ 0 h 2499705"/>
              <a:gd name="connsiteX3" fmla="*/ 6039854 w 6039853"/>
              <a:gd name="connsiteY3" fmla="*/ 416618 h 2499705"/>
              <a:gd name="connsiteX4" fmla="*/ 6039853 w 6039853"/>
              <a:gd name="connsiteY4" fmla="*/ 2083088 h 2499705"/>
              <a:gd name="connsiteX5" fmla="*/ 5623235 w 6039853"/>
              <a:gd name="connsiteY5" fmla="*/ 2499706 h 2499705"/>
              <a:gd name="connsiteX6" fmla="*/ 416618 w 6039853"/>
              <a:gd name="connsiteY6" fmla="*/ 2499705 h 2499705"/>
              <a:gd name="connsiteX7" fmla="*/ 0 w 6039853"/>
              <a:gd name="connsiteY7" fmla="*/ 2083087 h 2499705"/>
              <a:gd name="connsiteX8" fmla="*/ 0 w 6039853"/>
              <a:gd name="connsiteY8" fmla="*/ 416618 h 249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9853" h="2499705" fill="none" extrusionOk="0">
                <a:moveTo>
                  <a:pt x="0" y="416618"/>
                </a:moveTo>
                <a:cubicBezTo>
                  <a:pt x="1263" y="220724"/>
                  <a:pt x="194064" y="12651"/>
                  <a:pt x="416618" y="0"/>
                </a:cubicBezTo>
                <a:cubicBezTo>
                  <a:pt x="1132241" y="72427"/>
                  <a:pt x="4455038" y="61419"/>
                  <a:pt x="5623236" y="0"/>
                </a:cubicBezTo>
                <a:cubicBezTo>
                  <a:pt x="5847179" y="-42331"/>
                  <a:pt x="6027227" y="182707"/>
                  <a:pt x="6039854" y="416618"/>
                </a:cubicBezTo>
                <a:cubicBezTo>
                  <a:pt x="6061837" y="986816"/>
                  <a:pt x="6026566" y="1553812"/>
                  <a:pt x="6039853" y="2083088"/>
                </a:cubicBezTo>
                <a:cubicBezTo>
                  <a:pt x="6043283" y="2295772"/>
                  <a:pt x="5823756" y="2466557"/>
                  <a:pt x="5623235" y="2499706"/>
                </a:cubicBezTo>
                <a:cubicBezTo>
                  <a:pt x="4447087" y="2529533"/>
                  <a:pt x="2808888" y="2420399"/>
                  <a:pt x="416618" y="2499705"/>
                </a:cubicBezTo>
                <a:cubicBezTo>
                  <a:pt x="193211" y="2498949"/>
                  <a:pt x="-44285" y="2321936"/>
                  <a:pt x="0" y="2083087"/>
                </a:cubicBezTo>
                <a:cubicBezTo>
                  <a:pt x="-84399" y="1288573"/>
                  <a:pt x="50786" y="1039020"/>
                  <a:pt x="0" y="416618"/>
                </a:cubicBezTo>
                <a:close/>
              </a:path>
              <a:path w="6039853" h="2499705" stroke="0" extrusionOk="0">
                <a:moveTo>
                  <a:pt x="0" y="416618"/>
                </a:moveTo>
                <a:cubicBezTo>
                  <a:pt x="29977" y="194697"/>
                  <a:pt x="201844" y="31915"/>
                  <a:pt x="416618" y="0"/>
                </a:cubicBezTo>
                <a:cubicBezTo>
                  <a:pt x="1263975" y="123000"/>
                  <a:pt x="3667884" y="-96860"/>
                  <a:pt x="5623236" y="0"/>
                </a:cubicBezTo>
                <a:cubicBezTo>
                  <a:pt x="5835659" y="-13466"/>
                  <a:pt x="6047552" y="171007"/>
                  <a:pt x="6039854" y="416618"/>
                </a:cubicBezTo>
                <a:cubicBezTo>
                  <a:pt x="6078936" y="938879"/>
                  <a:pt x="6090818" y="1490883"/>
                  <a:pt x="6039853" y="2083088"/>
                </a:cubicBezTo>
                <a:cubicBezTo>
                  <a:pt x="5999861" y="2327668"/>
                  <a:pt x="5821501" y="2494497"/>
                  <a:pt x="5623235" y="2499706"/>
                </a:cubicBezTo>
                <a:cubicBezTo>
                  <a:pt x="5048420" y="2338999"/>
                  <a:pt x="2430785" y="2539372"/>
                  <a:pt x="416618" y="2499705"/>
                </a:cubicBezTo>
                <a:cubicBezTo>
                  <a:pt x="149891" y="2492306"/>
                  <a:pt x="-34822" y="2297404"/>
                  <a:pt x="0" y="2083087"/>
                </a:cubicBezTo>
                <a:cubicBezTo>
                  <a:pt x="144464" y="1514107"/>
                  <a:pt x="27197" y="738851"/>
                  <a:pt x="0" y="416618"/>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a:solidFill>
                  <a:srgbClr val="081C36"/>
                </a:solidFill>
                <a:latin typeface="Calibri" panose="020F0502020204030204" pitchFamily="34" charset="0"/>
                <a:cs typeface="Calibri" panose="020F0502020204030204" pitchFamily="34" charset="0"/>
              </a:rPr>
              <a:t>Ông tr</a:t>
            </a:r>
            <a:r>
              <a:rPr lang="en-US" sz="3600">
                <a:solidFill>
                  <a:srgbClr val="081C36"/>
                </a:solidFill>
                <a:latin typeface="Calibri" panose="020F0502020204030204" pitchFamily="34" charset="0"/>
                <a:cs typeface="Calibri" panose="020F0502020204030204" pitchFamily="34" charset="0"/>
              </a:rPr>
              <a:t>ồ</a:t>
            </a:r>
            <a:r>
              <a:rPr lang="vi-VN" sz="3600">
                <a:solidFill>
                  <a:srgbClr val="081C36"/>
                </a:solidFill>
                <a:latin typeface="Calibri" panose="020F0502020204030204" pitchFamily="34" charset="0"/>
                <a:cs typeface="Calibri" panose="020F0502020204030204" pitchFamily="34" charset="0"/>
              </a:rPr>
              <a:t>ng đủ thứ c</a:t>
            </a:r>
            <a:r>
              <a:rPr lang="en-US" sz="3600">
                <a:solidFill>
                  <a:srgbClr val="081C36"/>
                </a:solidFill>
                <a:latin typeface="Calibri" panose="020F0502020204030204" pitchFamily="34" charset="0"/>
                <a:cs typeface="Calibri" panose="020F0502020204030204" pitchFamily="34" charset="0"/>
              </a:rPr>
              <a:t>ây</a:t>
            </a:r>
            <a:r>
              <a:rPr lang="en-US" sz="4800" b="1">
                <a:solidFill>
                  <a:schemeClr val="tx1"/>
                </a:solidFill>
                <a:latin typeface="Calibri" panose="020F0502020204030204" pitchFamily="34" charset="0"/>
                <a:cs typeface="Calibri" panose="020F0502020204030204" pitchFamily="34" charset="0"/>
              </a:rPr>
              <a:t>:</a:t>
            </a:r>
            <a:r>
              <a:rPr lang="vi-VN" sz="3600">
                <a:solidFill>
                  <a:srgbClr val="081C36"/>
                </a:solidFill>
                <a:latin typeface="Calibri" panose="020F0502020204030204" pitchFamily="34" charset="0"/>
                <a:cs typeface="Calibri" panose="020F0502020204030204" pitchFamily="34" charset="0"/>
              </a:rPr>
              <a:t> chan</a:t>
            </a:r>
            <a:r>
              <a:rPr lang="en-US" sz="3600">
                <a:solidFill>
                  <a:srgbClr val="081C36"/>
                </a:solidFill>
                <a:latin typeface="Calibri" panose="020F0502020204030204" pitchFamily="34" charset="0"/>
                <a:cs typeface="Calibri" panose="020F0502020204030204" pitchFamily="34" charset="0"/>
              </a:rPr>
              <a:t>h</a:t>
            </a:r>
            <a:r>
              <a:rPr lang="vi-VN" sz="3600">
                <a:solidFill>
                  <a:srgbClr val="081C36"/>
                </a:solidFill>
                <a:latin typeface="Calibri" panose="020F0502020204030204" pitchFamily="34" charset="0"/>
                <a:cs typeface="Calibri" panose="020F0502020204030204" pitchFamily="34" charset="0"/>
              </a:rPr>
              <a:t>,</a:t>
            </a:r>
            <a:r>
              <a:rPr lang="en-US" sz="3600">
                <a:solidFill>
                  <a:srgbClr val="081C36"/>
                </a:solidFill>
                <a:latin typeface="Calibri" panose="020F0502020204030204" pitchFamily="34" charset="0"/>
                <a:cs typeface="Calibri" panose="020F0502020204030204" pitchFamily="34" charset="0"/>
              </a:rPr>
              <a:t> ổi, khế,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ú</a:t>
            </a:r>
            <a:r>
              <a:rPr lang="vi-VN" sz="3600">
                <a:solidFill>
                  <a:srgbClr val="081C36"/>
                </a:solidFill>
                <a:latin typeface="Calibri" panose="020F0502020204030204" pitchFamily="34" charset="0"/>
                <a:cs typeface="Calibri" panose="020F0502020204030204" pitchFamily="34" charset="0"/>
              </a:rPr>
              <a:t>c, sả, t</a:t>
            </a:r>
            <a:r>
              <a:rPr lang="en-US" sz="3600">
                <a:solidFill>
                  <a:srgbClr val="081C36"/>
                </a:solidFill>
                <a:latin typeface="Calibri" panose="020F0502020204030204" pitchFamily="34" charset="0"/>
                <a:cs typeface="Calibri" panose="020F0502020204030204" pitchFamily="34" charset="0"/>
              </a:rPr>
              <a:t>ía tô và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ả</a:t>
            </a:r>
            <a:r>
              <a:rPr lang="vi-VN" sz="3600">
                <a:solidFill>
                  <a:srgbClr val="081C36"/>
                </a:solidFill>
                <a:latin typeface="Calibri" panose="020F0502020204030204" pitchFamily="34" charset="0"/>
                <a:cs typeface="Calibri" panose="020F0502020204030204" pitchFamily="34" charset="0"/>
              </a:rPr>
              <a:t> một b</a:t>
            </a:r>
            <a:r>
              <a:rPr lang="en-US" sz="3600">
                <a:solidFill>
                  <a:srgbClr val="081C36"/>
                </a:solidFill>
                <a:latin typeface="Calibri" panose="020F0502020204030204" pitchFamily="34" charset="0"/>
                <a:cs typeface="Calibri" panose="020F0502020204030204" pitchFamily="34" charset="0"/>
              </a:rPr>
              <a:t>ụ</a:t>
            </a:r>
            <a:r>
              <a:rPr lang="vi-VN" sz="3600">
                <a:solidFill>
                  <a:srgbClr val="081C36"/>
                </a:solidFill>
                <a:latin typeface="Calibri" panose="020F0502020204030204" pitchFamily="34" charset="0"/>
                <a:cs typeface="Calibri" panose="020F0502020204030204" pitchFamily="34" charset="0"/>
              </a:rPr>
              <a:t>i tr</a:t>
            </a:r>
            <a:r>
              <a:rPr lang="en-US" sz="3600">
                <a:solidFill>
                  <a:srgbClr val="081C36"/>
                </a:solidFill>
                <a:latin typeface="Calibri" panose="020F0502020204030204" pitchFamily="34" charset="0"/>
                <a:cs typeface="Calibri" panose="020F0502020204030204" pitchFamily="34" charset="0"/>
              </a:rPr>
              <a:t>e</a:t>
            </a:r>
            <a:r>
              <a:rPr lang="vi-VN" sz="3600">
                <a:solidFill>
                  <a:srgbClr val="081C36"/>
                </a:solidFill>
                <a:latin typeface="Calibri" panose="020F0502020204030204" pitchFamily="34" charset="0"/>
                <a:cs typeface="Calibri" panose="020F0502020204030204" pitchFamily="34" charset="0"/>
              </a:rPr>
              <a:t> nhỏ.</a:t>
            </a:r>
            <a:endParaRPr lang="en-US" sz="3600" b="1"/>
          </a:p>
        </p:txBody>
      </p:sp>
      <p:sp>
        <p:nvSpPr>
          <p:cNvPr id="2" name="Flowchart: Terminator 1">
            <a:extLst>
              <a:ext uri="{FF2B5EF4-FFF2-40B4-BE49-F238E27FC236}">
                <a16:creationId xmlns="" xmlns:a16="http://schemas.microsoft.com/office/drawing/2014/main" id="{9D55E2A5-A9E4-4808-89DE-7528B737CD61}"/>
              </a:ext>
            </a:extLst>
          </p:cNvPr>
          <p:cNvSpPr/>
          <p:nvPr/>
        </p:nvSpPr>
        <p:spPr>
          <a:xfrm>
            <a:off x="7090611" y="2739473"/>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56703" y="64271"/>
                  <a:pt x="2565173" y="-146294"/>
                  <a:pt x="4092222" y="0"/>
                </a:cubicBezTo>
                <a:cubicBezTo>
                  <a:pt x="4569031" y="-21638"/>
                  <a:pt x="4887941" y="210598"/>
                  <a:pt x="4876800" y="497305"/>
                </a:cubicBezTo>
                <a:cubicBezTo>
                  <a:pt x="4909250" y="779766"/>
                  <a:pt x="4492392" y="1024280"/>
                  <a:pt x="4092222" y="994611"/>
                </a:cubicBezTo>
                <a:cubicBezTo>
                  <a:pt x="2561440" y="1086030"/>
                  <a:pt x="1358064" y="963782"/>
                  <a:pt x="784577" y="994611"/>
                </a:cubicBezTo>
                <a:cubicBezTo>
                  <a:pt x="399579" y="979504"/>
                  <a:pt x="1578" y="765286"/>
                  <a:pt x="0" y="497305"/>
                </a:cubicBezTo>
                <a:cubicBezTo>
                  <a:pt x="52916" y="213837"/>
                  <a:pt x="350299" y="-52228"/>
                  <a:pt x="784577" y="0"/>
                </a:cubicBezTo>
                <a:close/>
              </a:path>
              <a:path w="4876800" h="994611" stroke="0" extrusionOk="0">
                <a:moveTo>
                  <a:pt x="784577" y="0"/>
                </a:moveTo>
                <a:cubicBezTo>
                  <a:pt x="1396139" y="44792"/>
                  <a:pt x="3372486" y="-6762"/>
                  <a:pt x="4092222" y="0"/>
                </a:cubicBezTo>
                <a:cubicBezTo>
                  <a:pt x="4516041" y="15465"/>
                  <a:pt x="4872228" y="210341"/>
                  <a:pt x="4876800" y="497305"/>
                </a:cubicBezTo>
                <a:cubicBezTo>
                  <a:pt x="4867111" y="716470"/>
                  <a:pt x="4522945" y="999282"/>
                  <a:pt x="4092222" y="994611"/>
                </a:cubicBezTo>
                <a:cubicBezTo>
                  <a:pt x="2925026" y="836828"/>
                  <a:pt x="1995828" y="1006744"/>
                  <a:pt x="784577" y="994611"/>
                </a:cubicBezTo>
                <a:cubicBezTo>
                  <a:pt x="358049" y="991224"/>
                  <a:pt x="-31114" y="784098"/>
                  <a:pt x="0" y="497305"/>
                </a:cubicBezTo>
                <a:cubicBezTo>
                  <a:pt x="-2453" y="215489"/>
                  <a:pt x="388775" y="-59911"/>
                  <a:pt x="784577" y="0"/>
                </a:cubicBezTo>
                <a:close/>
              </a:path>
            </a:pathLst>
          </a:custGeom>
          <a:solidFill>
            <a:schemeClr val="bg1"/>
          </a:solidFill>
          <a:ln>
            <a:extLst>
              <a:ext uri="{C807C97D-BFC1-408E-A445-0C87EB9F89A2}">
                <ask:lineSketchStyleProps xmlns="" xmlns:ask="http://schemas.microsoft.com/office/drawing/2018/sketchyshapes" sd="3905296275">
                  <a:prstGeom prst="flowChartTerminator">
                    <a:avLst/>
                  </a:prstGeom>
                  <ask:type>
                    <ask:lineSketchCurved/>
                  </ask:type>
                </ask:lineSketchStyleProps>
              </a:ext>
            </a:extLst>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4">
                      <a:satMod val="175000"/>
                      <a:alpha val="40000"/>
                    </a:schemeClr>
                  </a:glow>
                </a:effectLst>
                <a:latin typeface="Calibri" panose="020F0502020204030204" pitchFamily="34" charset="0"/>
                <a:cs typeface="Calibri" panose="020F0502020204030204" pitchFamily="34" charset="0"/>
              </a:rPr>
              <a:t>Báo hiệu phần kết thúc câu</a:t>
            </a:r>
          </a:p>
        </p:txBody>
      </p:sp>
      <p:sp>
        <p:nvSpPr>
          <p:cNvPr id="10" name="Flowchart: Terminator 9">
            <a:extLst>
              <a:ext uri="{FF2B5EF4-FFF2-40B4-BE49-F238E27FC236}">
                <a16:creationId xmlns="" xmlns:a16="http://schemas.microsoft.com/office/drawing/2014/main" id="{F718C25D-956F-49E5-830B-1884AA120204}"/>
              </a:ext>
            </a:extLst>
          </p:cNvPr>
          <p:cNvSpPr/>
          <p:nvPr/>
        </p:nvSpPr>
        <p:spPr>
          <a:xfrm>
            <a:off x="7138737" y="3869010"/>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2430438" y="147308"/>
                  <a:pt x="3335503" y="164259"/>
                  <a:pt x="4092222" y="0"/>
                </a:cubicBezTo>
                <a:cubicBezTo>
                  <a:pt x="4513309" y="920"/>
                  <a:pt x="4875474" y="186752"/>
                  <a:pt x="4876800" y="497305"/>
                </a:cubicBezTo>
                <a:cubicBezTo>
                  <a:pt x="4846424" y="823530"/>
                  <a:pt x="4522208" y="1064414"/>
                  <a:pt x="4092222" y="994611"/>
                </a:cubicBezTo>
                <a:cubicBezTo>
                  <a:pt x="3153182" y="1023077"/>
                  <a:pt x="1712157" y="1129566"/>
                  <a:pt x="784577" y="994611"/>
                </a:cubicBezTo>
                <a:cubicBezTo>
                  <a:pt x="366790" y="1014098"/>
                  <a:pt x="-40172" y="735755"/>
                  <a:pt x="0" y="497305"/>
                </a:cubicBezTo>
                <a:cubicBezTo>
                  <a:pt x="-59940" y="179700"/>
                  <a:pt x="376887" y="60980"/>
                  <a:pt x="784577" y="0"/>
                </a:cubicBezTo>
                <a:close/>
              </a:path>
              <a:path w="4876800" h="994611" stroke="0" extrusionOk="0">
                <a:moveTo>
                  <a:pt x="784577" y="0"/>
                </a:moveTo>
                <a:cubicBezTo>
                  <a:pt x="2293742" y="-35937"/>
                  <a:pt x="3206686" y="78382"/>
                  <a:pt x="4092222" y="0"/>
                </a:cubicBezTo>
                <a:cubicBezTo>
                  <a:pt x="4487626" y="36665"/>
                  <a:pt x="4895729" y="174985"/>
                  <a:pt x="4876800" y="497305"/>
                </a:cubicBezTo>
                <a:cubicBezTo>
                  <a:pt x="4811535" y="746043"/>
                  <a:pt x="4530009" y="984928"/>
                  <a:pt x="4092222" y="994611"/>
                </a:cubicBezTo>
                <a:cubicBezTo>
                  <a:pt x="3319443" y="926330"/>
                  <a:pt x="2114669" y="1100311"/>
                  <a:pt x="784577" y="994611"/>
                </a:cubicBezTo>
                <a:cubicBezTo>
                  <a:pt x="354554" y="1049129"/>
                  <a:pt x="10070" y="756991"/>
                  <a:pt x="0" y="497305"/>
                </a:cubicBezTo>
                <a:cubicBezTo>
                  <a:pt x="3844" y="289229"/>
                  <a:pt x="404089" y="1436"/>
                  <a:pt x="784577" y="0"/>
                </a:cubicBezTo>
                <a:close/>
              </a:path>
            </a:pathLst>
          </a:custGeom>
          <a:solidFill>
            <a:schemeClr val="bg1"/>
          </a:solidFill>
          <a:ln>
            <a:extLst>
              <a:ext uri="{C807C97D-BFC1-408E-A445-0C87EB9F89A2}">
                <ask:lineSketchStyleProps xmlns="" xmlns:ask="http://schemas.microsoft.com/office/drawing/2018/sketchyshapes" sd="3842269772">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2">
                      <a:satMod val="175000"/>
                      <a:alpha val="40000"/>
                    </a:schemeClr>
                  </a:glow>
                </a:effectLst>
                <a:latin typeface="Calibri" panose="020F0502020204030204" pitchFamily="34" charset="0"/>
                <a:cs typeface="Calibri" panose="020F0502020204030204" pitchFamily="34" charset="0"/>
              </a:rPr>
              <a:t>Báo hiệu phần giải thích, liệt kê</a:t>
            </a:r>
          </a:p>
        </p:txBody>
      </p:sp>
      <p:sp>
        <p:nvSpPr>
          <p:cNvPr id="11" name="Flowchart: Terminator 10">
            <a:extLst>
              <a:ext uri="{FF2B5EF4-FFF2-40B4-BE49-F238E27FC236}">
                <a16:creationId xmlns="" xmlns:a16="http://schemas.microsoft.com/office/drawing/2014/main" id="{C270A1C6-C135-4368-AF58-63D7148F130E}"/>
              </a:ext>
            </a:extLst>
          </p:cNvPr>
          <p:cNvSpPr/>
          <p:nvPr/>
        </p:nvSpPr>
        <p:spPr>
          <a:xfrm>
            <a:off x="7090611" y="5133473"/>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82810" y="31476"/>
                  <a:pt x="3154247" y="-144933"/>
                  <a:pt x="4092222" y="0"/>
                </a:cubicBezTo>
                <a:cubicBezTo>
                  <a:pt x="4517520" y="-1403"/>
                  <a:pt x="4891831" y="269535"/>
                  <a:pt x="4876800" y="497305"/>
                </a:cubicBezTo>
                <a:cubicBezTo>
                  <a:pt x="4888588" y="805470"/>
                  <a:pt x="4582181" y="999367"/>
                  <a:pt x="4092222" y="994611"/>
                </a:cubicBezTo>
                <a:cubicBezTo>
                  <a:pt x="3583473" y="844303"/>
                  <a:pt x="1699994" y="1064534"/>
                  <a:pt x="784577" y="994611"/>
                </a:cubicBezTo>
                <a:cubicBezTo>
                  <a:pt x="370403" y="974556"/>
                  <a:pt x="-43077" y="769829"/>
                  <a:pt x="0" y="497305"/>
                </a:cubicBezTo>
                <a:cubicBezTo>
                  <a:pt x="5981" y="220365"/>
                  <a:pt x="286573" y="-16145"/>
                  <a:pt x="784577" y="0"/>
                </a:cubicBezTo>
                <a:close/>
              </a:path>
              <a:path w="4876800" h="994611" stroke="0" extrusionOk="0">
                <a:moveTo>
                  <a:pt x="784577" y="0"/>
                </a:moveTo>
                <a:cubicBezTo>
                  <a:pt x="1967252" y="86554"/>
                  <a:pt x="2762740" y="-149692"/>
                  <a:pt x="4092222" y="0"/>
                </a:cubicBezTo>
                <a:cubicBezTo>
                  <a:pt x="4526226" y="5534"/>
                  <a:pt x="4874825" y="229380"/>
                  <a:pt x="4876800" y="497305"/>
                </a:cubicBezTo>
                <a:cubicBezTo>
                  <a:pt x="4818960" y="804957"/>
                  <a:pt x="4522739" y="1044970"/>
                  <a:pt x="4092222" y="994611"/>
                </a:cubicBezTo>
                <a:cubicBezTo>
                  <a:pt x="3454807" y="1093656"/>
                  <a:pt x="1516976" y="1108288"/>
                  <a:pt x="784577" y="994611"/>
                </a:cubicBezTo>
                <a:cubicBezTo>
                  <a:pt x="370733" y="1010238"/>
                  <a:pt x="9098" y="734413"/>
                  <a:pt x="0" y="497305"/>
                </a:cubicBezTo>
                <a:cubicBezTo>
                  <a:pt x="-5449" y="230966"/>
                  <a:pt x="373543" y="18684"/>
                  <a:pt x="784577" y="0"/>
                </a:cubicBezTo>
                <a:close/>
              </a:path>
            </a:pathLst>
          </a:custGeom>
          <a:solidFill>
            <a:schemeClr val="bg1"/>
          </a:solidFill>
          <a:ln>
            <a:extLst>
              <a:ext uri="{C807C97D-BFC1-408E-A445-0C87EB9F89A2}">
                <ask:lineSketchStyleProps xmln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rPr>
              <a:t>Báo hiệu sau đó là lời nhân vật</a:t>
            </a:r>
          </a:p>
        </p:txBody>
      </p:sp>
      <p:pic>
        <p:nvPicPr>
          <p:cNvPr id="14" name="Picture 13" descr="A yellow smiley face&#10;&#10;Description automatically generated with medium confidence">
            <a:extLst>
              <a:ext uri="{FF2B5EF4-FFF2-40B4-BE49-F238E27FC236}">
                <a16:creationId xmlns="" xmlns:a16="http://schemas.microsoft.com/office/drawing/2014/main" id="{1982F58E-4BD3-42C0-BF86-FDAEF38D24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1" r="3" b="3"/>
          <a:stretch/>
        </p:blipFill>
        <p:spPr>
          <a:xfrm rot="499945">
            <a:off x="10969339" y="1019574"/>
            <a:ext cx="743892" cy="836878"/>
          </a:xfrm>
          <a:prstGeom prst="rect">
            <a:avLst/>
          </a:prstGeom>
        </p:spPr>
      </p:pic>
      <p:grpSp>
        <p:nvGrpSpPr>
          <p:cNvPr id="15" name="Group 14">
            <a:extLst>
              <a:ext uri="{FF2B5EF4-FFF2-40B4-BE49-F238E27FC236}">
                <a16:creationId xmlns="" xmlns:a16="http://schemas.microsoft.com/office/drawing/2014/main" id="{DFF5C283-A624-4AEA-9914-228B157E9195}"/>
              </a:ext>
            </a:extLst>
          </p:cNvPr>
          <p:cNvGrpSpPr/>
          <p:nvPr/>
        </p:nvGrpSpPr>
        <p:grpSpPr>
          <a:xfrm>
            <a:off x="2555583" y="2466569"/>
            <a:ext cx="2162425" cy="1655105"/>
            <a:chOff x="7814747" y="2472744"/>
            <a:chExt cx="3272589" cy="2897862"/>
          </a:xfrm>
        </p:grpSpPr>
        <p:pic>
          <p:nvPicPr>
            <p:cNvPr id="16" name="Picture 2">
              <a:extLst>
                <a:ext uri="{FF2B5EF4-FFF2-40B4-BE49-F238E27FC236}">
                  <a16:creationId xmlns="" xmlns:a16="http://schemas.microsoft.com/office/drawing/2014/main" id="{C06E22DA-A540-4855-9D05-BB6DF07C79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205" y="2472744"/>
              <a:ext cx="1494836" cy="19125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 xmlns:a16="http://schemas.microsoft.com/office/drawing/2014/main" id="{9D991AD6-9D63-4BA0-A37F-4D0E3D3B1E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588113" y="2472744"/>
              <a:ext cx="1265900" cy="1827339"/>
            </a:xfrm>
            <a:prstGeom prst="rect">
              <a:avLst/>
            </a:prstGeom>
            <a:noFill/>
            <a:extLst>
              <a:ext uri="{909E8E84-426E-40DD-AFC4-6F175D3DCCD1}">
                <a14:hiddenFill xmlns:a14="http://schemas.microsoft.com/office/drawing/2010/main">
                  <a:solidFill>
                    <a:srgbClr val="FFFFFF"/>
                  </a:solidFill>
                </a14:hiddenFill>
              </a:ext>
            </a:extLst>
          </p:spPr>
        </p:pic>
        <p:sp>
          <p:nvSpPr>
            <p:cNvPr id="18" name="Flowchart: Alternate Process 17">
              <a:extLst>
                <a:ext uri="{FF2B5EF4-FFF2-40B4-BE49-F238E27FC236}">
                  <a16:creationId xmlns="" xmlns:a16="http://schemas.microsoft.com/office/drawing/2014/main" id="{0A995881-F96F-4C52-B967-260382CFA0B4}"/>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Thảo luận nhóm đôi</a:t>
              </a:r>
            </a:p>
          </p:txBody>
        </p:sp>
      </p:grpSp>
    </p:spTree>
    <p:extLst>
      <p:ext uri="{BB962C8B-B14F-4D97-AF65-F5344CB8AC3E}">
        <p14:creationId xmlns:p14="http://schemas.microsoft.com/office/powerpoint/2010/main" val="10217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repeatCount="indefinite" fill="hold" nodeType="click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subTnLst>
                                    <p:audio>
                                      <p:cMediaNode vol="65000">
                                        <p:cTn display="0" masterRel="sameClick">
                                          <p:stCondLst>
                                            <p:cond evt="begin" delay="0">
                                              <p:tn val="20"/>
                                            </p:cond>
                                          </p:stCondLst>
                                          <p:endCondLst>
                                            <p:cond evt="onStopAudio" delay="0">
                                              <p:tgtEl>
                                                <p:sldTgt/>
                                              </p:tgtEl>
                                            </p:cond>
                                          </p:endCondLst>
                                        </p:cTn>
                                        <p:tgtEl>
                                          <p:sndTgt r:embed="rId2" name="hamm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 xmlns:a16="http://schemas.microsoft.com/office/drawing/2014/main" id="{0C51ED08-2608-4B92-A705-ABC0A3DC2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1" y="-161253"/>
            <a:ext cx="12352421" cy="6862320"/>
          </a:xfrm>
          <a:prstGeom prst="rect">
            <a:avLst/>
          </a:prstGeom>
        </p:spPr>
      </p:pic>
      <p:sp>
        <p:nvSpPr>
          <p:cNvPr id="2" name="Flowchart: Terminator 1">
            <a:extLst>
              <a:ext uri="{FF2B5EF4-FFF2-40B4-BE49-F238E27FC236}">
                <a16:creationId xmlns="" xmlns:a16="http://schemas.microsoft.com/office/drawing/2014/main" id="{9D55E2A5-A9E4-4808-89DE-7528B737CD61}"/>
              </a:ext>
            </a:extLst>
          </p:cNvPr>
          <p:cNvSpPr/>
          <p:nvPr/>
        </p:nvSpPr>
        <p:spPr>
          <a:xfrm>
            <a:off x="6992824" y="2275296"/>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56703" y="64271"/>
                  <a:pt x="2565173" y="-146294"/>
                  <a:pt x="4092222" y="0"/>
                </a:cubicBezTo>
                <a:cubicBezTo>
                  <a:pt x="4569031" y="-21638"/>
                  <a:pt x="4887941" y="210598"/>
                  <a:pt x="4876800" y="497305"/>
                </a:cubicBezTo>
                <a:cubicBezTo>
                  <a:pt x="4909250" y="779766"/>
                  <a:pt x="4492392" y="1024280"/>
                  <a:pt x="4092222" y="994611"/>
                </a:cubicBezTo>
                <a:cubicBezTo>
                  <a:pt x="2561440" y="1086030"/>
                  <a:pt x="1358064" y="963782"/>
                  <a:pt x="784577" y="994611"/>
                </a:cubicBezTo>
                <a:cubicBezTo>
                  <a:pt x="399579" y="979504"/>
                  <a:pt x="1578" y="765286"/>
                  <a:pt x="0" y="497305"/>
                </a:cubicBezTo>
                <a:cubicBezTo>
                  <a:pt x="52916" y="213837"/>
                  <a:pt x="350299" y="-52228"/>
                  <a:pt x="784577" y="0"/>
                </a:cubicBezTo>
                <a:close/>
              </a:path>
              <a:path w="4876800" h="994611" stroke="0" extrusionOk="0">
                <a:moveTo>
                  <a:pt x="784577" y="0"/>
                </a:moveTo>
                <a:cubicBezTo>
                  <a:pt x="1396139" y="44792"/>
                  <a:pt x="3372486" y="-6762"/>
                  <a:pt x="4092222" y="0"/>
                </a:cubicBezTo>
                <a:cubicBezTo>
                  <a:pt x="4516041" y="15465"/>
                  <a:pt x="4872228" y="210341"/>
                  <a:pt x="4876800" y="497305"/>
                </a:cubicBezTo>
                <a:cubicBezTo>
                  <a:pt x="4867111" y="716470"/>
                  <a:pt x="4522945" y="999282"/>
                  <a:pt x="4092222" y="994611"/>
                </a:cubicBezTo>
                <a:cubicBezTo>
                  <a:pt x="2925026" y="836828"/>
                  <a:pt x="1995828" y="1006744"/>
                  <a:pt x="784577" y="994611"/>
                </a:cubicBezTo>
                <a:cubicBezTo>
                  <a:pt x="358049" y="991224"/>
                  <a:pt x="-31114" y="784098"/>
                  <a:pt x="0" y="497305"/>
                </a:cubicBezTo>
                <a:cubicBezTo>
                  <a:pt x="-2453" y="215489"/>
                  <a:pt x="388775" y="-59911"/>
                  <a:pt x="784577" y="0"/>
                </a:cubicBezTo>
                <a:close/>
              </a:path>
            </a:pathLst>
          </a:custGeom>
          <a:solidFill>
            <a:schemeClr val="bg1"/>
          </a:solidFill>
          <a:ln>
            <a:extLst>
              <a:ext uri="{C807C97D-BFC1-408E-A445-0C87EB9F89A2}">
                <ask:lineSketchStyleProps xmlns="" xmlns:ask="http://schemas.microsoft.com/office/drawing/2018/sketchyshapes" sd="3905296275">
                  <a:prstGeom prst="flowChartTerminator">
                    <a:avLst/>
                  </a:prstGeom>
                  <ask:type>
                    <ask:lineSketchCurved/>
                  </ask:type>
                </ask:lineSketchStyleProps>
              </a:ext>
            </a:extLst>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4">
                      <a:satMod val="175000"/>
                      <a:alpha val="40000"/>
                    </a:schemeClr>
                  </a:glow>
                </a:effectLst>
                <a:latin typeface="Calibri" panose="020F0502020204030204" pitchFamily="34" charset="0"/>
                <a:cs typeface="Calibri" panose="020F0502020204030204" pitchFamily="34" charset="0"/>
              </a:rPr>
              <a:t>Báo hiệu phần kết thúc câu</a:t>
            </a:r>
          </a:p>
        </p:txBody>
      </p:sp>
      <p:sp>
        <p:nvSpPr>
          <p:cNvPr id="10" name="Flowchart: Terminator 9">
            <a:extLst>
              <a:ext uri="{FF2B5EF4-FFF2-40B4-BE49-F238E27FC236}">
                <a16:creationId xmlns="" xmlns:a16="http://schemas.microsoft.com/office/drawing/2014/main" id="{F718C25D-956F-49E5-830B-1884AA120204}"/>
              </a:ext>
            </a:extLst>
          </p:cNvPr>
          <p:cNvSpPr/>
          <p:nvPr/>
        </p:nvSpPr>
        <p:spPr>
          <a:xfrm>
            <a:off x="7103585" y="3659830"/>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2430438" y="147308"/>
                  <a:pt x="3335503" y="164259"/>
                  <a:pt x="4092222" y="0"/>
                </a:cubicBezTo>
                <a:cubicBezTo>
                  <a:pt x="4513309" y="920"/>
                  <a:pt x="4875474" y="186752"/>
                  <a:pt x="4876800" y="497305"/>
                </a:cubicBezTo>
                <a:cubicBezTo>
                  <a:pt x="4846424" y="823530"/>
                  <a:pt x="4522208" y="1064414"/>
                  <a:pt x="4092222" y="994611"/>
                </a:cubicBezTo>
                <a:cubicBezTo>
                  <a:pt x="3153182" y="1023077"/>
                  <a:pt x="1712157" y="1129566"/>
                  <a:pt x="784577" y="994611"/>
                </a:cubicBezTo>
                <a:cubicBezTo>
                  <a:pt x="366790" y="1014098"/>
                  <a:pt x="-40172" y="735755"/>
                  <a:pt x="0" y="497305"/>
                </a:cubicBezTo>
                <a:cubicBezTo>
                  <a:pt x="-59940" y="179700"/>
                  <a:pt x="376887" y="60980"/>
                  <a:pt x="784577" y="0"/>
                </a:cubicBezTo>
                <a:close/>
              </a:path>
              <a:path w="4876800" h="994611" stroke="0" extrusionOk="0">
                <a:moveTo>
                  <a:pt x="784577" y="0"/>
                </a:moveTo>
                <a:cubicBezTo>
                  <a:pt x="2293742" y="-35937"/>
                  <a:pt x="3206686" y="78382"/>
                  <a:pt x="4092222" y="0"/>
                </a:cubicBezTo>
                <a:cubicBezTo>
                  <a:pt x="4487626" y="36665"/>
                  <a:pt x="4895729" y="174985"/>
                  <a:pt x="4876800" y="497305"/>
                </a:cubicBezTo>
                <a:cubicBezTo>
                  <a:pt x="4811535" y="746043"/>
                  <a:pt x="4530009" y="984928"/>
                  <a:pt x="4092222" y="994611"/>
                </a:cubicBezTo>
                <a:cubicBezTo>
                  <a:pt x="3319443" y="926330"/>
                  <a:pt x="2114669" y="1100311"/>
                  <a:pt x="784577" y="994611"/>
                </a:cubicBezTo>
                <a:cubicBezTo>
                  <a:pt x="354554" y="1049129"/>
                  <a:pt x="10070" y="756991"/>
                  <a:pt x="0" y="497305"/>
                </a:cubicBezTo>
                <a:cubicBezTo>
                  <a:pt x="3844" y="289229"/>
                  <a:pt x="404089" y="1436"/>
                  <a:pt x="784577" y="0"/>
                </a:cubicBezTo>
                <a:close/>
              </a:path>
            </a:pathLst>
          </a:custGeom>
          <a:solidFill>
            <a:schemeClr val="bg1"/>
          </a:solidFill>
          <a:ln>
            <a:extLst>
              <a:ext uri="{C807C97D-BFC1-408E-A445-0C87EB9F89A2}">
                <ask:lineSketchStyleProps xmlns="" xmlns:ask="http://schemas.microsoft.com/office/drawing/2018/sketchyshapes" sd="3842269772">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2">
                      <a:satMod val="175000"/>
                      <a:alpha val="40000"/>
                    </a:schemeClr>
                  </a:glow>
                </a:effectLst>
                <a:latin typeface="Calibri" panose="020F0502020204030204" pitchFamily="34" charset="0"/>
                <a:cs typeface="Calibri" panose="020F0502020204030204" pitchFamily="34" charset="0"/>
              </a:rPr>
              <a:t>Báo hiệu phần giải thích, liệt kê</a:t>
            </a:r>
          </a:p>
        </p:txBody>
      </p:sp>
      <p:sp>
        <p:nvSpPr>
          <p:cNvPr id="11" name="Flowchart: Terminator 10">
            <a:extLst>
              <a:ext uri="{FF2B5EF4-FFF2-40B4-BE49-F238E27FC236}">
                <a16:creationId xmlns="" xmlns:a16="http://schemas.microsoft.com/office/drawing/2014/main" id="{C270A1C6-C135-4368-AF58-63D7148F130E}"/>
              </a:ext>
            </a:extLst>
          </p:cNvPr>
          <p:cNvSpPr/>
          <p:nvPr/>
        </p:nvSpPr>
        <p:spPr>
          <a:xfrm>
            <a:off x="7102375" y="5027925"/>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82810" y="31476"/>
                  <a:pt x="3154247" y="-144933"/>
                  <a:pt x="4092222" y="0"/>
                </a:cubicBezTo>
                <a:cubicBezTo>
                  <a:pt x="4517520" y="-1403"/>
                  <a:pt x="4891831" y="269535"/>
                  <a:pt x="4876800" y="497305"/>
                </a:cubicBezTo>
                <a:cubicBezTo>
                  <a:pt x="4888588" y="805470"/>
                  <a:pt x="4582181" y="999367"/>
                  <a:pt x="4092222" y="994611"/>
                </a:cubicBezTo>
                <a:cubicBezTo>
                  <a:pt x="3583473" y="844303"/>
                  <a:pt x="1699994" y="1064534"/>
                  <a:pt x="784577" y="994611"/>
                </a:cubicBezTo>
                <a:cubicBezTo>
                  <a:pt x="370403" y="974556"/>
                  <a:pt x="-43077" y="769829"/>
                  <a:pt x="0" y="497305"/>
                </a:cubicBezTo>
                <a:cubicBezTo>
                  <a:pt x="5981" y="220365"/>
                  <a:pt x="286573" y="-16145"/>
                  <a:pt x="784577" y="0"/>
                </a:cubicBezTo>
                <a:close/>
              </a:path>
              <a:path w="4876800" h="994611" stroke="0" extrusionOk="0">
                <a:moveTo>
                  <a:pt x="784577" y="0"/>
                </a:moveTo>
                <a:cubicBezTo>
                  <a:pt x="1967252" y="86554"/>
                  <a:pt x="2762740" y="-149692"/>
                  <a:pt x="4092222" y="0"/>
                </a:cubicBezTo>
                <a:cubicBezTo>
                  <a:pt x="4526226" y="5534"/>
                  <a:pt x="4874825" y="229380"/>
                  <a:pt x="4876800" y="497305"/>
                </a:cubicBezTo>
                <a:cubicBezTo>
                  <a:pt x="4818960" y="804957"/>
                  <a:pt x="4522739" y="1044970"/>
                  <a:pt x="4092222" y="994611"/>
                </a:cubicBezTo>
                <a:cubicBezTo>
                  <a:pt x="3454807" y="1093656"/>
                  <a:pt x="1516976" y="1108288"/>
                  <a:pt x="784577" y="994611"/>
                </a:cubicBezTo>
                <a:cubicBezTo>
                  <a:pt x="370733" y="1010238"/>
                  <a:pt x="9098" y="734413"/>
                  <a:pt x="0" y="497305"/>
                </a:cubicBezTo>
                <a:cubicBezTo>
                  <a:pt x="-5449" y="230966"/>
                  <a:pt x="373543" y="18684"/>
                  <a:pt x="784577" y="0"/>
                </a:cubicBezTo>
                <a:close/>
              </a:path>
            </a:pathLst>
          </a:custGeom>
          <a:solidFill>
            <a:schemeClr val="bg1"/>
          </a:solidFill>
          <a:ln>
            <a:extLst>
              <a:ext uri="{C807C97D-BFC1-408E-A445-0C87EB9F89A2}">
                <ask:lineSketchStyleProps xmln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rPr>
              <a:t>Báo hiệu sau đó là lời nhân vật</a:t>
            </a:r>
          </a:p>
        </p:txBody>
      </p:sp>
      <p:grpSp>
        <p:nvGrpSpPr>
          <p:cNvPr id="4" name="Group 3">
            <a:extLst>
              <a:ext uri="{FF2B5EF4-FFF2-40B4-BE49-F238E27FC236}">
                <a16:creationId xmlns="" xmlns:a16="http://schemas.microsoft.com/office/drawing/2014/main" id="{B375BEC8-C91C-4E29-9DBC-55BF2A658590}"/>
              </a:ext>
            </a:extLst>
          </p:cNvPr>
          <p:cNvGrpSpPr/>
          <p:nvPr/>
        </p:nvGrpSpPr>
        <p:grpSpPr>
          <a:xfrm>
            <a:off x="1161519" y="2244249"/>
            <a:ext cx="5470359" cy="3361983"/>
            <a:chOff x="1042736" y="2028164"/>
            <a:chExt cx="5470359" cy="3361983"/>
          </a:xfrm>
        </p:grpSpPr>
        <p:sp>
          <p:nvSpPr>
            <p:cNvPr id="3" name="Rectangle: Rounded Corners 2">
              <a:extLst>
                <a:ext uri="{FF2B5EF4-FFF2-40B4-BE49-F238E27FC236}">
                  <a16:creationId xmlns="" xmlns:a16="http://schemas.microsoft.com/office/drawing/2014/main" id="{72D44382-F465-45BB-88E8-B8A153A7CCC0}"/>
                </a:ext>
              </a:extLst>
            </p:cNvPr>
            <p:cNvSpPr/>
            <p:nvPr/>
          </p:nvSpPr>
          <p:spPr>
            <a:xfrm>
              <a:off x="1042736" y="2028164"/>
              <a:ext cx="5470359" cy="33619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a:extLst>
                <a:ext uri="{FF2B5EF4-FFF2-40B4-BE49-F238E27FC236}">
                  <a16:creationId xmlns="" xmlns:a16="http://schemas.microsoft.com/office/drawing/2014/main" id="{75DA3280-EAF3-434E-9D8D-3DA571FEDE15}"/>
                </a:ext>
              </a:extLst>
            </p:cNvPr>
            <p:cNvSpPr/>
            <p:nvPr/>
          </p:nvSpPr>
          <p:spPr>
            <a:xfrm>
              <a:off x="1269799" y="2275296"/>
              <a:ext cx="5097854" cy="2834024"/>
            </a:xfrm>
            <a:custGeom>
              <a:avLst/>
              <a:gdLst>
                <a:gd name="connsiteX0" fmla="*/ 0 w 5097854"/>
                <a:gd name="connsiteY0" fmla="*/ 472337 h 2834024"/>
                <a:gd name="connsiteX1" fmla="*/ 472337 w 5097854"/>
                <a:gd name="connsiteY1" fmla="*/ 0 h 2834024"/>
                <a:gd name="connsiteX2" fmla="*/ 4625517 w 5097854"/>
                <a:gd name="connsiteY2" fmla="*/ 0 h 2834024"/>
                <a:gd name="connsiteX3" fmla="*/ 5097854 w 5097854"/>
                <a:gd name="connsiteY3" fmla="*/ 472337 h 2834024"/>
                <a:gd name="connsiteX4" fmla="*/ 5097854 w 5097854"/>
                <a:gd name="connsiteY4" fmla="*/ 2361687 h 2834024"/>
                <a:gd name="connsiteX5" fmla="*/ 4625517 w 5097854"/>
                <a:gd name="connsiteY5" fmla="*/ 2834024 h 2834024"/>
                <a:gd name="connsiteX6" fmla="*/ 472337 w 5097854"/>
                <a:gd name="connsiteY6" fmla="*/ 2834024 h 2834024"/>
                <a:gd name="connsiteX7" fmla="*/ 0 w 5097854"/>
                <a:gd name="connsiteY7" fmla="*/ 2361687 h 2834024"/>
                <a:gd name="connsiteX8" fmla="*/ 0 w 5097854"/>
                <a:gd name="connsiteY8" fmla="*/ 472337 h 28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854" h="2834024" fill="none" extrusionOk="0">
                  <a:moveTo>
                    <a:pt x="0" y="472337"/>
                  </a:moveTo>
                  <a:cubicBezTo>
                    <a:pt x="611" y="228019"/>
                    <a:pt x="226708" y="25571"/>
                    <a:pt x="472337" y="0"/>
                  </a:cubicBezTo>
                  <a:cubicBezTo>
                    <a:pt x="1896859" y="72427"/>
                    <a:pt x="4000648" y="61419"/>
                    <a:pt x="4625517" y="0"/>
                  </a:cubicBezTo>
                  <a:cubicBezTo>
                    <a:pt x="4880313" y="-41779"/>
                    <a:pt x="5050314" y="197093"/>
                    <a:pt x="5097854" y="472337"/>
                  </a:cubicBezTo>
                  <a:cubicBezTo>
                    <a:pt x="5198730" y="1051812"/>
                    <a:pt x="4990541" y="1629054"/>
                    <a:pt x="5097854" y="2361687"/>
                  </a:cubicBezTo>
                  <a:cubicBezTo>
                    <a:pt x="5105150" y="2585525"/>
                    <a:pt x="4867320" y="2812655"/>
                    <a:pt x="4625517" y="2834024"/>
                  </a:cubicBezTo>
                  <a:cubicBezTo>
                    <a:pt x="2702769" y="2863851"/>
                    <a:pt x="1973690" y="2754718"/>
                    <a:pt x="472337" y="2834024"/>
                  </a:cubicBezTo>
                  <a:cubicBezTo>
                    <a:pt x="224303" y="2832574"/>
                    <a:pt x="-32972" y="2629072"/>
                    <a:pt x="0" y="2361687"/>
                  </a:cubicBezTo>
                  <a:cubicBezTo>
                    <a:pt x="50037" y="1932632"/>
                    <a:pt x="770" y="730308"/>
                    <a:pt x="0" y="472337"/>
                  </a:cubicBezTo>
                  <a:close/>
                </a:path>
                <a:path w="5097854" h="2834024" stroke="0" extrusionOk="0">
                  <a:moveTo>
                    <a:pt x="0" y="472337"/>
                  </a:moveTo>
                  <a:cubicBezTo>
                    <a:pt x="11324" y="214559"/>
                    <a:pt x="228746" y="35990"/>
                    <a:pt x="472337" y="0"/>
                  </a:cubicBezTo>
                  <a:cubicBezTo>
                    <a:pt x="1732637" y="123000"/>
                    <a:pt x="2717041" y="-96860"/>
                    <a:pt x="4625517" y="0"/>
                  </a:cubicBezTo>
                  <a:cubicBezTo>
                    <a:pt x="4860084" y="-20043"/>
                    <a:pt x="5113066" y="180803"/>
                    <a:pt x="5097854" y="472337"/>
                  </a:cubicBezTo>
                  <a:cubicBezTo>
                    <a:pt x="5101027" y="963382"/>
                    <a:pt x="5192121" y="1453148"/>
                    <a:pt x="5097854" y="2361687"/>
                  </a:cubicBezTo>
                  <a:cubicBezTo>
                    <a:pt x="5094191" y="2623879"/>
                    <a:pt x="4865289" y="2830572"/>
                    <a:pt x="4625517" y="2834024"/>
                  </a:cubicBezTo>
                  <a:cubicBezTo>
                    <a:pt x="2754483" y="2673317"/>
                    <a:pt x="1344601" y="2873691"/>
                    <a:pt x="472337" y="2834024"/>
                  </a:cubicBezTo>
                  <a:cubicBezTo>
                    <a:pt x="205173" y="2832752"/>
                    <a:pt x="-44278" y="2602493"/>
                    <a:pt x="0" y="2361687"/>
                  </a:cubicBezTo>
                  <a:cubicBezTo>
                    <a:pt x="32216" y="1876007"/>
                    <a:pt x="57206" y="1325964"/>
                    <a:pt x="0" y="472337"/>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Đến khi về thấy lạ</a:t>
              </a:r>
              <a:r>
                <a:rPr lang="vi-VN" sz="2800" b="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Sân nhà sao sạch quá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Đàn lợn đã được ăn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Cơm nước nấu tinh tươm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Vườn rau tươi sạch cỏ.</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grpSp>
      <p:sp>
        <p:nvSpPr>
          <p:cNvPr id="12" name="Rectangle: Rounded Corners 11">
            <a:extLst>
              <a:ext uri="{FF2B5EF4-FFF2-40B4-BE49-F238E27FC236}">
                <a16:creationId xmlns="" xmlns:a16="http://schemas.microsoft.com/office/drawing/2014/main" id="{C3AF1775-6591-49E7-8096-09EC4C9EB9D6}"/>
              </a:ext>
            </a:extLst>
          </p:cNvPr>
          <p:cNvSpPr/>
          <p:nvPr/>
        </p:nvSpPr>
        <p:spPr>
          <a:xfrm>
            <a:off x="1132383" y="486231"/>
            <a:ext cx="10708105" cy="1416861"/>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Dấu</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hai</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chấm</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trong</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bài</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smtClean="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dùng</a:t>
            </a:r>
            <a:r>
              <a:rPr lang="en-US" sz="4400" b="1" dirty="0" smtClean="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để</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làm</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gì</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a:t>
            </a:r>
          </a:p>
        </p:txBody>
      </p:sp>
      <p:pic>
        <p:nvPicPr>
          <p:cNvPr id="14" name="Picture 13" descr="A yellow smiley face&#10;&#10;Description automatically generated with medium confidence">
            <a:extLst>
              <a:ext uri="{FF2B5EF4-FFF2-40B4-BE49-F238E27FC236}">
                <a16:creationId xmlns="" xmlns:a16="http://schemas.microsoft.com/office/drawing/2014/main" id="{1982F58E-4BD3-42C0-BF86-FDAEF38D24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1" r="3" b="3"/>
          <a:stretch/>
        </p:blipFill>
        <p:spPr>
          <a:xfrm rot="499945">
            <a:off x="10614893" y="604793"/>
            <a:ext cx="1315621" cy="1480072"/>
          </a:xfrm>
          <a:prstGeom prst="rect">
            <a:avLst/>
          </a:prstGeom>
        </p:spPr>
      </p:pic>
      <p:grpSp>
        <p:nvGrpSpPr>
          <p:cNvPr id="16" name="Group 15">
            <a:extLst>
              <a:ext uri="{FF2B5EF4-FFF2-40B4-BE49-F238E27FC236}">
                <a16:creationId xmlns="" xmlns:a16="http://schemas.microsoft.com/office/drawing/2014/main" id="{D6CD8AFF-B696-4614-AFB3-C44FA22CB7E8}"/>
              </a:ext>
            </a:extLst>
          </p:cNvPr>
          <p:cNvGrpSpPr/>
          <p:nvPr/>
        </p:nvGrpSpPr>
        <p:grpSpPr>
          <a:xfrm>
            <a:off x="4704701" y="1663828"/>
            <a:ext cx="2162425" cy="1655105"/>
            <a:chOff x="7814747" y="2472744"/>
            <a:chExt cx="3272589" cy="2897862"/>
          </a:xfrm>
        </p:grpSpPr>
        <p:pic>
          <p:nvPicPr>
            <p:cNvPr id="17" name="Picture 2">
              <a:extLst>
                <a:ext uri="{FF2B5EF4-FFF2-40B4-BE49-F238E27FC236}">
                  <a16:creationId xmlns="" xmlns:a16="http://schemas.microsoft.com/office/drawing/2014/main" id="{8C4CE8F9-E809-4682-AC56-49C4E4EEB8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205" y="2472744"/>
              <a:ext cx="1494836" cy="19125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a:extLst>
                <a:ext uri="{FF2B5EF4-FFF2-40B4-BE49-F238E27FC236}">
                  <a16:creationId xmlns="" xmlns:a16="http://schemas.microsoft.com/office/drawing/2014/main" id="{0EEEB43F-A473-4A41-9763-C35FBD64E8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588113" y="2472744"/>
              <a:ext cx="1265900" cy="1827339"/>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Alternate Process 19">
              <a:extLst>
                <a:ext uri="{FF2B5EF4-FFF2-40B4-BE49-F238E27FC236}">
                  <a16:creationId xmlns="" xmlns:a16="http://schemas.microsoft.com/office/drawing/2014/main" id="{F7BFFA89-3D9D-4C61-BE94-788651CF8708}"/>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Thảo luận nhóm đôi</a:t>
              </a:r>
            </a:p>
          </p:txBody>
        </p:sp>
      </p:grpSp>
    </p:spTree>
    <p:extLst>
      <p:ext uri="{BB962C8B-B14F-4D97-AF65-F5344CB8AC3E}">
        <p14:creationId xmlns:p14="http://schemas.microsoft.com/office/powerpoint/2010/main" val="10812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repeatCount="indefinite" fill="hold" nodeType="click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subTnLst>
                                    <p:audio>
                                      <p:cMediaNode vol="65000">
                                        <p:cTn display="0" masterRel="sameClick">
                                          <p:stCondLst>
                                            <p:cond evt="begin" delay="0">
                                              <p:tn val="20"/>
                                            </p:cond>
                                          </p:stCondLst>
                                          <p:endCondLst>
                                            <p:cond evt="onStopAudio" delay="0">
                                              <p:tgtEl>
                                                <p:sldTgt/>
                                              </p:tgtEl>
                                            </p:cond>
                                          </p:endCondLst>
                                        </p:cTn>
                                        <p:tgtEl>
                                          <p:sndTgt r:embed="rId2" name="hamm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572</TotalTime>
  <Words>1132</Words>
  <Application>Microsoft Office PowerPoint</Application>
  <PresentationFormat>Custom</PresentationFormat>
  <Paragraphs>204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HUỲNH TƯỜNG VY</dc:creator>
  <cp:lastModifiedBy>Admin</cp:lastModifiedBy>
  <cp:revision>6</cp:revision>
  <dcterms:created xsi:type="dcterms:W3CDTF">2022-12-03T14:13:15Z</dcterms:created>
  <dcterms:modified xsi:type="dcterms:W3CDTF">2025-04-25T03:36:11Z</dcterms:modified>
</cp:coreProperties>
</file>