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07" r:id="rId2"/>
  </p:sldMasterIdLst>
  <p:notesMasterIdLst>
    <p:notesMasterId r:id="rId36"/>
  </p:notesMasterIdLst>
  <p:sldIdLst>
    <p:sldId id="3828" r:id="rId3"/>
    <p:sldId id="3845" r:id="rId4"/>
    <p:sldId id="3836" r:id="rId5"/>
    <p:sldId id="3850" r:id="rId6"/>
    <p:sldId id="3852" r:id="rId7"/>
    <p:sldId id="3853" r:id="rId8"/>
    <p:sldId id="3854" r:id="rId9"/>
    <p:sldId id="3829" r:id="rId10"/>
    <p:sldId id="3835" r:id="rId11"/>
    <p:sldId id="3811" r:id="rId12"/>
    <p:sldId id="3846" r:id="rId13"/>
    <p:sldId id="3855" r:id="rId14"/>
    <p:sldId id="3856" r:id="rId15"/>
    <p:sldId id="3831" r:id="rId16"/>
    <p:sldId id="3813" r:id="rId17"/>
    <p:sldId id="3847" r:id="rId18"/>
    <p:sldId id="3832" r:id="rId19"/>
    <p:sldId id="3817" r:id="rId20"/>
    <p:sldId id="3848" r:id="rId21"/>
    <p:sldId id="3833" r:id="rId22"/>
    <p:sldId id="3826" r:id="rId23"/>
    <p:sldId id="3857" r:id="rId24"/>
    <p:sldId id="3858" r:id="rId25"/>
    <p:sldId id="3859" r:id="rId26"/>
    <p:sldId id="3860" r:id="rId27"/>
    <p:sldId id="3834" r:id="rId28"/>
    <p:sldId id="297" r:id="rId29"/>
    <p:sldId id="330" r:id="rId30"/>
    <p:sldId id="336" r:id="rId31"/>
    <p:sldId id="331" r:id="rId32"/>
    <p:sldId id="338" r:id="rId33"/>
    <p:sldId id="321" r:id="rId34"/>
    <p:sldId id="280" r:id="rId35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iny" panose="020B0604020202020204" charset="0"/>
      <p:regular r:id="rId45"/>
    </p:embeddedFont>
    <p:embeddedFont>
      <p:font typeface="Jumble" panose="02000503000000020004" pitchFamily="2" charset="0"/>
      <p:regular r:id="rId46"/>
    </p:embeddedFont>
    <p:embeddedFont>
      <p:font typeface="Public Sans" panose="020B0604020202020204" charset="0"/>
      <p:regular r:id="rId47"/>
      <p:bold r:id="rId48"/>
      <p:italic r:id="rId49"/>
      <p:boldItalic r:id="rId50"/>
    </p:embeddedFont>
    <p:embeddedFont>
      <p:font typeface="Satisfy" panose="020B0604020202020204" charset="0"/>
      <p:regular r:id="rId51"/>
    </p:embeddedFont>
    <p:embeddedFont>
      <p:font typeface="SVN-Poky's" panose="020B0604020202020204" charset="0"/>
      <p:regular r:id="rId52"/>
    </p:embeddedFont>
    <p:embeddedFont>
      <p:font typeface="UTM Duepuntozero" panose="02040603050506020204" pitchFamily="18" charset="0"/>
      <p:regular r:id="rId53"/>
      <p:bold r:id="rId54"/>
    </p:embeddedFont>
    <p:embeddedFont>
      <p:font typeface="UTM Mother" panose="02040603050506020204" pitchFamily="18" charset="0"/>
      <p:regular r:id="rId55"/>
    </p:embeddedFont>
    <p:embeddedFont>
      <p:font typeface="UTM Showcard" panose="02040603050506020204" pitchFamily="18" charset="0"/>
      <p:regular r:id="rId56"/>
    </p:embeddedFont>
    <p:embeddedFont>
      <p:font typeface="UVN Banh Mi" pitchFamily="2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FD9"/>
    <a:srgbClr val="7FC343"/>
    <a:srgbClr val="FBC719"/>
    <a:srgbClr val="059BDD"/>
    <a:srgbClr val="F5BDD6"/>
    <a:srgbClr val="FDFDFD"/>
    <a:srgbClr val="000000"/>
    <a:srgbClr val="FFFFFF"/>
    <a:srgbClr val="EED8A8"/>
    <a:srgbClr val="DFB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EE25-17FE-479C-8FBB-227D82F11A9E}" v="114" dt="2022-06-23T05:23:47.721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90719" autoAdjust="0"/>
  </p:normalViewPr>
  <p:slideViewPr>
    <p:cSldViewPr snapToGrid="0" showGuides="1">
      <p:cViewPr>
        <p:scale>
          <a:sx n="75" d="100"/>
          <a:sy n="75" d="100"/>
        </p:scale>
        <p:origin x="1056" y="451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649EE25-17FE-479C-8FBB-227D82F11A9E}"/>
    <pc:docChg chg="custSel modSld">
      <pc:chgData name="NGUYEN PHAM ANH THU" userId="baf72463-252b-4d5f-a6ca-5a6327a9888d" providerId="ADAL" clId="{6649EE25-17FE-479C-8FBB-227D82F11A9E}" dt="2022-06-23T05:24:37.544" v="1058" actId="1076"/>
      <pc:docMkLst>
        <pc:docMk/>
      </pc:docMkLst>
      <pc:sldChg chg="addSp modSp">
        <pc:chgData name="NGUYEN PHAM ANH THU" userId="baf72463-252b-4d5f-a6ca-5a6327a9888d" providerId="ADAL" clId="{6649EE25-17FE-479C-8FBB-227D82F11A9E}" dt="2022-06-23T05:22:24.514" v="665"/>
        <pc:sldMkLst>
          <pc:docMk/>
          <pc:sldMk cId="0" sldId="280"/>
        </pc:sldMkLst>
        <pc:spChg chg="add mod">
          <ac:chgData name="NGUYEN PHAM ANH THU" userId="baf72463-252b-4d5f-a6ca-5a6327a9888d" providerId="ADAL" clId="{6649EE25-17FE-479C-8FBB-227D82F11A9E}" dt="2022-06-23T05:22:24.514" v="665"/>
          <ac:spMkLst>
            <pc:docMk/>
            <pc:sldMk cId="0" sldId="280"/>
            <ac:spMk id="9" creationId="{0889C3C1-F1A0-98F0-DA1E-B953A8F6D37E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0.329" v="1"/>
        <pc:sldMkLst>
          <pc:docMk/>
          <pc:sldMk cId="1271586166" sldId="301"/>
        </pc:sldMkLst>
        <pc:spChg chg="add mod">
          <ac:chgData name="NGUYEN PHAM ANH THU" userId="baf72463-252b-4d5f-a6ca-5a6327a9888d" providerId="ADAL" clId="{6649EE25-17FE-479C-8FBB-227D82F11A9E}" dt="2022-06-23T05:07:00.329" v="1"/>
          <ac:spMkLst>
            <pc:docMk/>
            <pc:sldMk cId="1271586166" sldId="301"/>
            <ac:spMk id="7" creationId="{FE5B4A85-42A4-173E-5D10-C0AD5A7B279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3:35.897" v="886" actId="14100"/>
        <pc:sldMkLst>
          <pc:docMk/>
          <pc:sldMk cId="0" sldId="385"/>
        </pc:sldMkLst>
        <pc:spChg chg="add mod">
          <ac:chgData name="NGUYEN PHAM ANH THU" userId="baf72463-252b-4d5f-a6ca-5a6327a9888d" providerId="ADAL" clId="{6649EE25-17FE-479C-8FBB-227D82F11A9E}" dt="2022-06-23T05:23:35.897" v="886" actId="14100"/>
          <ac:spMkLst>
            <pc:docMk/>
            <pc:sldMk cId="0" sldId="385"/>
            <ac:spMk id="16" creationId="{936F02A5-6759-E72B-B2D7-95E1BF7D33FC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4:37.544" v="1058" actId="1076"/>
        <pc:sldMkLst>
          <pc:docMk/>
          <pc:sldMk cId="0" sldId="387"/>
        </pc:sldMkLst>
        <pc:spChg chg="add mod">
          <ac:chgData name="NGUYEN PHAM ANH THU" userId="baf72463-252b-4d5f-a6ca-5a6327a9888d" providerId="ADAL" clId="{6649EE25-17FE-479C-8FBB-227D82F11A9E}" dt="2022-06-23T05:24:37.544" v="1058" actId="1076"/>
          <ac:spMkLst>
            <pc:docMk/>
            <pc:sldMk cId="0" sldId="387"/>
            <ac:spMk id="53" creationId="{4EA34020-2AC6-F817-DE19-46D12C6F229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4.160" v="664"/>
        <pc:sldMkLst>
          <pc:docMk/>
          <pc:sldMk cId="0" sldId="429"/>
        </pc:sldMkLst>
        <pc:spChg chg="add mod">
          <ac:chgData name="NGUYEN PHAM ANH THU" userId="baf72463-252b-4d5f-a6ca-5a6327a9888d" providerId="ADAL" clId="{6649EE25-17FE-479C-8FBB-227D82F11A9E}" dt="2022-06-23T05:20:14.160" v="664"/>
          <ac:spMkLst>
            <pc:docMk/>
            <pc:sldMk cId="0" sldId="429"/>
            <ac:spMk id="9" creationId="{063669F3-91E1-8F10-3B58-4FD046F18235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07:32.508" v="13" actId="20577"/>
        <pc:sldMkLst>
          <pc:docMk/>
          <pc:sldMk cId="394369276" sldId="3799"/>
        </pc:sldMkLst>
        <pc:spChg chg="add mod">
          <ac:chgData name="NGUYEN PHAM ANH THU" userId="baf72463-252b-4d5f-a6ca-5a6327a9888d" providerId="ADAL" clId="{6649EE25-17FE-479C-8FBB-227D82F11A9E}" dt="2022-06-23T05:07:32.508" v="13" actId="20577"/>
          <ac:spMkLst>
            <pc:docMk/>
            <pc:sldMk cId="394369276" sldId="3799"/>
            <ac:spMk id="19" creationId="{B16F981B-7A63-A227-F57B-0AF98FC6A2D5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0.999" v="14"/>
        <pc:sldMkLst>
          <pc:docMk/>
          <pc:sldMk cId="433081821" sldId="3802"/>
        </pc:sldMkLst>
        <pc:spChg chg="add mod">
          <ac:chgData name="NGUYEN PHAM ANH THU" userId="baf72463-252b-4d5f-a6ca-5a6327a9888d" providerId="ADAL" clId="{6649EE25-17FE-479C-8FBB-227D82F11A9E}" dt="2022-06-23T05:07:40.999" v="14"/>
          <ac:spMkLst>
            <pc:docMk/>
            <pc:sldMk cId="433081821" sldId="3802"/>
            <ac:spMk id="3" creationId="{40193A9C-18D9-0C9A-EDCD-8F09F342AEFA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2:50.353" v="357" actId="20577"/>
        <pc:sldMkLst>
          <pc:docMk/>
          <pc:sldMk cId="363151273" sldId="3809"/>
        </pc:sldMkLst>
        <pc:spChg chg="add mod">
          <ac:chgData name="NGUYEN PHAM ANH THU" userId="baf72463-252b-4d5f-a6ca-5a6327a9888d" providerId="ADAL" clId="{6649EE25-17FE-479C-8FBB-227D82F11A9E}" dt="2022-06-23T05:12:50.353" v="357" actId="20577"/>
          <ac:spMkLst>
            <pc:docMk/>
            <pc:sldMk cId="363151273" sldId="3809"/>
            <ac:spMk id="26" creationId="{2F69C639-D782-994D-C99A-4F8B8C60DCBD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9.422" v="19" actId="478"/>
        <pc:sldMkLst>
          <pc:docMk/>
          <pc:sldMk cId="4141793815" sldId="3811"/>
        </pc:sldMkLst>
        <pc:spChg chg="add del mod">
          <ac:chgData name="NGUYEN PHAM ANH THU" userId="baf72463-252b-4d5f-a6ca-5a6327a9888d" providerId="ADAL" clId="{6649EE25-17FE-479C-8FBB-227D82F11A9E}" dt="2022-06-23T05:09:29.422" v="19" actId="478"/>
          <ac:spMkLst>
            <pc:docMk/>
            <pc:sldMk cId="4141793815" sldId="3811"/>
            <ac:spMk id="32" creationId="{45877E8B-86AB-2BFD-F89A-526C7FAF96F0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5:44.457" v="591" actId="14100"/>
        <pc:sldMkLst>
          <pc:docMk/>
          <pc:sldMk cId="1909033884" sldId="3814"/>
        </pc:sldMkLst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10" creationId="{154B15E9-5D51-CA54-C226-14649AB798B0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3" creationId="{B2F8E6CD-04A9-2DBD-C707-590905B21D0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5" creationId="{0041009A-69A6-E44C-D1AF-2614E07FB502}"/>
          </ac:spMkLst>
        </pc:spChg>
        <pc:spChg chg="add mod">
          <ac:chgData name="NGUYEN PHAM ANH THU" userId="baf72463-252b-4d5f-a6ca-5a6327a9888d" providerId="ADAL" clId="{6649EE25-17FE-479C-8FBB-227D82F11A9E}" dt="2022-06-23T05:15:44.457" v="591" actId="14100"/>
          <ac:spMkLst>
            <pc:docMk/>
            <pc:sldMk cId="1909033884" sldId="3814"/>
            <ac:spMk id="42" creationId="{1D59F95E-EA7D-3C23-8A4F-7ADD3D1468E7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58" creationId="{705815FF-92B5-9ADF-159F-B91A6F3802D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60" creationId="{A2B4A0C9-5D4C-C057-FDA1-AA5A68D012BF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15:12.824" v="499" actId="478"/>
        <pc:sldMkLst>
          <pc:docMk/>
          <pc:sldMk cId="1641931792" sldId="3815"/>
        </pc:sldMkLst>
        <pc:spChg chg="add del mod">
          <ac:chgData name="NGUYEN PHAM ANH THU" userId="baf72463-252b-4d5f-a6ca-5a6327a9888d" providerId="ADAL" clId="{6649EE25-17FE-479C-8FBB-227D82F11A9E}" dt="2022-06-23T05:15:12.824" v="499" actId="478"/>
          <ac:spMkLst>
            <pc:docMk/>
            <pc:sldMk cId="1641931792" sldId="3815"/>
            <ac:spMk id="36" creationId="{6A03A8D0-F8DC-E380-E4C0-A1D6A7357A3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9:48.536" v="661" actId="1076"/>
        <pc:sldMkLst>
          <pc:docMk/>
          <pc:sldMk cId="2624627298" sldId="3825"/>
        </pc:sldMkLst>
        <pc:spChg chg="add mod">
          <ac:chgData name="NGUYEN PHAM ANH THU" userId="baf72463-252b-4d5f-a6ca-5a6327a9888d" providerId="ADAL" clId="{6649EE25-17FE-479C-8FBB-227D82F11A9E}" dt="2022-06-23T05:19:48.536" v="661" actId="1076"/>
          <ac:spMkLst>
            <pc:docMk/>
            <pc:sldMk cId="2624627298" sldId="3825"/>
            <ac:spMk id="56" creationId="{D37D4801-3340-9535-8796-D1F23C70BEC8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6:55.804" v="0"/>
        <pc:sldMkLst>
          <pc:docMk/>
          <pc:sldMk cId="3592604081" sldId="3828"/>
        </pc:sldMkLst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0" creationId="{8F383CEF-2234-33B5-43E3-C37493F7C440}"/>
          </ac:spMkLst>
        </pc:spChg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1" creationId="{C3F101A7-BA36-0B98-88B7-837FEBAB840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5.731" v="15"/>
        <pc:sldMkLst>
          <pc:docMk/>
          <pc:sldMk cId="3202932122" sldId="3829"/>
        </pc:sldMkLst>
        <pc:spChg chg="add mod">
          <ac:chgData name="NGUYEN PHAM ANH THU" userId="baf72463-252b-4d5f-a6ca-5a6327a9888d" providerId="ADAL" clId="{6649EE25-17FE-479C-8FBB-227D82F11A9E}" dt="2022-06-23T05:07:45.731" v="15"/>
          <ac:spMkLst>
            <pc:docMk/>
            <pc:sldMk cId="3202932122" sldId="3829"/>
            <ac:spMk id="5" creationId="{E05DD575-1314-B09B-4D0A-4F7EAD745AC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0.508" v="663"/>
        <pc:sldMkLst>
          <pc:docMk/>
          <pc:sldMk cId="4029634471" sldId="3834"/>
        </pc:sldMkLst>
        <pc:spChg chg="add mod">
          <ac:chgData name="NGUYEN PHAM ANH THU" userId="baf72463-252b-4d5f-a6ca-5a6327a9888d" providerId="ADAL" clId="{6649EE25-17FE-479C-8FBB-227D82F11A9E}" dt="2022-06-23T05:20:10.508" v="663"/>
          <ac:spMkLst>
            <pc:docMk/>
            <pc:sldMk cId="4029634471" sldId="3834"/>
            <ac:spMk id="11" creationId="{B3CBFE8D-93FE-EAA5-C534-C88D8CD0D15B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0.796" v="17" actId="478"/>
        <pc:sldMkLst>
          <pc:docMk/>
          <pc:sldMk cId="1586718735" sldId="3835"/>
        </pc:sldMkLst>
        <pc:spChg chg="add del mod">
          <ac:chgData name="NGUYEN PHAM ANH THU" userId="baf72463-252b-4d5f-a6ca-5a6327a9888d" providerId="ADAL" clId="{6649EE25-17FE-479C-8FBB-227D82F11A9E}" dt="2022-06-23T05:09:20.796" v="17" actId="478"/>
          <ac:spMkLst>
            <pc:docMk/>
            <pc:sldMk cId="1586718735" sldId="3835"/>
            <ac:spMk id="68" creationId="{49F130E2-99D9-860B-EE3C-8FFDB37AEE07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2.807" v="2"/>
        <pc:sldMkLst>
          <pc:docMk/>
          <pc:sldMk cId="191993558" sldId="3836"/>
        </pc:sldMkLst>
        <pc:spChg chg="add mod">
          <ac:chgData name="NGUYEN PHAM ANH THU" userId="baf72463-252b-4d5f-a6ca-5a6327a9888d" providerId="ADAL" clId="{6649EE25-17FE-479C-8FBB-227D82F11A9E}" dt="2022-06-23T05:07:02.807" v="2"/>
          <ac:spMkLst>
            <pc:docMk/>
            <pc:sldMk cId="191993558" sldId="3836"/>
            <ac:spMk id="31" creationId="{179C9371-41B5-ACA2-6BF5-E0E18589935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09.178" v="662"/>
        <pc:sldMkLst>
          <pc:docMk/>
          <pc:sldMk cId="997294778" sldId="3837"/>
        </pc:sldMkLst>
        <pc:spChg chg="add mod">
          <ac:chgData name="NGUYEN PHAM ANH THU" userId="baf72463-252b-4d5f-a6ca-5a6327a9888d" providerId="ADAL" clId="{6649EE25-17FE-479C-8FBB-227D82F11A9E}" dt="2022-06-23T05:20:09.178" v="662"/>
          <ac:spMkLst>
            <pc:docMk/>
            <pc:sldMk cId="997294778" sldId="3837"/>
            <ac:spMk id="3" creationId="{AF3058F7-35BD-BD19-3B6B-E8094A6BE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6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3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0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7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34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25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162B6-41C9-48E1-87C2-962DDA8A2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50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162B6-41C9-48E1-87C2-962DDA8A2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3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7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50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9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4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9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03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9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62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9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1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00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275218" y="276375"/>
            <a:ext cx="8593565" cy="459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92" y="-616561"/>
            <a:ext cx="1785872" cy="1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73" r:id="rId4"/>
    <p:sldLayoutId id="2147483674" r:id="rId5"/>
    <p:sldLayoutId id="2147483675" r:id="rId6"/>
    <p:sldLayoutId id="2147483676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D532-18AA-4A14-BEAD-15749E2444A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3293-BA47-4376-A5DA-FAA2064C94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008" y="-213850"/>
            <a:ext cx="1969558" cy="19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6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microsoft.com/office/2007/relationships/hdphoto" Target="../media/hdphoto6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38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44.png"/><Relationship Id="rId9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931" y="71519"/>
            <a:ext cx="8172877" cy="5800902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3979544" y="90361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Hộp Văn bản 9">
            <a:extLst>
              <a:ext uri="{FF2B5EF4-FFF2-40B4-BE49-F238E27FC236}">
                <a16:creationId xmlns:a16="http://schemas.microsoft.com/office/drawing/2014/main" id="{85BC9F06-4852-9CFC-2D42-CDDB7DE07D6E}"/>
              </a:ext>
            </a:extLst>
          </p:cNvPr>
          <p:cNvSpPr txBox="1"/>
          <p:nvPr/>
        </p:nvSpPr>
        <p:spPr>
          <a:xfrm>
            <a:off x="450076" y="1625009"/>
            <a:ext cx="396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593D1F5C-A52D-934C-3F37-9D54755EAF7F}"/>
              </a:ext>
            </a:extLst>
          </p:cNvPr>
          <p:cNvSpPr txBox="1"/>
          <p:nvPr/>
        </p:nvSpPr>
        <p:spPr>
          <a:xfrm>
            <a:off x="424859" y="2263473"/>
            <a:ext cx="6349651" cy="55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C445A-DB17-4605-D03D-8CC824EBEED5}"/>
              </a:ext>
            </a:extLst>
          </p:cNvPr>
          <p:cNvSpPr txBox="1"/>
          <p:nvPr/>
        </p:nvSpPr>
        <p:spPr>
          <a:xfrm>
            <a:off x="905310" y="487765"/>
            <a:ext cx="487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Phobia" panose="02000506000000020003" pitchFamily="2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6D68F-ED57-399D-E03E-6862C7DA6D65}"/>
              </a:ext>
            </a:extLst>
          </p:cNvPr>
          <p:cNvSpPr txBox="1"/>
          <p:nvPr/>
        </p:nvSpPr>
        <p:spPr>
          <a:xfrm>
            <a:off x="2763884" y="1649256"/>
            <a:ext cx="159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#9Slide05 SVNClementine" panose="020F0502020204030203" pitchFamily="34" charset="0"/>
              </a:rPr>
              <a:t>77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28E8B-2F6F-03A5-5F6D-51F97557E45D}"/>
              </a:ext>
            </a:extLst>
          </p:cNvPr>
          <p:cNvSpPr txBox="1"/>
          <p:nvPr/>
        </p:nvSpPr>
        <p:spPr>
          <a:xfrm>
            <a:off x="570423" y="2217196"/>
            <a:ext cx="565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Em làm</a:t>
            </a:r>
            <a:r>
              <a:rPr kumimoji="0" lang="vi-VN" sz="5400" b="0" i="0" u="none" strike="noStrike" kern="1200" cap="none" spc="0" normalizeH="0" noProof="0" dirty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 được những gì</a:t>
            </a:r>
            <a:endParaRPr kumimoji="0" lang="vi-VN" sz="5400" b="0" i="0" u="none" strike="noStrike" kern="1200" cap="none" spc="0" normalizeH="0" baseline="0" noProof="0" dirty="0">
              <a:ln w="19050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00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LuoLuoNotangYuanTi 1" panose="020B0604020202020204" charset="-128"/>
              <a:ea typeface="LNTH-LuoLuoNotangYuanTi 1" panose="020B0604020202020204" charset="-128"/>
              <a:cs typeface="LNTH-LuoLuoNotangYuanTi 1" panose="020B060402020202020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A32DC-0500-F111-1AE2-2717004859D6}"/>
              </a:ext>
            </a:extLst>
          </p:cNvPr>
          <p:cNvSpPr txBox="1"/>
          <p:nvPr/>
        </p:nvSpPr>
        <p:spPr>
          <a:xfrm>
            <a:off x="2757708" y="1167569"/>
            <a:ext cx="181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9999"/>
                  </a:solidFill>
                  <a:prstDash val="solid"/>
                </a:ln>
                <a:solidFill>
                  <a:srgbClr val="CCFFFF"/>
                </a:solidFill>
                <a:effectLst>
                  <a:outerShdw dist="76200" dir="2700000" algn="tl" rotWithShape="0">
                    <a:srgbClr val="009999"/>
                  </a:outerShdw>
                </a:effectLst>
                <a:uLnTx/>
                <a:uFillTx/>
                <a:latin typeface="Jumble" panose="020F0502020204030204" pitchFamily="2" charset="0"/>
                <a:ea typeface="+mn-ea"/>
                <a:cs typeface="+mn-cs"/>
              </a:rPr>
              <a:t>Toán</a:t>
            </a:r>
            <a:endParaRPr kumimoji="0" lang="vi-VN" sz="3600" b="1" i="0" u="none" strike="noStrike" kern="1200" cap="none" spc="0" normalizeH="0" baseline="0" noProof="0" dirty="0">
              <a:ln w="6600">
                <a:solidFill>
                  <a:srgbClr val="009999"/>
                </a:solidFill>
                <a:prstDash val="solid"/>
              </a:ln>
              <a:solidFill>
                <a:srgbClr val="CCFFFF"/>
              </a:solidFill>
              <a:effectLst>
                <a:outerShdw dist="76200" dir="2700000" algn="tl" rotWithShape="0">
                  <a:srgbClr val="0099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0450D9-4682-D0B0-4E7D-3DBE240726FB}"/>
              </a:ext>
            </a:extLst>
          </p:cNvPr>
          <p:cNvSpPr txBox="1"/>
          <p:nvPr/>
        </p:nvSpPr>
        <p:spPr>
          <a:xfrm>
            <a:off x="2076379" y="3913510"/>
            <a:ext cx="2995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lang="en-US" sz="3600" b="1" kern="1200" dirty="0">
                <a:solidFill>
                  <a:srgbClr val="FF0000"/>
                </a:solidFill>
                <a:latin typeface="#9Slide05 SVNClementine" panose="020F0502020204030203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33939" y="152495"/>
            <a:ext cx="8783545" cy="4817100"/>
          </a:xfrm>
          <a:prstGeom prst="roundRect">
            <a:avLst>
              <a:gd name="adj" fmla="val 12500"/>
            </a:avLst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4D630D71-5DBE-63E1-17B3-49FF3561AAD0}"/>
              </a:ext>
            </a:extLst>
          </p:cNvPr>
          <p:cNvSpPr/>
          <p:nvPr/>
        </p:nvSpPr>
        <p:spPr>
          <a:xfrm>
            <a:off x="3041302" y="309674"/>
            <a:ext cx="3316386" cy="806098"/>
          </a:xfrm>
          <a:custGeom>
            <a:avLst/>
            <a:gdLst>
              <a:gd name="connsiteX0" fmla="*/ 0 w 3316386"/>
              <a:gd name="connsiteY0" fmla="*/ 180574 h 806098"/>
              <a:gd name="connsiteX1" fmla="*/ 180574 w 3316386"/>
              <a:gd name="connsiteY1" fmla="*/ 0 h 806098"/>
              <a:gd name="connsiteX2" fmla="*/ 3135812 w 3316386"/>
              <a:gd name="connsiteY2" fmla="*/ 0 h 806098"/>
              <a:gd name="connsiteX3" fmla="*/ 3316386 w 3316386"/>
              <a:gd name="connsiteY3" fmla="*/ 180574 h 806098"/>
              <a:gd name="connsiteX4" fmla="*/ 3316386 w 3316386"/>
              <a:gd name="connsiteY4" fmla="*/ 625524 h 806098"/>
              <a:gd name="connsiteX5" fmla="*/ 3135812 w 3316386"/>
              <a:gd name="connsiteY5" fmla="*/ 806098 h 806098"/>
              <a:gd name="connsiteX6" fmla="*/ 180574 w 3316386"/>
              <a:gd name="connsiteY6" fmla="*/ 806098 h 806098"/>
              <a:gd name="connsiteX7" fmla="*/ 0 w 3316386"/>
              <a:gd name="connsiteY7" fmla="*/ 625524 h 806098"/>
              <a:gd name="connsiteX8" fmla="*/ 0 w 3316386"/>
              <a:gd name="connsiteY8" fmla="*/ 180574 h 80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6386" h="806098" fill="none" extrusionOk="0">
                <a:moveTo>
                  <a:pt x="0" y="180574"/>
                </a:moveTo>
                <a:cubicBezTo>
                  <a:pt x="-8309" y="79502"/>
                  <a:pt x="90919" y="8238"/>
                  <a:pt x="180574" y="0"/>
                </a:cubicBezTo>
                <a:cubicBezTo>
                  <a:pt x="571713" y="130954"/>
                  <a:pt x="2050225" y="43574"/>
                  <a:pt x="3135812" y="0"/>
                </a:cubicBezTo>
                <a:cubicBezTo>
                  <a:pt x="3236872" y="2052"/>
                  <a:pt x="3319108" y="84180"/>
                  <a:pt x="3316386" y="180574"/>
                </a:cubicBezTo>
                <a:cubicBezTo>
                  <a:pt x="3276720" y="392888"/>
                  <a:pt x="3351060" y="506372"/>
                  <a:pt x="3316386" y="625524"/>
                </a:cubicBezTo>
                <a:cubicBezTo>
                  <a:pt x="3309795" y="726334"/>
                  <a:pt x="3232291" y="803856"/>
                  <a:pt x="3135812" y="806098"/>
                </a:cubicBezTo>
                <a:cubicBezTo>
                  <a:pt x="2529619" y="961295"/>
                  <a:pt x="1466118" y="969118"/>
                  <a:pt x="180574" y="806098"/>
                </a:cubicBezTo>
                <a:cubicBezTo>
                  <a:pt x="81556" y="796500"/>
                  <a:pt x="-11397" y="731907"/>
                  <a:pt x="0" y="625524"/>
                </a:cubicBezTo>
                <a:cubicBezTo>
                  <a:pt x="36041" y="572866"/>
                  <a:pt x="-28861" y="313414"/>
                  <a:pt x="0" y="180574"/>
                </a:cubicBezTo>
                <a:close/>
              </a:path>
              <a:path w="3316386" h="806098" stroke="0" extrusionOk="0">
                <a:moveTo>
                  <a:pt x="0" y="180574"/>
                </a:moveTo>
                <a:cubicBezTo>
                  <a:pt x="-6350" y="76929"/>
                  <a:pt x="64843" y="6006"/>
                  <a:pt x="180574" y="0"/>
                </a:cubicBezTo>
                <a:cubicBezTo>
                  <a:pt x="540578" y="132882"/>
                  <a:pt x="2587323" y="-84951"/>
                  <a:pt x="3135812" y="0"/>
                </a:cubicBezTo>
                <a:cubicBezTo>
                  <a:pt x="3231196" y="4242"/>
                  <a:pt x="3314676" y="90299"/>
                  <a:pt x="3316386" y="180574"/>
                </a:cubicBezTo>
                <a:cubicBezTo>
                  <a:pt x="3318722" y="313324"/>
                  <a:pt x="3299344" y="573943"/>
                  <a:pt x="3316386" y="625524"/>
                </a:cubicBezTo>
                <a:cubicBezTo>
                  <a:pt x="3324721" y="726241"/>
                  <a:pt x="3244125" y="788429"/>
                  <a:pt x="3135812" y="806098"/>
                </a:cubicBezTo>
                <a:cubicBezTo>
                  <a:pt x="2201648" y="893737"/>
                  <a:pt x="1324143" y="733419"/>
                  <a:pt x="180574" y="806098"/>
                </a:cubicBezTo>
                <a:cubicBezTo>
                  <a:pt x="80179" y="799738"/>
                  <a:pt x="-7017" y="735004"/>
                  <a:pt x="0" y="625524"/>
                </a:cubicBezTo>
                <a:cubicBezTo>
                  <a:pt x="-554" y="424941"/>
                  <a:pt x="-5014" y="241172"/>
                  <a:pt x="0" y="1805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2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8DEFC-A2B1-E5BB-0C18-A15165B74B63}"/>
              </a:ext>
            </a:extLst>
          </p:cNvPr>
          <p:cNvSpPr txBox="1"/>
          <p:nvPr/>
        </p:nvSpPr>
        <p:spPr>
          <a:xfrm>
            <a:off x="3211199" y="510394"/>
            <a:ext cx="31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So </a:t>
            </a:r>
            <a:r>
              <a:rPr lang="en-US" sz="2800" b="1" dirty="0" err="1">
                <a:latin typeface="+mn-lt"/>
              </a:rPr>
              <a:t>sánh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phân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số</a:t>
            </a:r>
            <a:endParaRPr lang="en-US" sz="2800" b="1" dirty="0">
              <a:latin typeface="+mn-lt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8C7BB831-02D6-D3F1-2A86-F000510F3325}"/>
              </a:ext>
            </a:extLst>
          </p:cNvPr>
          <p:cNvGrpSpPr/>
          <p:nvPr/>
        </p:nvGrpSpPr>
        <p:grpSpPr>
          <a:xfrm>
            <a:off x="2133246" y="376390"/>
            <a:ext cx="1311443" cy="789312"/>
            <a:chOff x="1431757" y="695790"/>
            <a:chExt cx="1347537" cy="856284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B95F77D3-93B9-49BC-A7D1-93AB3C8ECE6F}"/>
                </a:ext>
              </a:extLst>
            </p:cNvPr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53A52EC-7A95-0F08-586F-1DB2E441C934}"/>
                </a:ext>
              </a:extLst>
            </p:cNvPr>
            <p:cNvSpPr txBox="1"/>
            <p:nvPr/>
          </p:nvSpPr>
          <p:spPr>
            <a:xfrm>
              <a:off x="1431757" y="695790"/>
              <a:ext cx="1347537" cy="83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FF"/>
                  </a:solidFill>
                  <a:latin typeface="+mn-lt"/>
                </a:rPr>
                <a:t>4</a:t>
              </a:r>
            </a:p>
          </p:txBody>
        </p:sp>
      </p:grpSp>
      <p:pic>
        <p:nvPicPr>
          <p:cNvPr id="7" name="Picture 6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2873737B-78D6-3327-D908-1FEA63059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>
            <a:off x="7044468" y="0"/>
            <a:ext cx="2082296" cy="1515826"/>
          </a:xfrm>
          <a:prstGeom prst="rect">
            <a:avLst/>
          </a:prstGeom>
        </p:spPr>
      </p:pic>
      <p:pic>
        <p:nvPicPr>
          <p:cNvPr id="8" name="Picture 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BD503B14-0555-6E0C-4610-510E2C14BE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5400000" flipV="1">
            <a:off x="-292693" y="3405307"/>
            <a:ext cx="2082296" cy="15158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B1C458-F079-5637-498C-6AA8C4CFE7D0}"/>
              </a:ext>
            </a:extLst>
          </p:cNvPr>
          <p:cNvSpPr/>
          <p:nvPr/>
        </p:nvSpPr>
        <p:spPr>
          <a:xfrm>
            <a:off x="3383499" y="1406645"/>
            <a:ext cx="2513894" cy="1574800"/>
          </a:xfrm>
          <a:prstGeom prst="roundRect">
            <a:avLst/>
          </a:prstGeom>
          <a:solidFill>
            <a:srgbClr val="7FC34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150218-4A2E-0F54-B5CB-2BE47ACB2EB2}"/>
              </a:ext>
            </a:extLst>
          </p:cNvPr>
          <p:cNvSpPr/>
          <p:nvPr/>
        </p:nvSpPr>
        <p:spPr>
          <a:xfrm>
            <a:off x="6239590" y="1431714"/>
            <a:ext cx="2513894" cy="1574800"/>
          </a:xfrm>
          <a:prstGeom prst="roundRect">
            <a:avLst/>
          </a:prstGeom>
          <a:solidFill>
            <a:srgbClr val="7FC34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189D86-4CAC-7704-D15C-74CF7B8C63DA}"/>
              </a:ext>
            </a:extLst>
          </p:cNvPr>
          <p:cNvSpPr/>
          <p:nvPr/>
        </p:nvSpPr>
        <p:spPr>
          <a:xfrm>
            <a:off x="527408" y="1376471"/>
            <a:ext cx="2513894" cy="1574800"/>
          </a:xfrm>
          <a:prstGeom prst="roundRect">
            <a:avLst/>
          </a:prstGeom>
          <a:solidFill>
            <a:srgbClr val="7FC34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9879A3-D6EA-F82F-4D6F-CC6D17CFB850}"/>
              </a:ext>
            </a:extLst>
          </p:cNvPr>
          <p:cNvCxnSpPr/>
          <p:nvPr/>
        </p:nvCxnSpPr>
        <p:spPr>
          <a:xfrm>
            <a:off x="1189217" y="2203116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9004A2-73E3-F5AB-5790-7EBFC6EBE271}"/>
              </a:ext>
            </a:extLst>
          </p:cNvPr>
          <p:cNvSpPr txBox="1"/>
          <p:nvPr/>
        </p:nvSpPr>
        <p:spPr>
          <a:xfrm>
            <a:off x="1189217" y="16079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167DFD-4247-4127-99C0-5F393DDAE766}"/>
              </a:ext>
            </a:extLst>
          </p:cNvPr>
          <p:cNvSpPr txBox="1"/>
          <p:nvPr/>
        </p:nvSpPr>
        <p:spPr>
          <a:xfrm>
            <a:off x="1189217" y="21978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C0094B-5CF3-8760-ADB4-7C511BE8BBA0}"/>
              </a:ext>
            </a:extLst>
          </p:cNvPr>
          <p:cNvSpPr txBox="1"/>
          <p:nvPr/>
        </p:nvSpPr>
        <p:spPr>
          <a:xfrm>
            <a:off x="1675455" y="1923547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và</a:t>
            </a:r>
            <a:endParaRPr lang="en-US" sz="2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BBCFAE-B802-80DA-0B22-A2CD93A44A82}"/>
              </a:ext>
            </a:extLst>
          </p:cNvPr>
          <p:cNvCxnSpPr>
            <a:cxnSpLocks/>
          </p:cNvCxnSpPr>
          <p:nvPr/>
        </p:nvCxnSpPr>
        <p:spPr>
          <a:xfrm>
            <a:off x="2391752" y="2204406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91F049-DF14-ACD0-90C4-8BFE2688C2FC}"/>
              </a:ext>
            </a:extLst>
          </p:cNvPr>
          <p:cNvSpPr txBox="1"/>
          <p:nvPr/>
        </p:nvSpPr>
        <p:spPr>
          <a:xfrm>
            <a:off x="2373972" y="164065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83F715-9E77-9C16-3A4F-7D70BB86671D}"/>
              </a:ext>
            </a:extLst>
          </p:cNvPr>
          <p:cNvSpPr txBox="1"/>
          <p:nvPr/>
        </p:nvSpPr>
        <p:spPr>
          <a:xfrm>
            <a:off x="2358863" y="216387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18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867897-995E-6576-822E-C447A69004C9}"/>
              </a:ext>
            </a:extLst>
          </p:cNvPr>
          <p:cNvCxnSpPr/>
          <p:nvPr/>
        </p:nvCxnSpPr>
        <p:spPr>
          <a:xfrm>
            <a:off x="4029711" y="222440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8A805EC-A81B-E8B2-6D19-C501E00B6490}"/>
              </a:ext>
            </a:extLst>
          </p:cNvPr>
          <p:cNvSpPr txBox="1"/>
          <p:nvPr/>
        </p:nvSpPr>
        <p:spPr>
          <a:xfrm>
            <a:off x="3930532" y="165946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36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25AF98-715F-9811-0CF0-87162FFC33A7}"/>
              </a:ext>
            </a:extLst>
          </p:cNvPr>
          <p:cNvSpPr txBox="1"/>
          <p:nvPr/>
        </p:nvSpPr>
        <p:spPr>
          <a:xfrm>
            <a:off x="3947403" y="223915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63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68FC6C-2BF5-BFF4-C643-35BB4E92E973}"/>
              </a:ext>
            </a:extLst>
          </p:cNvPr>
          <p:cNvSpPr txBox="1"/>
          <p:nvPr/>
        </p:nvSpPr>
        <p:spPr>
          <a:xfrm>
            <a:off x="4515949" y="1944833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và</a:t>
            </a:r>
            <a:endParaRPr lang="en-US" sz="28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805B6D-10B7-1032-E648-113BA5BC23E6}"/>
              </a:ext>
            </a:extLst>
          </p:cNvPr>
          <p:cNvCxnSpPr>
            <a:cxnSpLocks/>
          </p:cNvCxnSpPr>
          <p:nvPr/>
        </p:nvCxnSpPr>
        <p:spPr>
          <a:xfrm>
            <a:off x="5232246" y="2225692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B9851ED-9443-A0E9-AEBF-79E9D9D477BA}"/>
              </a:ext>
            </a:extLst>
          </p:cNvPr>
          <p:cNvSpPr txBox="1"/>
          <p:nvPr/>
        </p:nvSpPr>
        <p:spPr>
          <a:xfrm>
            <a:off x="5308775" y="16619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797B98-0BF5-39BB-11EA-0571500ADC25}"/>
              </a:ext>
            </a:extLst>
          </p:cNvPr>
          <p:cNvSpPr txBox="1"/>
          <p:nvPr/>
        </p:nvSpPr>
        <p:spPr>
          <a:xfrm>
            <a:off x="5322410" y="21775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D19B87-B51C-ADC2-3D5B-D28EBA8DF462}"/>
              </a:ext>
            </a:extLst>
          </p:cNvPr>
          <p:cNvCxnSpPr>
            <a:cxnSpLocks/>
          </p:cNvCxnSpPr>
          <p:nvPr/>
        </p:nvCxnSpPr>
        <p:spPr>
          <a:xfrm>
            <a:off x="6809170" y="2239368"/>
            <a:ext cx="6354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4D985ED-FB1B-5E97-9011-16C3E722F6B0}"/>
              </a:ext>
            </a:extLst>
          </p:cNvPr>
          <p:cNvSpPr txBox="1"/>
          <p:nvPr/>
        </p:nvSpPr>
        <p:spPr>
          <a:xfrm>
            <a:off x="6864614" y="164890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532F8B-2797-3393-F786-3CD42E280353}"/>
              </a:ext>
            </a:extLst>
          </p:cNvPr>
          <p:cNvSpPr txBox="1"/>
          <p:nvPr/>
        </p:nvSpPr>
        <p:spPr>
          <a:xfrm>
            <a:off x="6748266" y="227577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110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9DD97D-2373-9259-CF52-02FCFE4617E3}"/>
              </a:ext>
            </a:extLst>
          </p:cNvPr>
          <p:cNvSpPr txBox="1"/>
          <p:nvPr/>
        </p:nvSpPr>
        <p:spPr>
          <a:xfrm>
            <a:off x="7417245" y="1932435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và</a:t>
            </a:r>
            <a:endParaRPr lang="en-US" sz="28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B0B8E7C-AA49-791A-585B-F617AE9AD12F}"/>
              </a:ext>
            </a:extLst>
          </p:cNvPr>
          <p:cNvCxnSpPr>
            <a:cxnSpLocks/>
          </p:cNvCxnSpPr>
          <p:nvPr/>
        </p:nvCxnSpPr>
        <p:spPr>
          <a:xfrm>
            <a:off x="8011705" y="224065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67EB02-7E5B-F712-58C1-B4E9281C4338}"/>
              </a:ext>
            </a:extLst>
          </p:cNvPr>
          <p:cNvSpPr txBox="1"/>
          <p:nvPr/>
        </p:nvSpPr>
        <p:spPr>
          <a:xfrm>
            <a:off x="8059869" y="16832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603B04-13CE-B031-8FE2-0021EEB2A7E8}"/>
              </a:ext>
            </a:extLst>
          </p:cNvPr>
          <p:cNvSpPr txBox="1"/>
          <p:nvPr/>
        </p:nvSpPr>
        <p:spPr>
          <a:xfrm>
            <a:off x="8059869" y="2219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40CBC9-CD6B-D872-B6E9-91364DBD51DB}"/>
              </a:ext>
            </a:extLst>
          </p:cNvPr>
          <p:cNvSpPr txBox="1"/>
          <p:nvPr/>
        </p:nvSpPr>
        <p:spPr>
          <a:xfrm>
            <a:off x="647570" y="190226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vi-VN" sz="2800" dirty="0"/>
              <a:t>)</a:t>
            </a:r>
            <a:endParaRPr lang="en-US" sz="2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288808-597A-8A73-E044-C5D913ECDF3D}"/>
              </a:ext>
            </a:extLst>
          </p:cNvPr>
          <p:cNvSpPr txBox="1"/>
          <p:nvPr/>
        </p:nvSpPr>
        <p:spPr>
          <a:xfrm>
            <a:off x="3515553" y="196297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en-US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40FDF0-D694-3579-6DF5-73C1BC840720}"/>
              </a:ext>
            </a:extLst>
          </p:cNvPr>
          <p:cNvSpPr txBox="1"/>
          <p:nvPr/>
        </p:nvSpPr>
        <p:spPr>
          <a:xfrm>
            <a:off x="6334378" y="1977548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67B2E7-CD83-A662-875F-8BC1ABF6BDBB}"/>
              </a:ext>
            </a:extLst>
          </p:cNvPr>
          <p:cNvSpPr/>
          <p:nvPr/>
        </p:nvSpPr>
        <p:spPr>
          <a:xfrm>
            <a:off x="4005064" y="3637684"/>
            <a:ext cx="3627995" cy="856292"/>
          </a:xfrm>
          <a:prstGeom prst="roundRect">
            <a:avLst>
              <a:gd name="adj" fmla="val 49886"/>
            </a:avLst>
          </a:prstGeom>
          <a:solidFill>
            <a:sysClr val="window" lastClr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49F69-9261-7F8F-F5DA-6FBA443CC983}"/>
              </a:ext>
            </a:extLst>
          </p:cNvPr>
          <p:cNvSpPr txBox="1"/>
          <p:nvPr/>
        </p:nvSpPr>
        <p:spPr>
          <a:xfrm>
            <a:off x="4221457" y="3821384"/>
            <a:ext cx="326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FFC000">
                      <a:lumMod val="75000"/>
                    </a:srgbClr>
                  </a:outerShdw>
                </a:effectLst>
                <a:latin typeface="UVN Banh Mi" pitchFamily="2" charset="0"/>
                <a:ea typeface="+mn-ea"/>
                <a:cs typeface="+mn-cs"/>
              </a:rPr>
              <a:t>THỰC HIỆN CÁ NHÂN</a:t>
            </a:r>
            <a:endParaRPr lang="vi-VN" sz="2800" b="1" kern="120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rgbClr val="FFC000">
                    <a:lumMod val="75000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8E5DA4FC-5289-16BA-3FAA-383617CD37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7" r="49999" b="35866"/>
          <a:stretch/>
        </p:blipFill>
        <p:spPr>
          <a:xfrm>
            <a:off x="1537207" y="2897137"/>
            <a:ext cx="2674404" cy="22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21993" y="223385"/>
            <a:ext cx="8783545" cy="4817100"/>
          </a:xfrm>
          <a:prstGeom prst="roundRect">
            <a:avLst>
              <a:gd name="adj" fmla="val 12500"/>
            </a:avLst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1808DAF6-735F-73ED-3475-2A1B05664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>
            <a:off x="7439727" y="-139485"/>
            <a:ext cx="2082296" cy="15158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CDE4F-9341-B9B4-0907-9093C97540FD}"/>
              </a:ext>
            </a:extLst>
          </p:cNvPr>
          <p:cNvCxnSpPr/>
          <p:nvPr/>
        </p:nvCxnSpPr>
        <p:spPr>
          <a:xfrm>
            <a:off x="4513766" y="107744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17567E8-E6AD-370D-EB58-8DC96D9B28D7}"/>
              </a:ext>
            </a:extLst>
          </p:cNvPr>
          <p:cNvSpPr txBox="1"/>
          <p:nvPr/>
        </p:nvSpPr>
        <p:spPr>
          <a:xfrm>
            <a:off x="4513766" y="4822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AFC36-90F9-107D-B75E-88DA1FCA80A6}"/>
              </a:ext>
            </a:extLst>
          </p:cNvPr>
          <p:cNvSpPr txBox="1"/>
          <p:nvPr/>
        </p:nvSpPr>
        <p:spPr>
          <a:xfrm>
            <a:off x="4513766" y="10721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3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27E39-77D7-35F5-E054-661CA1DE9FA2}"/>
              </a:ext>
            </a:extLst>
          </p:cNvPr>
          <p:cNvSpPr txBox="1"/>
          <p:nvPr/>
        </p:nvSpPr>
        <p:spPr>
          <a:xfrm>
            <a:off x="5000004" y="797880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+mn-lt"/>
              </a:rPr>
              <a:t>và</a:t>
            </a:r>
            <a:endParaRPr lang="en-US" sz="2800" dirty="0"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15257A-9CEE-7F5F-3D29-D9F16DC5AD7F}"/>
              </a:ext>
            </a:extLst>
          </p:cNvPr>
          <p:cNvCxnSpPr>
            <a:cxnSpLocks/>
          </p:cNvCxnSpPr>
          <p:nvPr/>
        </p:nvCxnSpPr>
        <p:spPr>
          <a:xfrm>
            <a:off x="5716301" y="107873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C887C5-5C96-CBA7-B8B7-EFD745245500}"/>
              </a:ext>
            </a:extLst>
          </p:cNvPr>
          <p:cNvSpPr txBox="1"/>
          <p:nvPr/>
        </p:nvSpPr>
        <p:spPr>
          <a:xfrm>
            <a:off x="5698521" y="51498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0B5F5-55CF-DFEB-CD67-48E26CFE7FFB}"/>
              </a:ext>
            </a:extLst>
          </p:cNvPr>
          <p:cNvSpPr txBox="1"/>
          <p:nvPr/>
        </p:nvSpPr>
        <p:spPr>
          <a:xfrm>
            <a:off x="5683412" y="103820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39A8E-CECD-3676-6E17-296E4F01CBD4}"/>
              </a:ext>
            </a:extLst>
          </p:cNvPr>
          <p:cNvSpPr txBox="1"/>
          <p:nvPr/>
        </p:nvSpPr>
        <p:spPr>
          <a:xfrm>
            <a:off x="3972119" y="776594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a</a:t>
            </a:r>
            <a:r>
              <a:rPr lang="vi-VN" sz="2800" dirty="0">
                <a:latin typeface="+mn-lt"/>
              </a:rPr>
              <a:t>)</a:t>
            </a:r>
            <a:endParaRPr lang="en-US" sz="28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0666D-52F2-1E7D-197D-21D410DE3A71}"/>
              </a:ext>
            </a:extLst>
          </p:cNvPr>
          <p:cNvSpPr txBox="1"/>
          <p:nvPr/>
        </p:nvSpPr>
        <p:spPr>
          <a:xfrm>
            <a:off x="1670198" y="1719224"/>
            <a:ext cx="642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(18 chia hết cho 3 nên 18 là mẫu số chung)</a:t>
            </a:r>
            <a:endParaRPr lang="en-US" sz="2800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15C57C-7E15-6314-228D-43757B1EFB18}"/>
              </a:ext>
            </a:extLst>
          </p:cNvPr>
          <p:cNvCxnSpPr/>
          <p:nvPr/>
        </p:nvCxnSpPr>
        <p:spPr>
          <a:xfrm>
            <a:off x="3611718" y="302672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EE5911-15AC-2DBB-5411-1655BF54EE95}"/>
              </a:ext>
            </a:extLst>
          </p:cNvPr>
          <p:cNvSpPr txBox="1"/>
          <p:nvPr/>
        </p:nvSpPr>
        <p:spPr>
          <a:xfrm>
            <a:off x="3611718" y="24315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322CA-8E02-2BA4-809A-70B76A453EC0}"/>
              </a:ext>
            </a:extLst>
          </p:cNvPr>
          <p:cNvSpPr txBox="1"/>
          <p:nvPr/>
        </p:nvSpPr>
        <p:spPr>
          <a:xfrm>
            <a:off x="3611718" y="30214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3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C5863-4332-6EA1-35D1-28DA0E30D1F7}"/>
              </a:ext>
            </a:extLst>
          </p:cNvPr>
          <p:cNvSpPr txBox="1"/>
          <p:nvPr/>
        </p:nvSpPr>
        <p:spPr>
          <a:xfrm>
            <a:off x="4047252" y="274706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5ABA9-6B55-CEA7-3E30-87B1774008F5}"/>
              </a:ext>
            </a:extLst>
          </p:cNvPr>
          <p:cNvCxnSpPr>
            <a:cxnSpLocks/>
          </p:cNvCxnSpPr>
          <p:nvPr/>
        </p:nvCxnSpPr>
        <p:spPr>
          <a:xfrm>
            <a:off x="4411454" y="3036552"/>
            <a:ext cx="87592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E52D7E-38FC-7DF0-00C8-89985D1C1FAC}"/>
              </a:ext>
            </a:extLst>
          </p:cNvPr>
          <p:cNvSpPr txBox="1"/>
          <p:nvPr/>
        </p:nvSpPr>
        <p:spPr>
          <a:xfrm>
            <a:off x="4349715" y="2458131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 x 6</a:t>
            </a:r>
            <a:endParaRPr lang="en-US" sz="28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A1581-E4B6-1023-19B8-41293F2644FF}"/>
              </a:ext>
            </a:extLst>
          </p:cNvPr>
          <p:cNvSpPr txBox="1"/>
          <p:nvPr/>
        </p:nvSpPr>
        <p:spPr>
          <a:xfrm>
            <a:off x="4360450" y="3036552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3 x 6</a:t>
            </a:r>
            <a:endParaRPr lang="en-US" sz="28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E3B8B-88BC-A78B-A8A7-7648909BCE29}"/>
              </a:ext>
            </a:extLst>
          </p:cNvPr>
          <p:cNvSpPr txBox="1"/>
          <p:nvPr/>
        </p:nvSpPr>
        <p:spPr>
          <a:xfrm>
            <a:off x="5282636" y="27598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B24000-6EE2-CB25-D614-56B016E1E37A}"/>
              </a:ext>
            </a:extLst>
          </p:cNvPr>
          <p:cNvCxnSpPr/>
          <p:nvPr/>
        </p:nvCxnSpPr>
        <p:spPr>
          <a:xfrm>
            <a:off x="5646838" y="304022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531CA0-CC2C-7E64-9EC8-EB352A986D64}"/>
              </a:ext>
            </a:extLst>
          </p:cNvPr>
          <p:cNvSpPr txBox="1"/>
          <p:nvPr/>
        </p:nvSpPr>
        <p:spPr>
          <a:xfrm>
            <a:off x="5560398" y="249821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12</a:t>
            </a:r>
            <a:endParaRPr lang="en-US" sz="28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0C29A1-1A80-B335-D03E-11807DCCD98E}"/>
              </a:ext>
            </a:extLst>
          </p:cNvPr>
          <p:cNvSpPr txBox="1"/>
          <p:nvPr/>
        </p:nvSpPr>
        <p:spPr>
          <a:xfrm>
            <a:off x="5561568" y="304595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18</a:t>
            </a:r>
            <a:endParaRPr lang="en-US" sz="28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7BEFB-50E4-92BF-700E-F13F96FB6642}"/>
              </a:ext>
            </a:extLst>
          </p:cNvPr>
          <p:cNvSpPr txBox="1"/>
          <p:nvPr/>
        </p:nvSpPr>
        <p:spPr>
          <a:xfrm>
            <a:off x="6279007" y="2769415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(18 : 3 = 6)</a:t>
            </a:r>
            <a:endParaRPr lang="en-US" sz="2800" dirty="0">
              <a:latin typeface="+mn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F99172-B4DE-0D8E-0B8C-5CD5FF97E569}"/>
              </a:ext>
            </a:extLst>
          </p:cNvPr>
          <p:cNvCxnSpPr/>
          <p:nvPr/>
        </p:nvCxnSpPr>
        <p:spPr>
          <a:xfrm>
            <a:off x="4595092" y="427755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6A8A158-DC84-CF6D-D98C-4ED31DF596FD}"/>
              </a:ext>
            </a:extLst>
          </p:cNvPr>
          <p:cNvSpPr txBox="1"/>
          <p:nvPr/>
        </p:nvSpPr>
        <p:spPr>
          <a:xfrm>
            <a:off x="4595092" y="368235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66241A-71D6-752E-EEDB-0173F72AFB41}"/>
              </a:ext>
            </a:extLst>
          </p:cNvPr>
          <p:cNvSpPr txBox="1"/>
          <p:nvPr/>
        </p:nvSpPr>
        <p:spPr>
          <a:xfrm>
            <a:off x="4595092" y="427226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3</a:t>
            </a:r>
            <a:endParaRPr lang="en-US" sz="2800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BCC0C3-5F6D-1CEC-85D3-A06B3A587D67}"/>
              </a:ext>
            </a:extLst>
          </p:cNvPr>
          <p:cNvSpPr txBox="1"/>
          <p:nvPr/>
        </p:nvSpPr>
        <p:spPr>
          <a:xfrm>
            <a:off x="5081330" y="39979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&gt;</a:t>
            </a:r>
            <a:endParaRPr lang="en-US" sz="2800" dirty="0">
              <a:latin typeface="+mn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87D99C-1808-BF4F-79AE-ECB9DD4C4EEC}"/>
              </a:ext>
            </a:extLst>
          </p:cNvPr>
          <p:cNvCxnSpPr>
            <a:cxnSpLocks/>
          </p:cNvCxnSpPr>
          <p:nvPr/>
        </p:nvCxnSpPr>
        <p:spPr>
          <a:xfrm>
            <a:off x="5560413" y="430012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7457B0D-17D1-8806-C73A-5E2DEFE71ADA}"/>
              </a:ext>
            </a:extLst>
          </p:cNvPr>
          <p:cNvSpPr txBox="1"/>
          <p:nvPr/>
        </p:nvSpPr>
        <p:spPr>
          <a:xfrm>
            <a:off x="5542633" y="373637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FB6C1A-1D4B-96C9-936B-B64EB8AEABBC}"/>
              </a:ext>
            </a:extLst>
          </p:cNvPr>
          <p:cNvSpPr txBox="1"/>
          <p:nvPr/>
        </p:nvSpPr>
        <p:spPr>
          <a:xfrm>
            <a:off x="5527524" y="425959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DA4B2-958F-07D2-B701-55C608CB962C}"/>
              </a:ext>
            </a:extLst>
          </p:cNvPr>
          <p:cNvSpPr txBox="1"/>
          <p:nvPr/>
        </p:nvSpPr>
        <p:spPr>
          <a:xfrm>
            <a:off x="3728099" y="3943969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Vậy</a:t>
            </a:r>
            <a:endParaRPr lang="en-US" sz="2800" dirty="0">
              <a:latin typeface="+mn-lt"/>
            </a:endParaRPr>
          </a:p>
        </p:txBody>
      </p:sp>
      <p:grpSp>
        <p:nvGrpSpPr>
          <p:cNvPr id="3" name="Nhóm 33">
            <a:extLst>
              <a:ext uri="{FF2B5EF4-FFF2-40B4-BE49-F238E27FC236}">
                <a16:creationId xmlns:a16="http://schemas.microsoft.com/office/drawing/2014/main" id="{C6F3E883-7FEA-9CE4-7A32-DED9A3764B5C}"/>
              </a:ext>
            </a:extLst>
          </p:cNvPr>
          <p:cNvGrpSpPr/>
          <p:nvPr/>
        </p:nvGrpSpPr>
        <p:grpSpPr>
          <a:xfrm>
            <a:off x="149959" y="354343"/>
            <a:ext cx="3540229" cy="1285555"/>
            <a:chOff x="-30334" y="1092482"/>
            <a:chExt cx="3540229" cy="1285555"/>
          </a:xfrm>
        </p:grpSpPr>
        <p:pic>
          <p:nvPicPr>
            <p:cNvPr id="20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id="{90B8C7CC-45E9-67DA-4EB0-5109170E1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21" name="Nhóm 35">
              <a:extLst>
                <a:ext uri="{FF2B5EF4-FFF2-40B4-BE49-F238E27FC236}">
                  <a16:creationId xmlns:a16="http://schemas.microsoft.com/office/drawing/2014/main" id="{40314CB0-1BCD-728F-8565-7CF600B89D95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23" name="Hộp Văn bản 36">
                <a:extLst>
                  <a:ext uri="{FF2B5EF4-FFF2-40B4-BE49-F238E27FC236}">
                    <a16:creationId xmlns:a16="http://schemas.microsoft.com/office/drawing/2014/main" id="{94447EAE-9A49-8AFF-4104-81DAFB0C80D8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Hộp Văn bản 37">
                <a:extLst>
                  <a:ext uri="{FF2B5EF4-FFF2-40B4-BE49-F238E27FC236}">
                    <a16:creationId xmlns:a16="http://schemas.microsoft.com/office/drawing/2014/main" id="{113EEB40-A4FF-5FB8-8CD5-EF3BB0965FF9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 dirty="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81552DD-53A1-88CF-EAF0-9703165358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33"/>
          <a:stretch/>
        </p:blipFill>
        <p:spPr>
          <a:xfrm flipH="1">
            <a:off x="-46379" y="2361230"/>
            <a:ext cx="3573868" cy="2765017"/>
          </a:xfrm>
          <a:prstGeom prst="rect">
            <a:avLst/>
          </a:prstGeom>
        </p:spPr>
      </p:pic>
      <p:pic>
        <p:nvPicPr>
          <p:cNvPr id="28" name="Picture 2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25549B4C-CE14-677C-6373-15BEC9CD0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5400000" flipV="1">
            <a:off x="-283235" y="4132742"/>
            <a:ext cx="2082296" cy="15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724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9974" y="193141"/>
            <a:ext cx="8783545" cy="4817100"/>
          </a:xfrm>
          <a:prstGeom prst="roundRect">
            <a:avLst>
              <a:gd name="adj" fmla="val 12500"/>
            </a:avLst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1808DAF6-735F-73ED-3475-2A1B05664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>
            <a:off x="7439727" y="-139485"/>
            <a:ext cx="2082296" cy="1515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0666D-52F2-1E7D-197D-21D410DE3A71}"/>
              </a:ext>
            </a:extLst>
          </p:cNvPr>
          <p:cNvSpPr txBox="1"/>
          <p:nvPr/>
        </p:nvSpPr>
        <p:spPr>
          <a:xfrm>
            <a:off x="2152101" y="1844238"/>
            <a:ext cx="642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(63 chia hết cho 7 nên 63 là mẫu số chung)</a:t>
            </a:r>
            <a:endParaRPr lang="en-US" sz="2800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15C57C-7E15-6314-228D-43757B1EFB18}"/>
              </a:ext>
            </a:extLst>
          </p:cNvPr>
          <p:cNvCxnSpPr/>
          <p:nvPr/>
        </p:nvCxnSpPr>
        <p:spPr>
          <a:xfrm>
            <a:off x="3339241" y="312039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EE5911-15AC-2DBB-5411-1655BF54EE95}"/>
              </a:ext>
            </a:extLst>
          </p:cNvPr>
          <p:cNvSpPr txBox="1"/>
          <p:nvPr/>
        </p:nvSpPr>
        <p:spPr>
          <a:xfrm>
            <a:off x="3339241" y="25252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5</a:t>
            </a:r>
            <a:endParaRPr lang="en-US" sz="2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322CA-8E02-2BA4-809A-70B76A453EC0}"/>
              </a:ext>
            </a:extLst>
          </p:cNvPr>
          <p:cNvSpPr txBox="1"/>
          <p:nvPr/>
        </p:nvSpPr>
        <p:spPr>
          <a:xfrm>
            <a:off x="3339241" y="31151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7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C5863-4332-6EA1-35D1-28DA0E30D1F7}"/>
              </a:ext>
            </a:extLst>
          </p:cNvPr>
          <p:cNvSpPr txBox="1"/>
          <p:nvPr/>
        </p:nvSpPr>
        <p:spPr>
          <a:xfrm>
            <a:off x="3774775" y="28407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5ABA9-6B55-CEA7-3E30-87B1774008F5}"/>
              </a:ext>
            </a:extLst>
          </p:cNvPr>
          <p:cNvCxnSpPr>
            <a:cxnSpLocks/>
          </p:cNvCxnSpPr>
          <p:nvPr/>
        </p:nvCxnSpPr>
        <p:spPr>
          <a:xfrm>
            <a:off x="4138977" y="3130224"/>
            <a:ext cx="87592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E52D7E-38FC-7DF0-00C8-89985D1C1FAC}"/>
              </a:ext>
            </a:extLst>
          </p:cNvPr>
          <p:cNvSpPr txBox="1"/>
          <p:nvPr/>
        </p:nvSpPr>
        <p:spPr>
          <a:xfrm>
            <a:off x="4077238" y="2551803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5 x 9</a:t>
            </a:r>
            <a:endParaRPr lang="en-US" sz="28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A1581-E4B6-1023-19B8-41293F2644FF}"/>
              </a:ext>
            </a:extLst>
          </p:cNvPr>
          <p:cNvSpPr txBox="1"/>
          <p:nvPr/>
        </p:nvSpPr>
        <p:spPr>
          <a:xfrm>
            <a:off x="4087973" y="3130224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7 x 9</a:t>
            </a:r>
            <a:endParaRPr lang="en-US" sz="28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E3B8B-88BC-A78B-A8A7-7648909BCE29}"/>
              </a:ext>
            </a:extLst>
          </p:cNvPr>
          <p:cNvSpPr txBox="1"/>
          <p:nvPr/>
        </p:nvSpPr>
        <p:spPr>
          <a:xfrm>
            <a:off x="5010159" y="28534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B24000-6EE2-CB25-D614-56B016E1E37A}"/>
              </a:ext>
            </a:extLst>
          </p:cNvPr>
          <p:cNvCxnSpPr/>
          <p:nvPr/>
        </p:nvCxnSpPr>
        <p:spPr>
          <a:xfrm>
            <a:off x="5374361" y="313389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531CA0-CC2C-7E64-9EC8-EB352A986D64}"/>
              </a:ext>
            </a:extLst>
          </p:cNvPr>
          <p:cNvSpPr txBox="1"/>
          <p:nvPr/>
        </p:nvSpPr>
        <p:spPr>
          <a:xfrm>
            <a:off x="5287921" y="259188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45</a:t>
            </a:r>
            <a:endParaRPr lang="en-US" sz="28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0C29A1-1A80-B335-D03E-11807DCCD98E}"/>
              </a:ext>
            </a:extLst>
          </p:cNvPr>
          <p:cNvSpPr txBox="1"/>
          <p:nvPr/>
        </p:nvSpPr>
        <p:spPr>
          <a:xfrm>
            <a:off x="5289091" y="313962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63</a:t>
            </a:r>
            <a:endParaRPr lang="en-US" sz="28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7BEFB-50E4-92BF-700E-F13F96FB6642}"/>
              </a:ext>
            </a:extLst>
          </p:cNvPr>
          <p:cNvSpPr txBox="1"/>
          <p:nvPr/>
        </p:nvSpPr>
        <p:spPr>
          <a:xfrm>
            <a:off x="6006530" y="2863087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(63 : 7 = 9)</a:t>
            </a:r>
            <a:endParaRPr lang="en-US" sz="2800" dirty="0">
              <a:latin typeface="+mn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F99172-B4DE-0D8E-0B8C-5CD5FF97E569}"/>
              </a:ext>
            </a:extLst>
          </p:cNvPr>
          <p:cNvCxnSpPr/>
          <p:nvPr/>
        </p:nvCxnSpPr>
        <p:spPr>
          <a:xfrm>
            <a:off x="4340380" y="443242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6A8A158-DC84-CF6D-D98C-4ED31DF596FD}"/>
              </a:ext>
            </a:extLst>
          </p:cNvPr>
          <p:cNvSpPr txBox="1"/>
          <p:nvPr/>
        </p:nvSpPr>
        <p:spPr>
          <a:xfrm>
            <a:off x="4340380" y="383723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36</a:t>
            </a:r>
            <a:endParaRPr lang="en-US" sz="280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66241A-71D6-752E-EEDB-0173F72AFB41}"/>
              </a:ext>
            </a:extLst>
          </p:cNvPr>
          <p:cNvSpPr txBox="1"/>
          <p:nvPr/>
        </p:nvSpPr>
        <p:spPr>
          <a:xfrm>
            <a:off x="4340380" y="442713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63</a:t>
            </a:r>
            <a:endParaRPr lang="en-US" sz="2800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BCC0C3-5F6D-1CEC-85D3-A06B3A587D67}"/>
              </a:ext>
            </a:extLst>
          </p:cNvPr>
          <p:cNvSpPr txBox="1"/>
          <p:nvPr/>
        </p:nvSpPr>
        <p:spPr>
          <a:xfrm>
            <a:off x="4826618" y="41528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&lt;</a:t>
            </a:r>
            <a:endParaRPr lang="en-US" sz="2800" dirty="0">
              <a:latin typeface="+mn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87D99C-1808-BF4F-79AE-ECB9DD4C4EEC}"/>
              </a:ext>
            </a:extLst>
          </p:cNvPr>
          <p:cNvCxnSpPr>
            <a:cxnSpLocks/>
          </p:cNvCxnSpPr>
          <p:nvPr/>
        </p:nvCxnSpPr>
        <p:spPr>
          <a:xfrm>
            <a:off x="5305701" y="445500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7457B0D-17D1-8806-C73A-5E2DEFE71ADA}"/>
              </a:ext>
            </a:extLst>
          </p:cNvPr>
          <p:cNvSpPr txBox="1"/>
          <p:nvPr/>
        </p:nvSpPr>
        <p:spPr>
          <a:xfrm>
            <a:off x="5287921" y="389124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45</a:t>
            </a:r>
            <a:endParaRPr lang="en-US" sz="2800" dirty="0"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FB6C1A-1D4B-96C9-936B-B64EB8AEABBC}"/>
              </a:ext>
            </a:extLst>
          </p:cNvPr>
          <p:cNvSpPr txBox="1"/>
          <p:nvPr/>
        </p:nvSpPr>
        <p:spPr>
          <a:xfrm>
            <a:off x="5272812" y="441446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63</a:t>
            </a:r>
            <a:endParaRPr lang="en-US" sz="2800" dirty="0"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DA4B2-958F-07D2-B701-55C608CB962C}"/>
              </a:ext>
            </a:extLst>
          </p:cNvPr>
          <p:cNvSpPr txBox="1"/>
          <p:nvPr/>
        </p:nvSpPr>
        <p:spPr>
          <a:xfrm>
            <a:off x="3473387" y="4098844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Vậy</a:t>
            </a:r>
            <a:endParaRPr lang="en-US" sz="2800" dirty="0"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0FAD97-3617-A4A2-7FE9-7825570E7190}"/>
              </a:ext>
            </a:extLst>
          </p:cNvPr>
          <p:cNvCxnSpPr/>
          <p:nvPr/>
        </p:nvCxnSpPr>
        <p:spPr>
          <a:xfrm>
            <a:off x="4859968" y="114616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17DB05-B644-AFA7-6C21-3F16BE37C367}"/>
              </a:ext>
            </a:extLst>
          </p:cNvPr>
          <p:cNvSpPr txBox="1"/>
          <p:nvPr/>
        </p:nvSpPr>
        <p:spPr>
          <a:xfrm>
            <a:off x="4760789" y="58122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36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B0B482-60FF-FC62-8A2E-6F830C42E836}"/>
              </a:ext>
            </a:extLst>
          </p:cNvPr>
          <p:cNvSpPr txBox="1"/>
          <p:nvPr/>
        </p:nvSpPr>
        <p:spPr>
          <a:xfrm>
            <a:off x="4777660" y="116091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63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C8246-FCE6-0164-1F03-8B7DA236164F}"/>
              </a:ext>
            </a:extLst>
          </p:cNvPr>
          <p:cNvSpPr txBox="1"/>
          <p:nvPr/>
        </p:nvSpPr>
        <p:spPr>
          <a:xfrm>
            <a:off x="5346206" y="866594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và</a:t>
            </a:r>
            <a:endParaRPr lang="en-US" sz="2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DA83E6-EC67-9610-F9C2-1AB3F5D30761}"/>
              </a:ext>
            </a:extLst>
          </p:cNvPr>
          <p:cNvCxnSpPr>
            <a:cxnSpLocks/>
          </p:cNvCxnSpPr>
          <p:nvPr/>
        </p:nvCxnSpPr>
        <p:spPr>
          <a:xfrm>
            <a:off x="5930001" y="115673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79BBEC-EA24-72D0-0CA2-90FF5B626AFD}"/>
              </a:ext>
            </a:extLst>
          </p:cNvPr>
          <p:cNvSpPr txBox="1"/>
          <p:nvPr/>
        </p:nvSpPr>
        <p:spPr>
          <a:xfrm>
            <a:off x="6006530" y="5929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97FDD-3CC8-7F48-2678-832982C39993}"/>
              </a:ext>
            </a:extLst>
          </p:cNvPr>
          <p:cNvSpPr txBox="1"/>
          <p:nvPr/>
        </p:nvSpPr>
        <p:spPr>
          <a:xfrm>
            <a:off x="5995805" y="11952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703217-B0C8-EE1A-372E-2FD4448D9F23}"/>
              </a:ext>
            </a:extLst>
          </p:cNvPr>
          <p:cNvSpPr txBox="1"/>
          <p:nvPr/>
        </p:nvSpPr>
        <p:spPr>
          <a:xfrm>
            <a:off x="4345810" y="88473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en-US" sz="2800" dirty="0"/>
          </a:p>
        </p:txBody>
      </p:sp>
      <p:grpSp>
        <p:nvGrpSpPr>
          <p:cNvPr id="4" name="Nhóm 33">
            <a:extLst>
              <a:ext uri="{FF2B5EF4-FFF2-40B4-BE49-F238E27FC236}">
                <a16:creationId xmlns:a16="http://schemas.microsoft.com/office/drawing/2014/main" id="{60190F25-DAC2-7BAE-28C1-BC3C18B68151}"/>
              </a:ext>
            </a:extLst>
          </p:cNvPr>
          <p:cNvGrpSpPr/>
          <p:nvPr/>
        </p:nvGrpSpPr>
        <p:grpSpPr>
          <a:xfrm>
            <a:off x="186230" y="359692"/>
            <a:ext cx="3540229" cy="1285555"/>
            <a:chOff x="-30334" y="1092482"/>
            <a:chExt cx="3540229" cy="1285555"/>
          </a:xfrm>
        </p:grpSpPr>
        <p:pic>
          <p:nvPicPr>
            <p:cNvPr id="5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id="{CA938B1D-0D36-F520-2027-E43BB0AA8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6" name="Nhóm 35">
              <a:extLst>
                <a:ext uri="{FF2B5EF4-FFF2-40B4-BE49-F238E27FC236}">
                  <a16:creationId xmlns:a16="http://schemas.microsoft.com/office/drawing/2014/main" id="{0ACE7AE2-3ECC-56C8-8D8B-A1C9F44AEF0D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7" name="Hộp Văn bản 36">
                <a:extLst>
                  <a:ext uri="{FF2B5EF4-FFF2-40B4-BE49-F238E27FC236}">
                    <a16:creationId xmlns:a16="http://schemas.microsoft.com/office/drawing/2014/main" id="{4ECC27D4-C8D1-6D79-5172-1A8954A09ACF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Hộp Văn bản 37">
                <a:extLst>
                  <a:ext uri="{FF2B5EF4-FFF2-40B4-BE49-F238E27FC236}">
                    <a16:creationId xmlns:a16="http://schemas.microsoft.com/office/drawing/2014/main" id="{C3A95F67-6F5E-7D81-95F8-352168C5D669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AAC2DA-620E-08ED-92E3-12A847EB0C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33"/>
          <a:stretch/>
        </p:blipFill>
        <p:spPr>
          <a:xfrm flipH="1">
            <a:off x="-21653" y="2454725"/>
            <a:ext cx="3573868" cy="2765017"/>
          </a:xfrm>
          <a:prstGeom prst="rect">
            <a:avLst/>
          </a:prstGeom>
        </p:spPr>
      </p:pic>
      <p:pic>
        <p:nvPicPr>
          <p:cNvPr id="28" name="Picture 2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25549B4C-CE14-677C-6373-15BEC9CD0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5400000" flipV="1">
            <a:off x="-283235" y="4132742"/>
            <a:ext cx="2082296" cy="15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702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9974" y="87954"/>
            <a:ext cx="8783545" cy="4922287"/>
          </a:xfrm>
          <a:prstGeom prst="roundRect">
            <a:avLst>
              <a:gd name="adj" fmla="val 12500"/>
            </a:avLst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1808DAF6-735F-73ED-3475-2A1B05664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>
            <a:off x="7439727" y="-139485"/>
            <a:ext cx="2082296" cy="1515826"/>
          </a:xfrm>
          <a:prstGeom prst="rect">
            <a:avLst/>
          </a:prstGeom>
        </p:spPr>
      </p:pic>
      <p:pic>
        <p:nvPicPr>
          <p:cNvPr id="28" name="Picture 2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25549B4C-CE14-677C-6373-15BEC9CD0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5400000" flipV="1">
            <a:off x="-283235" y="4132742"/>
            <a:ext cx="2082296" cy="151582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15C57C-7E15-6314-228D-43757B1EFB18}"/>
              </a:ext>
            </a:extLst>
          </p:cNvPr>
          <p:cNvCxnSpPr/>
          <p:nvPr/>
        </p:nvCxnSpPr>
        <p:spPr>
          <a:xfrm>
            <a:off x="2762858" y="295916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EE5911-15AC-2DBB-5411-1655BF54EE95}"/>
              </a:ext>
            </a:extLst>
          </p:cNvPr>
          <p:cNvSpPr txBox="1"/>
          <p:nvPr/>
        </p:nvSpPr>
        <p:spPr>
          <a:xfrm>
            <a:off x="2693445" y="238653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55</a:t>
            </a:r>
            <a:endParaRPr lang="en-US" sz="2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322CA-8E02-2BA4-809A-70B76A453EC0}"/>
              </a:ext>
            </a:extLst>
          </p:cNvPr>
          <p:cNvSpPr txBox="1"/>
          <p:nvPr/>
        </p:nvSpPr>
        <p:spPr>
          <a:xfrm>
            <a:off x="2606384" y="2982799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110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C5863-4332-6EA1-35D1-28DA0E30D1F7}"/>
              </a:ext>
            </a:extLst>
          </p:cNvPr>
          <p:cNvSpPr txBox="1"/>
          <p:nvPr/>
        </p:nvSpPr>
        <p:spPr>
          <a:xfrm>
            <a:off x="3198392" y="267951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5ABA9-6B55-CEA7-3E30-87B1774008F5}"/>
              </a:ext>
            </a:extLst>
          </p:cNvPr>
          <p:cNvCxnSpPr>
            <a:cxnSpLocks/>
          </p:cNvCxnSpPr>
          <p:nvPr/>
        </p:nvCxnSpPr>
        <p:spPr>
          <a:xfrm>
            <a:off x="3562594" y="2968998"/>
            <a:ext cx="1250671" cy="8068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E52D7E-38FC-7DF0-00C8-89985D1C1FAC}"/>
              </a:ext>
            </a:extLst>
          </p:cNvPr>
          <p:cNvSpPr txBox="1"/>
          <p:nvPr/>
        </p:nvSpPr>
        <p:spPr>
          <a:xfrm>
            <a:off x="3619784" y="2408119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55 : 55</a:t>
            </a:r>
            <a:endParaRPr lang="en-US" sz="28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A1581-E4B6-1023-19B8-41293F2644FF}"/>
              </a:ext>
            </a:extLst>
          </p:cNvPr>
          <p:cNvSpPr txBox="1"/>
          <p:nvPr/>
        </p:nvSpPr>
        <p:spPr>
          <a:xfrm>
            <a:off x="3516142" y="2974463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110 : 55</a:t>
            </a:r>
            <a:endParaRPr lang="en-US" sz="28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E3B8B-88BC-A78B-A8A7-7648909BCE29}"/>
              </a:ext>
            </a:extLst>
          </p:cNvPr>
          <p:cNvSpPr txBox="1"/>
          <p:nvPr/>
        </p:nvSpPr>
        <p:spPr>
          <a:xfrm>
            <a:off x="4829373" y="27081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B24000-6EE2-CB25-D614-56B016E1E37A}"/>
              </a:ext>
            </a:extLst>
          </p:cNvPr>
          <p:cNvCxnSpPr>
            <a:cxnSpLocks/>
          </p:cNvCxnSpPr>
          <p:nvPr/>
        </p:nvCxnSpPr>
        <p:spPr>
          <a:xfrm>
            <a:off x="5234455" y="2995972"/>
            <a:ext cx="326039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531CA0-CC2C-7E64-9EC8-EB352A986D64}"/>
              </a:ext>
            </a:extLst>
          </p:cNvPr>
          <p:cNvSpPr txBox="1"/>
          <p:nvPr/>
        </p:nvSpPr>
        <p:spPr>
          <a:xfrm>
            <a:off x="5207528" y="244811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0C29A1-1A80-B335-D03E-11807DCCD98E}"/>
              </a:ext>
            </a:extLst>
          </p:cNvPr>
          <p:cNvSpPr txBox="1"/>
          <p:nvPr/>
        </p:nvSpPr>
        <p:spPr>
          <a:xfrm>
            <a:off x="5207528" y="29783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7BEFB-50E4-92BF-700E-F13F96FB6642}"/>
              </a:ext>
            </a:extLst>
          </p:cNvPr>
          <p:cNvSpPr txBox="1"/>
          <p:nvPr/>
        </p:nvSpPr>
        <p:spPr>
          <a:xfrm>
            <a:off x="1028107" y="2648186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Rút gọn</a:t>
            </a:r>
            <a:endParaRPr lang="en-US" sz="2800" dirty="0"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17A90E-9F7C-06E9-2782-FD998A9A57C7}"/>
              </a:ext>
            </a:extLst>
          </p:cNvPr>
          <p:cNvCxnSpPr>
            <a:cxnSpLocks/>
          </p:cNvCxnSpPr>
          <p:nvPr/>
        </p:nvCxnSpPr>
        <p:spPr>
          <a:xfrm>
            <a:off x="4152001" y="1380384"/>
            <a:ext cx="6354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A483D0-26D0-FD6C-91C6-DDAB2E4805D4}"/>
              </a:ext>
            </a:extLst>
          </p:cNvPr>
          <p:cNvSpPr txBox="1"/>
          <p:nvPr/>
        </p:nvSpPr>
        <p:spPr>
          <a:xfrm>
            <a:off x="4207445" y="78992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6168D9-9083-252C-75B8-404E879E42C2}"/>
              </a:ext>
            </a:extLst>
          </p:cNvPr>
          <p:cNvSpPr txBox="1"/>
          <p:nvPr/>
        </p:nvSpPr>
        <p:spPr>
          <a:xfrm>
            <a:off x="4091097" y="141679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110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1300E0-DD05-2735-DFB7-0E3C167D2499}"/>
              </a:ext>
            </a:extLst>
          </p:cNvPr>
          <p:cNvSpPr txBox="1"/>
          <p:nvPr/>
        </p:nvSpPr>
        <p:spPr>
          <a:xfrm>
            <a:off x="4760076" y="1073451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và</a:t>
            </a:r>
            <a:endParaRPr lang="en-US" sz="2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C2228-FF43-B0FF-28D3-0998D2CC8E1D}"/>
              </a:ext>
            </a:extLst>
          </p:cNvPr>
          <p:cNvCxnSpPr>
            <a:cxnSpLocks/>
          </p:cNvCxnSpPr>
          <p:nvPr/>
        </p:nvCxnSpPr>
        <p:spPr>
          <a:xfrm>
            <a:off x="5354536" y="138167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A5D3AD5-C451-5008-F994-B0D765C34803}"/>
              </a:ext>
            </a:extLst>
          </p:cNvPr>
          <p:cNvSpPr txBox="1"/>
          <p:nvPr/>
        </p:nvSpPr>
        <p:spPr>
          <a:xfrm>
            <a:off x="5402700" y="8242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71078D-2129-6C8C-BCCC-0C65CDB5A047}"/>
              </a:ext>
            </a:extLst>
          </p:cNvPr>
          <p:cNvSpPr txBox="1"/>
          <p:nvPr/>
        </p:nvSpPr>
        <p:spPr>
          <a:xfrm>
            <a:off x="5425391" y="14245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8ECC18-A577-16C5-4E9B-4A98A0488649}"/>
              </a:ext>
            </a:extLst>
          </p:cNvPr>
          <p:cNvSpPr txBox="1"/>
          <p:nvPr/>
        </p:nvSpPr>
        <p:spPr>
          <a:xfrm>
            <a:off x="3677209" y="111856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  <a:endParaRPr lang="en-US" sz="28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EB090D-E098-8D59-5B0C-902086134E1C}"/>
              </a:ext>
            </a:extLst>
          </p:cNvPr>
          <p:cNvCxnSpPr/>
          <p:nvPr/>
        </p:nvCxnSpPr>
        <p:spPr>
          <a:xfrm>
            <a:off x="2778145" y="420645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DE6451-65CC-D6D7-F35F-20DCD0745B39}"/>
              </a:ext>
            </a:extLst>
          </p:cNvPr>
          <p:cNvSpPr txBox="1"/>
          <p:nvPr/>
        </p:nvSpPr>
        <p:spPr>
          <a:xfrm>
            <a:off x="2784816" y="36378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</a:t>
            </a:r>
            <a:endParaRPr lang="en-US" sz="2800" dirty="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73A3AB-F4FB-BE2E-4E9D-2BF62F48034C}"/>
              </a:ext>
            </a:extLst>
          </p:cNvPr>
          <p:cNvSpPr txBox="1"/>
          <p:nvPr/>
        </p:nvSpPr>
        <p:spPr>
          <a:xfrm>
            <a:off x="2778145" y="42011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8</a:t>
            </a:r>
            <a:endParaRPr lang="en-US" sz="28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2611CC-658F-CADA-4F00-A12C18472495}"/>
              </a:ext>
            </a:extLst>
          </p:cNvPr>
          <p:cNvSpPr txBox="1"/>
          <p:nvPr/>
        </p:nvSpPr>
        <p:spPr>
          <a:xfrm>
            <a:off x="3213679" y="39267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CD9F7B-8F5E-9301-06E6-17DEB1488BE8}"/>
              </a:ext>
            </a:extLst>
          </p:cNvPr>
          <p:cNvCxnSpPr>
            <a:cxnSpLocks/>
          </p:cNvCxnSpPr>
          <p:nvPr/>
        </p:nvCxnSpPr>
        <p:spPr>
          <a:xfrm>
            <a:off x="3577881" y="4216282"/>
            <a:ext cx="990152" cy="65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851FF01-779D-9EC5-BF3A-808E6B7452E7}"/>
              </a:ext>
            </a:extLst>
          </p:cNvPr>
          <p:cNvSpPr txBox="1"/>
          <p:nvPr/>
        </p:nvSpPr>
        <p:spPr>
          <a:xfrm>
            <a:off x="3516142" y="3637861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 : 4</a:t>
            </a:r>
            <a:endParaRPr lang="en-US" sz="2800" dirty="0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3F2B96-6430-55DE-8AA0-C4D74A74BE4E}"/>
              </a:ext>
            </a:extLst>
          </p:cNvPr>
          <p:cNvSpPr txBox="1"/>
          <p:nvPr/>
        </p:nvSpPr>
        <p:spPr>
          <a:xfrm>
            <a:off x="3526877" y="4216282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8 : 4</a:t>
            </a:r>
            <a:endParaRPr lang="en-US" sz="28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6D5915-E2C4-2436-0F9F-F00C7312FBB3}"/>
              </a:ext>
            </a:extLst>
          </p:cNvPr>
          <p:cNvSpPr txBox="1"/>
          <p:nvPr/>
        </p:nvSpPr>
        <p:spPr>
          <a:xfrm>
            <a:off x="4498376" y="394484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=</a:t>
            </a:r>
            <a:endParaRPr lang="en-US" sz="2800" dirty="0">
              <a:latin typeface="+mn-lt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9FC3470-89FD-6CE4-F2D2-F841235DEC65}"/>
              </a:ext>
            </a:extLst>
          </p:cNvPr>
          <p:cNvCxnSpPr>
            <a:cxnSpLocks/>
          </p:cNvCxnSpPr>
          <p:nvPr/>
        </p:nvCxnSpPr>
        <p:spPr>
          <a:xfrm>
            <a:off x="4813265" y="4219951"/>
            <a:ext cx="52737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088771D-D60F-1173-9EE7-D155E529E8CB}"/>
              </a:ext>
            </a:extLst>
          </p:cNvPr>
          <p:cNvSpPr txBox="1"/>
          <p:nvPr/>
        </p:nvSpPr>
        <p:spPr>
          <a:xfrm>
            <a:off x="4884171" y="36419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3337C6-66FC-B436-0660-38EF543512A7}"/>
              </a:ext>
            </a:extLst>
          </p:cNvPr>
          <p:cNvSpPr txBox="1"/>
          <p:nvPr/>
        </p:nvSpPr>
        <p:spPr>
          <a:xfrm>
            <a:off x="4896104" y="422269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EC839D-002A-7B15-695C-59777FB3DA8D}"/>
              </a:ext>
            </a:extLst>
          </p:cNvPr>
          <p:cNvSpPr txBox="1"/>
          <p:nvPr/>
        </p:nvSpPr>
        <p:spPr>
          <a:xfrm>
            <a:off x="6140985" y="3202056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Vậy</a:t>
            </a:r>
            <a:endParaRPr lang="en-US" sz="2800" dirty="0">
              <a:latin typeface="+mn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7C229D9-CF7A-E086-E815-DF9A17DFDAF4}"/>
              </a:ext>
            </a:extLst>
          </p:cNvPr>
          <p:cNvSpPr txBox="1"/>
          <p:nvPr/>
        </p:nvSpPr>
        <p:spPr>
          <a:xfrm>
            <a:off x="1020011" y="3899471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Rút gọn</a:t>
            </a:r>
            <a:endParaRPr lang="en-US" sz="2800" dirty="0">
              <a:latin typeface="+mn-lt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C81897C-2CEA-0871-70D3-49A547CF7742}"/>
              </a:ext>
            </a:extLst>
          </p:cNvPr>
          <p:cNvCxnSpPr>
            <a:cxnSpLocks/>
          </p:cNvCxnSpPr>
          <p:nvPr/>
        </p:nvCxnSpPr>
        <p:spPr>
          <a:xfrm>
            <a:off x="6879862" y="3448891"/>
            <a:ext cx="6354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660A26C-EB67-24AB-606B-09C1C0B381D0}"/>
              </a:ext>
            </a:extLst>
          </p:cNvPr>
          <p:cNvSpPr txBox="1"/>
          <p:nvPr/>
        </p:nvSpPr>
        <p:spPr>
          <a:xfrm>
            <a:off x="6935306" y="285842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B507E9-FA55-5839-55CF-79AB84C50680}"/>
              </a:ext>
            </a:extLst>
          </p:cNvPr>
          <p:cNvSpPr txBox="1"/>
          <p:nvPr/>
        </p:nvSpPr>
        <p:spPr>
          <a:xfrm>
            <a:off x="6818958" y="3485301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110</a:t>
            </a:r>
            <a:endParaRPr lang="en-US" sz="2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18153E-09F1-33BF-9886-A62F84AC52C8}"/>
              </a:ext>
            </a:extLst>
          </p:cNvPr>
          <p:cNvSpPr txBox="1"/>
          <p:nvPr/>
        </p:nvSpPr>
        <p:spPr>
          <a:xfrm>
            <a:off x="7621956" y="318728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286C3E-B934-FA64-77AF-8BC11982865A}"/>
              </a:ext>
            </a:extLst>
          </p:cNvPr>
          <p:cNvCxnSpPr>
            <a:cxnSpLocks/>
          </p:cNvCxnSpPr>
          <p:nvPr/>
        </p:nvCxnSpPr>
        <p:spPr>
          <a:xfrm>
            <a:off x="8082397" y="345018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F5560C8-C092-BD06-7452-EF1AC8DE09A0}"/>
              </a:ext>
            </a:extLst>
          </p:cNvPr>
          <p:cNvSpPr txBox="1"/>
          <p:nvPr/>
        </p:nvSpPr>
        <p:spPr>
          <a:xfrm>
            <a:off x="8130561" y="28927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8E3358-2904-14FF-2AD0-B7EBC6F9B149}"/>
              </a:ext>
            </a:extLst>
          </p:cNvPr>
          <p:cNvSpPr txBox="1"/>
          <p:nvPr/>
        </p:nvSpPr>
        <p:spPr>
          <a:xfrm>
            <a:off x="8153252" y="34930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</p:txBody>
      </p:sp>
      <p:grpSp>
        <p:nvGrpSpPr>
          <p:cNvPr id="4" name="Nhóm 33">
            <a:extLst>
              <a:ext uri="{FF2B5EF4-FFF2-40B4-BE49-F238E27FC236}">
                <a16:creationId xmlns:a16="http://schemas.microsoft.com/office/drawing/2014/main" id="{4396C952-EF7B-0BF4-4ADB-79D01C4B46B4}"/>
              </a:ext>
            </a:extLst>
          </p:cNvPr>
          <p:cNvGrpSpPr/>
          <p:nvPr/>
        </p:nvGrpSpPr>
        <p:grpSpPr>
          <a:xfrm>
            <a:off x="210486" y="364731"/>
            <a:ext cx="3540229" cy="1285555"/>
            <a:chOff x="-30334" y="1092482"/>
            <a:chExt cx="3540229" cy="1285555"/>
          </a:xfrm>
        </p:grpSpPr>
        <p:pic>
          <p:nvPicPr>
            <p:cNvPr id="5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id="{1A680773-83B5-7774-E89B-50183A42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6" name="Nhóm 35">
              <a:extLst>
                <a:ext uri="{FF2B5EF4-FFF2-40B4-BE49-F238E27FC236}">
                  <a16:creationId xmlns:a16="http://schemas.microsoft.com/office/drawing/2014/main" id="{32817B34-EB90-37EC-8B11-8D140E2D5EF9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7" name="Hộp Văn bản 36">
                <a:extLst>
                  <a:ext uri="{FF2B5EF4-FFF2-40B4-BE49-F238E27FC236}">
                    <a16:creationId xmlns:a16="http://schemas.microsoft.com/office/drawing/2014/main" id="{DA0FC998-3AD0-EFF6-0CA7-6E505FFA67BA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Hộp Văn bản 37">
                <a:extLst>
                  <a:ext uri="{FF2B5EF4-FFF2-40B4-BE49-F238E27FC236}">
                    <a16:creationId xmlns:a16="http://schemas.microsoft.com/office/drawing/2014/main" id="{18E66668-1027-3A7A-D4B2-A67BBCF9E5C2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44186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275367" y="3874672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271214" y="3957897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6" name="Nhóm 63">
            <a:extLst>
              <a:ext uri="{FF2B5EF4-FFF2-40B4-BE49-F238E27FC236}">
                <a16:creationId xmlns:a16="http://schemas.microsoft.com/office/drawing/2014/main" id="{818E9B09-1FDC-616A-512E-4BDBE387ACC7}"/>
              </a:ext>
            </a:extLst>
          </p:cNvPr>
          <p:cNvGrpSpPr/>
          <p:nvPr/>
        </p:nvGrpSpPr>
        <p:grpSpPr>
          <a:xfrm rot="21171908">
            <a:off x="5928770" y="2430196"/>
            <a:ext cx="609107" cy="606895"/>
            <a:chOff x="4295150" y="1963045"/>
            <a:chExt cx="609107" cy="606895"/>
          </a:xfrm>
        </p:grpSpPr>
        <p:sp>
          <p:nvSpPr>
            <p:cNvPr id="10" name="Hình Bầu dục 65">
              <a:extLst>
                <a:ext uri="{FF2B5EF4-FFF2-40B4-BE49-F238E27FC236}">
                  <a16:creationId xmlns:a16="http://schemas.microsoft.com/office/drawing/2014/main" id="{85DEF26E-6575-DAE8-6279-5F8F51103F6E}"/>
                </a:ext>
              </a:extLst>
            </p:cNvPr>
            <p:cNvSpPr/>
            <p:nvPr/>
          </p:nvSpPr>
          <p:spPr>
            <a:xfrm>
              <a:off x="4295150" y="2011995"/>
              <a:ext cx="549726" cy="557945"/>
            </a:xfrm>
            <a:prstGeom prst="ellipse">
              <a:avLst/>
            </a:prstGeom>
            <a:solidFill>
              <a:srgbClr val="FFFFFF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66">
              <a:extLst>
                <a:ext uri="{FF2B5EF4-FFF2-40B4-BE49-F238E27FC236}">
                  <a16:creationId xmlns:a16="http://schemas.microsoft.com/office/drawing/2014/main" id="{F47CD28F-E77B-CA99-50EA-A878758739B3}"/>
                </a:ext>
              </a:extLst>
            </p:cNvPr>
            <p:cNvSpPr/>
            <p:nvPr/>
          </p:nvSpPr>
          <p:spPr>
            <a:xfrm>
              <a:off x="4354531" y="1963045"/>
              <a:ext cx="549726" cy="557945"/>
            </a:xfrm>
            <a:prstGeom prst="ellipse">
              <a:avLst/>
            </a:prstGeom>
            <a:noFill/>
            <a:ln>
              <a:solidFill>
                <a:srgbClr val="221F1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0B247-6477-38CC-5F1E-59DCE547C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348" y="2242600"/>
            <a:ext cx="221913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32620" y="145559"/>
            <a:ext cx="8776917" cy="485238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96195EF2-66A9-5ACA-1595-00B07F87F94A}"/>
              </a:ext>
            </a:extLst>
          </p:cNvPr>
          <p:cNvSpPr/>
          <p:nvPr/>
        </p:nvSpPr>
        <p:spPr>
          <a:xfrm>
            <a:off x="914074" y="321263"/>
            <a:ext cx="1199329" cy="811833"/>
          </a:xfrm>
          <a:custGeom>
            <a:avLst/>
            <a:gdLst>
              <a:gd name="connsiteX0" fmla="*/ 0 w 1199329"/>
              <a:gd name="connsiteY0" fmla="*/ 181859 h 811833"/>
              <a:gd name="connsiteX1" fmla="*/ 181859 w 1199329"/>
              <a:gd name="connsiteY1" fmla="*/ 0 h 811833"/>
              <a:gd name="connsiteX2" fmla="*/ 1017470 w 1199329"/>
              <a:gd name="connsiteY2" fmla="*/ 0 h 811833"/>
              <a:gd name="connsiteX3" fmla="*/ 1199329 w 1199329"/>
              <a:gd name="connsiteY3" fmla="*/ 181859 h 811833"/>
              <a:gd name="connsiteX4" fmla="*/ 1199329 w 1199329"/>
              <a:gd name="connsiteY4" fmla="*/ 629974 h 811833"/>
              <a:gd name="connsiteX5" fmla="*/ 1017470 w 1199329"/>
              <a:gd name="connsiteY5" fmla="*/ 811833 h 811833"/>
              <a:gd name="connsiteX6" fmla="*/ 181859 w 1199329"/>
              <a:gd name="connsiteY6" fmla="*/ 811833 h 811833"/>
              <a:gd name="connsiteX7" fmla="*/ 0 w 1199329"/>
              <a:gd name="connsiteY7" fmla="*/ 629974 h 811833"/>
              <a:gd name="connsiteX8" fmla="*/ 0 w 1199329"/>
              <a:gd name="connsiteY8" fmla="*/ 181859 h 81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329" h="811833" fill="none" extrusionOk="0">
                <a:moveTo>
                  <a:pt x="0" y="181859"/>
                </a:moveTo>
                <a:cubicBezTo>
                  <a:pt x="-6016" y="80448"/>
                  <a:pt x="82695" y="1042"/>
                  <a:pt x="181859" y="0"/>
                </a:cubicBezTo>
                <a:cubicBezTo>
                  <a:pt x="297363" y="19554"/>
                  <a:pt x="685808" y="-63724"/>
                  <a:pt x="1017470" y="0"/>
                </a:cubicBezTo>
                <a:cubicBezTo>
                  <a:pt x="1121896" y="6143"/>
                  <a:pt x="1208562" y="92731"/>
                  <a:pt x="1199329" y="181859"/>
                </a:cubicBezTo>
                <a:cubicBezTo>
                  <a:pt x="1234906" y="332576"/>
                  <a:pt x="1163989" y="560918"/>
                  <a:pt x="1199329" y="629974"/>
                </a:cubicBezTo>
                <a:cubicBezTo>
                  <a:pt x="1188037" y="732266"/>
                  <a:pt x="1110497" y="806719"/>
                  <a:pt x="1017470" y="811833"/>
                </a:cubicBezTo>
                <a:cubicBezTo>
                  <a:pt x="709763" y="849077"/>
                  <a:pt x="541342" y="830201"/>
                  <a:pt x="181859" y="811833"/>
                </a:cubicBezTo>
                <a:cubicBezTo>
                  <a:pt x="81876" y="805678"/>
                  <a:pt x="-3597" y="732512"/>
                  <a:pt x="0" y="629974"/>
                </a:cubicBezTo>
                <a:cubicBezTo>
                  <a:pt x="-27793" y="452755"/>
                  <a:pt x="-13844" y="301714"/>
                  <a:pt x="0" y="181859"/>
                </a:cubicBezTo>
                <a:close/>
              </a:path>
              <a:path w="1199329" h="811833" stroke="0" extrusionOk="0">
                <a:moveTo>
                  <a:pt x="0" y="181859"/>
                </a:moveTo>
                <a:cubicBezTo>
                  <a:pt x="-1915" y="80240"/>
                  <a:pt x="74753" y="2503"/>
                  <a:pt x="181859" y="0"/>
                </a:cubicBezTo>
                <a:cubicBezTo>
                  <a:pt x="529126" y="-50860"/>
                  <a:pt x="729257" y="69030"/>
                  <a:pt x="1017470" y="0"/>
                </a:cubicBezTo>
                <a:cubicBezTo>
                  <a:pt x="1113150" y="4647"/>
                  <a:pt x="1197276" y="92766"/>
                  <a:pt x="1199329" y="181859"/>
                </a:cubicBezTo>
                <a:cubicBezTo>
                  <a:pt x="1197059" y="320449"/>
                  <a:pt x="1187923" y="431956"/>
                  <a:pt x="1199329" y="629974"/>
                </a:cubicBezTo>
                <a:cubicBezTo>
                  <a:pt x="1205226" y="731112"/>
                  <a:pt x="1125000" y="797238"/>
                  <a:pt x="1017470" y="811833"/>
                </a:cubicBezTo>
                <a:cubicBezTo>
                  <a:pt x="854755" y="876526"/>
                  <a:pt x="321971" y="815546"/>
                  <a:pt x="181859" y="811833"/>
                </a:cubicBezTo>
                <a:cubicBezTo>
                  <a:pt x="79885" y="797184"/>
                  <a:pt x="-3646" y="735479"/>
                  <a:pt x="0" y="629974"/>
                </a:cubicBezTo>
                <a:cubicBezTo>
                  <a:pt x="-22799" y="548421"/>
                  <a:pt x="38201" y="327665"/>
                  <a:pt x="0" y="18185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2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53AEB-58BC-F6DC-3484-F6E25E27713A}"/>
              </a:ext>
            </a:extLst>
          </p:cNvPr>
          <p:cNvSpPr txBox="1"/>
          <p:nvPr/>
        </p:nvSpPr>
        <p:spPr>
          <a:xfrm>
            <a:off x="1147631" y="509622"/>
            <a:ext cx="119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Số?</a:t>
            </a:r>
            <a:endParaRPr lang="en-US" sz="2800" dirty="0">
              <a:latin typeface="+mn-lt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8C7BB831-02D6-D3F1-2A86-F000510F3325}"/>
              </a:ext>
            </a:extLst>
          </p:cNvPr>
          <p:cNvGrpSpPr/>
          <p:nvPr/>
        </p:nvGrpSpPr>
        <p:grpSpPr>
          <a:xfrm>
            <a:off x="0" y="363655"/>
            <a:ext cx="1324488" cy="789312"/>
            <a:chOff x="1431757" y="695790"/>
            <a:chExt cx="1347537" cy="856284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B95F77D3-93B9-49BC-A7D1-93AB3C8ECE6F}"/>
                </a:ext>
              </a:extLst>
            </p:cNvPr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53A52EC-7A95-0F08-586F-1DB2E441C934}"/>
                </a:ext>
              </a:extLst>
            </p:cNvPr>
            <p:cNvSpPr txBox="1"/>
            <p:nvPr/>
          </p:nvSpPr>
          <p:spPr>
            <a:xfrm>
              <a:off x="1431757" y="695790"/>
              <a:ext cx="1347537" cy="83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FFFF"/>
                  </a:solidFill>
                  <a:latin typeface="+mn-lt"/>
                </a:rPr>
                <a:t>5</a:t>
              </a:r>
              <a:endParaRPr lang="en-US" sz="4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2B952E-DED6-33D5-C617-2D7342A1D4EA}"/>
              </a:ext>
            </a:extLst>
          </p:cNvPr>
          <p:cNvCxnSpPr>
            <a:cxnSpLocks/>
          </p:cNvCxnSpPr>
          <p:nvPr/>
        </p:nvCxnSpPr>
        <p:spPr>
          <a:xfrm>
            <a:off x="1191870" y="1873967"/>
            <a:ext cx="7174579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CD0D55-5BC1-0134-36A4-57B0BC96D7FF}"/>
              </a:ext>
            </a:extLst>
          </p:cNvPr>
          <p:cNvCxnSpPr/>
          <p:nvPr/>
        </p:nvCxnSpPr>
        <p:spPr>
          <a:xfrm>
            <a:off x="1191870" y="1800815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9FA45-0863-F9BB-59E6-5A8BB4D6DB3F}"/>
              </a:ext>
            </a:extLst>
          </p:cNvPr>
          <p:cNvCxnSpPr/>
          <p:nvPr/>
        </p:nvCxnSpPr>
        <p:spPr>
          <a:xfrm>
            <a:off x="1896598" y="1791671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E18309-2307-4B58-AF97-F0A097B2621B}"/>
              </a:ext>
            </a:extLst>
          </p:cNvPr>
          <p:cNvCxnSpPr/>
          <p:nvPr/>
        </p:nvCxnSpPr>
        <p:spPr>
          <a:xfrm>
            <a:off x="2669352" y="1790655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AA2CE2-8081-3D40-91F3-DA458D790411}"/>
              </a:ext>
            </a:extLst>
          </p:cNvPr>
          <p:cNvCxnSpPr/>
          <p:nvPr/>
        </p:nvCxnSpPr>
        <p:spPr>
          <a:xfrm>
            <a:off x="3389328" y="1761694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7F325B-0127-82A1-26F9-1A73D679CBBF}"/>
              </a:ext>
            </a:extLst>
          </p:cNvPr>
          <p:cNvCxnSpPr/>
          <p:nvPr/>
        </p:nvCxnSpPr>
        <p:spPr>
          <a:xfrm>
            <a:off x="4125448" y="1781511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7595C2-431E-54C1-02F7-3FA2FFA82804}"/>
              </a:ext>
            </a:extLst>
          </p:cNvPr>
          <p:cNvCxnSpPr/>
          <p:nvPr/>
        </p:nvCxnSpPr>
        <p:spPr>
          <a:xfrm>
            <a:off x="4879828" y="1791671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EFF2C4-FECB-6878-CF5F-0023171B35C3}"/>
              </a:ext>
            </a:extLst>
          </p:cNvPr>
          <p:cNvCxnSpPr/>
          <p:nvPr/>
        </p:nvCxnSpPr>
        <p:spPr>
          <a:xfrm>
            <a:off x="5600040" y="1791671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3D4893-A616-4948-AD2F-72878ED12964}"/>
              </a:ext>
            </a:extLst>
          </p:cNvPr>
          <p:cNvCxnSpPr/>
          <p:nvPr/>
        </p:nvCxnSpPr>
        <p:spPr>
          <a:xfrm>
            <a:off x="6279368" y="1800815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EC6466-707C-8EA6-AE77-7B0BFCCF2FC0}"/>
              </a:ext>
            </a:extLst>
          </p:cNvPr>
          <p:cNvCxnSpPr/>
          <p:nvPr/>
        </p:nvCxnSpPr>
        <p:spPr>
          <a:xfrm>
            <a:off x="7008348" y="1800815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E8F1A4-9A61-1E57-01ED-C39B8620143D}"/>
              </a:ext>
            </a:extLst>
          </p:cNvPr>
          <p:cNvCxnSpPr/>
          <p:nvPr/>
        </p:nvCxnSpPr>
        <p:spPr>
          <a:xfrm>
            <a:off x="7659980" y="1800815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52A5124-682A-2D0E-5853-9AF9787D142E}"/>
              </a:ext>
            </a:extLst>
          </p:cNvPr>
          <p:cNvSpPr txBox="1"/>
          <p:nvPr/>
        </p:nvSpPr>
        <p:spPr>
          <a:xfrm>
            <a:off x="1037964" y="2302171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0</a:t>
            </a:r>
            <a:endParaRPr lang="en-US" sz="2800" dirty="0">
              <a:latin typeface="+mn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223711-05C5-7222-D958-EDD6EF26FE69}"/>
              </a:ext>
            </a:extLst>
          </p:cNvPr>
          <p:cNvCxnSpPr/>
          <p:nvPr/>
        </p:nvCxnSpPr>
        <p:spPr>
          <a:xfrm>
            <a:off x="1704077" y="262460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1078758-ED2D-F320-D60F-A7DA78993F5E}"/>
              </a:ext>
            </a:extLst>
          </p:cNvPr>
          <p:cNvSpPr txBox="1"/>
          <p:nvPr/>
        </p:nvSpPr>
        <p:spPr>
          <a:xfrm>
            <a:off x="1704077" y="20294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476249-7861-A865-37D6-FE2E25AE5E47}"/>
              </a:ext>
            </a:extLst>
          </p:cNvPr>
          <p:cNvSpPr txBox="1"/>
          <p:nvPr/>
        </p:nvSpPr>
        <p:spPr>
          <a:xfrm>
            <a:off x="1704077" y="26193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CCBABB-E376-C42D-9080-15D0FD66DC56}"/>
              </a:ext>
            </a:extLst>
          </p:cNvPr>
          <p:cNvCxnSpPr/>
          <p:nvPr/>
        </p:nvCxnSpPr>
        <p:spPr>
          <a:xfrm>
            <a:off x="2476831" y="263208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8749F52-4B1B-CA94-6F67-DBF64D9240EE}"/>
              </a:ext>
            </a:extLst>
          </p:cNvPr>
          <p:cNvSpPr txBox="1"/>
          <p:nvPr/>
        </p:nvSpPr>
        <p:spPr>
          <a:xfrm>
            <a:off x="2476831" y="20368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217926-2590-1FC4-5D91-47C14DABCF78}"/>
              </a:ext>
            </a:extLst>
          </p:cNvPr>
          <p:cNvSpPr txBox="1"/>
          <p:nvPr/>
        </p:nvSpPr>
        <p:spPr>
          <a:xfrm>
            <a:off x="2476831" y="262679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70AAC7-DF77-C267-BEF0-AFDC411464E4}"/>
              </a:ext>
            </a:extLst>
          </p:cNvPr>
          <p:cNvCxnSpPr/>
          <p:nvPr/>
        </p:nvCxnSpPr>
        <p:spPr>
          <a:xfrm>
            <a:off x="3197538" y="2629896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AAE07C-7188-88D4-168F-CED98CD7CBD5}"/>
              </a:ext>
            </a:extLst>
          </p:cNvPr>
          <p:cNvSpPr txBox="1"/>
          <p:nvPr/>
        </p:nvSpPr>
        <p:spPr>
          <a:xfrm>
            <a:off x="3197538" y="203470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49656B-4363-F4EC-C882-7FB75E01491E}"/>
              </a:ext>
            </a:extLst>
          </p:cNvPr>
          <p:cNvSpPr txBox="1"/>
          <p:nvPr/>
        </p:nvSpPr>
        <p:spPr>
          <a:xfrm>
            <a:off x="3197538" y="266634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9120A-60CA-C193-B539-20F273072016}"/>
              </a:ext>
            </a:extLst>
          </p:cNvPr>
          <p:cNvSpPr txBox="1"/>
          <p:nvPr/>
        </p:nvSpPr>
        <p:spPr>
          <a:xfrm>
            <a:off x="3969494" y="2291025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B603BF-8018-B3C6-7D55-FAB121A89F56}"/>
              </a:ext>
            </a:extLst>
          </p:cNvPr>
          <p:cNvCxnSpPr/>
          <p:nvPr/>
        </p:nvCxnSpPr>
        <p:spPr>
          <a:xfrm>
            <a:off x="4667161" y="263277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A019FE-021C-7D00-AFFE-11A34F598529}"/>
              </a:ext>
            </a:extLst>
          </p:cNvPr>
          <p:cNvSpPr txBox="1"/>
          <p:nvPr/>
        </p:nvSpPr>
        <p:spPr>
          <a:xfrm>
            <a:off x="4667161" y="20375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9F435A-C484-96BD-5A85-41BDE3E777E5}"/>
              </a:ext>
            </a:extLst>
          </p:cNvPr>
          <p:cNvSpPr txBox="1"/>
          <p:nvPr/>
        </p:nvSpPr>
        <p:spPr>
          <a:xfrm>
            <a:off x="4667161" y="26274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92872F-EBA5-0524-B743-50C8CCCC8F2A}"/>
              </a:ext>
            </a:extLst>
          </p:cNvPr>
          <p:cNvCxnSpPr/>
          <p:nvPr/>
        </p:nvCxnSpPr>
        <p:spPr>
          <a:xfrm>
            <a:off x="5438751" y="263953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3762A-7DD9-04FE-2AAE-9C4D5EF4AEB6}"/>
              </a:ext>
            </a:extLst>
          </p:cNvPr>
          <p:cNvSpPr txBox="1"/>
          <p:nvPr/>
        </p:nvSpPr>
        <p:spPr>
          <a:xfrm>
            <a:off x="5438751" y="204433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9FCF64-9FC5-3084-F005-3C79946D046D}"/>
              </a:ext>
            </a:extLst>
          </p:cNvPr>
          <p:cNvSpPr txBox="1"/>
          <p:nvPr/>
        </p:nvSpPr>
        <p:spPr>
          <a:xfrm>
            <a:off x="5438751" y="265420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7EF894-010D-5765-5BF2-57A294CAC70A}"/>
              </a:ext>
            </a:extLst>
          </p:cNvPr>
          <p:cNvCxnSpPr/>
          <p:nvPr/>
        </p:nvCxnSpPr>
        <p:spPr>
          <a:xfrm>
            <a:off x="6104812" y="263208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C789145-3AAB-FAE7-7CFC-4D23D5C8ECFF}"/>
              </a:ext>
            </a:extLst>
          </p:cNvPr>
          <p:cNvSpPr txBox="1"/>
          <p:nvPr/>
        </p:nvSpPr>
        <p:spPr>
          <a:xfrm>
            <a:off x="6104812" y="203688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679070-4FD5-2650-88E2-27AFE95C0FCB}"/>
              </a:ext>
            </a:extLst>
          </p:cNvPr>
          <p:cNvSpPr txBox="1"/>
          <p:nvPr/>
        </p:nvSpPr>
        <p:spPr>
          <a:xfrm>
            <a:off x="6104812" y="262679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82BDCB-CA8A-D087-6446-5921667CE7FC}"/>
              </a:ext>
            </a:extLst>
          </p:cNvPr>
          <p:cNvSpPr txBox="1"/>
          <p:nvPr/>
        </p:nvSpPr>
        <p:spPr>
          <a:xfrm>
            <a:off x="6809110" y="2291025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B1FC07-3FEE-061B-40E8-A188DE48F3F9}"/>
              </a:ext>
            </a:extLst>
          </p:cNvPr>
          <p:cNvSpPr txBox="1"/>
          <p:nvPr/>
        </p:nvSpPr>
        <p:spPr>
          <a:xfrm>
            <a:off x="3150278" y="1083027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M</a:t>
            </a:r>
            <a:endParaRPr lang="en-US" sz="2800" dirty="0"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2B9727-DF21-54C2-CAB3-FEFD1FB4EBD1}"/>
              </a:ext>
            </a:extLst>
          </p:cNvPr>
          <p:cNvSpPr txBox="1"/>
          <p:nvPr/>
        </p:nvSpPr>
        <p:spPr>
          <a:xfrm>
            <a:off x="5407082" y="1082755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A</a:t>
            </a:r>
            <a:endParaRPr lang="en-US" sz="2800" dirty="0"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5F84FF-175A-F0FF-33EF-512A4CDE20B3}"/>
              </a:ext>
            </a:extLst>
          </p:cNvPr>
          <p:cNvSpPr txBox="1"/>
          <p:nvPr/>
        </p:nvSpPr>
        <p:spPr>
          <a:xfrm>
            <a:off x="6104812" y="1094497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T</a:t>
            </a:r>
            <a:endParaRPr lang="en-US" sz="2800" dirty="0">
              <a:latin typeface="+mn-lt"/>
            </a:endParaRPr>
          </a:p>
        </p:txBody>
      </p:sp>
      <p:pic>
        <p:nvPicPr>
          <p:cNvPr id="9" name="Picture 8" descr="A group of kids on a beach&#10;&#10;Description automatically generated">
            <a:extLst>
              <a:ext uri="{FF2B5EF4-FFF2-40B4-BE49-F238E27FC236}">
                <a16:creationId xmlns:a16="http://schemas.microsoft.com/office/drawing/2014/main" id="{951FF9E0-CFD9-C2BC-1AAE-0F7F593FA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905" y="2877917"/>
            <a:ext cx="5919049" cy="2959525"/>
          </a:xfrm>
          <a:prstGeom prst="rect">
            <a:avLst/>
          </a:prstGeom>
        </p:spPr>
      </p:pic>
      <p:pic>
        <p:nvPicPr>
          <p:cNvPr id="10" name="Picture 9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51FACCFF-90C9-EF78-77D3-D23A50F5E6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57" b="70632"/>
          <a:stretch/>
        </p:blipFill>
        <p:spPr>
          <a:xfrm rot="5400000" flipV="1">
            <a:off x="-292693" y="3405307"/>
            <a:ext cx="2082296" cy="1515826"/>
          </a:xfrm>
          <a:prstGeom prst="rect">
            <a:avLst/>
          </a:prstGeom>
        </p:spPr>
      </p:pic>
      <p:pic>
        <p:nvPicPr>
          <p:cNvPr id="11" name="Picture 10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79AD28AC-83EE-EE4E-6FDF-08FE2AF472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57" b="70632"/>
          <a:stretch/>
        </p:blipFill>
        <p:spPr>
          <a:xfrm rot="16200000" flipH="1" flipV="1">
            <a:off x="7345758" y="3405307"/>
            <a:ext cx="2082296" cy="15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89522" y="161578"/>
            <a:ext cx="8776917" cy="485238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043CC5-9C53-A707-4EE4-8D75C28C86EA}"/>
              </a:ext>
            </a:extLst>
          </p:cNvPr>
          <p:cNvCxnSpPr>
            <a:cxnSpLocks/>
          </p:cNvCxnSpPr>
          <p:nvPr/>
        </p:nvCxnSpPr>
        <p:spPr>
          <a:xfrm>
            <a:off x="1145442" y="1833979"/>
            <a:ext cx="7174579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B5BE7C-E2CF-057C-54FF-ED1484926E4F}"/>
              </a:ext>
            </a:extLst>
          </p:cNvPr>
          <p:cNvCxnSpPr/>
          <p:nvPr/>
        </p:nvCxnSpPr>
        <p:spPr>
          <a:xfrm>
            <a:off x="1145442" y="1760827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A061A4-2A5C-C00F-9CF9-2888FA466C25}"/>
              </a:ext>
            </a:extLst>
          </p:cNvPr>
          <p:cNvCxnSpPr/>
          <p:nvPr/>
        </p:nvCxnSpPr>
        <p:spPr>
          <a:xfrm>
            <a:off x="1850170" y="1751683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47579C-6BEF-E8A8-EEEC-D5E91934281D}"/>
              </a:ext>
            </a:extLst>
          </p:cNvPr>
          <p:cNvCxnSpPr/>
          <p:nvPr/>
        </p:nvCxnSpPr>
        <p:spPr>
          <a:xfrm>
            <a:off x="2622924" y="1750667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C1F32C-7650-E982-D795-E1B636054330}"/>
              </a:ext>
            </a:extLst>
          </p:cNvPr>
          <p:cNvCxnSpPr/>
          <p:nvPr/>
        </p:nvCxnSpPr>
        <p:spPr>
          <a:xfrm>
            <a:off x="3342900" y="1721706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6F43A-31A1-259B-3706-1A7BD10C65F4}"/>
              </a:ext>
            </a:extLst>
          </p:cNvPr>
          <p:cNvCxnSpPr/>
          <p:nvPr/>
        </p:nvCxnSpPr>
        <p:spPr>
          <a:xfrm>
            <a:off x="4079020" y="1741523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3DD41B-AE6A-279F-D48E-8D7A714DCD4C}"/>
              </a:ext>
            </a:extLst>
          </p:cNvPr>
          <p:cNvCxnSpPr/>
          <p:nvPr/>
        </p:nvCxnSpPr>
        <p:spPr>
          <a:xfrm>
            <a:off x="4833400" y="1751683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65ADF4-AFA5-A46D-DCE0-76FBA8F53959}"/>
              </a:ext>
            </a:extLst>
          </p:cNvPr>
          <p:cNvCxnSpPr/>
          <p:nvPr/>
        </p:nvCxnSpPr>
        <p:spPr>
          <a:xfrm>
            <a:off x="5553612" y="1751683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5E9BE-4B92-8D63-13E9-C9BE495B04BE}"/>
              </a:ext>
            </a:extLst>
          </p:cNvPr>
          <p:cNvCxnSpPr/>
          <p:nvPr/>
        </p:nvCxnSpPr>
        <p:spPr>
          <a:xfrm>
            <a:off x="6232940" y="1760827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8340E6-895B-475F-C89B-795912ED49B0}"/>
              </a:ext>
            </a:extLst>
          </p:cNvPr>
          <p:cNvCxnSpPr/>
          <p:nvPr/>
        </p:nvCxnSpPr>
        <p:spPr>
          <a:xfrm>
            <a:off x="6961920" y="1760827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1CC0F-C954-0CDB-D24F-FAEDD49DD2D8}"/>
              </a:ext>
            </a:extLst>
          </p:cNvPr>
          <p:cNvCxnSpPr/>
          <p:nvPr/>
        </p:nvCxnSpPr>
        <p:spPr>
          <a:xfrm>
            <a:off x="7613552" y="1760827"/>
            <a:ext cx="0" cy="164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6BA385-10CB-191A-D97A-8104CFCBDB66}"/>
              </a:ext>
            </a:extLst>
          </p:cNvPr>
          <p:cNvSpPr txBox="1"/>
          <p:nvPr/>
        </p:nvSpPr>
        <p:spPr>
          <a:xfrm>
            <a:off x="991536" y="2262183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0</a:t>
            </a:r>
            <a:endParaRPr lang="en-US" sz="2800" dirty="0">
              <a:latin typeface="+mn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8D7DA4-6ABD-707F-252A-E759EE3DE890}"/>
              </a:ext>
            </a:extLst>
          </p:cNvPr>
          <p:cNvCxnSpPr/>
          <p:nvPr/>
        </p:nvCxnSpPr>
        <p:spPr>
          <a:xfrm>
            <a:off x="1657649" y="2584620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9E6E0E3-BE12-45A3-F4BE-870E5FFD3ED0}"/>
              </a:ext>
            </a:extLst>
          </p:cNvPr>
          <p:cNvSpPr txBox="1"/>
          <p:nvPr/>
        </p:nvSpPr>
        <p:spPr>
          <a:xfrm>
            <a:off x="1657649" y="19894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14F62-3DF1-90FE-4D24-D0E63547460E}"/>
              </a:ext>
            </a:extLst>
          </p:cNvPr>
          <p:cNvSpPr txBox="1"/>
          <p:nvPr/>
        </p:nvSpPr>
        <p:spPr>
          <a:xfrm>
            <a:off x="1657649" y="25793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97F83C-5BE9-CD69-7085-BE1AF20474CC}"/>
              </a:ext>
            </a:extLst>
          </p:cNvPr>
          <p:cNvCxnSpPr/>
          <p:nvPr/>
        </p:nvCxnSpPr>
        <p:spPr>
          <a:xfrm>
            <a:off x="2430403" y="259209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EFA2B8-E313-237E-93AB-B95C5D5E7993}"/>
              </a:ext>
            </a:extLst>
          </p:cNvPr>
          <p:cNvSpPr txBox="1"/>
          <p:nvPr/>
        </p:nvSpPr>
        <p:spPr>
          <a:xfrm>
            <a:off x="2430403" y="19969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B163E3-D41E-2ACF-A945-85A5C479E6A4}"/>
              </a:ext>
            </a:extLst>
          </p:cNvPr>
          <p:cNvSpPr txBox="1"/>
          <p:nvPr/>
        </p:nvSpPr>
        <p:spPr>
          <a:xfrm>
            <a:off x="2430403" y="258680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435B44-CAD9-3A03-B568-05C8EFC1EB9D}"/>
              </a:ext>
            </a:extLst>
          </p:cNvPr>
          <p:cNvCxnSpPr/>
          <p:nvPr/>
        </p:nvCxnSpPr>
        <p:spPr>
          <a:xfrm>
            <a:off x="3151110" y="258990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482386-07A7-F712-35A2-C35B0A7F4EC1}"/>
              </a:ext>
            </a:extLst>
          </p:cNvPr>
          <p:cNvSpPr txBox="1"/>
          <p:nvPr/>
        </p:nvSpPr>
        <p:spPr>
          <a:xfrm>
            <a:off x="3151110" y="199471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E50D93-966A-73BE-E8EE-4F891A886CDC}"/>
              </a:ext>
            </a:extLst>
          </p:cNvPr>
          <p:cNvSpPr txBox="1"/>
          <p:nvPr/>
        </p:nvSpPr>
        <p:spPr>
          <a:xfrm>
            <a:off x="3151110" y="2626352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A3FD1D-1714-DBA4-2826-677BE65EFEA9}"/>
              </a:ext>
            </a:extLst>
          </p:cNvPr>
          <p:cNvSpPr txBox="1"/>
          <p:nvPr/>
        </p:nvSpPr>
        <p:spPr>
          <a:xfrm>
            <a:off x="3923066" y="2251037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220E93-16DA-0B03-8884-23CF50552E80}"/>
              </a:ext>
            </a:extLst>
          </p:cNvPr>
          <p:cNvCxnSpPr/>
          <p:nvPr/>
        </p:nvCxnSpPr>
        <p:spPr>
          <a:xfrm>
            <a:off x="4620733" y="259278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DE8DAB-16DD-88E4-CA0E-EB66648921AF}"/>
              </a:ext>
            </a:extLst>
          </p:cNvPr>
          <p:cNvSpPr txBox="1"/>
          <p:nvPr/>
        </p:nvSpPr>
        <p:spPr>
          <a:xfrm>
            <a:off x="4620733" y="19975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EC1180-C411-2B80-7979-CF9F8D236AB0}"/>
              </a:ext>
            </a:extLst>
          </p:cNvPr>
          <p:cNvSpPr txBox="1"/>
          <p:nvPr/>
        </p:nvSpPr>
        <p:spPr>
          <a:xfrm>
            <a:off x="4620733" y="25874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FB2581-317C-D241-17C1-3950B82E4181}"/>
              </a:ext>
            </a:extLst>
          </p:cNvPr>
          <p:cNvCxnSpPr/>
          <p:nvPr/>
        </p:nvCxnSpPr>
        <p:spPr>
          <a:xfrm>
            <a:off x="5392323" y="259954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7F44553-0ACF-F386-2696-996956E68FFD}"/>
              </a:ext>
            </a:extLst>
          </p:cNvPr>
          <p:cNvSpPr txBox="1"/>
          <p:nvPr/>
        </p:nvSpPr>
        <p:spPr>
          <a:xfrm>
            <a:off x="5392323" y="200435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18095D-D72A-84C3-0DCB-EDFA58AD5822}"/>
              </a:ext>
            </a:extLst>
          </p:cNvPr>
          <p:cNvSpPr txBox="1"/>
          <p:nvPr/>
        </p:nvSpPr>
        <p:spPr>
          <a:xfrm>
            <a:off x="5392323" y="261421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1E827-BB9F-21CB-4A41-DB8656F64955}"/>
              </a:ext>
            </a:extLst>
          </p:cNvPr>
          <p:cNvCxnSpPr/>
          <p:nvPr/>
        </p:nvCxnSpPr>
        <p:spPr>
          <a:xfrm>
            <a:off x="6058384" y="259209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4F263E7-F539-5F44-F411-742BE309F806}"/>
              </a:ext>
            </a:extLst>
          </p:cNvPr>
          <p:cNvSpPr txBox="1"/>
          <p:nvPr/>
        </p:nvSpPr>
        <p:spPr>
          <a:xfrm>
            <a:off x="6058384" y="19969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620787-8839-2EC8-49C2-E863C0BF7B80}"/>
              </a:ext>
            </a:extLst>
          </p:cNvPr>
          <p:cNvSpPr txBox="1"/>
          <p:nvPr/>
        </p:nvSpPr>
        <p:spPr>
          <a:xfrm>
            <a:off x="6058384" y="258680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2AD8A6-9373-74BA-94F1-B8C3B2CEEA21}"/>
              </a:ext>
            </a:extLst>
          </p:cNvPr>
          <p:cNvSpPr txBox="1"/>
          <p:nvPr/>
        </p:nvSpPr>
        <p:spPr>
          <a:xfrm>
            <a:off x="6762682" y="2251037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15F19B-986B-3F7A-E013-429566BC4A08}"/>
              </a:ext>
            </a:extLst>
          </p:cNvPr>
          <p:cNvSpPr txBox="1"/>
          <p:nvPr/>
        </p:nvSpPr>
        <p:spPr>
          <a:xfrm>
            <a:off x="3087775" y="1158775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n-lt"/>
              </a:rPr>
              <a:t>M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7FDE65-2D56-D6E1-EEF4-9E3475AB7249}"/>
              </a:ext>
            </a:extLst>
          </p:cNvPr>
          <p:cNvSpPr txBox="1"/>
          <p:nvPr/>
        </p:nvSpPr>
        <p:spPr>
          <a:xfrm>
            <a:off x="5344579" y="1158503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n-lt"/>
              </a:rPr>
              <a:t>A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65E2D1-F5B9-4504-6C70-C99B0D611BE2}"/>
              </a:ext>
            </a:extLst>
          </p:cNvPr>
          <p:cNvSpPr txBox="1"/>
          <p:nvPr/>
        </p:nvSpPr>
        <p:spPr>
          <a:xfrm>
            <a:off x="6061194" y="1140914"/>
            <a:ext cx="59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n-lt"/>
              </a:rPr>
              <a:t>T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7304EDED-E25B-B933-7CDA-426365380C5C}"/>
              </a:ext>
            </a:extLst>
          </p:cNvPr>
          <p:cNvSpPr/>
          <p:nvPr/>
        </p:nvSpPr>
        <p:spPr>
          <a:xfrm rot="16200000">
            <a:off x="1311842" y="3042205"/>
            <a:ext cx="405189" cy="752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EA1D8CD-4F58-1D2D-9D65-98C84988A951}"/>
              </a:ext>
            </a:extLst>
          </p:cNvPr>
          <p:cNvCxnSpPr/>
          <p:nvPr/>
        </p:nvCxnSpPr>
        <p:spPr>
          <a:xfrm>
            <a:off x="1202318" y="432914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9463BDE-C92F-B65F-9F30-6D0379A54808}"/>
              </a:ext>
            </a:extLst>
          </p:cNvPr>
          <p:cNvSpPr txBox="1"/>
          <p:nvPr/>
        </p:nvSpPr>
        <p:spPr>
          <a:xfrm>
            <a:off x="1202318" y="37339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DE5D26-7909-595C-4EE4-DF9DD47530A2}"/>
              </a:ext>
            </a:extLst>
          </p:cNvPr>
          <p:cNvSpPr txBox="1"/>
          <p:nvPr/>
        </p:nvSpPr>
        <p:spPr>
          <a:xfrm>
            <a:off x="1202318" y="43238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161475-57EF-BC48-8913-BB12CE7C7FDF}"/>
              </a:ext>
            </a:extLst>
          </p:cNvPr>
          <p:cNvSpPr txBox="1"/>
          <p:nvPr/>
        </p:nvSpPr>
        <p:spPr>
          <a:xfrm>
            <a:off x="723917" y="406224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  <a:endParaRPr lang="en-US" sz="2800" dirty="0"/>
          </a:p>
        </p:txBody>
      </p:sp>
      <p:sp>
        <p:nvSpPr>
          <p:cNvPr id="43" name="Arrow: Curved Right 42">
            <a:extLst>
              <a:ext uri="{FF2B5EF4-FFF2-40B4-BE49-F238E27FC236}">
                <a16:creationId xmlns:a16="http://schemas.microsoft.com/office/drawing/2014/main" id="{16E01EA4-952C-1FC2-82A9-BAA7A3EEB54D}"/>
              </a:ext>
            </a:extLst>
          </p:cNvPr>
          <p:cNvSpPr/>
          <p:nvPr/>
        </p:nvSpPr>
        <p:spPr>
          <a:xfrm rot="16200000">
            <a:off x="2116514" y="3058939"/>
            <a:ext cx="405189" cy="752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27C27B-26DE-88BF-3140-2C7EA1B527B3}"/>
              </a:ext>
            </a:extLst>
          </p:cNvPr>
          <p:cNvCxnSpPr/>
          <p:nvPr/>
        </p:nvCxnSpPr>
        <p:spPr>
          <a:xfrm>
            <a:off x="2164835" y="432914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A643E5D-1FF7-5E7E-A6DA-415CD80D33E2}"/>
              </a:ext>
            </a:extLst>
          </p:cNvPr>
          <p:cNvSpPr txBox="1"/>
          <p:nvPr/>
        </p:nvSpPr>
        <p:spPr>
          <a:xfrm>
            <a:off x="2164835" y="37339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6F9A59-7293-1C1E-A18B-AAE987E97B0C}"/>
              </a:ext>
            </a:extLst>
          </p:cNvPr>
          <p:cNvSpPr txBox="1"/>
          <p:nvPr/>
        </p:nvSpPr>
        <p:spPr>
          <a:xfrm>
            <a:off x="2164835" y="43238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941F96-364C-6983-D5EF-4C7FF6C220D9}"/>
              </a:ext>
            </a:extLst>
          </p:cNvPr>
          <p:cNvSpPr txBox="1"/>
          <p:nvPr/>
        </p:nvSpPr>
        <p:spPr>
          <a:xfrm>
            <a:off x="1778691" y="406224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  <a:endParaRPr lang="en-US" sz="2800" dirty="0"/>
          </a:p>
        </p:txBody>
      </p:sp>
      <p:sp>
        <p:nvSpPr>
          <p:cNvPr id="48" name="Arrow: Curved Right 47">
            <a:extLst>
              <a:ext uri="{FF2B5EF4-FFF2-40B4-BE49-F238E27FC236}">
                <a16:creationId xmlns:a16="http://schemas.microsoft.com/office/drawing/2014/main" id="{FD3E4E76-8FFC-05F5-6CC2-CBE6EC2C41CD}"/>
              </a:ext>
            </a:extLst>
          </p:cNvPr>
          <p:cNvSpPr/>
          <p:nvPr/>
        </p:nvSpPr>
        <p:spPr>
          <a:xfrm rot="16200000">
            <a:off x="2973822" y="3107765"/>
            <a:ext cx="405189" cy="752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B69C501-502B-D86C-265B-683BC6CD0190}"/>
              </a:ext>
            </a:extLst>
          </p:cNvPr>
          <p:cNvCxnSpPr/>
          <p:nvPr/>
        </p:nvCxnSpPr>
        <p:spPr>
          <a:xfrm>
            <a:off x="3111532" y="672814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83DB26-8A82-C66E-E495-7ACF74D6D8E9}"/>
              </a:ext>
            </a:extLst>
          </p:cNvPr>
          <p:cNvSpPr txBox="1"/>
          <p:nvPr/>
        </p:nvSpPr>
        <p:spPr>
          <a:xfrm>
            <a:off x="3111532" y="776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3</a:t>
            </a:r>
            <a:endParaRPr lang="en-US" sz="2800" b="1" dirty="0"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DD7567-5199-418B-9961-4D5C4930433D}"/>
              </a:ext>
            </a:extLst>
          </p:cNvPr>
          <p:cNvSpPr txBox="1"/>
          <p:nvPr/>
        </p:nvSpPr>
        <p:spPr>
          <a:xfrm>
            <a:off x="3111532" y="6675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4</a:t>
            </a:r>
            <a:endParaRPr lang="en-US" sz="2800" b="1" dirty="0">
              <a:latin typeface="+mn-lt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C3BA2AB-E750-702A-A7DF-CD6DF81D826D}"/>
              </a:ext>
            </a:extLst>
          </p:cNvPr>
          <p:cNvCxnSpPr/>
          <p:nvPr/>
        </p:nvCxnSpPr>
        <p:spPr>
          <a:xfrm>
            <a:off x="5335978" y="70298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568158-F6EF-3B64-FA93-557E20A08000}"/>
              </a:ext>
            </a:extLst>
          </p:cNvPr>
          <p:cNvSpPr txBox="1"/>
          <p:nvPr/>
        </p:nvSpPr>
        <p:spPr>
          <a:xfrm>
            <a:off x="5335978" y="1077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3</a:t>
            </a:r>
            <a:endParaRPr lang="en-US" sz="2800" b="1" dirty="0"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D4C2B-BB60-0966-1FF5-BE912F2CD5CF}"/>
              </a:ext>
            </a:extLst>
          </p:cNvPr>
          <p:cNvSpPr txBox="1"/>
          <p:nvPr/>
        </p:nvSpPr>
        <p:spPr>
          <a:xfrm>
            <a:off x="5335978" y="69770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2</a:t>
            </a:r>
            <a:endParaRPr lang="en-US" sz="2800" b="1" dirty="0">
              <a:latin typeface="+mn-lt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3F0CE7C-5302-CED0-526A-BCFF27C07C78}"/>
              </a:ext>
            </a:extLst>
          </p:cNvPr>
          <p:cNvCxnSpPr/>
          <p:nvPr/>
        </p:nvCxnSpPr>
        <p:spPr>
          <a:xfrm>
            <a:off x="6056226" y="70298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CB3063F-A606-E58E-9C97-56083BC18488}"/>
              </a:ext>
            </a:extLst>
          </p:cNvPr>
          <p:cNvSpPr txBox="1"/>
          <p:nvPr/>
        </p:nvSpPr>
        <p:spPr>
          <a:xfrm>
            <a:off x="6056226" y="1077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7</a:t>
            </a:r>
            <a:endParaRPr lang="en-US" sz="2800" b="1" dirty="0"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B5A181-5AD1-4F04-89C2-329F1CAF5C79}"/>
              </a:ext>
            </a:extLst>
          </p:cNvPr>
          <p:cNvSpPr txBox="1"/>
          <p:nvPr/>
        </p:nvSpPr>
        <p:spPr>
          <a:xfrm>
            <a:off x="6056226" y="69770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4</a:t>
            </a:r>
            <a:endParaRPr lang="en-US" sz="2800" b="1" dirty="0">
              <a:latin typeface="+mn-lt"/>
            </a:endParaRP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ECDCAC2B-69EC-37C1-7B3E-99CA1A71D85A}"/>
              </a:ext>
            </a:extLst>
          </p:cNvPr>
          <p:cNvSpPr/>
          <p:nvPr/>
        </p:nvSpPr>
        <p:spPr>
          <a:xfrm rot="16200000">
            <a:off x="5007038" y="3063706"/>
            <a:ext cx="405189" cy="752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urved Right 58">
            <a:extLst>
              <a:ext uri="{FF2B5EF4-FFF2-40B4-BE49-F238E27FC236}">
                <a16:creationId xmlns:a16="http://schemas.microsoft.com/office/drawing/2014/main" id="{DA5AD971-4754-EA37-257B-C40F9C1BF3E8}"/>
              </a:ext>
            </a:extLst>
          </p:cNvPr>
          <p:cNvSpPr/>
          <p:nvPr/>
        </p:nvSpPr>
        <p:spPr>
          <a:xfrm rot="16200000">
            <a:off x="5797486" y="3042205"/>
            <a:ext cx="405189" cy="752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F890C2-1F35-E3CD-2524-B494C2D338DB}"/>
              </a:ext>
            </a:extLst>
          </p:cNvPr>
          <p:cNvCxnSpPr/>
          <p:nvPr/>
        </p:nvCxnSpPr>
        <p:spPr>
          <a:xfrm>
            <a:off x="4997291" y="432914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27FC994-871D-1C39-2989-E66E1B215973}"/>
              </a:ext>
            </a:extLst>
          </p:cNvPr>
          <p:cNvSpPr txBox="1"/>
          <p:nvPr/>
        </p:nvSpPr>
        <p:spPr>
          <a:xfrm>
            <a:off x="4997291" y="37339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9FB9E6-AEB5-8836-D4CE-B4AE150E48AC}"/>
              </a:ext>
            </a:extLst>
          </p:cNvPr>
          <p:cNvSpPr txBox="1"/>
          <p:nvPr/>
        </p:nvSpPr>
        <p:spPr>
          <a:xfrm>
            <a:off x="4997291" y="43238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BC75B7-101D-EEF5-7AF5-28A9EF1413B8}"/>
              </a:ext>
            </a:extLst>
          </p:cNvPr>
          <p:cNvSpPr txBox="1"/>
          <p:nvPr/>
        </p:nvSpPr>
        <p:spPr>
          <a:xfrm>
            <a:off x="4518890" y="406224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  <a:endParaRPr lang="en-US" sz="2800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9CD3EAD-2F08-6F43-3CEA-5A864B24E1E5}"/>
              </a:ext>
            </a:extLst>
          </p:cNvPr>
          <p:cNvCxnSpPr/>
          <p:nvPr/>
        </p:nvCxnSpPr>
        <p:spPr>
          <a:xfrm>
            <a:off x="5959808" y="432914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0614403-FF21-383F-166D-75E92A01C185}"/>
              </a:ext>
            </a:extLst>
          </p:cNvPr>
          <p:cNvSpPr txBox="1"/>
          <p:nvPr/>
        </p:nvSpPr>
        <p:spPr>
          <a:xfrm>
            <a:off x="5959808" y="37339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C16CF5C-959F-EFF7-2133-E8D29694975D}"/>
              </a:ext>
            </a:extLst>
          </p:cNvPr>
          <p:cNvSpPr txBox="1"/>
          <p:nvPr/>
        </p:nvSpPr>
        <p:spPr>
          <a:xfrm>
            <a:off x="5959808" y="43238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85379E7-1300-0E03-8F1F-E8F1C831E783}"/>
              </a:ext>
            </a:extLst>
          </p:cNvPr>
          <p:cNvSpPr txBox="1"/>
          <p:nvPr/>
        </p:nvSpPr>
        <p:spPr>
          <a:xfrm>
            <a:off x="5573664" y="406224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  <a:endParaRPr lang="en-US" sz="2800" dirty="0"/>
          </a:p>
        </p:txBody>
      </p:sp>
      <p:pic>
        <p:nvPicPr>
          <p:cNvPr id="69" name="Picture 68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417782EF-AE4A-F116-A9BE-7E5BCF0A4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16200000">
            <a:off x="-283235" y="245618"/>
            <a:ext cx="2082296" cy="1515826"/>
          </a:xfrm>
          <a:prstGeom prst="rect">
            <a:avLst/>
          </a:prstGeom>
        </p:spPr>
      </p:pic>
      <p:pic>
        <p:nvPicPr>
          <p:cNvPr id="70" name="Picture 69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E19949AB-D642-8090-B544-BD0CB98D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57" b="70632"/>
          <a:stretch/>
        </p:blipFill>
        <p:spPr>
          <a:xfrm rot="5400000" flipH="1">
            <a:off x="7700589" y="218111"/>
            <a:ext cx="1670655" cy="121616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DC6F35-669E-E000-1D7A-660C3FC41A7C}"/>
              </a:ext>
            </a:extLst>
          </p:cNvPr>
          <p:cNvCxnSpPr/>
          <p:nvPr/>
        </p:nvCxnSpPr>
        <p:spPr>
          <a:xfrm>
            <a:off x="3079074" y="434019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6FC9B13-AD47-E447-F59B-48F13F8A905C}"/>
              </a:ext>
            </a:extLst>
          </p:cNvPr>
          <p:cNvSpPr txBox="1"/>
          <p:nvPr/>
        </p:nvSpPr>
        <p:spPr>
          <a:xfrm>
            <a:off x="3079074" y="37449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4F362D0-1B0D-F9D9-55CC-8E8B8C886B1C}"/>
              </a:ext>
            </a:extLst>
          </p:cNvPr>
          <p:cNvSpPr txBox="1"/>
          <p:nvPr/>
        </p:nvSpPr>
        <p:spPr>
          <a:xfrm>
            <a:off x="3079074" y="43349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8E4937-8A95-5158-4C53-CF75E699CAE8}"/>
              </a:ext>
            </a:extLst>
          </p:cNvPr>
          <p:cNvSpPr txBox="1"/>
          <p:nvPr/>
        </p:nvSpPr>
        <p:spPr>
          <a:xfrm>
            <a:off x="2692930" y="407329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  <a:endParaRPr lang="en-US" sz="2800" dirty="0"/>
          </a:p>
        </p:txBody>
      </p:sp>
      <p:pic>
        <p:nvPicPr>
          <p:cNvPr id="76" name="Picture 75" descr="Cartoon children playing in sand&#10;&#10;Description automatically generated">
            <a:extLst>
              <a:ext uri="{FF2B5EF4-FFF2-40B4-BE49-F238E27FC236}">
                <a16:creationId xmlns:a16="http://schemas.microsoft.com/office/drawing/2014/main" id="{3B179C54-C1E5-5BD2-03E7-B0DD48A50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839" y="3101045"/>
            <a:ext cx="2216655" cy="22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 animBg="1"/>
      <p:bldP spid="50" grpId="0"/>
      <p:bldP spid="51" grpId="0"/>
      <p:bldP spid="53" grpId="0"/>
      <p:bldP spid="54" grpId="0"/>
      <p:bldP spid="56" grpId="0"/>
      <p:bldP spid="57" grpId="0"/>
      <p:bldP spid="58" grpId="0" animBg="1"/>
      <p:bldP spid="59" grpId="0" animBg="1"/>
      <p:bldP spid="61" grpId="0"/>
      <p:bldP spid="62" grpId="0"/>
      <p:bldP spid="63" grpId="0"/>
      <p:bldP spid="65" grpId="0"/>
      <p:bldP spid="66" grpId="0"/>
      <p:bldP spid="67" grpId="0"/>
      <p:bldP spid="72" grpId="0"/>
      <p:bldP spid="7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8EFB542B-31B8-51C9-958F-21D93A97C9F6}"/>
              </a:ext>
            </a:extLst>
          </p:cNvPr>
          <p:cNvGrpSpPr/>
          <p:nvPr/>
        </p:nvGrpSpPr>
        <p:grpSpPr>
          <a:xfrm rot="21171908">
            <a:off x="6105214" y="2419065"/>
            <a:ext cx="607120" cy="577549"/>
            <a:chOff x="4297137" y="1963045"/>
            <a:chExt cx="607120" cy="577549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8C202838-289D-11DC-5B8A-AC7DD046BF5E}"/>
                </a:ext>
              </a:extLst>
            </p:cNvPr>
            <p:cNvSpPr/>
            <p:nvPr/>
          </p:nvSpPr>
          <p:spPr>
            <a:xfrm>
              <a:off x="4297137" y="1982649"/>
              <a:ext cx="549726" cy="557945"/>
            </a:xfrm>
            <a:prstGeom prst="ellipse">
              <a:avLst/>
            </a:prstGeom>
            <a:solidFill>
              <a:srgbClr val="FFFFFF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20396DBF-989C-443E-71C2-3D046C4C8A9D}"/>
                </a:ext>
              </a:extLst>
            </p:cNvPr>
            <p:cNvSpPr/>
            <p:nvPr/>
          </p:nvSpPr>
          <p:spPr>
            <a:xfrm>
              <a:off x="4354531" y="1963045"/>
              <a:ext cx="549726" cy="557945"/>
            </a:xfrm>
            <a:prstGeom prst="ellipse">
              <a:avLst/>
            </a:prstGeom>
            <a:noFill/>
            <a:ln>
              <a:solidFill>
                <a:srgbClr val="221F1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4352826" y="2577869"/>
            <a:ext cx="607120" cy="577549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228DB0-EBF0-08E8-E364-595C6236B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947" y="2257725"/>
            <a:ext cx="221913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672" y="100565"/>
            <a:ext cx="8841790" cy="4830438"/>
          </a:xfrm>
          <a:prstGeom prst="roundRect">
            <a:avLst>
              <a:gd name="adj" fmla="val 722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0B977-A7B2-8EBE-DB59-378A0A694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96" b="90435" l="9559" r="97059">
                        <a14:foregroundMark x1="94853" y1="39130" x2="97059" y2="66957"/>
                        <a14:foregroundMark x1="61765" y1="90435" x2="61765" y2="90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2" y="-14831"/>
            <a:ext cx="1036410" cy="876376"/>
          </a:xfrm>
          <a:prstGeom prst="rect">
            <a:avLst/>
          </a:prstGeom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19B612BE-12BC-8992-41BA-5833ECB20D94}"/>
              </a:ext>
            </a:extLst>
          </p:cNvPr>
          <p:cNvSpPr/>
          <p:nvPr/>
        </p:nvSpPr>
        <p:spPr>
          <a:xfrm>
            <a:off x="1168943" y="212497"/>
            <a:ext cx="7608152" cy="523220"/>
          </a:xfrm>
          <a:custGeom>
            <a:avLst/>
            <a:gdLst>
              <a:gd name="connsiteX0" fmla="*/ 0 w 7608152"/>
              <a:gd name="connsiteY0" fmla="*/ 117207 h 523220"/>
              <a:gd name="connsiteX1" fmla="*/ 117207 w 7608152"/>
              <a:gd name="connsiteY1" fmla="*/ 0 h 523220"/>
              <a:gd name="connsiteX2" fmla="*/ 7490945 w 7608152"/>
              <a:gd name="connsiteY2" fmla="*/ 0 h 523220"/>
              <a:gd name="connsiteX3" fmla="*/ 7608152 w 7608152"/>
              <a:gd name="connsiteY3" fmla="*/ 117207 h 523220"/>
              <a:gd name="connsiteX4" fmla="*/ 7608152 w 7608152"/>
              <a:gd name="connsiteY4" fmla="*/ 406013 h 523220"/>
              <a:gd name="connsiteX5" fmla="*/ 7490945 w 7608152"/>
              <a:gd name="connsiteY5" fmla="*/ 523220 h 523220"/>
              <a:gd name="connsiteX6" fmla="*/ 117207 w 7608152"/>
              <a:gd name="connsiteY6" fmla="*/ 523220 h 523220"/>
              <a:gd name="connsiteX7" fmla="*/ 0 w 7608152"/>
              <a:gd name="connsiteY7" fmla="*/ 406013 h 523220"/>
              <a:gd name="connsiteX8" fmla="*/ 0 w 7608152"/>
              <a:gd name="connsiteY8" fmla="*/ 117207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8152" h="523220" fill="none" extrusionOk="0">
                <a:moveTo>
                  <a:pt x="0" y="117207"/>
                </a:moveTo>
                <a:cubicBezTo>
                  <a:pt x="-4189" y="51798"/>
                  <a:pt x="55327" y="2332"/>
                  <a:pt x="117207" y="0"/>
                </a:cubicBezTo>
                <a:cubicBezTo>
                  <a:pt x="1710288" y="130954"/>
                  <a:pt x="4979792" y="43574"/>
                  <a:pt x="7490945" y="0"/>
                </a:cubicBezTo>
                <a:cubicBezTo>
                  <a:pt x="7559311" y="5598"/>
                  <a:pt x="7610676" y="55567"/>
                  <a:pt x="7608152" y="117207"/>
                </a:cubicBezTo>
                <a:cubicBezTo>
                  <a:pt x="7625171" y="168552"/>
                  <a:pt x="7587636" y="329974"/>
                  <a:pt x="7608152" y="406013"/>
                </a:cubicBezTo>
                <a:cubicBezTo>
                  <a:pt x="7596033" y="472735"/>
                  <a:pt x="7547930" y="517874"/>
                  <a:pt x="7490945" y="523220"/>
                </a:cubicBezTo>
                <a:cubicBezTo>
                  <a:pt x="6320638" y="678417"/>
                  <a:pt x="3530351" y="686240"/>
                  <a:pt x="117207" y="523220"/>
                </a:cubicBezTo>
                <a:cubicBezTo>
                  <a:pt x="53029" y="515731"/>
                  <a:pt x="-2204" y="472032"/>
                  <a:pt x="0" y="406013"/>
                </a:cubicBezTo>
                <a:cubicBezTo>
                  <a:pt x="4695" y="269818"/>
                  <a:pt x="13175" y="172252"/>
                  <a:pt x="0" y="117207"/>
                </a:cubicBezTo>
                <a:close/>
              </a:path>
              <a:path w="7608152" h="523220" stroke="0" extrusionOk="0">
                <a:moveTo>
                  <a:pt x="0" y="117207"/>
                </a:moveTo>
                <a:cubicBezTo>
                  <a:pt x="-9735" y="46470"/>
                  <a:pt x="51199" y="479"/>
                  <a:pt x="117207" y="0"/>
                </a:cubicBezTo>
                <a:cubicBezTo>
                  <a:pt x="1383523" y="132882"/>
                  <a:pt x="4464242" y="-84951"/>
                  <a:pt x="7490945" y="0"/>
                </a:cubicBezTo>
                <a:cubicBezTo>
                  <a:pt x="7553209" y="2410"/>
                  <a:pt x="7606560" y="61275"/>
                  <a:pt x="7608152" y="117207"/>
                </a:cubicBezTo>
                <a:cubicBezTo>
                  <a:pt x="7601273" y="219797"/>
                  <a:pt x="7607491" y="356251"/>
                  <a:pt x="7608152" y="406013"/>
                </a:cubicBezTo>
                <a:cubicBezTo>
                  <a:pt x="7614286" y="471473"/>
                  <a:pt x="7560700" y="512883"/>
                  <a:pt x="7490945" y="523220"/>
                </a:cubicBezTo>
                <a:cubicBezTo>
                  <a:pt x="5203028" y="610859"/>
                  <a:pt x="2928218" y="450541"/>
                  <a:pt x="117207" y="523220"/>
                </a:cubicBezTo>
                <a:cubicBezTo>
                  <a:pt x="51216" y="511215"/>
                  <a:pt x="-6066" y="479175"/>
                  <a:pt x="0" y="406013"/>
                </a:cubicBezTo>
                <a:cubicBezTo>
                  <a:pt x="-4228" y="278668"/>
                  <a:pt x="17953" y="220043"/>
                  <a:pt x="0" y="11720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2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3C5EE-5C4A-17A6-FF9F-7D825032300D}"/>
              </a:ext>
            </a:extLst>
          </p:cNvPr>
          <p:cNvSpPr txBox="1"/>
          <p:nvPr/>
        </p:nvSpPr>
        <p:spPr>
          <a:xfrm>
            <a:off x="1183858" y="250436"/>
            <a:ext cx="743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n-lt"/>
              </a:rPr>
              <a:t>Hai bạn nhỏ đi theo các con đường nào để đến E</a:t>
            </a:r>
            <a:endParaRPr lang="en-US" sz="2800" b="1" dirty="0">
              <a:latin typeface="+mn-lt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82CC933F-DF39-0BEF-C1E0-02001EA89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76" y="1266356"/>
            <a:ext cx="6318718" cy="3933559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60A329-47DA-A549-4483-69C96A50BE30}"/>
              </a:ext>
            </a:extLst>
          </p:cNvPr>
          <p:cNvCxnSpPr>
            <a:cxnSpLocks/>
          </p:cNvCxnSpPr>
          <p:nvPr/>
        </p:nvCxnSpPr>
        <p:spPr>
          <a:xfrm>
            <a:off x="3790017" y="239150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ED44EF9-8EE5-431D-0A91-1F365A456618}"/>
              </a:ext>
            </a:extLst>
          </p:cNvPr>
          <p:cNvSpPr txBox="1"/>
          <p:nvPr/>
        </p:nvSpPr>
        <p:spPr>
          <a:xfrm>
            <a:off x="3790017" y="179631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32B45C-405B-873F-8C26-0876768095B8}"/>
              </a:ext>
            </a:extLst>
          </p:cNvPr>
          <p:cNvSpPr txBox="1"/>
          <p:nvPr/>
        </p:nvSpPr>
        <p:spPr>
          <a:xfrm>
            <a:off x="3790017" y="238621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</a:t>
            </a:r>
            <a:endParaRPr lang="en-US" sz="2800" dirty="0">
              <a:latin typeface="+mn-lt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7AC5393-EC44-E2FE-E5D8-A34E091D2854}"/>
              </a:ext>
            </a:extLst>
          </p:cNvPr>
          <p:cNvCxnSpPr>
            <a:cxnSpLocks/>
          </p:cNvCxnSpPr>
          <p:nvPr/>
        </p:nvCxnSpPr>
        <p:spPr>
          <a:xfrm>
            <a:off x="4841590" y="239150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9ED2CB39-96D4-1669-8666-4AA0F8D5FD5E}"/>
              </a:ext>
            </a:extLst>
          </p:cNvPr>
          <p:cNvSpPr txBox="1"/>
          <p:nvPr/>
        </p:nvSpPr>
        <p:spPr>
          <a:xfrm>
            <a:off x="4841590" y="179631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A9668F-527C-13A9-F641-68771A23B635}"/>
              </a:ext>
            </a:extLst>
          </p:cNvPr>
          <p:cNvSpPr txBox="1"/>
          <p:nvPr/>
        </p:nvSpPr>
        <p:spPr>
          <a:xfrm>
            <a:off x="4841590" y="238621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3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EF8A6DD-80AB-D324-CC9B-C97CF3F37B11}"/>
              </a:ext>
            </a:extLst>
          </p:cNvPr>
          <p:cNvCxnSpPr>
            <a:cxnSpLocks/>
          </p:cNvCxnSpPr>
          <p:nvPr/>
        </p:nvCxnSpPr>
        <p:spPr>
          <a:xfrm>
            <a:off x="5933275" y="239150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C5EB31D9-6EDC-DEAD-A91D-832109C40BBC}"/>
              </a:ext>
            </a:extLst>
          </p:cNvPr>
          <p:cNvSpPr txBox="1"/>
          <p:nvPr/>
        </p:nvSpPr>
        <p:spPr>
          <a:xfrm>
            <a:off x="5893163" y="182965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4DB5409-5A16-5870-A298-2DF480672A1B}"/>
              </a:ext>
            </a:extLst>
          </p:cNvPr>
          <p:cNvSpPr txBox="1"/>
          <p:nvPr/>
        </p:nvSpPr>
        <p:spPr>
          <a:xfrm>
            <a:off x="5909130" y="238621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15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70C0B21-E411-1364-7E60-90A769B3CCA8}"/>
              </a:ext>
            </a:extLst>
          </p:cNvPr>
          <p:cNvCxnSpPr>
            <a:cxnSpLocks/>
          </p:cNvCxnSpPr>
          <p:nvPr/>
        </p:nvCxnSpPr>
        <p:spPr>
          <a:xfrm>
            <a:off x="5989878" y="1258160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6711F3E-E695-F17E-7BE3-19593D6ADA5D}"/>
              </a:ext>
            </a:extLst>
          </p:cNvPr>
          <p:cNvSpPr txBox="1"/>
          <p:nvPr/>
        </p:nvSpPr>
        <p:spPr>
          <a:xfrm>
            <a:off x="6031235" y="74313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E8118B-E396-8E32-167B-88C205ECD0ED}"/>
              </a:ext>
            </a:extLst>
          </p:cNvPr>
          <p:cNvSpPr txBox="1"/>
          <p:nvPr/>
        </p:nvSpPr>
        <p:spPr>
          <a:xfrm>
            <a:off x="6001492" y="123526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1DF2019-1B74-B543-8747-31F4A18DC614}"/>
              </a:ext>
            </a:extLst>
          </p:cNvPr>
          <p:cNvSpPr txBox="1"/>
          <p:nvPr/>
        </p:nvSpPr>
        <p:spPr>
          <a:xfrm>
            <a:off x="6837413" y="21005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94EAE5F-5CFA-90D7-1A4F-B710C4041AB2}"/>
              </a:ext>
            </a:extLst>
          </p:cNvPr>
          <p:cNvCxnSpPr>
            <a:cxnSpLocks/>
          </p:cNvCxnSpPr>
          <p:nvPr/>
        </p:nvCxnSpPr>
        <p:spPr>
          <a:xfrm>
            <a:off x="7893512" y="239150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1DDCF30A-AEC2-859C-B6C2-F405721F3D15}"/>
              </a:ext>
            </a:extLst>
          </p:cNvPr>
          <p:cNvSpPr txBox="1"/>
          <p:nvPr/>
        </p:nvSpPr>
        <p:spPr>
          <a:xfrm>
            <a:off x="7853400" y="182965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1334FC-5EC9-A4D7-35DB-19574E2D05E8}"/>
              </a:ext>
            </a:extLst>
          </p:cNvPr>
          <p:cNvSpPr txBox="1"/>
          <p:nvPr/>
        </p:nvSpPr>
        <p:spPr>
          <a:xfrm>
            <a:off x="7802279" y="239970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5FBF146-7570-57EC-1241-4C5BCFD2D303}"/>
              </a:ext>
            </a:extLst>
          </p:cNvPr>
          <p:cNvCxnSpPr>
            <a:cxnSpLocks/>
          </p:cNvCxnSpPr>
          <p:nvPr/>
        </p:nvCxnSpPr>
        <p:spPr>
          <a:xfrm>
            <a:off x="7470642" y="327421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53E39D78-ED3A-3D4D-86D1-39D080C3C0A7}"/>
              </a:ext>
            </a:extLst>
          </p:cNvPr>
          <p:cNvSpPr txBox="1"/>
          <p:nvPr/>
        </p:nvSpPr>
        <p:spPr>
          <a:xfrm>
            <a:off x="7430530" y="271236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054E416-FD72-B0E5-EBCE-7A77A37EA3BA}"/>
              </a:ext>
            </a:extLst>
          </p:cNvPr>
          <p:cNvSpPr txBox="1"/>
          <p:nvPr/>
        </p:nvSpPr>
        <p:spPr>
          <a:xfrm>
            <a:off x="7470642" y="32824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22545DF-D3E6-FDF4-C5AA-781F8574BB3E}"/>
              </a:ext>
            </a:extLst>
          </p:cNvPr>
          <p:cNvCxnSpPr>
            <a:cxnSpLocks/>
          </p:cNvCxnSpPr>
          <p:nvPr/>
        </p:nvCxnSpPr>
        <p:spPr>
          <a:xfrm>
            <a:off x="7849081" y="404449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BD1EF3A7-CD0C-21F4-6A4F-2934A25EFEA7}"/>
              </a:ext>
            </a:extLst>
          </p:cNvPr>
          <p:cNvSpPr txBox="1"/>
          <p:nvPr/>
        </p:nvSpPr>
        <p:spPr>
          <a:xfrm>
            <a:off x="7828754" y="35279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4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369B0D0-00EE-2A67-4D8D-11D87F41B1BF}"/>
              </a:ext>
            </a:extLst>
          </p:cNvPr>
          <p:cNvSpPr txBox="1"/>
          <p:nvPr/>
        </p:nvSpPr>
        <p:spPr>
          <a:xfrm>
            <a:off x="7836498" y="405269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AF42FE-9D20-F1CA-64AB-6F14056F755D}"/>
              </a:ext>
            </a:extLst>
          </p:cNvPr>
          <p:cNvCxnSpPr>
            <a:cxnSpLocks/>
          </p:cNvCxnSpPr>
          <p:nvPr/>
        </p:nvCxnSpPr>
        <p:spPr>
          <a:xfrm>
            <a:off x="6838173" y="404449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C5033C59-0962-F7B3-8100-A755BD615035}"/>
              </a:ext>
            </a:extLst>
          </p:cNvPr>
          <p:cNvSpPr txBox="1"/>
          <p:nvPr/>
        </p:nvSpPr>
        <p:spPr>
          <a:xfrm>
            <a:off x="6837413" y="35212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9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9AAED9D-16F1-30FC-5552-70C5D425FFCB}"/>
              </a:ext>
            </a:extLst>
          </p:cNvPr>
          <p:cNvSpPr txBox="1"/>
          <p:nvPr/>
        </p:nvSpPr>
        <p:spPr>
          <a:xfrm>
            <a:off x="6726785" y="405269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4D4E083-8DBF-83A5-158D-1E819BD8561E}"/>
              </a:ext>
            </a:extLst>
          </p:cNvPr>
          <p:cNvCxnSpPr>
            <a:cxnSpLocks/>
          </p:cNvCxnSpPr>
          <p:nvPr/>
        </p:nvCxnSpPr>
        <p:spPr>
          <a:xfrm>
            <a:off x="5755771" y="406059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FB589091-7A42-1487-2223-FBD05B3ECEDA}"/>
              </a:ext>
            </a:extLst>
          </p:cNvPr>
          <p:cNvSpPr txBox="1"/>
          <p:nvPr/>
        </p:nvSpPr>
        <p:spPr>
          <a:xfrm>
            <a:off x="5690657" y="354401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FFC859B-29C8-6D9D-4D85-639CF3580C8C}"/>
              </a:ext>
            </a:extLst>
          </p:cNvPr>
          <p:cNvSpPr txBox="1"/>
          <p:nvPr/>
        </p:nvSpPr>
        <p:spPr>
          <a:xfrm>
            <a:off x="5658570" y="408072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16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E0646D5-901A-7633-8EA6-7FC89DCCC5DE}"/>
              </a:ext>
            </a:extLst>
          </p:cNvPr>
          <p:cNvCxnSpPr>
            <a:cxnSpLocks/>
          </p:cNvCxnSpPr>
          <p:nvPr/>
        </p:nvCxnSpPr>
        <p:spPr>
          <a:xfrm>
            <a:off x="4811921" y="404902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0716AC84-9A41-A817-D047-8ADE78DE4627}"/>
              </a:ext>
            </a:extLst>
          </p:cNvPr>
          <p:cNvSpPr txBox="1"/>
          <p:nvPr/>
        </p:nvSpPr>
        <p:spPr>
          <a:xfrm>
            <a:off x="4828150" y="35419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B285C40-47AC-DECF-A96C-57DA3719B63D}"/>
              </a:ext>
            </a:extLst>
          </p:cNvPr>
          <p:cNvSpPr txBox="1"/>
          <p:nvPr/>
        </p:nvSpPr>
        <p:spPr>
          <a:xfrm>
            <a:off x="4827008" y="405975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6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F2C56E-0B4B-87F9-BF4E-38C160944053}"/>
              </a:ext>
            </a:extLst>
          </p:cNvPr>
          <p:cNvCxnSpPr>
            <a:cxnSpLocks/>
          </p:cNvCxnSpPr>
          <p:nvPr/>
        </p:nvCxnSpPr>
        <p:spPr>
          <a:xfrm>
            <a:off x="3846375" y="405651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C48A4A6-8E47-DD67-FE9E-629FBFC77200}"/>
              </a:ext>
            </a:extLst>
          </p:cNvPr>
          <p:cNvSpPr txBox="1"/>
          <p:nvPr/>
        </p:nvSpPr>
        <p:spPr>
          <a:xfrm>
            <a:off x="3862604" y="354941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4B89566-3151-9F5B-9230-3E3EEBA1B6FB}"/>
              </a:ext>
            </a:extLst>
          </p:cNvPr>
          <p:cNvSpPr txBox="1"/>
          <p:nvPr/>
        </p:nvSpPr>
        <p:spPr>
          <a:xfrm>
            <a:off x="3861462" y="40672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pic>
        <p:nvPicPr>
          <p:cNvPr id="1026" name="Picture 2" descr="Tag Game Cartoon Images – Browse 3,390 Stock Photos, Vectors, and Video |  Adobe Stock">
            <a:extLst>
              <a:ext uri="{FF2B5EF4-FFF2-40B4-BE49-F238E27FC236}">
                <a16:creationId xmlns:a16="http://schemas.microsoft.com/office/drawing/2014/main" id="{190B16B0-F3DC-B0F5-F001-3D2408C57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420" r="45856">
                        <a14:foregroundMark x1="24678" y1="29444" x2="25783" y2="38333"/>
                        <a14:foregroundMark x1="34991" y1="29167" x2="35359" y2="34444"/>
                        <a14:foregroundMark x1="34622" y1="31389" x2="32965" y2="40000"/>
                        <a14:foregroundMark x1="32044" y1="35000" x2="29650" y2="42222"/>
                        <a14:foregroundMark x1="43462" y1="45556" x2="43462" y2="45556"/>
                        <a14:foregroundMark x1="44751" y1="44167" x2="44751" y2="44167"/>
                        <a14:foregroundMark x1="45856" y1="43333" x2="45856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04"/>
          <a:stretch/>
        </p:blipFill>
        <p:spPr bwMode="auto">
          <a:xfrm>
            <a:off x="140244" y="1494112"/>
            <a:ext cx="1672649" cy="23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ag Game Cartoon Images – Browse 3,390 Stock Photos, Vectors, and Video |  Adobe Stock">
            <a:extLst>
              <a:ext uri="{FF2B5EF4-FFF2-40B4-BE49-F238E27FC236}">
                <a16:creationId xmlns:a16="http://schemas.microsoft.com/office/drawing/2014/main" id="{D3E21460-B9EA-6348-DCA4-58DEF8A2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391" r="94710">
                        <a14:foregroundMark x1="67587" y1="27222" x2="71639" y2="33889"/>
                        <a14:foregroundMark x1="71823" y1="29167" x2="76243" y2="38056"/>
                        <a14:foregroundMark x1="83794" y1="29722" x2="82136" y2="34444"/>
                        <a14:foregroundMark x1="79190" y1="27778" x2="78637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1"/>
          <a:stretch/>
        </p:blipFill>
        <p:spPr bwMode="auto">
          <a:xfrm>
            <a:off x="971083" y="2570278"/>
            <a:ext cx="2106746" cy="26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yellow cloud with white border&#10;&#10;Description automatically generated">
            <a:extLst>
              <a:ext uri="{FF2B5EF4-FFF2-40B4-BE49-F238E27FC236}">
                <a16:creationId xmlns:a16="http://schemas.microsoft.com/office/drawing/2014/main" id="{CC3A5FC8-089B-EB6B-901F-2879EEC2E0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862" b="20671"/>
          <a:stretch/>
        </p:blipFill>
        <p:spPr>
          <a:xfrm rot="723689">
            <a:off x="1984028" y="-225915"/>
            <a:ext cx="5153892" cy="3580176"/>
          </a:xfrm>
          <a:prstGeom prst="rect">
            <a:avLst/>
          </a:prstGeom>
        </p:spPr>
      </p:pic>
      <p:pic>
        <p:nvPicPr>
          <p:cNvPr id="9" name="Picture 8" descr="A yellow cloud with white border&#10;&#10;Description automatically generated">
            <a:extLst>
              <a:ext uri="{FF2B5EF4-FFF2-40B4-BE49-F238E27FC236}">
                <a16:creationId xmlns:a16="http://schemas.microsoft.com/office/drawing/2014/main" id="{11804FD8-F260-6F98-77A0-C711C602B0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862" b="20671"/>
          <a:stretch/>
        </p:blipFill>
        <p:spPr>
          <a:xfrm rot="723689">
            <a:off x="4190002" y="1991695"/>
            <a:ext cx="5153892" cy="3580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E3DE6-D93A-98CD-A26F-FC3E9E003E54}"/>
              </a:ext>
            </a:extLst>
          </p:cNvPr>
          <p:cNvSpPr txBox="1"/>
          <p:nvPr/>
        </p:nvSpPr>
        <p:spPr>
          <a:xfrm>
            <a:off x="5237466" y="3061748"/>
            <a:ext cx="37473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latin typeface="+mn-lt"/>
              </a:rPr>
              <a:t>Theo đường có số lớn hơn hoặc theo đường có số lớn nhất.</a:t>
            </a:r>
            <a:endParaRPr lang="en-US" sz="26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9C8C-9A0E-744F-717F-29D969EA28DA}"/>
              </a:ext>
            </a:extLst>
          </p:cNvPr>
          <p:cNvSpPr txBox="1"/>
          <p:nvPr/>
        </p:nvSpPr>
        <p:spPr>
          <a:xfrm>
            <a:off x="2774882" y="996157"/>
            <a:ext cx="3863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latin typeface="+mn-lt"/>
              </a:rPr>
              <a:t>Tới các ngã rẽ, chúng mình sẽ đi theo đường nào?</a:t>
            </a:r>
            <a:endParaRPr 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51105" y="156531"/>
            <a:ext cx="8841790" cy="4830438"/>
          </a:xfrm>
          <a:prstGeom prst="roundRect">
            <a:avLst>
              <a:gd name="adj" fmla="val 722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64FA1-83BB-A572-B5CA-9F4D46A5E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81" y="679751"/>
            <a:ext cx="6318718" cy="393355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A6558A-19EF-4C4C-1ADF-1FC4D2EC9702}"/>
              </a:ext>
            </a:extLst>
          </p:cNvPr>
          <p:cNvCxnSpPr>
            <a:cxnSpLocks/>
          </p:cNvCxnSpPr>
          <p:nvPr/>
        </p:nvCxnSpPr>
        <p:spPr>
          <a:xfrm>
            <a:off x="3274339" y="1331427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5204F29-6827-CD06-F9E9-94706B0E4B08}"/>
              </a:ext>
            </a:extLst>
          </p:cNvPr>
          <p:cNvSpPr txBox="1"/>
          <p:nvPr/>
        </p:nvSpPr>
        <p:spPr>
          <a:xfrm>
            <a:off x="3274339" y="7362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DCA10-99F1-24CC-8955-B852CB8CB193}"/>
              </a:ext>
            </a:extLst>
          </p:cNvPr>
          <p:cNvSpPr txBox="1"/>
          <p:nvPr/>
        </p:nvSpPr>
        <p:spPr>
          <a:xfrm>
            <a:off x="3274339" y="13261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4</a:t>
            </a:r>
            <a:endParaRPr lang="en-US" sz="2800" dirty="0"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CAEF91-9C69-B4C0-237D-0EF964EEA0CD}"/>
              </a:ext>
            </a:extLst>
          </p:cNvPr>
          <p:cNvCxnSpPr>
            <a:cxnSpLocks/>
          </p:cNvCxnSpPr>
          <p:nvPr/>
        </p:nvCxnSpPr>
        <p:spPr>
          <a:xfrm>
            <a:off x="4473095" y="180490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DB3954-24E0-7591-9C9A-4DC1C7B7FB2A}"/>
              </a:ext>
            </a:extLst>
          </p:cNvPr>
          <p:cNvSpPr txBox="1"/>
          <p:nvPr/>
        </p:nvSpPr>
        <p:spPr>
          <a:xfrm>
            <a:off x="4473095" y="120970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endParaRPr lang="en-US" sz="2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507E8-2476-64EA-E5A7-1A15A81F3568}"/>
              </a:ext>
            </a:extLst>
          </p:cNvPr>
          <p:cNvSpPr txBox="1"/>
          <p:nvPr/>
        </p:nvSpPr>
        <p:spPr>
          <a:xfrm>
            <a:off x="4473095" y="179961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30D63-3782-1ED7-5C1C-0B9666AEAA54}"/>
              </a:ext>
            </a:extLst>
          </p:cNvPr>
          <p:cNvCxnSpPr>
            <a:cxnSpLocks/>
          </p:cNvCxnSpPr>
          <p:nvPr/>
        </p:nvCxnSpPr>
        <p:spPr>
          <a:xfrm>
            <a:off x="5564780" y="180490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1E9916-5CE5-D566-AAF1-AE279BA2020F}"/>
              </a:ext>
            </a:extLst>
          </p:cNvPr>
          <p:cNvSpPr txBox="1"/>
          <p:nvPr/>
        </p:nvSpPr>
        <p:spPr>
          <a:xfrm>
            <a:off x="5524668" y="124305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2B151-5402-C5D7-1A58-65B6545CB82A}"/>
              </a:ext>
            </a:extLst>
          </p:cNvPr>
          <p:cNvSpPr txBox="1"/>
          <p:nvPr/>
        </p:nvSpPr>
        <p:spPr>
          <a:xfrm>
            <a:off x="5540635" y="179961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F71075-2A56-5CB3-4A96-D9EE989B0368}"/>
              </a:ext>
            </a:extLst>
          </p:cNvPr>
          <p:cNvCxnSpPr>
            <a:cxnSpLocks/>
          </p:cNvCxnSpPr>
          <p:nvPr/>
        </p:nvCxnSpPr>
        <p:spPr>
          <a:xfrm>
            <a:off x="5621383" y="67155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3EFAD2-4E64-AA3C-A22A-FA69AC353B25}"/>
              </a:ext>
            </a:extLst>
          </p:cNvPr>
          <p:cNvSpPr txBox="1"/>
          <p:nvPr/>
        </p:nvSpPr>
        <p:spPr>
          <a:xfrm>
            <a:off x="5662740" y="1565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EF584D-6822-AC5C-A3DE-66EC71F9093D}"/>
              </a:ext>
            </a:extLst>
          </p:cNvPr>
          <p:cNvSpPr txBox="1"/>
          <p:nvPr/>
        </p:nvSpPr>
        <p:spPr>
          <a:xfrm>
            <a:off x="5632997" y="64865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557AA-CAF2-02DC-0C54-0622D22AC803}"/>
              </a:ext>
            </a:extLst>
          </p:cNvPr>
          <p:cNvSpPr txBox="1"/>
          <p:nvPr/>
        </p:nvSpPr>
        <p:spPr>
          <a:xfrm>
            <a:off x="6468918" y="15139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DF8CB6-AB1D-AEEC-72F2-FC561F1E1E5B}"/>
              </a:ext>
            </a:extLst>
          </p:cNvPr>
          <p:cNvCxnSpPr>
            <a:cxnSpLocks/>
          </p:cNvCxnSpPr>
          <p:nvPr/>
        </p:nvCxnSpPr>
        <p:spPr>
          <a:xfrm>
            <a:off x="7567322" y="146312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378E24-80EF-7142-8C56-3BE2D13B854A}"/>
              </a:ext>
            </a:extLst>
          </p:cNvPr>
          <p:cNvSpPr txBox="1"/>
          <p:nvPr/>
        </p:nvSpPr>
        <p:spPr>
          <a:xfrm>
            <a:off x="7527210" y="9012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52B79E-2FAE-1F09-BDD6-975764A10761}"/>
              </a:ext>
            </a:extLst>
          </p:cNvPr>
          <p:cNvSpPr txBox="1"/>
          <p:nvPr/>
        </p:nvSpPr>
        <p:spPr>
          <a:xfrm>
            <a:off x="7476089" y="147131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46A86-E0A1-7F0C-DC92-F3D63215097A}"/>
              </a:ext>
            </a:extLst>
          </p:cNvPr>
          <p:cNvCxnSpPr>
            <a:cxnSpLocks/>
          </p:cNvCxnSpPr>
          <p:nvPr/>
        </p:nvCxnSpPr>
        <p:spPr>
          <a:xfrm>
            <a:off x="7489043" y="254155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C0D830-F1BD-9543-EE21-A95708311ACD}"/>
              </a:ext>
            </a:extLst>
          </p:cNvPr>
          <p:cNvSpPr txBox="1"/>
          <p:nvPr/>
        </p:nvSpPr>
        <p:spPr>
          <a:xfrm>
            <a:off x="7448931" y="19797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D8AB7-7A60-1CE0-A164-5E7689286178}"/>
              </a:ext>
            </a:extLst>
          </p:cNvPr>
          <p:cNvSpPr txBox="1"/>
          <p:nvPr/>
        </p:nvSpPr>
        <p:spPr>
          <a:xfrm>
            <a:off x="7489043" y="254975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D4DE78-295E-6EDD-DD6D-E1E55803101E}"/>
              </a:ext>
            </a:extLst>
          </p:cNvPr>
          <p:cNvCxnSpPr>
            <a:cxnSpLocks/>
          </p:cNvCxnSpPr>
          <p:nvPr/>
        </p:nvCxnSpPr>
        <p:spPr>
          <a:xfrm>
            <a:off x="7480586" y="345789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E8026E9-F69B-F6D8-54E7-8A5BFA2CF071}"/>
              </a:ext>
            </a:extLst>
          </p:cNvPr>
          <p:cNvSpPr txBox="1"/>
          <p:nvPr/>
        </p:nvSpPr>
        <p:spPr>
          <a:xfrm>
            <a:off x="7460259" y="294131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956982-96C7-5CAA-6502-A1301C3CDCC2}"/>
              </a:ext>
            </a:extLst>
          </p:cNvPr>
          <p:cNvSpPr txBox="1"/>
          <p:nvPr/>
        </p:nvSpPr>
        <p:spPr>
          <a:xfrm>
            <a:off x="7468003" y="34660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983E6A-A928-CAE8-598E-F6095870E41D}"/>
              </a:ext>
            </a:extLst>
          </p:cNvPr>
          <p:cNvCxnSpPr>
            <a:cxnSpLocks/>
          </p:cNvCxnSpPr>
          <p:nvPr/>
        </p:nvCxnSpPr>
        <p:spPr>
          <a:xfrm>
            <a:off x="6469678" y="345789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F8FE42F-1896-722C-996E-D7D290CE730B}"/>
              </a:ext>
            </a:extLst>
          </p:cNvPr>
          <p:cNvSpPr txBox="1"/>
          <p:nvPr/>
        </p:nvSpPr>
        <p:spPr>
          <a:xfrm>
            <a:off x="6468918" y="29346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9673D2-4677-3B6C-9E83-70AB3689C4A9}"/>
              </a:ext>
            </a:extLst>
          </p:cNvPr>
          <p:cNvSpPr txBox="1"/>
          <p:nvPr/>
        </p:nvSpPr>
        <p:spPr>
          <a:xfrm>
            <a:off x="6358290" y="346608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D01325-44E2-E3BF-C87A-F6E4ED736B63}"/>
              </a:ext>
            </a:extLst>
          </p:cNvPr>
          <p:cNvCxnSpPr>
            <a:cxnSpLocks/>
          </p:cNvCxnSpPr>
          <p:nvPr/>
        </p:nvCxnSpPr>
        <p:spPr>
          <a:xfrm>
            <a:off x="5387276" y="3473994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BE9C046-8164-B9FA-53A7-7F614637D538}"/>
              </a:ext>
            </a:extLst>
          </p:cNvPr>
          <p:cNvSpPr txBox="1"/>
          <p:nvPr/>
        </p:nvSpPr>
        <p:spPr>
          <a:xfrm>
            <a:off x="5322162" y="295741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BA61F3-5B88-818C-A4C7-709786A4AC8D}"/>
              </a:ext>
            </a:extLst>
          </p:cNvPr>
          <p:cNvSpPr txBox="1"/>
          <p:nvPr/>
        </p:nvSpPr>
        <p:spPr>
          <a:xfrm>
            <a:off x="5290075" y="349411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5A8254-CD1F-CA00-8F6A-8EA09F00368D}"/>
              </a:ext>
            </a:extLst>
          </p:cNvPr>
          <p:cNvCxnSpPr>
            <a:cxnSpLocks/>
          </p:cNvCxnSpPr>
          <p:nvPr/>
        </p:nvCxnSpPr>
        <p:spPr>
          <a:xfrm>
            <a:off x="4443426" y="346242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C7B0F1C-509A-0844-6489-5E82B03FC920}"/>
              </a:ext>
            </a:extLst>
          </p:cNvPr>
          <p:cNvSpPr txBox="1"/>
          <p:nvPr/>
        </p:nvSpPr>
        <p:spPr>
          <a:xfrm>
            <a:off x="4459655" y="295532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8A9872-D209-D1E6-46B4-754378259003}"/>
              </a:ext>
            </a:extLst>
          </p:cNvPr>
          <p:cNvSpPr txBox="1"/>
          <p:nvPr/>
        </p:nvSpPr>
        <p:spPr>
          <a:xfrm>
            <a:off x="4458513" y="34731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6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BE91F2-353C-A6EC-340C-CD46E3FE67C9}"/>
              </a:ext>
            </a:extLst>
          </p:cNvPr>
          <p:cNvCxnSpPr>
            <a:cxnSpLocks/>
          </p:cNvCxnSpPr>
          <p:nvPr/>
        </p:nvCxnSpPr>
        <p:spPr>
          <a:xfrm>
            <a:off x="3477880" y="3469906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BD46F9C-632C-5272-4AE9-725DEF75EBC2}"/>
              </a:ext>
            </a:extLst>
          </p:cNvPr>
          <p:cNvSpPr txBox="1"/>
          <p:nvPr/>
        </p:nvSpPr>
        <p:spPr>
          <a:xfrm>
            <a:off x="3494109" y="29628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05EFB-0360-BC24-B23F-7CBC40AB3E43}"/>
              </a:ext>
            </a:extLst>
          </p:cNvPr>
          <p:cNvSpPr txBox="1"/>
          <p:nvPr/>
        </p:nvSpPr>
        <p:spPr>
          <a:xfrm>
            <a:off x="3492967" y="34806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07374C-2910-961B-A29B-1AC332D48307}"/>
              </a:ext>
            </a:extLst>
          </p:cNvPr>
          <p:cNvCxnSpPr/>
          <p:nvPr/>
        </p:nvCxnSpPr>
        <p:spPr>
          <a:xfrm>
            <a:off x="1330960" y="2648977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ABFCBC-54F6-F416-7A1D-91620A60FD2A}"/>
              </a:ext>
            </a:extLst>
          </p:cNvPr>
          <p:cNvCxnSpPr>
            <a:cxnSpLocks/>
          </p:cNvCxnSpPr>
          <p:nvPr/>
        </p:nvCxnSpPr>
        <p:spPr>
          <a:xfrm>
            <a:off x="4976028" y="2687607"/>
            <a:ext cx="0" cy="5662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D8AA04-2024-A4D8-B744-439B63700E12}"/>
              </a:ext>
            </a:extLst>
          </p:cNvPr>
          <p:cNvCxnSpPr>
            <a:cxnSpLocks/>
          </p:cNvCxnSpPr>
          <p:nvPr/>
        </p:nvCxnSpPr>
        <p:spPr>
          <a:xfrm>
            <a:off x="4973111" y="4280155"/>
            <a:ext cx="6598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636CE6-F027-34EC-60E0-124204559F35}"/>
              </a:ext>
            </a:extLst>
          </p:cNvPr>
          <p:cNvCxnSpPr>
            <a:cxnSpLocks/>
          </p:cNvCxnSpPr>
          <p:nvPr/>
        </p:nvCxnSpPr>
        <p:spPr>
          <a:xfrm flipV="1">
            <a:off x="7020644" y="3686060"/>
            <a:ext cx="8422" cy="5940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7F1AE5-7D16-C624-1586-B2016739565E}"/>
              </a:ext>
            </a:extLst>
          </p:cNvPr>
          <p:cNvCxnSpPr>
            <a:cxnSpLocks/>
          </p:cNvCxnSpPr>
          <p:nvPr/>
        </p:nvCxnSpPr>
        <p:spPr>
          <a:xfrm>
            <a:off x="6733778" y="2182905"/>
            <a:ext cx="64238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06006B9-4880-03FE-ACB2-4E72FC699300}"/>
              </a:ext>
            </a:extLst>
          </p:cNvPr>
          <p:cNvCxnSpPr>
            <a:cxnSpLocks/>
          </p:cNvCxnSpPr>
          <p:nvPr/>
        </p:nvCxnSpPr>
        <p:spPr>
          <a:xfrm>
            <a:off x="7880452" y="2182905"/>
            <a:ext cx="6031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Tag Game Cartoon Images – Browse 3,390 Stock Photos, Vectors, and Video |  Adobe Stock">
            <a:extLst>
              <a:ext uri="{FF2B5EF4-FFF2-40B4-BE49-F238E27FC236}">
                <a16:creationId xmlns:a16="http://schemas.microsoft.com/office/drawing/2014/main" id="{561FC0B3-9ED9-1C0F-B6F6-B59DB1DF9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20" r="45856">
                        <a14:foregroundMark x1="24678" y1="29444" x2="25783" y2="38333"/>
                        <a14:foregroundMark x1="34991" y1="29167" x2="35359" y2="34444"/>
                        <a14:foregroundMark x1="34622" y1="31389" x2="32965" y2="40000"/>
                        <a14:foregroundMark x1="32044" y1="35000" x2="29650" y2="42222"/>
                        <a14:foregroundMark x1="43462" y1="45556" x2="43462" y2="45556"/>
                        <a14:foregroundMark x1="44751" y1="44167" x2="44751" y2="44167"/>
                        <a14:foregroundMark x1="45856" y1="43333" x2="45856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04"/>
          <a:stretch/>
        </p:blipFill>
        <p:spPr bwMode="auto">
          <a:xfrm>
            <a:off x="58770" y="2417013"/>
            <a:ext cx="1384556" cy="19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Tag Game Cartoon Images – Browse 3,390 Stock Photos, Vectors, and Video |  Adobe Stock">
            <a:extLst>
              <a:ext uri="{FF2B5EF4-FFF2-40B4-BE49-F238E27FC236}">
                <a16:creationId xmlns:a16="http://schemas.microsoft.com/office/drawing/2014/main" id="{41F5A682-DFCD-8AFA-1C98-DB0592FA8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2391" r="94710">
                        <a14:foregroundMark x1="67587" y1="27222" x2="71639" y2="33889"/>
                        <a14:foregroundMark x1="71823" y1="29167" x2="76243" y2="38056"/>
                        <a14:foregroundMark x1="83794" y1="29722" x2="82136" y2="34444"/>
                        <a14:foregroundMark x1="79190" y1="27778" x2="78637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1"/>
          <a:stretch/>
        </p:blipFill>
        <p:spPr bwMode="auto">
          <a:xfrm>
            <a:off x="881632" y="2643511"/>
            <a:ext cx="1998108" cy="25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20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78A67C-3391-00B2-3580-50B1ADCD8F19}"/>
              </a:ext>
            </a:extLst>
          </p:cNvPr>
          <p:cNvSpPr/>
          <p:nvPr/>
        </p:nvSpPr>
        <p:spPr>
          <a:xfrm>
            <a:off x="203993" y="408110"/>
            <a:ext cx="8736014" cy="4796983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43F6E-E45A-07BB-B8E2-B84010FBA9DA}"/>
              </a:ext>
            </a:extLst>
          </p:cNvPr>
          <p:cNvSpPr txBox="1"/>
          <p:nvPr/>
        </p:nvSpPr>
        <p:spPr>
          <a:xfrm>
            <a:off x="3314397" y="274582"/>
            <a:ext cx="5726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Yêu</a:t>
            </a:r>
            <a:r>
              <a:rPr kumimoji="0" lang="vi-VN" sz="4800" b="0" i="0" u="none" strike="noStrike" kern="1200" cap="none" spc="0" normalizeH="0" noProof="0" dirty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 cầu cần đạt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00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LuoLuoNotangYuanTi 1" panose="020B0604020202020204" charset="-128"/>
              <a:ea typeface="LNTH-LuoLuoNotangYuanTi 1" panose="020B0604020202020204" charset="-128"/>
              <a:cs typeface="LNTH-LuoLuoNotangYuanTi 1" panose="020B0604020202020204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4C6D5-58B3-8720-B8EE-B60222740BCB}"/>
              </a:ext>
            </a:extLst>
          </p:cNvPr>
          <p:cNvSpPr txBox="1"/>
          <p:nvPr/>
        </p:nvSpPr>
        <p:spPr>
          <a:xfrm>
            <a:off x="922571" y="495369"/>
            <a:ext cx="31867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600"/>
              </a:spcAft>
              <a:buClrTx/>
              <a:buFontTx/>
              <a:buNone/>
              <a:defRPr/>
            </a:pP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Kiến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thức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kĩ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năng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0DC22D2B-C031-7B70-B70B-3D12A6CA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09" y="504672"/>
            <a:ext cx="461639" cy="4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2BD19713-A256-EA36-857D-D6BA3042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2" y="3402883"/>
            <a:ext cx="461639" cy="4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F1C7251D-FECE-A097-1EC6-2ACD1DAF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4" y="4665696"/>
            <a:ext cx="461639" cy="4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17A1BF-E311-BAF4-D595-B505EA968640}"/>
              </a:ext>
            </a:extLst>
          </p:cNvPr>
          <p:cNvSpPr txBox="1"/>
          <p:nvPr/>
        </p:nvSpPr>
        <p:spPr>
          <a:xfrm>
            <a:off x="1005444" y="3349893"/>
            <a:ext cx="3124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Năng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lực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chú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trọng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2EA7A4-A050-C40C-DA4A-BC0942FFA1CC}"/>
              </a:ext>
            </a:extLst>
          </p:cNvPr>
          <p:cNvSpPr txBox="1"/>
          <p:nvPr/>
        </p:nvSpPr>
        <p:spPr>
          <a:xfrm>
            <a:off x="995158" y="4681873"/>
            <a:ext cx="2019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Phẩm</a:t>
            </a:r>
            <a:r>
              <a:rPr lang="en-US" sz="28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chất</a:t>
            </a:r>
            <a:r>
              <a:rPr lang="en-US" sz="28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:</a:t>
            </a:r>
            <a:endParaRPr lang="en-US" sz="2800" b="1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FFD6ED-7214-C025-A946-837434865DF6}"/>
              </a:ext>
            </a:extLst>
          </p:cNvPr>
          <p:cNvSpPr txBox="1"/>
          <p:nvPr/>
        </p:nvSpPr>
        <p:spPr>
          <a:xfrm>
            <a:off x="243212" y="935135"/>
            <a:ext cx="8900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Thực hiện được các nội dung ôn tập các kiến thức, kĩ năng về phân số đã học.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739BA7-4190-3452-810C-4FC573C32F64}"/>
              </a:ext>
            </a:extLst>
          </p:cNvPr>
          <p:cNvSpPr txBox="1"/>
          <p:nvPr/>
        </p:nvSpPr>
        <p:spPr>
          <a:xfrm>
            <a:off x="304800" y="1734103"/>
            <a:ext cx="86422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Nhận biết được sự hệ thống hóa của một số kiến thức, kĩ năng về phân số.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0FC101-7EA7-FEA9-FC83-8ACC5FD05BAF}"/>
              </a:ext>
            </a:extLst>
          </p:cNvPr>
          <p:cNvSpPr txBox="1"/>
          <p:nvPr/>
        </p:nvSpPr>
        <p:spPr>
          <a:xfrm>
            <a:off x="243212" y="2544385"/>
            <a:ext cx="83683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Vận dụng vào giải quyết vấn đề liên quan đến phân số và đại lượng, biểu đồ.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13AC45-DD5C-F6D5-7123-A2DE6482CC6A}"/>
              </a:ext>
            </a:extLst>
          </p:cNvPr>
          <p:cNvSpPr txBox="1"/>
          <p:nvPr/>
        </p:nvSpPr>
        <p:spPr>
          <a:xfrm>
            <a:off x="315965" y="3798508"/>
            <a:ext cx="4665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Tư duy và lập luận toán học.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CB1C3E-82F2-0E21-B79E-134D5FFF4FB1}"/>
              </a:ext>
            </a:extLst>
          </p:cNvPr>
          <p:cNvSpPr txBox="1"/>
          <p:nvPr/>
        </p:nvSpPr>
        <p:spPr>
          <a:xfrm>
            <a:off x="333563" y="4211214"/>
            <a:ext cx="33424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Giao tiếp toán học.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C5256C-D3CB-8F37-EF43-E6B27B408D07}"/>
              </a:ext>
            </a:extLst>
          </p:cNvPr>
          <p:cNvSpPr txBox="1"/>
          <p:nvPr/>
        </p:nvSpPr>
        <p:spPr>
          <a:xfrm>
            <a:off x="4693606" y="3808929"/>
            <a:ext cx="4313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Mô hình hóa toán học.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0EAB54-CAED-662A-929B-47710D2105B4}"/>
              </a:ext>
            </a:extLst>
          </p:cNvPr>
          <p:cNvSpPr txBox="1"/>
          <p:nvPr/>
        </p:nvSpPr>
        <p:spPr>
          <a:xfrm>
            <a:off x="3333701" y="4183659"/>
            <a:ext cx="4313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6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Giải quyết vấn đề toán học.</a:t>
            </a:r>
            <a:endParaRPr lang="en-US" sz="26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6C1894-0999-570C-B614-5D77C3AD3C21}"/>
              </a:ext>
            </a:extLst>
          </p:cNvPr>
          <p:cNvSpPr txBox="1"/>
          <p:nvPr/>
        </p:nvSpPr>
        <p:spPr>
          <a:xfrm>
            <a:off x="2895729" y="4695612"/>
            <a:ext cx="17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Chăm chỉ</a:t>
            </a:r>
            <a:endParaRPr lang="en-US" sz="28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703083-50A9-7828-4627-B09D2AD0FEFE}"/>
              </a:ext>
            </a:extLst>
          </p:cNvPr>
          <p:cNvSpPr txBox="1"/>
          <p:nvPr/>
        </p:nvSpPr>
        <p:spPr>
          <a:xfrm>
            <a:off x="4796300" y="4688743"/>
            <a:ext cx="17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Trung thực</a:t>
            </a:r>
            <a:endParaRPr lang="en-US" sz="28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53C7AE-B5AD-ECC0-7C88-EC780DDC4849}"/>
              </a:ext>
            </a:extLst>
          </p:cNvPr>
          <p:cNvSpPr txBox="1"/>
          <p:nvPr/>
        </p:nvSpPr>
        <p:spPr>
          <a:xfrm>
            <a:off x="6637037" y="4683080"/>
            <a:ext cx="223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Trách nhiệm</a:t>
            </a:r>
            <a:endParaRPr lang="en-US" sz="28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6127591" y="2447693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F2D3BA0-A8F2-D761-ED68-A139DD82CBBD}"/>
              </a:ext>
            </a:extLst>
          </p:cNvPr>
          <p:cNvGrpSpPr/>
          <p:nvPr/>
        </p:nvGrpSpPr>
        <p:grpSpPr>
          <a:xfrm>
            <a:off x="6134342" y="2519578"/>
            <a:ext cx="607120" cy="577549"/>
            <a:chOff x="4297137" y="1963045"/>
            <a:chExt cx="607120" cy="577549"/>
          </a:xfrm>
        </p:grpSpPr>
        <p:sp>
          <p:nvSpPr>
            <p:cNvPr id="92" name="Hình Bầu dục 91">
              <a:extLst>
                <a:ext uri="{FF2B5EF4-FFF2-40B4-BE49-F238E27FC236}">
                  <a16:creationId xmlns:a16="http://schemas.microsoft.com/office/drawing/2014/main" id="{D3D41869-D9B2-EDDA-6B95-AA9912567D13}"/>
                </a:ext>
              </a:extLst>
            </p:cNvPr>
            <p:cNvSpPr/>
            <p:nvPr/>
          </p:nvSpPr>
          <p:spPr>
            <a:xfrm>
              <a:off x="4297137" y="1982649"/>
              <a:ext cx="549726" cy="557945"/>
            </a:xfrm>
            <a:prstGeom prst="ellipse">
              <a:avLst/>
            </a:prstGeom>
            <a:solidFill>
              <a:srgbClr val="FFFFFF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3" name="Hình Bầu dục 92">
              <a:extLst>
                <a:ext uri="{FF2B5EF4-FFF2-40B4-BE49-F238E27FC236}">
                  <a16:creationId xmlns:a16="http://schemas.microsoft.com/office/drawing/2014/main" id="{039A7CDB-C353-B836-47EE-D5EC71629CCA}"/>
                </a:ext>
              </a:extLst>
            </p:cNvPr>
            <p:cNvSpPr/>
            <p:nvPr/>
          </p:nvSpPr>
          <p:spPr>
            <a:xfrm>
              <a:off x="4354531" y="1963045"/>
              <a:ext cx="549726" cy="557945"/>
            </a:xfrm>
            <a:prstGeom prst="ellipse">
              <a:avLst/>
            </a:prstGeom>
            <a:noFill/>
            <a:ln>
              <a:solidFill>
                <a:srgbClr val="221F1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F53EBC-A587-A0A3-53F3-76BBE4789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685" y="2318252"/>
            <a:ext cx="2219136" cy="908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E4E47-1BB6-DF89-A527-F43E250E8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833" y="193603"/>
            <a:ext cx="515156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08343" y="47846"/>
            <a:ext cx="8715738" cy="49827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0E224F-8C76-3F9C-8CF7-7BD20A07DE0B}"/>
              </a:ext>
            </a:extLst>
          </p:cNvPr>
          <p:cNvSpPr/>
          <p:nvPr/>
        </p:nvSpPr>
        <p:spPr>
          <a:xfrm>
            <a:off x="1005756" y="112868"/>
            <a:ext cx="4877126" cy="811833"/>
          </a:xfrm>
          <a:custGeom>
            <a:avLst/>
            <a:gdLst>
              <a:gd name="connsiteX0" fmla="*/ 0 w 4877126"/>
              <a:gd name="connsiteY0" fmla="*/ 181859 h 811833"/>
              <a:gd name="connsiteX1" fmla="*/ 181859 w 4877126"/>
              <a:gd name="connsiteY1" fmla="*/ 0 h 811833"/>
              <a:gd name="connsiteX2" fmla="*/ 4695267 w 4877126"/>
              <a:gd name="connsiteY2" fmla="*/ 0 h 811833"/>
              <a:gd name="connsiteX3" fmla="*/ 4877126 w 4877126"/>
              <a:gd name="connsiteY3" fmla="*/ 181859 h 811833"/>
              <a:gd name="connsiteX4" fmla="*/ 4877126 w 4877126"/>
              <a:gd name="connsiteY4" fmla="*/ 629974 h 811833"/>
              <a:gd name="connsiteX5" fmla="*/ 4695267 w 4877126"/>
              <a:gd name="connsiteY5" fmla="*/ 811833 h 811833"/>
              <a:gd name="connsiteX6" fmla="*/ 181859 w 4877126"/>
              <a:gd name="connsiteY6" fmla="*/ 811833 h 811833"/>
              <a:gd name="connsiteX7" fmla="*/ 0 w 4877126"/>
              <a:gd name="connsiteY7" fmla="*/ 629974 h 811833"/>
              <a:gd name="connsiteX8" fmla="*/ 0 w 4877126"/>
              <a:gd name="connsiteY8" fmla="*/ 181859 h 81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7126" h="811833" fill="none" extrusionOk="0">
                <a:moveTo>
                  <a:pt x="0" y="181859"/>
                </a:moveTo>
                <a:cubicBezTo>
                  <a:pt x="-6016" y="80448"/>
                  <a:pt x="82695" y="1042"/>
                  <a:pt x="181859" y="0"/>
                </a:cubicBezTo>
                <a:cubicBezTo>
                  <a:pt x="2354507" y="130954"/>
                  <a:pt x="4137238" y="43574"/>
                  <a:pt x="4695267" y="0"/>
                </a:cubicBezTo>
                <a:cubicBezTo>
                  <a:pt x="4799693" y="6143"/>
                  <a:pt x="4886359" y="92731"/>
                  <a:pt x="4877126" y="181859"/>
                </a:cubicBezTo>
                <a:cubicBezTo>
                  <a:pt x="4912703" y="332576"/>
                  <a:pt x="4841786" y="560918"/>
                  <a:pt x="4877126" y="629974"/>
                </a:cubicBezTo>
                <a:cubicBezTo>
                  <a:pt x="4865834" y="732266"/>
                  <a:pt x="4788294" y="806719"/>
                  <a:pt x="4695267" y="811833"/>
                </a:cubicBezTo>
                <a:cubicBezTo>
                  <a:pt x="3851105" y="967030"/>
                  <a:pt x="1401422" y="974853"/>
                  <a:pt x="181859" y="811833"/>
                </a:cubicBezTo>
                <a:cubicBezTo>
                  <a:pt x="81876" y="805678"/>
                  <a:pt x="-3597" y="732512"/>
                  <a:pt x="0" y="629974"/>
                </a:cubicBezTo>
                <a:cubicBezTo>
                  <a:pt x="-27793" y="452755"/>
                  <a:pt x="-13844" y="301714"/>
                  <a:pt x="0" y="181859"/>
                </a:cubicBezTo>
                <a:close/>
              </a:path>
              <a:path w="4877126" h="811833" stroke="0" extrusionOk="0">
                <a:moveTo>
                  <a:pt x="0" y="181859"/>
                </a:moveTo>
                <a:cubicBezTo>
                  <a:pt x="-1915" y="80240"/>
                  <a:pt x="74753" y="2503"/>
                  <a:pt x="181859" y="0"/>
                </a:cubicBezTo>
                <a:cubicBezTo>
                  <a:pt x="983783" y="132882"/>
                  <a:pt x="4196744" y="-84951"/>
                  <a:pt x="4695267" y="0"/>
                </a:cubicBezTo>
                <a:cubicBezTo>
                  <a:pt x="4790947" y="4647"/>
                  <a:pt x="4875073" y="92766"/>
                  <a:pt x="4877126" y="181859"/>
                </a:cubicBezTo>
                <a:cubicBezTo>
                  <a:pt x="4874856" y="320449"/>
                  <a:pt x="4865720" y="431956"/>
                  <a:pt x="4877126" y="629974"/>
                </a:cubicBezTo>
                <a:cubicBezTo>
                  <a:pt x="4883023" y="731112"/>
                  <a:pt x="4802797" y="797238"/>
                  <a:pt x="4695267" y="811833"/>
                </a:cubicBezTo>
                <a:cubicBezTo>
                  <a:pt x="2589214" y="899472"/>
                  <a:pt x="845380" y="739154"/>
                  <a:pt x="181859" y="811833"/>
                </a:cubicBezTo>
                <a:cubicBezTo>
                  <a:pt x="79885" y="797184"/>
                  <a:pt x="-3646" y="735479"/>
                  <a:pt x="0" y="629974"/>
                </a:cubicBezTo>
                <a:cubicBezTo>
                  <a:pt x="-22799" y="548421"/>
                  <a:pt x="38201" y="327665"/>
                  <a:pt x="0" y="18185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2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319E2-3856-9715-D38A-B3F13B2C5278}"/>
              </a:ext>
            </a:extLst>
          </p:cNvPr>
          <p:cNvSpPr txBox="1"/>
          <p:nvPr/>
        </p:nvSpPr>
        <p:spPr>
          <a:xfrm>
            <a:off x="1235139" y="300337"/>
            <a:ext cx="450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n-lt"/>
              </a:rPr>
              <a:t>Tính giá trị của các biểu thức.</a:t>
            </a:r>
            <a:endParaRPr lang="en-US" sz="2800" dirty="0">
              <a:latin typeface="+mn-lt"/>
            </a:endParaRPr>
          </a:p>
        </p:txBody>
      </p:sp>
      <p:grpSp>
        <p:nvGrpSpPr>
          <p:cNvPr id="10" name="Nhóm 4">
            <a:extLst>
              <a:ext uri="{FF2B5EF4-FFF2-40B4-BE49-F238E27FC236}">
                <a16:creationId xmlns:a16="http://schemas.microsoft.com/office/drawing/2014/main" id="{E7A51C30-B723-9D22-D750-5C9D22484AD0}"/>
              </a:ext>
            </a:extLst>
          </p:cNvPr>
          <p:cNvGrpSpPr/>
          <p:nvPr/>
        </p:nvGrpSpPr>
        <p:grpSpPr>
          <a:xfrm>
            <a:off x="91682" y="155260"/>
            <a:ext cx="1324488" cy="789312"/>
            <a:chOff x="1431757" y="695790"/>
            <a:chExt cx="1347537" cy="856284"/>
          </a:xfrm>
        </p:grpSpPr>
        <p:sp>
          <p:nvSpPr>
            <p:cNvPr id="11" name="Hình Bầu dục 2">
              <a:extLst>
                <a:ext uri="{FF2B5EF4-FFF2-40B4-BE49-F238E27FC236}">
                  <a16:creationId xmlns:a16="http://schemas.microsoft.com/office/drawing/2014/main" id="{89AB8D0B-0F88-8927-E8C9-47BFA9CA4AA8}"/>
                </a:ext>
              </a:extLst>
            </p:cNvPr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3">
              <a:extLst>
                <a:ext uri="{FF2B5EF4-FFF2-40B4-BE49-F238E27FC236}">
                  <a16:creationId xmlns:a16="http://schemas.microsoft.com/office/drawing/2014/main" id="{190C5331-D073-BD78-34DF-65F80F48E3C6}"/>
                </a:ext>
              </a:extLst>
            </p:cNvPr>
            <p:cNvSpPr txBox="1"/>
            <p:nvPr/>
          </p:nvSpPr>
          <p:spPr>
            <a:xfrm>
              <a:off x="1431757" y="695790"/>
              <a:ext cx="1347537" cy="83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FFFF"/>
                  </a:solidFill>
                  <a:latin typeface="+mn-lt"/>
                </a:rPr>
                <a:t>6</a:t>
              </a:r>
              <a:endParaRPr lang="en-US" sz="4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pic>
        <p:nvPicPr>
          <p:cNvPr id="4" name="Picture 3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08EF26E8-E91C-1FBF-F884-77B0B7E39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25961">
            <a:off x="4484832" y="878474"/>
            <a:ext cx="4637924" cy="2333023"/>
          </a:xfrm>
          <a:prstGeom prst="rect">
            <a:avLst/>
          </a:prstGeom>
        </p:spPr>
      </p:pic>
      <p:pic>
        <p:nvPicPr>
          <p:cNvPr id="5" name="Picture 4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51502B85-6928-D09C-6318-8C387219D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25961">
            <a:off x="189285" y="2799430"/>
            <a:ext cx="4637924" cy="2333023"/>
          </a:xfrm>
          <a:prstGeom prst="rect">
            <a:avLst/>
          </a:prstGeom>
        </p:spPr>
      </p:pic>
      <p:pic>
        <p:nvPicPr>
          <p:cNvPr id="6" name="Picture 5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4E78BBFA-A6EA-42D7-3C82-EDFCF70D0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25961">
            <a:off x="85526" y="897397"/>
            <a:ext cx="4637924" cy="2333023"/>
          </a:xfrm>
          <a:prstGeom prst="rect">
            <a:avLst/>
          </a:prstGeom>
        </p:spPr>
      </p:pic>
      <p:pic>
        <p:nvPicPr>
          <p:cNvPr id="7" name="Picture 6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B1996A9C-D86D-8D06-2DE3-38E118088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25961">
            <a:off x="4502501" y="2789510"/>
            <a:ext cx="4637924" cy="233302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F5462B-F673-F57F-4318-0B556636DA24}"/>
              </a:ext>
            </a:extLst>
          </p:cNvPr>
          <p:cNvCxnSpPr/>
          <p:nvPr/>
        </p:nvCxnSpPr>
        <p:spPr>
          <a:xfrm>
            <a:off x="1300364" y="2135882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D2E18D-9F93-0EA0-A6B5-2A4E036D357F}"/>
              </a:ext>
            </a:extLst>
          </p:cNvPr>
          <p:cNvSpPr txBox="1"/>
          <p:nvPr/>
        </p:nvSpPr>
        <p:spPr>
          <a:xfrm>
            <a:off x="1300364" y="154068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D2A5B-A5C2-C09F-2FB8-AE3893686776}"/>
              </a:ext>
            </a:extLst>
          </p:cNvPr>
          <p:cNvSpPr txBox="1"/>
          <p:nvPr/>
        </p:nvSpPr>
        <p:spPr>
          <a:xfrm>
            <a:off x="1177532" y="215044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21BDF-2D4B-1B7C-1B42-AC9ED80F40B4}"/>
              </a:ext>
            </a:extLst>
          </p:cNvPr>
          <p:cNvSpPr txBox="1"/>
          <p:nvPr/>
        </p:nvSpPr>
        <p:spPr>
          <a:xfrm>
            <a:off x="1818888" y="1851181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-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C007C5-F568-E989-735F-B664D6E39443}"/>
              </a:ext>
            </a:extLst>
          </p:cNvPr>
          <p:cNvCxnSpPr>
            <a:cxnSpLocks/>
          </p:cNvCxnSpPr>
          <p:nvPr/>
        </p:nvCxnSpPr>
        <p:spPr>
          <a:xfrm>
            <a:off x="2210190" y="2144072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6B7669-659A-59B8-EACD-34636FFA4C82}"/>
              </a:ext>
            </a:extLst>
          </p:cNvPr>
          <p:cNvSpPr txBox="1"/>
          <p:nvPr/>
        </p:nvSpPr>
        <p:spPr>
          <a:xfrm>
            <a:off x="2282887" y="15803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805D4-8EAD-1A87-007C-F797CF436B74}"/>
              </a:ext>
            </a:extLst>
          </p:cNvPr>
          <p:cNvSpPr txBox="1"/>
          <p:nvPr/>
        </p:nvSpPr>
        <p:spPr>
          <a:xfrm>
            <a:off x="2281739" y="22021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0337B0-B089-71F2-DDF7-C5893232EC2F}"/>
              </a:ext>
            </a:extLst>
          </p:cNvPr>
          <p:cNvSpPr txBox="1"/>
          <p:nvPr/>
        </p:nvSpPr>
        <p:spPr>
          <a:xfrm>
            <a:off x="758717" y="1835027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a</a:t>
            </a:r>
            <a:r>
              <a:rPr lang="vi-VN" sz="2800" dirty="0">
                <a:latin typeface="+mn-lt"/>
              </a:rPr>
              <a:t>)</a:t>
            </a:r>
            <a:endParaRPr lang="en-US" sz="280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E25EC4-F8BC-848D-A18B-94473465CA7C}"/>
              </a:ext>
            </a:extLst>
          </p:cNvPr>
          <p:cNvSpPr txBox="1"/>
          <p:nvPr/>
        </p:nvSpPr>
        <p:spPr>
          <a:xfrm>
            <a:off x="5162298" y="1794794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b</a:t>
            </a:r>
            <a:r>
              <a:rPr lang="vi-VN" sz="2800" dirty="0">
                <a:latin typeface="+mn-lt"/>
              </a:rPr>
              <a:t>)</a:t>
            </a:r>
            <a:endParaRPr lang="en-US" sz="2800" dirty="0">
              <a:latin typeface="+mn-lt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4E8C53-D9BD-05B5-1810-CD5E0993B3C6}"/>
              </a:ext>
            </a:extLst>
          </p:cNvPr>
          <p:cNvCxnSpPr>
            <a:cxnSpLocks/>
          </p:cNvCxnSpPr>
          <p:nvPr/>
        </p:nvCxnSpPr>
        <p:spPr>
          <a:xfrm>
            <a:off x="3265973" y="2146620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46A4BD-F28F-F2B9-0937-17398699B08A}"/>
              </a:ext>
            </a:extLst>
          </p:cNvPr>
          <p:cNvSpPr txBox="1"/>
          <p:nvPr/>
        </p:nvSpPr>
        <p:spPr>
          <a:xfrm>
            <a:off x="3341097" y="15935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379016-E6A0-6803-2881-AE890C365F42}"/>
              </a:ext>
            </a:extLst>
          </p:cNvPr>
          <p:cNvSpPr txBox="1"/>
          <p:nvPr/>
        </p:nvSpPr>
        <p:spPr>
          <a:xfrm>
            <a:off x="3330337" y="22260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C4974F-8652-643C-8A9C-565E7D30172B}"/>
              </a:ext>
            </a:extLst>
          </p:cNvPr>
          <p:cNvSpPr txBox="1"/>
          <p:nvPr/>
        </p:nvSpPr>
        <p:spPr>
          <a:xfrm>
            <a:off x="2823315" y="187427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+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1D1ACA-DB9A-36A1-F30E-36026C13DAD5}"/>
              </a:ext>
            </a:extLst>
          </p:cNvPr>
          <p:cNvCxnSpPr/>
          <p:nvPr/>
        </p:nvCxnSpPr>
        <p:spPr>
          <a:xfrm>
            <a:off x="5775010" y="2119144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040CFB9-135B-A723-4035-417FA5562F93}"/>
              </a:ext>
            </a:extLst>
          </p:cNvPr>
          <p:cNvSpPr txBox="1"/>
          <p:nvPr/>
        </p:nvSpPr>
        <p:spPr>
          <a:xfrm>
            <a:off x="5775010" y="152395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85F22F-84CB-34BC-E7AD-F28D490F0B87}"/>
              </a:ext>
            </a:extLst>
          </p:cNvPr>
          <p:cNvSpPr txBox="1"/>
          <p:nvPr/>
        </p:nvSpPr>
        <p:spPr>
          <a:xfrm>
            <a:off x="5652178" y="213370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37BBDD-972D-37AA-4E9B-1555A66AE96F}"/>
              </a:ext>
            </a:extLst>
          </p:cNvPr>
          <p:cNvSpPr txBox="1"/>
          <p:nvPr/>
        </p:nvSpPr>
        <p:spPr>
          <a:xfrm>
            <a:off x="6293534" y="18344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+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D7B46D-5591-9828-318C-074ECB572802}"/>
              </a:ext>
            </a:extLst>
          </p:cNvPr>
          <p:cNvCxnSpPr>
            <a:cxnSpLocks/>
          </p:cNvCxnSpPr>
          <p:nvPr/>
        </p:nvCxnSpPr>
        <p:spPr>
          <a:xfrm>
            <a:off x="6684836" y="212733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40BFA62-6879-9E71-F628-32FA54A519BC}"/>
              </a:ext>
            </a:extLst>
          </p:cNvPr>
          <p:cNvSpPr txBox="1"/>
          <p:nvPr/>
        </p:nvSpPr>
        <p:spPr>
          <a:xfrm>
            <a:off x="6646305" y="154068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DD5383-1328-ECE2-2A03-BAAA110EDAD6}"/>
              </a:ext>
            </a:extLst>
          </p:cNvPr>
          <p:cNvSpPr txBox="1"/>
          <p:nvPr/>
        </p:nvSpPr>
        <p:spPr>
          <a:xfrm>
            <a:off x="6680501" y="213702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25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C008BFA-D570-04CE-407C-8618FC8FC17D}"/>
              </a:ext>
            </a:extLst>
          </p:cNvPr>
          <p:cNvCxnSpPr>
            <a:cxnSpLocks/>
          </p:cNvCxnSpPr>
          <p:nvPr/>
        </p:nvCxnSpPr>
        <p:spPr>
          <a:xfrm>
            <a:off x="7638082" y="2127370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75ECCF9-C72F-077A-400A-02DB93B5A398}"/>
              </a:ext>
            </a:extLst>
          </p:cNvPr>
          <p:cNvSpPr txBox="1"/>
          <p:nvPr/>
        </p:nvSpPr>
        <p:spPr>
          <a:xfrm>
            <a:off x="7713206" y="15742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0E070E-89EF-928A-5208-90485C87BFB5}"/>
              </a:ext>
            </a:extLst>
          </p:cNvPr>
          <p:cNvSpPr txBox="1"/>
          <p:nvPr/>
        </p:nvSpPr>
        <p:spPr>
          <a:xfrm>
            <a:off x="7713206" y="212787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B23872-1949-E0D2-907C-880D4B053DA0}"/>
              </a:ext>
            </a:extLst>
          </p:cNvPr>
          <p:cNvSpPr txBox="1"/>
          <p:nvPr/>
        </p:nvSpPr>
        <p:spPr>
          <a:xfrm>
            <a:off x="7297961" y="1857534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6F549A-228B-F68C-AA1D-E23F25B99D61}"/>
              </a:ext>
            </a:extLst>
          </p:cNvPr>
          <p:cNvSpPr txBox="1"/>
          <p:nvPr/>
        </p:nvSpPr>
        <p:spPr>
          <a:xfrm>
            <a:off x="1804374" y="3704446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: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06B288-D20F-39F3-60E4-A7B7190DAFFF}"/>
              </a:ext>
            </a:extLst>
          </p:cNvPr>
          <p:cNvCxnSpPr>
            <a:cxnSpLocks/>
          </p:cNvCxnSpPr>
          <p:nvPr/>
        </p:nvCxnSpPr>
        <p:spPr>
          <a:xfrm>
            <a:off x="2195676" y="399733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7F9D557-5876-C03C-6895-B27F54B92040}"/>
              </a:ext>
            </a:extLst>
          </p:cNvPr>
          <p:cNvSpPr txBox="1"/>
          <p:nvPr/>
        </p:nvSpPr>
        <p:spPr>
          <a:xfrm>
            <a:off x="2268373" y="343358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661D37-9D4E-043E-A0F5-9079EA1F3424}"/>
              </a:ext>
            </a:extLst>
          </p:cNvPr>
          <p:cNvSpPr txBox="1"/>
          <p:nvPr/>
        </p:nvSpPr>
        <p:spPr>
          <a:xfrm>
            <a:off x="2232388" y="39780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7BB314-44DF-1036-9CAB-BEDF184920CF}"/>
              </a:ext>
            </a:extLst>
          </p:cNvPr>
          <p:cNvSpPr txBox="1"/>
          <p:nvPr/>
        </p:nvSpPr>
        <p:spPr>
          <a:xfrm>
            <a:off x="937279" y="367791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c</a:t>
            </a:r>
            <a:r>
              <a:rPr lang="vi-VN" sz="2800" dirty="0">
                <a:latin typeface="+mn-lt"/>
              </a:rPr>
              <a:t>)</a:t>
            </a:r>
            <a:endParaRPr lang="en-US" sz="2800" dirty="0">
              <a:latin typeface="+mn-lt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083A40-8F8C-9B67-C0B4-AEE77F054027}"/>
              </a:ext>
            </a:extLst>
          </p:cNvPr>
          <p:cNvCxnSpPr>
            <a:cxnSpLocks/>
          </p:cNvCxnSpPr>
          <p:nvPr/>
        </p:nvCxnSpPr>
        <p:spPr>
          <a:xfrm>
            <a:off x="3251459" y="3999885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70AB624-4B3C-E918-FF23-CA52EAD44F37}"/>
              </a:ext>
            </a:extLst>
          </p:cNvPr>
          <p:cNvSpPr txBox="1"/>
          <p:nvPr/>
        </p:nvSpPr>
        <p:spPr>
          <a:xfrm>
            <a:off x="3326583" y="34467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02F354-6327-117A-0078-97C669DC1F80}"/>
              </a:ext>
            </a:extLst>
          </p:cNvPr>
          <p:cNvSpPr txBox="1"/>
          <p:nvPr/>
        </p:nvSpPr>
        <p:spPr>
          <a:xfrm>
            <a:off x="3227197" y="399973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7FC6BE-60FF-9F5D-B15B-FDA7D046BDBE}"/>
              </a:ext>
            </a:extLst>
          </p:cNvPr>
          <p:cNvSpPr txBox="1"/>
          <p:nvPr/>
        </p:nvSpPr>
        <p:spPr>
          <a:xfrm>
            <a:off x="2808801" y="3727537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E0CCDB-5C76-C60E-46E3-CC6DDE4C3931}"/>
              </a:ext>
            </a:extLst>
          </p:cNvPr>
          <p:cNvSpPr txBox="1"/>
          <p:nvPr/>
        </p:nvSpPr>
        <p:spPr>
          <a:xfrm>
            <a:off x="1375712" y="370444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A9BF8F-8852-2FAF-FA0F-EAF8A787860C}"/>
              </a:ext>
            </a:extLst>
          </p:cNvPr>
          <p:cNvSpPr txBox="1"/>
          <p:nvPr/>
        </p:nvSpPr>
        <p:spPr>
          <a:xfrm>
            <a:off x="5099748" y="364834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d</a:t>
            </a:r>
            <a:r>
              <a:rPr lang="vi-VN" sz="2800" dirty="0">
                <a:latin typeface="+mn-lt"/>
              </a:rPr>
              <a:t>)</a:t>
            </a:r>
            <a:endParaRPr lang="en-US" sz="2800" dirty="0">
              <a:latin typeface="+mn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F9FB9AA-B868-4FD9-6712-F4D155ABB82C}"/>
              </a:ext>
            </a:extLst>
          </p:cNvPr>
          <p:cNvSpPr txBox="1"/>
          <p:nvPr/>
        </p:nvSpPr>
        <p:spPr>
          <a:xfrm>
            <a:off x="5478285" y="3401646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C50E579-5F6D-A2E4-B67C-5B3DD469469A}"/>
              </a:ext>
            </a:extLst>
          </p:cNvPr>
          <p:cNvCxnSpPr/>
          <p:nvPr/>
        </p:nvCxnSpPr>
        <p:spPr>
          <a:xfrm>
            <a:off x="5882051" y="399185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46BDE8B-0764-EF31-0EFE-237186C0C90E}"/>
              </a:ext>
            </a:extLst>
          </p:cNvPr>
          <p:cNvSpPr txBox="1"/>
          <p:nvPr/>
        </p:nvSpPr>
        <p:spPr>
          <a:xfrm>
            <a:off x="5749561" y="342785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912BF85-3188-8C98-C370-813142FB882B}"/>
              </a:ext>
            </a:extLst>
          </p:cNvPr>
          <p:cNvSpPr txBox="1"/>
          <p:nvPr/>
        </p:nvSpPr>
        <p:spPr>
          <a:xfrm>
            <a:off x="5759219" y="400641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2F9A58A-BD12-8FB2-744C-E0D0180237D3}"/>
              </a:ext>
            </a:extLst>
          </p:cNvPr>
          <p:cNvSpPr txBox="1"/>
          <p:nvPr/>
        </p:nvSpPr>
        <p:spPr>
          <a:xfrm>
            <a:off x="6400575" y="370715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-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C006EE5-9BAE-9E65-97DB-145B3DB95D8E}"/>
              </a:ext>
            </a:extLst>
          </p:cNvPr>
          <p:cNvCxnSpPr>
            <a:cxnSpLocks/>
          </p:cNvCxnSpPr>
          <p:nvPr/>
        </p:nvCxnSpPr>
        <p:spPr>
          <a:xfrm>
            <a:off x="6791877" y="4000041"/>
            <a:ext cx="38070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8C225DEC-FA9F-19EB-1D0F-FA4D864F7B38}"/>
              </a:ext>
            </a:extLst>
          </p:cNvPr>
          <p:cNvSpPr txBox="1"/>
          <p:nvPr/>
        </p:nvSpPr>
        <p:spPr>
          <a:xfrm>
            <a:off x="6787542" y="34227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B7A62B9-6DDA-9423-54CC-D83131B7E13C}"/>
              </a:ext>
            </a:extLst>
          </p:cNvPr>
          <p:cNvSpPr txBox="1"/>
          <p:nvPr/>
        </p:nvSpPr>
        <p:spPr>
          <a:xfrm>
            <a:off x="6787542" y="400973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6AE63F2-211A-DD5C-994A-EB9D07F97914}"/>
              </a:ext>
            </a:extLst>
          </p:cNvPr>
          <p:cNvSpPr txBox="1"/>
          <p:nvPr/>
        </p:nvSpPr>
        <p:spPr>
          <a:xfrm>
            <a:off x="7556992" y="3706650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x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9D07C81-7EA8-FC31-E38C-47FBA3EB1500}"/>
              </a:ext>
            </a:extLst>
          </p:cNvPr>
          <p:cNvSpPr txBox="1"/>
          <p:nvPr/>
        </p:nvSpPr>
        <p:spPr>
          <a:xfrm flipV="1">
            <a:off x="7262115" y="3484019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FAF898A-444A-A22C-CAFC-C1A252567C1A}"/>
              </a:ext>
            </a:extLst>
          </p:cNvPr>
          <p:cNvCxnSpPr>
            <a:cxnSpLocks/>
          </p:cNvCxnSpPr>
          <p:nvPr/>
        </p:nvCxnSpPr>
        <p:spPr>
          <a:xfrm>
            <a:off x="8013562" y="404420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D388672A-1994-9959-DC5F-2FF6F0527A36}"/>
              </a:ext>
            </a:extLst>
          </p:cNvPr>
          <p:cNvSpPr txBox="1"/>
          <p:nvPr/>
        </p:nvSpPr>
        <p:spPr>
          <a:xfrm>
            <a:off x="8013562" y="348765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32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CFDD6BC-2E63-BD39-5D2E-FBC2871571A6}"/>
              </a:ext>
            </a:extLst>
          </p:cNvPr>
          <p:cNvSpPr txBox="1"/>
          <p:nvPr/>
        </p:nvSpPr>
        <p:spPr>
          <a:xfrm>
            <a:off x="8013562" y="404127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923229217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7241" y="47846"/>
            <a:ext cx="8923660" cy="4844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9822323E-816D-3E3E-C2E9-43029B2D7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25961">
            <a:off x="2360076" y="-7702"/>
            <a:ext cx="4637924" cy="233302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F5462B-F673-F57F-4318-0B556636DA24}"/>
              </a:ext>
            </a:extLst>
          </p:cNvPr>
          <p:cNvCxnSpPr/>
          <p:nvPr/>
        </p:nvCxnSpPr>
        <p:spPr>
          <a:xfrm>
            <a:off x="3536559" y="106860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D2E18D-9F93-0EA0-A6B5-2A4E036D357F}"/>
              </a:ext>
            </a:extLst>
          </p:cNvPr>
          <p:cNvSpPr txBox="1"/>
          <p:nvPr/>
        </p:nvSpPr>
        <p:spPr>
          <a:xfrm>
            <a:off x="3536559" y="47340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D2A5B-A5C2-C09F-2FB8-AE3893686776}"/>
              </a:ext>
            </a:extLst>
          </p:cNvPr>
          <p:cNvSpPr txBox="1"/>
          <p:nvPr/>
        </p:nvSpPr>
        <p:spPr>
          <a:xfrm>
            <a:off x="3413727" y="108316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21BDF-2D4B-1B7C-1B42-AC9ED80F40B4}"/>
              </a:ext>
            </a:extLst>
          </p:cNvPr>
          <p:cNvSpPr txBox="1"/>
          <p:nvPr/>
        </p:nvSpPr>
        <p:spPr>
          <a:xfrm>
            <a:off x="4055083" y="78390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C007C5-F568-E989-735F-B664D6E39443}"/>
              </a:ext>
            </a:extLst>
          </p:cNvPr>
          <p:cNvCxnSpPr>
            <a:cxnSpLocks/>
          </p:cNvCxnSpPr>
          <p:nvPr/>
        </p:nvCxnSpPr>
        <p:spPr>
          <a:xfrm>
            <a:off x="4446385" y="107679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6B7669-659A-59B8-EACD-34636FFA4C82}"/>
              </a:ext>
            </a:extLst>
          </p:cNvPr>
          <p:cNvSpPr txBox="1"/>
          <p:nvPr/>
        </p:nvSpPr>
        <p:spPr>
          <a:xfrm>
            <a:off x="4519082" y="51303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805D4-8EAD-1A87-007C-F797CF436B74}"/>
              </a:ext>
            </a:extLst>
          </p:cNvPr>
          <p:cNvSpPr txBox="1"/>
          <p:nvPr/>
        </p:nvSpPr>
        <p:spPr>
          <a:xfrm>
            <a:off x="4517934" y="11348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0337B0-B089-71F2-DDF7-C5893232EC2F}"/>
              </a:ext>
            </a:extLst>
          </p:cNvPr>
          <p:cNvSpPr txBox="1"/>
          <p:nvPr/>
        </p:nvSpPr>
        <p:spPr>
          <a:xfrm>
            <a:off x="2994912" y="7677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vi-VN" sz="2800" dirty="0"/>
              <a:t>)</a:t>
            </a:r>
            <a:endParaRPr lang="en-US" sz="28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4E8C53-D9BD-05B5-1810-CD5E0993B3C6}"/>
              </a:ext>
            </a:extLst>
          </p:cNvPr>
          <p:cNvCxnSpPr>
            <a:cxnSpLocks/>
          </p:cNvCxnSpPr>
          <p:nvPr/>
        </p:nvCxnSpPr>
        <p:spPr>
          <a:xfrm>
            <a:off x="5502168" y="107933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46A4BD-F28F-F2B9-0937-17398699B08A}"/>
              </a:ext>
            </a:extLst>
          </p:cNvPr>
          <p:cNvSpPr txBox="1"/>
          <p:nvPr/>
        </p:nvSpPr>
        <p:spPr>
          <a:xfrm>
            <a:off x="5577292" y="5262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379016-E6A0-6803-2881-AE890C365F42}"/>
              </a:ext>
            </a:extLst>
          </p:cNvPr>
          <p:cNvSpPr txBox="1"/>
          <p:nvPr/>
        </p:nvSpPr>
        <p:spPr>
          <a:xfrm>
            <a:off x="5566532" y="11588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C4974F-8652-643C-8A9C-565E7D30172B}"/>
              </a:ext>
            </a:extLst>
          </p:cNvPr>
          <p:cNvSpPr txBox="1"/>
          <p:nvPr/>
        </p:nvSpPr>
        <p:spPr>
          <a:xfrm>
            <a:off x="5059510" y="80699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A6A2C1-A24D-6E67-3A72-B108FD41D633}"/>
              </a:ext>
            </a:extLst>
          </p:cNvPr>
          <p:cNvCxnSpPr/>
          <p:nvPr/>
        </p:nvCxnSpPr>
        <p:spPr>
          <a:xfrm>
            <a:off x="790653" y="295666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DE75B81-CD90-6A1A-A7FE-AA6ABE7A9EC9}"/>
              </a:ext>
            </a:extLst>
          </p:cNvPr>
          <p:cNvSpPr txBox="1"/>
          <p:nvPr/>
        </p:nvSpPr>
        <p:spPr>
          <a:xfrm>
            <a:off x="790653" y="2361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7FCB4-E292-FF4B-2E74-5462A2044F53}"/>
              </a:ext>
            </a:extLst>
          </p:cNvPr>
          <p:cNvSpPr txBox="1"/>
          <p:nvPr/>
        </p:nvSpPr>
        <p:spPr>
          <a:xfrm>
            <a:off x="667821" y="297123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05D8D-59E6-7A24-6A35-981EEA50C654}"/>
              </a:ext>
            </a:extLst>
          </p:cNvPr>
          <p:cNvSpPr txBox="1"/>
          <p:nvPr/>
        </p:nvSpPr>
        <p:spPr>
          <a:xfrm>
            <a:off x="1287309" y="2662714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41A46E-A65D-6421-8324-0DF23DDFC86E}"/>
              </a:ext>
            </a:extLst>
          </p:cNvPr>
          <p:cNvCxnSpPr>
            <a:cxnSpLocks/>
          </p:cNvCxnSpPr>
          <p:nvPr/>
        </p:nvCxnSpPr>
        <p:spPr>
          <a:xfrm>
            <a:off x="1700479" y="296485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BE9776-BBD8-AF40-3A3A-759F9DBE7F50}"/>
              </a:ext>
            </a:extLst>
          </p:cNvPr>
          <p:cNvSpPr txBox="1"/>
          <p:nvPr/>
        </p:nvSpPr>
        <p:spPr>
          <a:xfrm>
            <a:off x="1773176" y="24011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8DF49-B754-7084-84B7-08BBFB609010}"/>
              </a:ext>
            </a:extLst>
          </p:cNvPr>
          <p:cNvSpPr txBox="1"/>
          <p:nvPr/>
        </p:nvSpPr>
        <p:spPr>
          <a:xfrm>
            <a:off x="1772028" y="30229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9397C2-5257-42AD-2D23-04219E2E6FA6}"/>
              </a:ext>
            </a:extLst>
          </p:cNvPr>
          <p:cNvCxnSpPr>
            <a:cxnSpLocks/>
          </p:cNvCxnSpPr>
          <p:nvPr/>
        </p:nvCxnSpPr>
        <p:spPr>
          <a:xfrm>
            <a:off x="2756262" y="296740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A78C6B-6539-C248-09C5-7376ED1CBD62}"/>
              </a:ext>
            </a:extLst>
          </p:cNvPr>
          <p:cNvSpPr txBox="1"/>
          <p:nvPr/>
        </p:nvSpPr>
        <p:spPr>
          <a:xfrm>
            <a:off x="2831386" y="24142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30A1C6-F5B5-FF6D-ECB8-E9A4193E79A4}"/>
              </a:ext>
            </a:extLst>
          </p:cNvPr>
          <p:cNvSpPr txBox="1"/>
          <p:nvPr/>
        </p:nvSpPr>
        <p:spPr>
          <a:xfrm>
            <a:off x="2820626" y="304687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E7A0CD-1E2E-C7C5-F6DE-2CF39E45DD28}"/>
              </a:ext>
            </a:extLst>
          </p:cNvPr>
          <p:cNvSpPr txBox="1"/>
          <p:nvPr/>
        </p:nvSpPr>
        <p:spPr>
          <a:xfrm>
            <a:off x="2313604" y="269505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C199E5-5100-4E5E-41CE-348705F1BF86}"/>
              </a:ext>
            </a:extLst>
          </p:cNvPr>
          <p:cNvCxnSpPr/>
          <p:nvPr/>
        </p:nvCxnSpPr>
        <p:spPr>
          <a:xfrm>
            <a:off x="3864072" y="2956669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65D58A9-0425-4330-7E4F-A1A20D001D27}"/>
              </a:ext>
            </a:extLst>
          </p:cNvPr>
          <p:cNvSpPr txBox="1"/>
          <p:nvPr/>
        </p:nvSpPr>
        <p:spPr>
          <a:xfrm>
            <a:off x="3384803" y="268206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AB298C-819E-11DE-A59C-A0C7E74B737B}"/>
              </a:ext>
            </a:extLst>
          </p:cNvPr>
          <p:cNvSpPr txBox="1"/>
          <p:nvPr/>
        </p:nvSpPr>
        <p:spPr>
          <a:xfrm>
            <a:off x="3741240" y="297123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3E14A-8C13-5171-7115-67D504C1D749}"/>
              </a:ext>
            </a:extLst>
          </p:cNvPr>
          <p:cNvSpPr txBox="1"/>
          <p:nvPr/>
        </p:nvSpPr>
        <p:spPr>
          <a:xfrm>
            <a:off x="4382596" y="2671968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7EFDBD-6145-69DE-79DE-3EEB385DA540}"/>
              </a:ext>
            </a:extLst>
          </p:cNvPr>
          <p:cNvCxnSpPr>
            <a:cxnSpLocks/>
          </p:cNvCxnSpPr>
          <p:nvPr/>
        </p:nvCxnSpPr>
        <p:spPr>
          <a:xfrm>
            <a:off x="4773898" y="296485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A519271-FC5B-CE21-FDC2-A89D0911E044}"/>
              </a:ext>
            </a:extLst>
          </p:cNvPr>
          <p:cNvSpPr txBox="1"/>
          <p:nvPr/>
        </p:nvSpPr>
        <p:spPr>
          <a:xfrm>
            <a:off x="4846595" y="24011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304336-6629-91DF-580D-3D09B5696193}"/>
              </a:ext>
            </a:extLst>
          </p:cNvPr>
          <p:cNvSpPr txBox="1"/>
          <p:nvPr/>
        </p:nvSpPr>
        <p:spPr>
          <a:xfrm>
            <a:off x="4705204" y="301430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14</a:t>
            </a:r>
            <a:endParaRPr lang="en-US" sz="2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9013F0-562E-B714-8333-AB6B72FAF6DA}"/>
              </a:ext>
            </a:extLst>
          </p:cNvPr>
          <p:cNvCxnSpPr>
            <a:cxnSpLocks/>
          </p:cNvCxnSpPr>
          <p:nvPr/>
        </p:nvCxnSpPr>
        <p:spPr>
          <a:xfrm>
            <a:off x="5829681" y="296740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60DE42-A49A-6535-96AF-CF6A5746480A}"/>
              </a:ext>
            </a:extLst>
          </p:cNvPr>
          <p:cNvSpPr txBox="1"/>
          <p:nvPr/>
        </p:nvSpPr>
        <p:spPr>
          <a:xfrm>
            <a:off x="5904805" y="24142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C5AD92-6FDA-A260-DE0E-0D705E716788}"/>
              </a:ext>
            </a:extLst>
          </p:cNvPr>
          <p:cNvSpPr txBox="1"/>
          <p:nvPr/>
        </p:nvSpPr>
        <p:spPr>
          <a:xfrm>
            <a:off x="5894045" y="304687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5AD2B9-C99E-147B-C25B-3FE8206D0473}"/>
              </a:ext>
            </a:extLst>
          </p:cNvPr>
          <p:cNvSpPr txBox="1"/>
          <p:nvPr/>
        </p:nvSpPr>
        <p:spPr>
          <a:xfrm>
            <a:off x="5387023" y="269505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C8C43D-E3CA-A199-E0EB-BB1753A15F93}"/>
              </a:ext>
            </a:extLst>
          </p:cNvPr>
          <p:cNvSpPr txBox="1"/>
          <p:nvPr/>
        </p:nvSpPr>
        <p:spPr>
          <a:xfrm>
            <a:off x="3838556" y="23551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9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4EAF37-07BF-13A6-7E57-5B7AB59A9B24}"/>
              </a:ext>
            </a:extLst>
          </p:cNvPr>
          <p:cNvCxnSpPr/>
          <p:nvPr/>
        </p:nvCxnSpPr>
        <p:spPr>
          <a:xfrm>
            <a:off x="6842954" y="297679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7CF2229-E28F-240D-9635-91731C6028B5}"/>
              </a:ext>
            </a:extLst>
          </p:cNvPr>
          <p:cNvSpPr txBox="1"/>
          <p:nvPr/>
        </p:nvSpPr>
        <p:spPr>
          <a:xfrm>
            <a:off x="6363685" y="270219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DAF2FA-BEA4-8ADE-BB99-952874E913C7}"/>
              </a:ext>
            </a:extLst>
          </p:cNvPr>
          <p:cNvSpPr txBox="1"/>
          <p:nvPr/>
        </p:nvSpPr>
        <p:spPr>
          <a:xfrm>
            <a:off x="6720122" y="29913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DFF3DC-9434-F282-EF14-EC87792EF58C}"/>
              </a:ext>
            </a:extLst>
          </p:cNvPr>
          <p:cNvCxnSpPr>
            <a:cxnSpLocks/>
          </p:cNvCxnSpPr>
          <p:nvPr/>
        </p:nvCxnSpPr>
        <p:spPr>
          <a:xfrm>
            <a:off x="7752243" y="297066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EAD7402-53C1-B1EA-B848-EA5974728774}"/>
              </a:ext>
            </a:extLst>
          </p:cNvPr>
          <p:cNvSpPr txBox="1"/>
          <p:nvPr/>
        </p:nvSpPr>
        <p:spPr>
          <a:xfrm>
            <a:off x="7827367" y="241755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16632D-E9AC-2CB9-88FF-AB68B6DB79B2}"/>
              </a:ext>
            </a:extLst>
          </p:cNvPr>
          <p:cNvSpPr txBox="1"/>
          <p:nvPr/>
        </p:nvSpPr>
        <p:spPr>
          <a:xfrm>
            <a:off x="7816607" y="30501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C7970F-2DD9-ED5E-C025-85BFCBAF0489}"/>
              </a:ext>
            </a:extLst>
          </p:cNvPr>
          <p:cNvSpPr txBox="1"/>
          <p:nvPr/>
        </p:nvSpPr>
        <p:spPr>
          <a:xfrm>
            <a:off x="7309585" y="269831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14127A-F278-5255-86D9-319C8F37E211}"/>
              </a:ext>
            </a:extLst>
          </p:cNvPr>
          <p:cNvSpPr txBox="1"/>
          <p:nvPr/>
        </p:nvSpPr>
        <p:spPr>
          <a:xfrm>
            <a:off x="6817438" y="23752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815B95-476D-B6E2-28A8-5184032F1370}"/>
              </a:ext>
            </a:extLst>
          </p:cNvPr>
          <p:cNvSpPr txBox="1"/>
          <p:nvPr/>
        </p:nvSpPr>
        <p:spPr>
          <a:xfrm>
            <a:off x="3375671" y="38662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E2E2CF-E124-2AB1-0B11-1250EA7FAD9B}"/>
              </a:ext>
            </a:extLst>
          </p:cNvPr>
          <p:cNvCxnSpPr/>
          <p:nvPr/>
        </p:nvCxnSpPr>
        <p:spPr>
          <a:xfrm>
            <a:off x="3926545" y="413398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7659E4B-7E3B-F98D-88B0-D5CABAF613FE}"/>
              </a:ext>
            </a:extLst>
          </p:cNvPr>
          <p:cNvSpPr txBox="1"/>
          <p:nvPr/>
        </p:nvSpPr>
        <p:spPr>
          <a:xfrm>
            <a:off x="3803713" y="414855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5529A13-7034-31EC-C16C-5F9FE4341E5B}"/>
              </a:ext>
            </a:extLst>
          </p:cNvPr>
          <p:cNvCxnSpPr>
            <a:cxnSpLocks/>
          </p:cNvCxnSpPr>
          <p:nvPr/>
        </p:nvCxnSpPr>
        <p:spPr>
          <a:xfrm>
            <a:off x="4835834" y="412785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C2E8034-0816-9A0B-E212-17770EAC88D6}"/>
              </a:ext>
            </a:extLst>
          </p:cNvPr>
          <p:cNvSpPr txBox="1"/>
          <p:nvPr/>
        </p:nvSpPr>
        <p:spPr>
          <a:xfrm>
            <a:off x="4910958" y="35747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3EBA1A-0EC7-E269-98EF-51880A629869}"/>
              </a:ext>
            </a:extLst>
          </p:cNvPr>
          <p:cNvSpPr txBox="1"/>
          <p:nvPr/>
        </p:nvSpPr>
        <p:spPr>
          <a:xfrm>
            <a:off x="4835834" y="415541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14</a:t>
            </a:r>
            <a:endParaRPr lang="en-US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565D2C4-89BC-D289-6EC7-73249BFB7F73}"/>
              </a:ext>
            </a:extLst>
          </p:cNvPr>
          <p:cNvSpPr txBox="1"/>
          <p:nvPr/>
        </p:nvSpPr>
        <p:spPr>
          <a:xfrm>
            <a:off x="4393176" y="385550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3DF89B-ABCF-EECE-4F6F-6B0D8EF3A918}"/>
              </a:ext>
            </a:extLst>
          </p:cNvPr>
          <p:cNvSpPr txBox="1"/>
          <p:nvPr/>
        </p:nvSpPr>
        <p:spPr>
          <a:xfrm>
            <a:off x="3901029" y="35324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858F7B-71C2-91AD-F747-A59F4E72147C}"/>
              </a:ext>
            </a:extLst>
          </p:cNvPr>
          <p:cNvSpPr txBox="1"/>
          <p:nvPr/>
        </p:nvSpPr>
        <p:spPr>
          <a:xfrm>
            <a:off x="5498608" y="38662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6AC762C-D3B4-F3DC-0F86-E1DBCFE2589F}"/>
              </a:ext>
            </a:extLst>
          </p:cNvPr>
          <p:cNvCxnSpPr/>
          <p:nvPr/>
        </p:nvCxnSpPr>
        <p:spPr>
          <a:xfrm>
            <a:off x="6049482" y="413398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714B70B-B5B1-9E99-A527-19013E9F8624}"/>
              </a:ext>
            </a:extLst>
          </p:cNvPr>
          <p:cNvSpPr txBox="1"/>
          <p:nvPr/>
        </p:nvSpPr>
        <p:spPr>
          <a:xfrm>
            <a:off x="5926650" y="414855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BC600D-8E40-8135-6DDF-D4F528DC488A}"/>
              </a:ext>
            </a:extLst>
          </p:cNvPr>
          <p:cNvSpPr txBox="1"/>
          <p:nvPr/>
        </p:nvSpPr>
        <p:spPr>
          <a:xfrm>
            <a:off x="6061145" y="35405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DE8818-6ABA-4F4D-8C5C-1C64AB195611}"/>
              </a:ext>
            </a:extLst>
          </p:cNvPr>
          <p:cNvSpPr txBox="1"/>
          <p:nvPr/>
        </p:nvSpPr>
        <p:spPr>
          <a:xfrm>
            <a:off x="6443016" y="387433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07C85A5-55EC-CCCF-4F50-EA1AACA401DE}"/>
              </a:ext>
            </a:extLst>
          </p:cNvPr>
          <p:cNvCxnSpPr/>
          <p:nvPr/>
        </p:nvCxnSpPr>
        <p:spPr>
          <a:xfrm>
            <a:off x="6993890" y="414208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F264CE0-C12E-7961-2AD0-B3F5FCA72CCE}"/>
              </a:ext>
            </a:extLst>
          </p:cNvPr>
          <p:cNvSpPr txBox="1"/>
          <p:nvPr/>
        </p:nvSpPr>
        <p:spPr>
          <a:xfrm>
            <a:off x="6993890" y="41699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DEA6B2-B448-FFAE-A83B-588F68D0DDAA}"/>
              </a:ext>
            </a:extLst>
          </p:cNvPr>
          <p:cNvSpPr txBox="1"/>
          <p:nvPr/>
        </p:nvSpPr>
        <p:spPr>
          <a:xfrm>
            <a:off x="6968374" y="35405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pic>
        <p:nvPicPr>
          <p:cNvPr id="73" name="Picture 72" descr="Cartoon children playing in sand&#10;&#10;Description automatically generated">
            <a:extLst>
              <a:ext uri="{FF2B5EF4-FFF2-40B4-BE49-F238E27FC236}">
                <a16:creationId xmlns:a16="http://schemas.microsoft.com/office/drawing/2014/main" id="{41868590-31B8-EAA4-51DF-5CA216C41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07" y="80422"/>
            <a:ext cx="2105058" cy="2105058"/>
          </a:xfrm>
          <a:prstGeom prst="rect">
            <a:avLst/>
          </a:prstGeom>
        </p:spPr>
      </p:pic>
      <p:pic>
        <p:nvPicPr>
          <p:cNvPr id="76" name="Picture 75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803C64EE-72FE-C445-E336-F17CDAEC26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16200000">
            <a:off x="-283235" y="245618"/>
            <a:ext cx="2082296" cy="1515826"/>
          </a:xfrm>
          <a:prstGeom prst="rect">
            <a:avLst/>
          </a:prstGeom>
        </p:spPr>
      </p:pic>
      <p:pic>
        <p:nvPicPr>
          <p:cNvPr id="77" name="Picture 76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7CBA9414-5F9A-0930-EBB8-08BA674C4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5400000" flipH="1">
            <a:off x="7700589" y="218111"/>
            <a:ext cx="1670655" cy="12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05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21" grpId="0"/>
      <p:bldP spid="22" grpId="0"/>
      <p:bldP spid="23" grpId="0"/>
      <p:bldP spid="25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5" grpId="0"/>
      <p:bldP spid="37" grpId="0"/>
      <p:bldP spid="38" grpId="0"/>
      <p:bldP spid="48" grpId="0"/>
      <p:bldP spid="49" grpId="0"/>
      <p:bldP spid="50" grpId="0"/>
      <p:bldP spid="51" grpId="0"/>
      <p:bldP spid="52" grpId="0"/>
      <p:bldP spid="54" grpId="0"/>
      <p:bldP spid="56" grpId="0"/>
      <p:bldP spid="57" grpId="0"/>
      <p:bldP spid="58" grpId="0"/>
      <p:bldP spid="59" grpId="0"/>
      <p:bldP spid="60" grpId="0"/>
      <p:bldP spid="62" grpId="0"/>
      <p:bldP spid="67" grpId="0"/>
      <p:bldP spid="68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73158" y="58708"/>
            <a:ext cx="8923660" cy="4844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27CF4AD8-3979-5736-ABEE-D02EE7934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386543">
            <a:off x="2818471" y="38486"/>
            <a:ext cx="4637924" cy="2031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556CD-0B4F-DD49-F50A-5A08292A2E3C}"/>
              </a:ext>
            </a:extLst>
          </p:cNvPr>
          <p:cNvSpPr txBox="1"/>
          <p:nvPr/>
        </p:nvSpPr>
        <p:spPr>
          <a:xfrm>
            <a:off x="3458835" y="78477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vi-VN" sz="2800" dirty="0"/>
              <a:t>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8CF7FC-8295-C1B4-4E90-738538ADBA3E}"/>
              </a:ext>
            </a:extLst>
          </p:cNvPr>
          <p:cNvCxnSpPr/>
          <p:nvPr/>
        </p:nvCxnSpPr>
        <p:spPr>
          <a:xfrm>
            <a:off x="4071547" y="1109121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AD95A2-B941-BC90-77E8-3A6C946689D9}"/>
              </a:ext>
            </a:extLst>
          </p:cNvPr>
          <p:cNvSpPr txBox="1"/>
          <p:nvPr/>
        </p:nvSpPr>
        <p:spPr>
          <a:xfrm>
            <a:off x="4071547" y="5139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58E1F-7EA0-5C8A-F18C-2A1F5AB676E4}"/>
              </a:ext>
            </a:extLst>
          </p:cNvPr>
          <p:cNvSpPr txBox="1"/>
          <p:nvPr/>
        </p:nvSpPr>
        <p:spPr>
          <a:xfrm>
            <a:off x="3948715" y="112368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8F5D4-EF10-CC15-1531-88366524E48E}"/>
              </a:ext>
            </a:extLst>
          </p:cNvPr>
          <p:cNvSpPr txBox="1"/>
          <p:nvPr/>
        </p:nvSpPr>
        <p:spPr>
          <a:xfrm>
            <a:off x="4590071" y="82442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B9121E-65B0-58FF-9A91-317DD8705E65}"/>
              </a:ext>
            </a:extLst>
          </p:cNvPr>
          <p:cNvCxnSpPr>
            <a:cxnSpLocks/>
          </p:cNvCxnSpPr>
          <p:nvPr/>
        </p:nvCxnSpPr>
        <p:spPr>
          <a:xfrm>
            <a:off x="4981373" y="111731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88401C-00EE-44C3-4F37-298471986E28}"/>
              </a:ext>
            </a:extLst>
          </p:cNvPr>
          <p:cNvSpPr txBox="1"/>
          <p:nvPr/>
        </p:nvSpPr>
        <p:spPr>
          <a:xfrm>
            <a:off x="4942842" y="5306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82838-F230-FEED-6F34-9FD72B89B9E4}"/>
              </a:ext>
            </a:extLst>
          </p:cNvPr>
          <p:cNvSpPr txBox="1"/>
          <p:nvPr/>
        </p:nvSpPr>
        <p:spPr>
          <a:xfrm>
            <a:off x="4977038" y="112700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C7ECB2-F303-A737-452F-7006D4D43972}"/>
              </a:ext>
            </a:extLst>
          </p:cNvPr>
          <p:cNvCxnSpPr>
            <a:cxnSpLocks/>
          </p:cNvCxnSpPr>
          <p:nvPr/>
        </p:nvCxnSpPr>
        <p:spPr>
          <a:xfrm>
            <a:off x="5934619" y="111734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21AC6E-3EC6-7D26-FAC5-5174EE31249D}"/>
              </a:ext>
            </a:extLst>
          </p:cNvPr>
          <p:cNvSpPr txBox="1"/>
          <p:nvPr/>
        </p:nvSpPr>
        <p:spPr>
          <a:xfrm>
            <a:off x="6009743" y="56423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D4034-D61F-B5CA-D8DC-DA4453A78598}"/>
              </a:ext>
            </a:extLst>
          </p:cNvPr>
          <p:cNvSpPr txBox="1"/>
          <p:nvPr/>
        </p:nvSpPr>
        <p:spPr>
          <a:xfrm>
            <a:off x="6009743" y="11178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3D598-E2A4-15AB-F2D0-0D8A998DD717}"/>
              </a:ext>
            </a:extLst>
          </p:cNvPr>
          <p:cNvSpPr txBox="1"/>
          <p:nvPr/>
        </p:nvSpPr>
        <p:spPr>
          <a:xfrm>
            <a:off x="5594498" y="847511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7476-988E-9D04-A53F-34040AE1A981}"/>
              </a:ext>
            </a:extLst>
          </p:cNvPr>
          <p:cNvCxnSpPr/>
          <p:nvPr/>
        </p:nvCxnSpPr>
        <p:spPr>
          <a:xfrm>
            <a:off x="759440" y="271768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59D138-F6FC-CA8A-6100-BA76FB74501B}"/>
              </a:ext>
            </a:extLst>
          </p:cNvPr>
          <p:cNvSpPr txBox="1"/>
          <p:nvPr/>
        </p:nvSpPr>
        <p:spPr>
          <a:xfrm>
            <a:off x="759440" y="21224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99C76-2363-5220-611B-739C688DA6BC}"/>
              </a:ext>
            </a:extLst>
          </p:cNvPr>
          <p:cNvSpPr txBox="1"/>
          <p:nvPr/>
        </p:nvSpPr>
        <p:spPr>
          <a:xfrm>
            <a:off x="636608" y="273224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C5CB54-49B0-2039-99AA-90B389F0C427}"/>
              </a:ext>
            </a:extLst>
          </p:cNvPr>
          <p:cNvSpPr txBox="1"/>
          <p:nvPr/>
        </p:nvSpPr>
        <p:spPr>
          <a:xfrm>
            <a:off x="1232893" y="244750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554DCF-9B79-C86D-CBB4-62C7E89998F2}"/>
              </a:ext>
            </a:extLst>
          </p:cNvPr>
          <p:cNvCxnSpPr>
            <a:cxnSpLocks/>
          </p:cNvCxnSpPr>
          <p:nvPr/>
        </p:nvCxnSpPr>
        <p:spPr>
          <a:xfrm>
            <a:off x="1669266" y="272587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819D9D-95A7-0B00-421B-8B5479257B4A}"/>
              </a:ext>
            </a:extLst>
          </p:cNvPr>
          <p:cNvSpPr txBox="1"/>
          <p:nvPr/>
        </p:nvSpPr>
        <p:spPr>
          <a:xfrm>
            <a:off x="1630735" y="213922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EA7B76-EDB6-8D91-5458-9CD1C9ACC660}"/>
              </a:ext>
            </a:extLst>
          </p:cNvPr>
          <p:cNvSpPr txBox="1"/>
          <p:nvPr/>
        </p:nvSpPr>
        <p:spPr>
          <a:xfrm>
            <a:off x="1664931" y="273556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886059-0ADE-5C7E-5DEE-A3620F5FE2BA}"/>
              </a:ext>
            </a:extLst>
          </p:cNvPr>
          <p:cNvCxnSpPr>
            <a:cxnSpLocks/>
          </p:cNvCxnSpPr>
          <p:nvPr/>
        </p:nvCxnSpPr>
        <p:spPr>
          <a:xfrm>
            <a:off x="2622512" y="272590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706FA6-E411-18BB-060E-A9AB019B6E58}"/>
              </a:ext>
            </a:extLst>
          </p:cNvPr>
          <p:cNvSpPr txBox="1"/>
          <p:nvPr/>
        </p:nvSpPr>
        <p:spPr>
          <a:xfrm>
            <a:off x="2697636" y="21727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DCA02D-E7D9-D439-6EBD-4D3046CC24C0}"/>
              </a:ext>
            </a:extLst>
          </p:cNvPr>
          <p:cNvSpPr txBox="1"/>
          <p:nvPr/>
        </p:nvSpPr>
        <p:spPr>
          <a:xfrm>
            <a:off x="2697636" y="272640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9D6B8-4D4C-429E-1578-97E4A66361D8}"/>
              </a:ext>
            </a:extLst>
          </p:cNvPr>
          <p:cNvSpPr txBox="1"/>
          <p:nvPr/>
        </p:nvSpPr>
        <p:spPr>
          <a:xfrm>
            <a:off x="2282391" y="2456073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C0672F-BDE8-AC48-2091-95359BA4A388}"/>
              </a:ext>
            </a:extLst>
          </p:cNvPr>
          <p:cNvCxnSpPr/>
          <p:nvPr/>
        </p:nvCxnSpPr>
        <p:spPr>
          <a:xfrm>
            <a:off x="3673757" y="271436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CAFEC6-55FD-1D31-95AA-6C3559CADEA6}"/>
              </a:ext>
            </a:extLst>
          </p:cNvPr>
          <p:cNvSpPr txBox="1"/>
          <p:nvPr/>
        </p:nvSpPr>
        <p:spPr>
          <a:xfrm>
            <a:off x="3186508" y="245607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70C38A-A7AD-50EC-A761-D68401D09DBD}"/>
              </a:ext>
            </a:extLst>
          </p:cNvPr>
          <p:cNvSpPr txBox="1"/>
          <p:nvPr/>
        </p:nvSpPr>
        <p:spPr>
          <a:xfrm>
            <a:off x="3550925" y="272892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6348E0-599E-56F8-00FA-943EF42975E3}"/>
              </a:ext>
            </a:extLst>
          </p:cNvPr>
          <p:cNvSpPr txBox="1"/>
          <p:nvPr/>
        </p:nvSpPr>
        <p:spPr>
          <a:xfrm>
            <a:off x="4192281" y="242966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01A1F0-AEE3-1998-FC18-7C4340EF8119}"/>
              </a:ext>
            </a:extLst>
          </p:cNvPr>
          <p:cNvCxnSpPr>
            <a:cxnSpLocks/>
          </p:cNvCxnSpPr>
          <p:nvPr/>
        </p:nvCxnSpPr>
        <p:spPr>
          <a:xfrm>
            <a:off x="4583583" y="272255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7AC638B-841C-9E5E-14AB-A104847BC532}"/>
              </a:ext>
            </a:extLst>
          </p:cNvPr>
          <p:cNvSpPr txBox="1"/>
          <p:nvPr/>
        </p:nvSpPr>
        <p:spPr>
          <a:xfrm>
            <a:off x="4545052" y="213590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7CD496-01D3-83F5-693F-8D1325C756D6}"/>
              </a:ext>
            </a:extLst>
          </p:cNvPr>
          <p:cNvSpPr txBox="1"/>
          <p:nvPr/>
        </p:nvSpPr>
        <p:spPr>
          <a:xfrm>
            <a:off x="4579248" y="273224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6D46E8-291C-F93A-A172-74625A24AF8B}"/>
              </a:ext>
            </a:extLst>
          </p:cNvPr>
          <p:cNvCxnSpPr>
            <a:cxnSpLocks/>
          </p:cNvCxnSpPr>
          <p:nvPr/>
        </p:nvCxnSpPr>
        <p:spPr>
          <a:xfrm>
            <a:off x="5504363" y="272368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E5C656D-29BA-FF99-48FD-13A8A0341158}"/>
              </a:ext>
            </a:extLst>
          </p:cNvPr>
          <p:cNvSpPr txBox="1"/>
          <p:nvPr/>
        </p:nvSpPr>
        <p:spPr>
          <a:xfrm>
            <a:off x="5579487" y="217057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E925E-9FE5-4E81-0F4B-E30FB3EB19B6}"/>
              </a:ext>
            </a:extLst>
          </p:cNvPr>
          <p:cNvSpPr txBox="1"/>
          <p:nvPr/>
        </p:nvSpPr>
        <p:spPr>
          <a:xfrm>
            <a:off x="5579487" y="27241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9B471F-A503-65E6-4278-FB7102D0D27B}"/>
              </a:ext>
            </a:extLst>
          </p:cNvPr>
          <p:cNvSpPr txBox="1"/>
          <p:nvPr/>
        </p:nvSpPr>
        <p:spPr>
          <a:xfrm>
            <a:off x="5131816" y="240083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x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96EFE3-382E-7992-B0A3-2DE202641E97}"/>
              </a:ext>
            </a:extLst>
          </p:cNvPr>
          <p:cNvSpPr txBox="1"/>
          <p:nvPr/>
        </p:nvSpPr>
        <p:spPr>
          <a:xfrm>
            <a:off x="3690085" y="21596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683EBB-2029-8166-F708-699E242B84CC}"/>
              </a:ext>
            </a:extLst>
          </p:cNvPr>
          <p:cNvCxnSpPr/>
          <p:nvPr/>
        </p:nvCxnSpPr>
        <p:spPr>
          <a:xfrm>
            <a:off x="6591321" y="2709113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764C740-5272-F67E-038D-410E652228C8}"/>
              </a:ext>
            </a:extLst>
          </p:cNvPr>
          <p:cNvSpPr txBox="1"/>
          <p:nvPr/>
        </p:nvSpPr>
        <p:spPr>
          <a:xfrm>
            <a:off x="6080601" y="245275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4B53EE-8446-400F-E9A1-74961DA2E219}"/>
              </a:ext>
            </a:extLst>
          </p:cNvPr>
          <p:cNvSpPr txBox="1"/>
          <p:nvPr/>
        </p:nvSpPr>
        <p:spPr>
          <a:xfrm>
            <a:off x="6468489" y="272367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73BD6B-21A8-9E00-D46F-93FEEF81C214}"/>
              </a:ext>
            </a:extLst>
          </p:cNvPr>
          <p:cNvSpPr txBox="1"/>
          <p:nvPr/>
        </p:nvSpPr>
        <p:spPr>
          <a:xfrm>
            <a:off x="7109845" y="242441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A373109-2C73-02BA-82EF-71DC4032527B}"/>
              </a:ext>
            </a:extLst>
          </p:cNvPr>
          <p:cNvCxnSpPr>
            <a:cxnSpLocks/>
          </p:cNvCxnSpPr>
          <p:nvPr/>
        </p:nvCxnSpPr>
        <p:spPr>
          <a:xfrm>
            <a:off x="7501147" y="271730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4926E69-D6E6-BC58-8004-BD5D4FB9C5B2}"/>
              </a:ext>
            </a:extLst>
          </p:cNvPr>
          <p:cNvSpPr txBox="1"/>
          <p:nvPr/>
        </p:nvSpPr>
        <p:spPr>
          <a:xfrm>
            <a:off x="7462616" y="213065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60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A1517F-8CB1-11CD-044D-6AAE903CD21F}"/>
              </a:ext>
            </a:extLst>
          </p:cNvPr>
          <p:cNvSpPr txBox="1"/>
          <p:nvPr/>
        </p:nvSpPr>
        <p:spPr>
          <a:xfrm>
            <a:off x="7386585" y="2790567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100</a:t>
            </a:r>
            <a:endParaRPr lang="en-US" sz="28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6DBB2E-F5F7-26E0-21BE-8E93953B4D08}"/>
              </a:ext>
            </a:extLst>
          </p:cNvPr>
          <p:cNvSpPr txBox="1"/>
          <p:nvPr/>
        </p:nvSpPr>
        <p:spPr>
          <a:xfrm>
            <a:off x="6607649" y="215444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218FDF2-E54C-0CF4-A7FC-3BDBDB7E05BF}"/>
              </a:ext>
            </a:extLst>
          </p:cNvPr>
          <p:cNvCxnSpPr>
            <a:cxnSpLocks/>
          </p:cNvCxnSpPr>
          <p:nvPr/>
        </p:nvCxnSpPr>
        <p:spPr>
          <a:xfrm>
            <a:off x="3673757" y="4051381"/>
            <a:ext cx="518524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9486EE8-0E6A-C2C9-2D51-C778BAAAAA68}"/>
              </a:ext>
            </a:extLst>
          </p:cNvPr>
          <p:cNvSpPr txBox="1"/>
          <p:nvPr/>
        </p:nvSpPr>
        <p:spPr>
          <a:xfrm>
            <a:off x="3163037" y="379502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B1E393-36FE-8A2C-84AD-700F552B1F7E}"/>
              </a:ext>
            </a:extLst>
          </p:cNvPr>
          <p:cNvSpPr txBox="1"/>
          <p:nvPr/>
        </p:nvSpPr>
        <p:spPr>
          <a:xfrm>
            <a:off x="3498291" y="4079097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  <a:r>
              <a:rPr lang="vi-VN" sz="2800" dirty="0"/>
              <a:t>0</a:t>
            </a:r>
            <a:endParaRPr lang="en-US" sz="2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E867E5-CF80-4FD8-BD52-9A23982EB18D}"/>
              </a:ext>
            </a:extLst>
          </p:cNvPr>
          <p:cNvSpPr txBox="1"/>
          <p:nvPr/>
        </p:nvSpPr>
        <p:spPr>
          <a:xfrm>
            <a:off x="4192281" y="3766680"/>
            <a:ext cx="39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60125AF-0267-1D1D-1CFD-3A3C8B4820B7}"/>
              </a:ext>
            </a:extLst>
          </p:cNvPr>
          <p:cNvCxnSpPr>
            <a:cxnSpLocks/>
          </p:cNvCxnSpPr>
          <p:nvPr/>
        </p:nvCxnSpPr>
        <p:spPr>
          <a:xfrm>
            <a:off x="4583583" y="405957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2FF57DC-7D85-3F9E-7CCA-0C084EBA93A0}"/>
              </a:ext>
            </a:extLst>
          </p:cNvPr>
          <p:cNvSpPr txBox="1"/>
          <p:nvPr/>
        </p:nvSpPr>
        <p:spPr>
          <a:xfrm>
            <a:off x="4545052" y="347292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60</a:t>
            </a:r>
            <a:endParaRPr lang="en-US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33EA1-07C8-C3C7-F898-4065E12F21AE}"/>
              </a:ext>
            </a:extLst>
          </p:cNvPr>
          <p:cNvSpPr txBox="1"/>
          <p:nvPr/>
        </p:nvSpPr>
        <p:spPr>
          <a:xfrm>
            <a:off x="4435732" y="4139241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100</a:t>
            </a:r>
            <a:endParaRPr lang="en-US" sz="2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C1EED3-79D0-5323-3F86-9754E4F42004}"/>
              </a:ext>
            </a:extLst>
          </p:cNvPr>
          <p:cNvSpPr txBox="1"/>
          <p:nvPr/>
        </p:nvSpPr>
        <p:spPr>
          <a:xfrm>
            <a:off x="3617759" y="35041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70</a:t>
            </a:r>
            <a:endParaRPr lang="en-US" sz="2800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4274FC2-E778-932E-A47B-2CDE74D12403}"/>
              </a:ext>
            </a:extLst>
          </p:cNvPr>
          <p:cNvCxnSpPr>
            <a:cxnSpLocks/>
          </p:cNvCxnSpPr>
          <p:nvPr/>
        </p:nvCxnSpPr>
        <p:spPr>
          <a:xfrm>
            <a:off x="5694465" y="4051381"/>
            <a:ext cx="72979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09D4733-B55E-4D4D-EABC-60548C92A0C4}"/>
              </a:ext>
            </a:extLst>
          </p:cNvPr>
          <p:cNvSpPr txBox="1"/>
          <p:nvPr/>
        </p:nvSpPr>
        <p:spPr>
          <a:xfrm>
            <a:off x="5183745" y="379502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B92416-C2E4-F2B5-D31A-79A9824306E6}"/>
              </a:ext>
            </a:extLst>
          </p:cNvPr>
          <p:cNvSpPr txBox="1"/>
          <p:nvPr/>
        </p:nvSpPr>
        <p:spPr>
          <a:xfrm>
            <a:off x="5651814" y="408640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  <a:r>
              <a:rPr lang="vi-VN" sz="2800" dirty="0"/>
              <a:t>0</a:t>
            </a:r>
            <a:endParaRPr lang="en-US" sz="28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5C1E07-ED77-2C2B-5EC5-C8A710EB898F}"/>
              </a:ext>
            </a:extLst>
          </p:cNvPr>
          <p:cNvSpPr txBox="1"/>
          <p:nvPr/>
        </p:nvSpPr>
        <p:spPr>
          <a:xfrm>
            <a:off x="5638467" y="350413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130</a:t>
            </a:r>
            <a:endParaRPr lang="en-US" sz="2800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4C38015-30A2-D341-2BC8-288ECBDC1DE5}"/>
              </a:ext>
            </a:extLst>
          </p:cNvPr>
          <p:cNvCxnSpPr>
            <a:cxnSpLocks/>
          </p:cNvCxnSpPr>
          <p:nvPr/>
        </p:nvCxnSpPr>
        <p:spPr>
          <a:xfrm>
            <a:off x="6979209" y="4040344"/>
            <a:ext cx="48340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EF929EC-A34C-CC13-4D94-B3053247D5EF}"/>
              </a:ext>
            </a:extLst>
          </p:cNvPr>
          <p:cNvSpPr txBox="1"/>
          <p:nvPr/>
        </p:nvSpPr>
        <p:spPr>
          <a:xfrm>
            <a:off x="6468489" y="378398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DC2D7BD-456E-9F45-CCCD-20A2E5C90C8B}"/>
              </a:ext>
            </a:extLst>
          </p:cNvPr>
          <p:cNvSpPr txBox="1"/>
          <p:nvPr/>
        </p:nvSpPr>
        <p:spPr>
          <a:xfrm>
            <a:off x="6936558" y="407536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B841F0-168A-EFB1-F55A-DB044BB42D19}"/>
              </a:ext>
            </a:extLst>
          </p:cNvPr>
          <p:cNvSpPr txBox="1"/>
          <p:nvPr/>
        </p:nvSpPr>
        <p:spPr>
          <a:xfrm>
            <a:off x="6923211" y="34931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13</a:t>
            </a:r>
            <a:endParaRPr lang="en-US" sz="2800" dirty="0"/>
          </a:p>
        </p:txBody>
      </p:sp>
      <p:pic>
        <p:nvPicPr>
          <p:cNvPr id="87" name="Picture 86" descr="Cartoon children playing in sand&#10;&#10;Description automatically generated">
            <a:extLst>
              <a:ext uri="{FF2B5EF4-FFF2-40B4-BE49-F238E27FC236}">
                <a16:creationId xmlns:a16="http://schemas.microsoft.com/office/drawing/2014/main" id="{B32894F4-3362-7785-5430-8414CB6FA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908" y="-75389"/>
            <a:ext cx="2105058" cy="2105058"/>
          </a:xfrm>
          <a:prstGeom prst="rect">
            <a:avLst/>
          </a:prstGeom>
        </p:spPr>
      </p:pic>
      <p:pic>
        <p:nvPicPr>
          <p:cNvPr id="88" name="Picture 8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5A38DC6B-0BDC-36BA-DA2D-1826CC487D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16200000">
            <a:off x="-283235" y="245618"/>
            <a:ext cx="2082296" cy="1515826"/>
          </a:xfrm>
          <a:prstGeom prst="rect">
            <a:avLst/>
          </a:prstGeom>
        </p:spPr>
      </p:pic>
      <p:pic>
        <p:nvPicPr>
          <p:cNvPr id="89" name="Picture 88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79163A0A-FC64-0E63-894C-66A7C027FC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5400000" flipH="1">
            <a:off x="7700589" y="218111"/>
            <a:ext cx="1670655" cy="12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01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5" grpId="0"/>
      <p:bldP spid="46" grpId="0"/>
      <p:bldP spid="51" grpId="0"/>
      <p:bldP spid="61" grpId="0"/>
      <p:bldP spid="62" grpId="0"/>
      <p:bldP spid="63" grpId="0"/>
      <p:bldP spid="65" grpId="0"/>
      <p:bldP spid="66" grpId="0"/>
      <p:bldP spid="67" grpId="0"/>
      <p:bldP spid="73" grpId="0"/>
      <p:bldP spid="74" grpId="0"/>
      <p:bldP spid="79" grpId="0"/>
      <p:bldP spid="83" grpId="0"/>
      <p:bldP spid="84" grpId="0"/>
      <p:bldP spid="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5455" y="139777"/>
            <a:ext cx="8923660" cy="4844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A0A87837-69C9-3B48-607E-0197A9700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445290">
            <a:off x="2879557" y="85406"/>
            <a:ext cx="4637924" cy="23330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35E1C1-778B-3154-7B8E-1F8905B59DE3}"/>
              </a:ext>
            </a:extLst>
          </p:cNvPr>
          <p:cNvSpPr txBox="1"/>
          <p:nvPr/>
        </p:nvSpPr>
        <p:spPr>
          <a:xfrm>
            <a:off x="4543840" y="959027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ECA18D-E7FF-A84A-CD09-4088F63AEC87}"/>
              </a:ext>
            </a:extLst>
          </p:cNvPr>
          <p:cNvCxnSpPr>
            <a:cxnSpLocks/>
          </p:cNvCxnSpPr>
          <p:nvPr/>
        </p:nvCxnSpPr>
        <p:spPr>
          <a:xfrm>
            <a:off x="4935142" y="125191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097FCD-0866-548D-E1E5-E1143261E95C}"/>
              </a:ext>
            </a:extLst>
          </p:cNvPr>
          <p:cNvSpPr txBox="1"/>
          <p:nvPr/>
        </p:nvSpPr>
        <p:spPr>
          <a:xfrm>
            <a:off x="5007839" y="6881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4CD2E-5C7F-935D-4BAA-2E81191F1ED6}"/>
              </a:ext>
            </a:extLst>
          </p:cNvPr>
          <p:cNvSpPr txBox="1"/>
          <p:nvPr/>
        </p:nvSpPr>
        <p:spPr>
          <a:xfrm>
            <a:off x="5007839" y="12408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3FFF45-9479-F0A6-06C6-29BF374716D4}"/>
              </a:ext>
            </a:extLst>
          </p:cNvPr>
          <p:cNvSpPr txBox="1"/>
          <p:nvPr/>
        </p:nvSpPr>
        <p:spPr>
          <a:xfrm>
            <a:off x="3676745" y="93250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vi-VN" sz="2800" dirty="0"/>
              <a:t>)</a:t>
            </a:r>
            <a:endParaRPr lang="en-US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4FDE38-5BA2-BB4F-D637-EDBEEF7F6615}"/>
              </a:ext>
            </a:extLst>
          </p:cNvPr>
          <p:cNvCxnSpPr>
            <a:cxnSpLocks/>
          </p:cNvCxnSpPr>
          <p:nvPr/>
        </p:nvCxnSpPr>
        <p:spPr>
          <a:xfrm>
            <a:off x="5990925" y="1254466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38F790-B3E2-10C9-5B85-52375B1D0713}"/>
              </a:ext>
            </a:extLst>
          </p:cNvPr>
          <p:cNvSpPr txBox="1"/>
          <p:nvPr/>
        </p:nvSpPr>
        <p:spPr>
          <a:xfrm>
            <a:off x="6066049" y="7013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5F557-2D5F-7AEF-FC1A-A53465266A3B}"/>
              </a:ext>
            </a:extLst>
          </p:cNvPr>
          <p:cNvSpPr txBox="1"/>
          <p:nvPr/>
        </p:nvSpPr>
        <p:spPr>
          <a:xfrm>
            <a:off x="5966663" y="125431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28DA0-7E00-0971-6AAC-D1F6AE6AA942}"/>
              </a:ext>
            </a:extLst>
          </p:cNvPr>
          <p:cNvSpPr txBox="1"/>
          <p:nvPr/>
        </p:nvSpPr>
        <p:spPr>
          <a:xfrm>
            <a:off x="5548267" y="98211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F7D50F-2AD1-F311-EC8C-707FF1BA1834}"/>
              </a:ext>
            </a:extLst>
          </p:cNvPr>
          <p:cNvSpPr txBox="1"/>
          <p:nvPr/>
        </p:nvSpPr>
        <p:spPr>
          <a:xfrm>
            <a:off x="4115178" y="9590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20E9C0-0A3C-E9BC-4EDC-D702C90461FC}"/>
              </a:ext>
            </a:extLst>
          </p:cNvPr>
          <p:cNvSpPr txBox="1"/>
          <p:nvPr/>
        </p:nvSpPr>
        <p:spPr>
          <a:xfrm>
            <a:off x="767301" y="2548659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0D33ED-B8E9-EAE2-8E7A-6C236D25F790}"/>
              </a:ext>
            </a:extLst>
          </p:cNvPr>
          <p:cNvCxnSpPr>
            <a:cxnSpLocks/>
          </p:cNvCxnSpPr>
          <p:nvPr/>
        </p:nvCxnSpPr>
        <p:spPr>
          <a:xfrm>
            <a:off x="1158603" y="2841550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D7533F-F677-BBD6-22AA-322E2CF8A377}"/>
              </a:ext>
            </a:extLst>
          </p:cNvPr>
          <p:cNvSpPr txBox="1"/>
          <p:nvPr/>
        </p:nvSpPr>
        <p:spPr>
          <a:xfrm>
            <a:off x="1231300" y="22777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5A282-7272-81A2-ABBD-3447BED5186A}"/>
              </a:ext>
            </a:extLst>
          </p:cNvPr>
          <p:cNvSpPr txBox="1"/>
          <p:nvPr/>
        </p:nvSpPr>
        <p:spPr>
          <a:xfrm>
            <a:off x="1231300" y="28439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7E51-ADD2-857E-EC77-48CE673E3FAA}"/>
              </a:ext>
            </a:extLst>
          </p:cNvPr>
          <p:cNvCxnSpPr>
            <a:cxnSpLocks/>
          </p:cNvCxnSpPr>
          <p:nvPr/>
        </p:nvCxnSpPr>
        <p:spPr>
          <a:xfrm>
            <a:off x="2214386" y="284409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C6123C-9E1E-9FAD-71ED-E9EC6E6FC75C}"/>
              </a:ext>
            </a:extLst>
          </p:cNvPr>
          <p:cNvSpPr txBox="1"/>
          <p:nvPr/>
        </p:nvSpPr>
        <p:spPr>
          <a:xfrm>
            <a:off x="2289510" y="229098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08489-1466-B220-09EB-86A1D9BE0967}"/>
              </a:ext>
            </a:extLst>
          </p:cNvPr>
          <p:cNvSpPr txBox="1"/>
          <p:nvPr/>
        </p:nvSpPr>
        <p:spPr>
          <a:xfrm>
            <a:off x="2190124" y="284394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34E07-6921-3C3E-9F93-BC14C1059328}"/>
              </a:ext>
            </a:extLst>
          </p:cNvPr>
          <p:cNvSpPr txBox="1"/>
          <p:nvPr/>
        </p:nvSpPr>
        <p:spPr>
          <a:xfrm>
            <a:off x="1771728" y="257175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BCED2-5B44-C9EC-865C-0063FEDB774C}"/>
              </a:ext>
            </a:extLst>
          </p:cNvPr>
          <p:cNvSpPr txBox="1"/>
          <p:nvPr/>
        </p:nvSpPr>
        <p:spPr>
          <a:xfrm>
            <a:off x="413374" y="25486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39503-4F5B-3446-B4C5-1AB56E0C4B1A}"/>
              </a:ext>
            </a:extLst>
          </p:cNvPr>
          <p:cNvSpPr txBox="1"/>
          <p:nvPr/>
        </p:nvSpPr>
        <p:spPr>
          <a:xfrm>
            <a:off x="3559176" y="2571532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A3840A-1407-076C-D908-466DF3AF3AD5}"/>
              </a:ext>
            </a:extLst>
          </p:cNvPr>
          <p:cNvCxnSpPr>
            <a:cxnSpLocks/>
          </p:cNvCxnSpPr>
          <p:nvPr/>
        </p:nvCxnSpPr>
        <p:spPr>
          <a:xfrm>
            <a:off x="3950478" y="2864423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A43489-9144-B13B-C1F0-7FB30C7DB3C8}"/>
              </a:ext>
            </a:extLst>
          </p:cNvPr>
          <p:cNvSpPr txBox="1"/>
          <p:nvPr/>
        </p:nvSpPr>
        <p:spPr>
          <a:xfrm>
            <a:off x="4023175" y="23006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0F650B-991A-BB0E-A709-43B43AC2AF65}"/>
              </a:ext>
            </a:extLst>
          </p:cNvPr>
          <p:cNvSpPr txBox="1"/>
          <p:nvPr/>
        </p:nvSpPr>
        <p:spPr>
          <a:xfrm>
            <a:off x="4023175" y="28668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A1F26C-A7E5-A0B3-ABB6-E604799BA27E}"/>
              </a:ext>
            </a:extLst>
          </p:cNvPr>
          <p:cNvCxnSpPr>
            <a:cxnSpLocks/>
          </p:cNvCxnSpPr>
          <p:nvPr/>
        </p:nvCxnSpPr>
        <p:spPr>
          <a:xfrm>
            <a:off x="5006261" y="286697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86D0580-F142-3132-78EF-8DC7D02C69E1}"/>
              </a:ext>
            </a:extLst>
          </p:cNvPr>
          <p:cNvSpPr txBox="1"/>
          <p:nvPr/>
        </p:nvSpPr>
        <p:spPr>
          <a:xfrm>
            <a:off x="5081385" y="23138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98C183-61DE-54FE-C04A-028A897EC14C}"/>
              </a:ext>
            </a:extLst>
          </p:cNvPr>
          <p:cNvSpPr txBox="1"/>
          <p:nvPr/>
        </p:nvSpPr>
        <p:spPr>
          <a:xfrm>
            <a:off x="4981999" y="28668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ADAAFE-73C1-EB57-954B-C95E1180ABFC}"/>
              </a:ext>
            </a:extLst>
          </p:cNvPr>
          <p:cNvSpPr txBox="1"/>
          <p:nvPr/>
        </p:nvSpPr>
        <p:spPr>
          <a:xfrm>
            <a:off x="4563603" y="25946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64E904-FAC7-F6A9-B68A-39032E32FAE0}"/>
              </a:ext>
            </a:extLst>
          </p:cNvPr>
          <p:cNvSpPr txBox="1"/>
          <p:nvPr/>
        </p:nvSpPr>
        <p:spPr>
          <a:xfrm>
            <a:off x="3205249" y="25715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BD496-FB6F-D6B8-7A30-BE145C1D2E94}"/>
              </a:ext>
            </a:extLst>
          </p:cNvPr>
          <p:cNvSpPr txBox="1"/>
          <p:nvPr/>
        </p:nvSpPr>
        <p:spPr>
          <a:xfrm>
            <a:off x="2816083" y="257994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7BE735-10EC-0F7E-6DD1-D533D9EB79AB}"/>
              </a:ext>
            </a:extLst>
          </p:cNvPr>
          <p:cNvSpPr txBox="1"/>
          <p:nvPr/>
        </p:nvSpPr>
        <p:spPr>
          <a:xfrm>
            <a:off x="6348722" y="257153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x</a:t>
            </a:r>
            <a:endParaRPr lang="en-US" sz="28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F8FC75-C1F2-C0EB-815B-C2239E32DC24}"/>
              </a:ext>
            </a:extLst>
          </p:cNvPr>
          <p:cNvCxnSpPr>
            <a:cxnSpLocks/>
          </p:cNvCxnSpPr>
          <p:nvPr/>
        </p:nvCxnSpPr>
        <p:spPr>
          <a:xfrm>
            <a:off x="6848266" y="2853835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F18CB6F-3C89-8358-9D17-BF6A2EF7BECA}"/>
              </a:ext>
            </a:extLst>
          </p:cNvPr>
          <p:cNvSpPr txBox="1"/>
          <p:nvPr/>
        </p:nvSpPr>
        <p:spPr>
          <a:xfrm>
            <a:off x="6920963" y="22900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2A8E73-E9BA-FE09-02A4-4959D1562565}"/>
              </a:ext>
            </a:extLst>
          </p:cNvPr>
          <p:cNvSpPr txBox="1"/>
          <p:nvPr/>
        </p:nvSpPr>
        <p:spPr>
          <a:xfrm>
            <a:off x="6920963" y="28562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</a:t>
            </a:r>
            <a:endParaRPr lang="en-US" sz="28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086CD8-BBB8-2224-B2DD-9DCE48D48306}"/>
              </a:ext>
            </a:extLst>
          </p:cNvPr>
          <p:cNvCxnSpPr>
            <a:cxnSpLocks/>
          </p:cNvCxnSpPr>
          <p:nvPr/>
        </p:nvCxnSpPr>
        <p:spPr>
          <a:xfrm>
            <a:off x="7865936" y="282403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437012F-8714-158E-1A02-847ECA5B63A9}"/>
              </a:ext>
            </a:extLst>
          </p:cNvPr>
          <p:cNvSpPr txBox="1"/>
          <p:nvPr/>
        </p:nvSpPr>
        <p:spPr>
          <a:xfrm>
            <a:off x="7941060" y="22709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E17CA1-3F3B-90D5-A4F3-F1461C34823F}"/>
              </a:ext>
            </a:extLst>
          </p:cNvPr>
          <p:cNvSpPr txBox="1"/>
          <p:nvPr/>
        </p:nvSpPr>
        <p:spPr>
          <a:xfrm>
            <a:off x="7841674" y="28238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52DE60-27F7-2445-213F-1CB390F9DD06}"/>
              </a:ext>
            </a:extLst>
          </p:cNvPr>
          <p:cNvSpPr txBox="1"/>
          <p:nvPr/>
        </p:nvSpPr>
        <p:spPr>
          <a:xfrm>
            <a:off x="7423278" y="25516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49C850-CA0E-C7C4-F969-AEA8B3FA6FD7}"/>
              </a:ext>
            </a:extLst>
          </p:cNvPr>
          <p:cNvSpPr txBox="1"/>
          <p:nvPr/>
        </p:nvSpPr>
        <p:spPr>
          <a:xfrm>
            <a:off x="6002097" y="25715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9E81ED-35B0-2969-270E-1BC26A495E69}"/>
              </a:ext>
            </a:extLst>
          </p:cNvPr>
          <p:cNvSpPr txBox="1"/>
          <p:nvPr/>
        </p:nvSpPr>
        <p:spPr>
          <a:xfrm>
            <a:off x="5612931" y="257994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21D08D-FCBD-EE08-A7C9-A66AF6BFC52E}"/>
              </a:ext>
            </a:extLst>
          </p:cNvPr>
          <p:cNvCxnSpPr>
            <a:cxnSpLocks/>
          </p:cNvCxnSpPr>
          <p:nvPr/>
        </p:nvCxnSpPr>
        <p:spPr>
          <a:xfrm>
            <a:off x="3325073" y="4124565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63BE073-241F-C3D6-D2B6-8A9C2CEFD3FB}"/>
              </a:ext>
            </a:extLst>
          </p:cNvPr>
          <p:cNvSpPr txBox="1"/>
          <p:nvPr/>
        </p:nvSpPr>
        <p:spPr>
          <a:xfrm>
            <a:off x="3397770" y="35608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074479-9562-DD8F-E4FE-75E0E8DCE047}"/>
              </a:ext>
            </a:extLst>
          </p:cNvPr>
          <p:cNvSpPr txBox="1"/>
          <p:nvPr/>
        </p:nvSpPr>
        <p:spPr>
          <a:xfrm>
            <a:off x="3397770" y="41269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</a:t>
            </a:r>
            <a:endParaRPr lang="en-US" sz="280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34F29D-FCD2-7B3F-A01D-6FBE528A09AB}"/>
              </a:ext>
            </a:extLst>
          </p:cNvPr>
          <p:cNvCxnSpPr>
            <a:cxnSpLocks/>
          </p:cNvCxnSpPr>
          <p:nvPr/>
        </p:nvCxnSpPr>
        <p:spPr>
          <a:xfrm>
            <a:off x="4342743" y="4094768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24D76B2-CF24-93E7-9CC4-21E66FCBA262}"/>
              </a:ext>
            </a:extLst>
          </p:cNvPr>
          <p:cNvSpPr txBox="1"/>
          <p:nvPr/>
        </p:nvSpPr>
        <p:spPr>
          <a:xfrm>
            <a:off x="4417867" y="35416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39D2AB-4AEB-FCA9-D5F2-807D55B2AB8F}"/>
              </a:ext>
            </a:extLst>
          </p:cNvPr>
          <p:cNvSpPr txBox="1"/>
          <p:nvPr/>
        </p:nvSpPr>
        <p:spPr>
          <a:xfrm>
            <a:off x="4318481" y="409461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12367C-8852-4400-29D7-5FE0A881194A}"/>
              </a:ext>
            </a:extLst>
          </p:cNvPr>
          <p:cNvSpPr txBox="1"/>
          <p:nvPr/>
        </p:nvSpPr>
        <p:spPr>
          <a:xfrm>
            <a:off x="3900085" y="382242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695BAA-F6EB-B60E-3F8B-296B2B7229C3}"/>
              </a:ext>
            </a:extLst>
          </p:cNvPr>
          <p:cNvSpPr txBox="1"/>
          <p:nvPr/>
        </p:nvSpPr>
        <p:spPr>
          <a:xfrm>
            <a:off x="2823293" y="383720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2057B4-9E27-0382-60CE-F3B2BEC04595}"/>
              </a:ext>
            </a:extLst>
          </p:cNvPr>
          <p:cNvCxnSpPr>
            <a:cxnSpLocks/>
          </p:cNvCxnSpPr>
          <p:nvPr/>
        </p:nvCxnSpPr>
        <p:spPr>
          <a:xfrm>
            <a:off x="5388640" y="4094823"/>
            <a:ext cx="658114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55348F7-C7EC-FFDA-1A4A-B5C37A7139C5}"/>
              </a:ext>
            </a:extLst>
          </p:cNvPr>
          <p:cNvSpPr txBox="1"/>
          <p:nvPr/>
        </p:nvSpPr>
        <p:spPr>
          <a:xfrm>
            <a:off x="5461337" y="353106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45</a:t>
            </a:r>
            <a:endParaRPr lang="en-US" sz="2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0B658A-1AEE-2EEF-5A91-B197A2CC2851}"/>
              </a:ext>
            </a:extLst>
          </p:cNvPr>
          <p:cNvSpPr txBox="1"/>
          <p:nvPr/>
        </p:nvSpPr>
        <p:spPr>
          <a:xfrm>
            <a:off x="5461337" y="40972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30</a:t>
            </a:r>
            <a:endParaRPr lang="en-US" sz="28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606CCD-5794-2665-00E5-C4FAAAC7D6E6}"/>
              </a:ext>
            </a:extLst>
          </p:cNvPr>
          <p:cNvSpPr txBox="1"/>
          <p:nvPr/>
        </p:nvSpPr>
        <p:spPr>
          <a:xfrm>
            <a:off x="4925698" y="381385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295B84F-B749-5119-5E86-DC9AE2B92C82}"/>
              </a:ext>
            </a:extLst>
          </p:cNvPr>
          <p:cNvCxnSpPr>
            <a:cxnSpLocks/>
          </p:cNvCxnSpPr>
          <p:nvPr/>
        </p:nvCxnSpPr>
        <p:spPr>
          <a:xfrm>
            <a:off x="6555557" y="4103082"/>
            <a:ext cx="494379" cy="2398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AA848C2-EC9B-51D3-5901-1726DA408854}"/>
              </a:ext>
            </a:extLst>
          </p:cNvPr>
          <p:cNvSpPr txBox="1"/>
          <p:nvPr/>
        </p:nvSpPr>
        <p:spPr>
          <a:xfrm>
            <a:off x="6628254" y="35393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9</a:t>
            </a:r>
            <a:endParaRPr lang="en-US" sz="2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9413790-B10A-D19E-63CA-AA4DE28CA9F1}"/>
              </a:ext>
            </a:extLst>
          </p:cNvPr>
          <p:cNvSpPr txBox="1"/>
          <p:nvPr/>
        </p:nvSpPr>
        <p:spPr>
          <a:xfrm>
            <a:off x="6628254" y="41054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7</a:t>
            </a:r>
            <a:endParaRPr lang="en-US" sz="2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1C1A9D6-E785-A80E-3B13-60D004BC1239}"/>
              </a:ext>
            </a:extLst>
          </p:cNvPr>
          <p:cNvSpPr txBox="1"/>
          <p:nvPr/>
        </p:nvSpPr>
        <p:spPr>
          <a:xfrm>
            <a:off x="6092615" y="382211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pic>
        <p:nvPicPr>
          <p:cNvPr id="76" name="Picture 75" descr="Cartoon children playing in sand&#10;&#10;Description automatically generated">
            <a:extLst>
              <a:ext uri="{FF2B5EF4-FFF2-40B4-BE49-F238E27FC236}">
                <a16:creationId xmlns:a16="http://schemas.microsoft.com/office/drawing/2014/main" id="{1BBC3724-E339-9476-EFF9-1E06D780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754" y="38850"/>
            <a:ext cx="2105058" cy="2105058"/>
          </a:xfrm>
          <a:prstGeom prst="rect">
            <a:avLst/>
          </a:prstGeom>
        </p:spPr>
      </p:pic>
      <p:pic>
        <p:nvPicPr>
          <p:cNvPr id="77" name="Picture 76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31B09BAC-2657-255C-9B4A-214662CB73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16200000">
            <a:off x="-283235" y="245618"/>
            <a:ext cx="2082296" cy="1515826"/>
          </a:xfrm>
          <a:prstGeom prst="rect">
            <a:avLst/>
          </a:prstGeom>
        </p:spPr>
      </p:pic>
      <p:pic>
        <p:nvPicPr>
          <p:cNvPr id="78" name="Picture 77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219BB3CE-D8BF-3B90-D4B3-6BA7F7E7A6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5400000" flipH="1">
            <a:off x="7700589" y="218111"/>
            <a:ext cx="1670655" cy="12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/>
      <p:bldP spid="21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42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4" grpId="0"/>
      <p:bldP spid="55" grpId="0"/>
      <p:bldP spid="57" grpId="0"/>
      <p:bldP spid="58" grpId="0"/>
      <p:bldP spid="59" grpId="0"/>
      <p:bldP spid="61" grpId="0"/>
      <p:bldP spid="63" grpId="0"/>
      <p:bldP spid="64" grpId="0"/>
      <p:bldP spid="69" grpId="0"/>
      <p:bldP spid="72" grpId="0"/>
      <p:bldP spid="73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0170" y="149645"/>
            <a:ext cx="8923660" cy="4844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white rectangular frame with red stars and shells on it&#10;&#10;Description automatically generated">
            <a:extLst>
              <a:ext uri="{FF2B5EF4-FFF2-40B4-BE49-F238E27FC236}">
                <a16:creationId xmlns:a16="http://schemas.microsoft.com/office/drawing/2014/main" id="{AEDD5BB5-AEE3-F227-DB12-A50BA93B9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4383"/>
          <a:stretch/>
        </p:blipFill>
        <p:spPr>
          <a:xfrm rot="21422419">
            <a:off x="2549101" y="78045"/>
            <a:ext cx="5135331" cy="2333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DF32E-45C7-8079-EAF1-C341DB09ADD6}"/>
              </a:ext>
            </a:extLst>
          </p:cNvPr>
          <p:cNvSpPr txBox="1"/>
          <p:nvPr/>
        </p:nvSpPr>
        <p:spPr>
          <a:xfrm>
            <a:off x="3347722" y="90618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vi-VN" sz="2800" dirty="0"/>
              <a:t>)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C6B67-57E4-28B9-B72C-A8D5E28172A7}"/>
              </a:ext>
            </a:extLst>
          </p:cNvPr>
          <p:cNvSpPr txBox="1"/>
          <p:nvPr/>
        </p:nvSpPr>
        <p:spPr>
          <a:xfrm>
            <a:off x="3726259" y="659493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6EB604-90B4-27BB-A73D-3464EFFB6946}"/>
              </a:ext>
            </a:extLst>
          </p:cNvPr>
          <p:cNvCxnSpPr/>
          <p:nvPr/>
        </p:nvCxnSpPr>
        <p:spPr>
          <a:xfrm>
            <a:off x="4130025" y="124969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F14F1B9-DC9F-98D9-D04B-0E9DB9BEB045}"/>
              </a:ext>
            </a:extLst>
          </p:cNvPr>
          <p:cNvSpPr txBox="1"/>
          <p:nvPr/>
        </p:nvSpPr>
        <p:spPr>
          <a:xfrm>
            <a:off x="3997535" y="68570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D7B13-EA6F-1EB1-0545-BC5DE994A13E}"/>
              </a:ext>
            </a:extLst>
          </p:cNvPr>
          <p:cNvSpPr txBox="1"/>
          <p:nvPr/>
        </p:nvSpPr>
        <p:spPr>
          <a:xfrm>
            <a:off x="4007193" y="12642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4C06C-5757-C2DB-F037-F088743D5C70}"/>
              </a:ext>
            </a:extLst>
          </p:cNvPr>
          <p:cNvSpPr txBox="1"/>
          <p:nvPr/>
        </p:nvSpPr>
        <p:spPr>
          <a:xfrm>
            <a:off x="4648549" y="964997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FEDB9C-843D-94A1-2C3F-07E15DFF6AC9}"/>
              </a:ext>
            </a:extLst>
          </p:cNvPr>
          <p:cNvCxnSpPr>
            <a:cxnSpLocks/>
          </p:cNvCxnSpPr>
          <p:nvPr/>
        </p:nvCxnSpPr>
        <p:spPr>
          <a:xfrm>
            <a:off x="5039851" y="1257888"/>
            <a:ext cx="38070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7DB273-204D-B925-9496-D78CF88E8CE0}"/>
              </a:ext>
            </a:extLst>
          </p:cNvPr>
          <p:cNvSpPr txBox="1"/>
          <p:nvPr/>
        </p:nvSpPr>
        <p:spPr>
          <a:xfrm>
            <a:off x="5035516" y="6805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0EBCD-306A-D9A4-B890-65F22C58B2AC}"/>
              </a:ext>
            </a:extLst>
          </p:cNvPr>
          <p:cNvSpPr txBox="1"/>
          <p:nvPr/>
        </p:nvSpPr>
        <p:spPr>
          <a:xfrm>
            <a:off x="5035516" y="12675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249F9-5B86-812A-722E-2F2B6F513ED8}"/>
              </a:ext>
            </a:extLst>
          </p:cNvPr>
          <p:cNvSpPr txBox="1"/>
          <p:nvPr/>
        </p:nvSpPr>
        <p:spPr>
          <a:xfrm>
            <a:off x="5804966" y="96449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686B3-0B73-AEEB-8494-886A249375FB}"/>
              </a:ext>
            </a:extLst>
          </p:cNvPr>
          <p:cNvSpPr txBox="1"/>
          <p:nvPr/>
        </p:nvSpPr>
        <p:spPr>
          <a:xfrm flipV="1">
            <a:off x="5510089" y="741866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51B15F-7D9F-41CE-2F8E-B18DE39D5447}"/>
              </a:ext>
            </a:extLst>
          </p:cNvPr>
          <p:cNvCxnSpPr>
            <a:cxnSpLocks/>
          </p:cNvCxnSpPr>
          <p:nvPr/>
        </p:nvCxnSpPr>
        <p:spPr>
          <a:xfrm>
            <a:off x="6261536" y="130205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71121B2-F665-808A-0BA1-D470797B0BA5}"/>
              </a:ext>
            </a:extLst>
          </p:cNvPr>
          <p:cNvSpPr txBox="1"/>
          <p:nvPr/>
        </p:nvSpPr>
        <p:spPr>
          <a:xfrm>
            <a:off x="6261536" y="74550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1A803-7F02-6BC6-7A0B-B45DA61B9B89}"/>
              </a:ext>
            </a:extLst>
          </p:cNvPr>
          <p:cNvSpPr txBox="1"/>
          <p:nvPr/>
        </p:nvSpPr>
        <p:spPr>
          <a:xfrm>
            <a:off x="6261536" y="129911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E0574-062A-A9BC-53B9-45CF7492E6BE}"/>
              </a:ext>
            </a:extLst>
          </p:cNvPr>
          <p:cNvSpPr txBox="1"/>
          <p:nvPr/>
        </p:nvSpPr>
        <p:spPr>
          <a:xfrm>
            <a:off x="234911" y="2292019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D4E3A5-F622-9061-0DDE-A6C225882FAD}"/>
              </a:ext>
            </a:extLst>
          </p:cNvPr>
          <p:cNvCxnSpPr/>
          <p:nvPr/>
        </p:nvCxnSpPr>
        <p:spPr>
          <a:xfrm>
            <a:off x="638677" y="2882224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177B30-27DA-12B7-2627-A815213A6407}"/>
              </a:ext>
            </a:extLst>
          </p:cNvPr>
          <p:cNvSpPr txBox="1"/>
          <p:nvPr/>
        </p:nvSpPr>
        <p:spPr>
          <a:xfrm>
            <a:off x="506187" y="231823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9B6E1-950A-E495-0122-FF958E355032}"/>
              </a:ext>
            </a:extLst>
          </p:cNvPr>
          <p:cNvSpPr txBox="1"/>
          <p:nvPr/>
        </p:nvSpPr>
        <p:spPr>
          <a:xfrm>
            <a:off x="515845" y="28967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26766F-17DB-BF61-5EBA-881ABBA768BD}"/>
              </a:ext>
            </a:extLst>
          </p:cNvPr>
          <p:cNvSpPr txBox="1"/>
          <p:nvPr/>
        </p:nvSpPr>
        <p:spPr>
          <a:xfrm>
            <a:off x="1157201" y="2597523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0A1A67-3AD4-0434-512C-4EB37B0D3029}"/>
              </a:ext>
            </a:extLst>
          </p:cNvPr>
          <p:cNvCxnSpPr>
            <a:cxnSpLocks/>
          </p:cNvCxnSpPr>
          <p:nvPr/>
        </p:nvCxnSpPr>
        <p:spPr>
          <a:xfrm>
            <a:off x="1548503" y="2890414"/>
            <a:ext cx="38070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56BE10-61D6-9024-14AC-A5A0BB513D86}"/>
              </a:ext>
            </a:extLst>
          </p:cNvPr>
          <p:cNvSpPr txBox="1"/>
          <p:nvPr/>
        </p:nvSpPr>
        <p:spPr>
          <a:xfrm>
            <a:off x="1544168" y="23131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FCFBB3-572D-9071-07F6-9128551D7F63}"/>
              </a:ext>
            </a:extLst>
          </p:cNvPr>
          <p:cNvSpPr txBox="1"/>
          <p:nvPr/>
        </p:nvSpPr>
        <p:spPr>
          <a:xfrm>
            <a:off x="1544168" y="290010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7DD009-01DD-7658-1B3D-BD796725F72B}"/>
              </a:ext>
            </a:extLst>
          </p:cNvPr>
          <p:cNvSpPr txBox="1"/>
          <p:nvPr/>
        </p:nvSpPr>
        <p:spPr>
          <a:xfrm>
            <a:off x="2352646" y="260629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822F9D-261A-21C1-E844-2C19639636D0}"/>
              </a:ext>
            </a:extLst>
          </p:cNvPr>
          <p:cNvSpPr txBox="1"/>
          <p:nvPr/>
        </p:nvSpPr>
        <p:spPr>
          <a:xfrm flipV="1">
            <a:off x="2018741" y="2374392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E5372A-8A4A-C357-3BAF-1A251919C2B9}"/>
              </a:ext>
            </a:extLst>
          </p:cNvPr>
          <p:cNvCxnSpPr>
            <a:cxnSpLocks/>
          </p:cNvCxnSpPr>
          <p:nvPr/>
        </p:nvCxnSpPr>
        <p:spPr>
          <a:xfrm>
            <a:off x="2770188" y="293457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C3B16F-D547-3FE8-0791-15A4278378BF}"/>
              </a:ext>
            </a:extLst>
          </p:cNvPr>
          <p:cNvSpPr txBox="1"/>
          <p:nvPr/>
        </p:nvSpPr>
        <p:spPr>
          <a:xfrm>
            <a:off x="2770188" y="237803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0EFAFC-186B-0901-2C16-47C9F0F6D49B}"/>
              </a:ext>
            </a:extLst>
          </p:cNvPr>
          <p:cNvSpPr txBox="1"/>
          <p:nvPr/>
        </p:nvSpPr>
        <p:spPr>
          <a:xfrm>
            <a:off x="2770188" y="293164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D206C4-7808-9E2F-425E-F4F5172796B9}"/>
              </a:ext>
            </a:extLst>
          </p:cNvPr>
          <p:cNvSpPr txBox="1"/>
          <p:nvPr/>
        </p:nvSpPr>
        <p:spPr>
          <a:xfrm>
            <a:off x="3814318" y="2292019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AF9A74-DE89-9886-4C09-A0467CABBD88}"/>
              </a:ext>
            </a:extLst>
          </p:cNvPr>
          <p:cNvCxnSpPr/>
          <p:nvPr/>
        </p:nvCxnSpPr>
        <p:spPr>
          <a:xfrm>
            <a:off x="4218084" y="2882224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B1F97E-B0C9-9A25-E34B-F31E9F80DB05}"/>
              </a:ext>
            </a:extLst>
          </p:cNvPr>
          <p:cNvSpPr txBox="1"/>
          <p:nvPr/>
        </p:nvSpPr>
        <p:spPr>
          <a:xfrm>
            <a:off x="4085594" y="231823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1FF808-803A-267C-CC40-F0606CAFE774}"/>
              </a:ext>
            </a:extLst>
          </p:cNvPr>
          <p:cNvSpPr txBox="1"/>
          <p:nvPr/>
        </p:nvSpPr>
        <p:spPr>
          <a:xfrm>
            <a:off x="4095252" y="28967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5D6FD9-8DF4-414F-D6B4-54BA8A014E28}"/>
              </a:ext>
            </a:extLst>
          </p:cNvPr>
          <p:cNvSpPr txBox="1"/>
          <p:nvPr/>
        </p:nvSpPr>
        <p:spPr>
          <a:xfrm>
            <a:off x="4736608" y="2597523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D6D1CF-ADE5-4E6B-D6EA-00008330D674}"/>
              </a:ext>
            </a:extLst>
          </p:cNvPr>
          <p:cNvCxnSpPr>
            <a:cxnSpLocks/>
          </p:cNvCxnSpPr>
          <p:nvPr/>
        </p:nvCxnSpPr>
        <p:spPr>
          <a:xfrm>
            <a:off x="5127910" y="2890414"/>
            <a:ext cx="38070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2ED239-2683-6EAD-CAE5-D4CDD726BDE8}"/>
              </a:ext>
            </a:extLst>
          </p:cNvPr>
          <p:cNvSpPr txBox="1"/>
          <p:nvPr/>
        </p:nvSpPr>
        <p:spPr>
          <a:xfrm>
            <a:off x="5123575" y="23131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5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1DED49-25B6-A630-2546-140AA8BF141A}"/>
              </a:ext>
            </a:extLst>
          </p:cNvPr>
          <p:cNvSpPr txBox="1"/>
          <p:nvPr/>
        </p:nvSpPr>
        <p:spPr>
          <a:xfrm>
            <a:off x="5030996" y="290380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10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07A091-7146-CB2B-C34F-F11B1E9F8FE4}"/>
              </a:ext>
            </a:extLst>
          </p:cNvPr>
          <p:cNvSpPr txBox="1"/>
          <p:nvPr/>
        </p:nvSpPr>
        <p:spPr>
          <a:xfrm>
            <a:off x="5932053" y="260629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362B4E-B3B1-0BC0-BCB6-D65EC32AD468}"/>
              </a:ext>
            </a:extLst>
          </p:cNvPr>
          <p:cNvSpPr txBox="1"/>
          <p:nvPr/>
        </p:nvSpPr>
        <p:spPr>
          <a:xfrm flipV="1">
            <a:off x="5598148" y="2374392"/>
            <a:ext cx="418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n-lt"/>
              </a:rPr>
              <a:t>(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673A1B1-D03B-C8D0-7F61-EA67B43799A3}"/>
              </a:ext>
            </a:extLst>
          </p:cNvPr>
          <p:cNvCxnSpPr>
            <a:cxnSpLocks/>
          </p:cNvCxnSpPr>
          <p:nvPr/>
        </p:nvCxnSpPr>
        <p:spPr>
          <a:xfrm>
            <a:off x="6349595" y="293457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A91572D-A5F7-29C2-465A-E690D0CDE724}"/>
              </a:ext>
            </a:extLst>
          </p:cNvPr>
          <p:cNvSpPr txBox="1"/>
          <p:nvPr/>
        </p:nvSpPr>
        <p:spPr>
          <a:xfrm>
            <a:off x="6349595" y="237803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FE5C8F-C150-28D0-DE1A-3C3F812733E6}"/>
              </a:ext>
            </a:extLst>
          </p:cNvPr>
          <p:cNvSpPr txBox="1"/>
          <p:nvPr/>
        </p:nvSpPr>
        <p:spPr>
          <a:xfrm>
            <a:off x="6349595" y="293164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02CA77-5F74-CA3C-8834-24D41B186376}"/>
              </a:ext>
            </a:extLst>
          </p:cNvPr>
          <p:cNvSpPr txBox="1"/>
          <p:nvPr/>
        </p:nvSpPr>
        <p:spPr>
          <a:xfrm>
            <a:off x="3436553" y="263964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09EEC9-3205-E5FD-6274-1BE6C9369B50}"/>
              </a:ext>
            </a:extLst>
          </p:cNvPr>
          <p:cNvCxnSpPr/>
          <p:nvPr/>
        </p:nvCxnSpPr>
        <p:spPr>
          <a:xfrm>
            <a:off x="3973264" y="3970285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E5B68C0-C6CE-9AC4-F36D-694D13D354AC}"/>
              </a:ext>
            </a:extLst>
          </p:cNvPr>
          <p:cNvSpPr txBox="1"/>
          <p:nvPr/>
        </p:nvSpPr>
        <p:spPr>
          <a:xfrm>
            <a:off x="3840774" y="34062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10</a:t>
            </a:r>
            <a:endParaRPr lang="en-US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FCB49-B272-484F-E07E-7F2B51761C0B}"/>
              </a:ext>
            </a:extLst>
          </p:cNvPr>
          <p:cNvSpPr txBox="1"/>
          <p:nvPr/>
        </p:nvSpPr>
        <p:spPr>
          <a:xfrm>
            <a:off x="3850432" y="398484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865E54-B0BC-6BFA-D1EC-E39E2244D3A6}"/>
              </a:ext>
            </a:extLst>
          </p:cNvPr>
          <p:cNvSpPr txBox="1"/>
          <p:nvPr/>
        </p:nvSpPr>
        <p:spPr>
          <a:xfrm>
            <a:off x="4435849" y="368236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FEE244C-21F7-6E65-9191-E5DE31544931}"/>
              </a:ext>
            </a:extLst>
          </p:cNvPr>
          <p:cNvCxnSpPr>
            <a:cxnSpLocks/>
          </p:cNvCxnSpPr>
          <p:nvPr/>
        </p:nvCxnSpPr>
        <p:spPr>
          <a:xfrm>
            <a:off x="4853391" y="4010652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7BAB971-BC7E-280B-285E-3E3576236485}"/>
              </a:ext>
            </a:extLst>
          </p:cNvPr>
          <p:cNvSpPr txBox="1"/>
          <p:nvPr/>
        </p:nvSpPr>
        <p:spPr>
          <a:xfrm>
            <a:off x="4853391" y="34541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F4433A-A0D2-1768-E2FE-E5A5BF649397}"/>
              </a:ext>
            </a:extLst>
          </p:cNvPr>
          <p:cNvSpPr txBox="1"/>
          <p:nvPr/>
        </p:nvSpPr>
        <p:spPr>
          <a:xfrm>
            <a:off x="4853391" y="400771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133199-2E75-533B-C4C3-E8C670E2A6E0}"/>
              </a:ext>
            </a:extLst>
          </p:cNvPr>
          <p:cNvSpPr txBox="1"/>
          <p:nvPr/>
        </p:nvSpPr>
        <p:spPr>
          <a:xfrm>
            <a:off x="3446786" y="371627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8B4C81-2787-82A5-8E56-D85EEA6AAD65}"/>
              </a:ext>
            </a:extLst>
          </p:cNvPr>
          <p:cNvSpPr txBox="1"/>
          <p:nvPr/>
        </p:nvSpPr>
        <p:spPr>
          <a:xfrm>
            <a:off x="6424120" y="368236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7247EF8-2CCC-C4CD-3E68-BDC84B542E1B}"/>
              </a:ext>
            </a:extLst>
          </p:cNvPr>
          <p:cNvCxnSpPr>
            <a:cxnSpLocks/>
          </p:cNvCxnSpPr>
          <p:nvPr/>
        </p:nvCxnSpPr>
        <p:spPr>
          <a:xfrm>
            <a:off x="6841662" y="4010652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B26142D-7389-0DA6-671A-62FDDD37AA2F}"/>
              </a:ext>
            </a:extLst>
          </p:cNvPr>
          <p:cNvSpPr txBox="1"/>
          <p:nvPr/>
        </p:nvSpPr>
        <p:spPr>
          <a:xfrm>
            <a:off x="6841662" y="34541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FF3AE3-E90C-9DE1-F5DE-2B75C85C632F}"/>
              </a:ext>
            </a:extLst>
          </p:cNvPr>
          <p:cNvSpPr txBox="1"/>
          <p:nvPr/>
        </p:nvSpPr>
        <p:spPr>
          <a:xfrm>
            <a:off x="6841662" y="400771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5E78B3-C52B-606A-773D-2314691C7338}"/>
              </a:ext>
            </a:extLst>
          </p:cNvPr>
          <p:cNvSpPr txBox="1"/>
          <p:nvPr/>
        </p:nvSpPr>
        <p:spPr>
          <a:xfrm>
            <a:off x="5505806" y="376414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43598A-346D-3BF7-7870-7BD7FBE30EF9}"/>
              </a:ext>
            </a:extLst>
          </p:cNvPr>
          <p:cNvSpPr txBox="1"/>
          <p:nvPr/>
        </p:nvSpPr>
        <p:spPr>
          <a:xfrm>
            <a:off x="5930875" y="370867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1</a:t>
            </a:r>
            <a:endParaRPr lang="en-US" sz="28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CE32651-3F13-8C35-E086-458B1D852C83}"/>
              </a:ext>
            </a:extLst>
          </p:cNvPr>
          <p:cNvCxnSpPr>
            <a:cxnSpLocks/>
          </p:cNvCxnSpPr>
          <p:nvPr/>
        </p:nvCxnSpPr>
        <p:spPr>
          <a:xfrm>
            <a:off x="7952824" y="3987782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B9E50E6-30A6-B600-6ABC-A43EFAB8CDAA}"/>
              </a:ext>
            </a:extLst>
          </p:cNvPr>
          <p:cNvSpPr txBox="1"/>
          <p:nvPr/>
        </p:nvSpPr>
        <p:spPr>
          <a:xfrm>
            <a:off x="7952824" y="343123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31567-197E-4E64-CFDE-55B923FF8F66}"/>
              </a:ext>
            </a:extLst>
          </p:cNvPr>
          <p:cNvSpPr txBox="1"/>
          <p:nvPr/>
        </p:nvSpPr>
        <p:spPr>
          <a:xfrm>
            <a:off x="7952824" y="398484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89F38B-9E07-B1D9-3A45-6A2D2B07E872}"/>
              </a:ext>
            </a:extLst>
          </p:cNvPr>
          <p:cNvSpPr txBox="1"/>
          <p:nvPr/>
        </p:nvSpPr>
        <p:spPr>
          <a:xfrm>
            <a:off x="7527755" y="372986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pic>
        <p:nvPicPr>
          <p:cNvPr id="75" name="Picture 74" descr="Cartoon children playing in sand&#10;&#10;Description automatically generated">
            <a:extLst>
              <a:ext uri="{FF2B5EF4-FFF2-40B4-BE49-F238E27FC236}">
                <a16:creationId xmlns:a16="http://schemas.microsoft.com/office/drawing/2014/main" id="{7DB83809-592E-4891-36A2-5C4BCAEC7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988" y="94002"/>
            <a:ext cx="2105058" cy="2105058"/>
          </a:xfrm>
          <a:prstGeom prst="rect">
            <a:avLst/>
          </a:prstGeom>
        </p:spPr>
      </p:pic>
      <p:pic>
        <p:nvPicPr>
          <p:cNvPr id="76" name="Picture 75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B7799AD0-71EC-458D-FC70-4EB93FD4BC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16200000">
            <a:off x="-283235" y="245618"/>
            <a:ext cx="2082296" cy="1515826"/>
          </a:xfrm>
          <a:prstGeom prst="rect">
            <a:avLst/>
          </a:prstGeom>
        </p:spPr>
      </p:pic>
      <p:pic>
        <p:nvPicPr>
          <p:cNvPr id="77" name="Picture 76" descr="A paper cut out of a beach with palm leaves&#10;&#10;Description automatically generated">
            <a:extLst>
              <a:ext uri="{FF2B5EF4-FFF2-40B4-BE49-F238E27FC236}">
                <a16:creationId xmlns:a16="http://schemas.microsoft.com/office/drawing/2014/main" id="{313CB55C-C938-3A0A-C6A1-E20324541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7" b="70632"/>
          <a:stretch/>
        </p:blipFill>
        <p:spPr>
          <a:xfrm rot="5400000" flipH="1">
            <a:off x="7700589" y="218111"/>
            <a:ext cx="1670655" cy="12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6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3" grpId="0"/>
      <p:bldP spid="24" grpId="0"/>
      <p:bldP spid="27" grpId="0"/>
      <p:bldP spid="28" grpId="0"/>
      <p:bldP spid="30" grpId="0"/>
      <p:bldP spid="31" grpId="0"/>
      <p:bldP spid="32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8" grpId="0"/>
      <p:bldP spid="49" grpId="0"/>
      <p:bldP spid="54" grpId="0"/>
      <p:bldP spid="57" grpId="0"/>
      <p:bldP spid="58" grpId="0"/>
      <p:bldP spid="59" grpId="0"/>
      <p:bldP spid="63" grpId="0"/>
      <p:bldP spid="65" grpId="0"/>
      <p:bldP spid="66" grpId="0"/>
      <p:bldP spid="67" grpId="0"/>
      <p:bldP spid="68" grpId="0"/>
      <p:bldP spid="71" grpId="0"/>
      <p:bldP spid="72" grpId="0"/>
      <p:bldP spid="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hild and child in a pirate ship&#10;&#10;Description automatically generated">
            <a:extLst>
              <a:ext uri="{FF2B5EF4-FFF2-40B4-BE49-F238E27FC236}">
                <a16:creationId xmlns:a16="http://schemas.microsoft.com/office/drawing/2014/main" id="{954B33B0-7869-4B5B-A336-89C53C05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3" b="94719" l="3829" r="97217">
                        <a14:foregroundMark x1="35823" y1="6313" x2="36639" y2="15581"/>
                        <a14:foregroundMark x1="36095" y1="3096" x2="37058" y2="6597"/>
                        <a14:foregroundMark x1="34693" y1="34257" x2="34986" y2="44334"/>
                        <a14:foregroundMark x1="32203" y1="31182" x2="31220" y2="39640"/>
                        <a14:foregroundMark x1="8454" y1="30109" x2="8307" y2="38426"/>
                        <a14:foregroundMark x1="41515" y1="83711" x2="73195" y2="84116"/>
                        <a14:foregroundMark x1="29274" y1="88406" x2="61938" y2="88952"/>
                        <a14:foregroundMark x1="28165" y1="70943" x2="30801" y2="85188"/>
                        <a14:foregroundMark x1="59992" y1="70275" x2="70119" y2="87738"/>
                        <a14:foregroundMark x1="68466" y1="73351" x2="82067" y2="89073"/>
                        <a14:foregroundMark x1="65830" y1="88952" x2="86796" y2="93646"/>
                        <a14:foregroundMark x1="86796" y1="93646" x2="86796" y2="94719"/>
                        <a14:foregroundMark x1="6780" y1="88810" x2="7198" y2="88810"/>
                        <a14:foregroundMark x1="94308" y1="90550" x2="94999" y2="90955"/>
                        <a14:foregroundMark x1="94727" y1="79401" x2="94162" y2="80878"/>
                        <a14:foregroundMark x1="96380" y1="26872" x2="96380" y2="33994"/>
                        <a14:foregroundMark x1="64574" y1="17463" x2="64721" y2="26204"/>
                        <a14:foregroundMark x1="64721" y1="26204" x2="64721" y2="26204"/>
                        <a14:foregroundMark x1="60536" y1="15459" x2="67901" y2="17604"/>
                        <a14:foregroundMark x1="67901" y1="17604" x2="70266" y2="20700"/>
                        <a14:foregroundMark x1="38732" y1="2833" x2="41933" y2="4978"/>
                        <a14:foregroundMark x1="42770" y1="4168" x2="43587" y2="4573"/>
                        <a14:foregroundMark x1="27893" y1="7001" x2="26219" y2="7386"/>
                        <a14:foregroundMark x1="3850" y1="65965" x2="8307" y2="64083"/>
                        <a14:foregroundMark x1="96945" y1="91238" x2="97217" y2="91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2366" y="2289490"/>
            <a:ext cx="2976518" cy="3078039"/>
          </a:xfrm>
          <a:prstGeom prst="rect">
            <a:avLst/>
          </a:prstGeom>
        </p:spPr>
      </p:pic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0EBEB224-D97C-E145-4451-B95159A560C0}"/>
              </a:ext>
            </a:extLst>
          </p:cNvPr>
          <p:cNvSpPr/>
          <p:nvPr/>
        </p:nvSpPr>
        <p:spPr>
          <a:xfrm>
            <a:off x="1782501" y="394002"/>
            <a:ext cx="5613722" cy="1987995"/>
          </a:xfrm>
          <a:custGeom>
            <a:avLst/>
            <a:gdLst>
              <a:gd name="connsiteX0" fmla="*/ 0 w 5613722"/>
              <a:gd name="connsiteY0" fmla="*/ 445331 h 1987995"/>
              <a:gd name="connsiteX1" fmla="*/ 445331 w 5613722"/>
              <a:gd name="connsiteY1" fmla="*/ 0 h 1987995"/>
              <a:gd name="connsiteX2" fmla="*/ 5168391 w 5613722"/>
              <a:gd name="connsiteY2" fmla="*/ 0 h 1987995"/>
              <a:gd name="connsiteX3" fmla="*/ 5613722 w 5613722"/>
              <a:gd name="connsiteY3" fmla="*/ 445331 h 1987995"/>
              <a:gd name="connsiteX4" fmla="*/ 5613722 w 5613722"/>
              <a:gd name="connsiteY4" fmla="*/ 1542664 h 1987995"/>
              <a:gd name="connsiteX5" fmla="*/ 5168391 w 5613722"/>
              <a:gd name="connsiteY5" fmla="*/ 1987995 h 1987995"/>
              <a:gd name="connsiteX6" fmla="*/ 445331 w 5613722"/>
              <a:gd name="connsiteY6" fmla="*/ 1987995 h 1987995"/>
              <a:gd name="connsiteX7" fmla="*/ 0 w 5613722"/>
              <a:gd name="connsiteY7" fmla="*/ 1542664 h 1987995"/>
              <a:gd name="connsiteX8" fmla="*/ 0 w 5613722"/>
              <a:gd name="connsiteY8" fmla="*/ 445331 h 198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3722" h="1987995" fill="none" extrusionOk="0">
                <a:moveTo>
                  <a:pt x="0" y="445331"/>
                </a:moveTo>
                <a:cubicBezTo>
                  <a:pt x="-10607" y="197665"/>
                  <a:pt x="207296" y="6473"/>
                  <a:pt x="445331" y="0"/>
                </a:cubicBezTo>
                <a:cubicBezTo>
                  <a:pt x="2714368" y="130954"/>
                  <a:pt x="3129895" y="43574"/>
                  <a:pt x="5168391" y="0"/>
                </a:cubicBezTo>
                <a:cubicBezTo>
                  <a:pt x="5440667" y="40550"/>
                  <a:pt x="5629266" y="218421"/>
                  <a:pt x="5613722" y="445331"/>
                </a:cubicBezTo>
                <a:cubicBezTo>
                  <a:pt x="5680169" y="960423"/>
                  <a:pt x="5649385" y="1085184"/>
                  <a:pt x="5613722" y="1542664"/>
                </a:cubicBezTo>
                <a:cubicBezTo>
                  <a:pt x="5602704" y="1790423"/>
                  <a:pt x="5381862" y="1965585"/>
                  <a:pt x="5168391" y="1987995"/>
                </a:cubicBezTo>
                <a:cubicBezTo>
                  <a:pt x="4466150" y="2143192"/>
                  <a:pt x="1648147" y="2151015"/>
                  <a:pt x="445331" y="1987995"/>
                </a:cubicBezTo>
                <a:cubicBezTo>
                  <a:pt x="200074" y="1978621"/>
                  <a:pt x="-21980" y="1801448"/>
                  <a:pt x="0" y="1542664"/>
                </a:cubicBezTo>
                <a:cubicBezTo>
                  <a:pt x="25523" y="1157674"/>
                  <a:pt x="-61532" y="697782"/>
                  <a:pt x="0" y="445331"/>
                </a:cubicBezTo>
                <a:close/>
              </a:path>
              <a:path w="5613722" h="1987995" stroke="0" extrusionOk="0">
                <a:moveTo>
                  <a:pt x="0" y="445331"/>
                </a:moveTo>
                <a:cubicBezTo>
                  <a:pt x="-2522" y="197825"/>
                  <a:pt x="162709" y="13764"/>
                  <a:pt x="445331" y="0"/>
                </a:cubicBezTo>
                <a:cubicBezTo>
                  <a:pt x="2094669" y="132882"/>
                  <a:pt x="3323254" y="-84951"/>
                  <a:pt x="5168391" y="0"/>
                </a:cubicBezTo>
                <a:cubicBezTo>
                  <a:pt x="5399491" y="14502"/>
                  <a:pt x="5611923" y="209326"/>
                  <a:pt x="5613722" y="445331"/>
                </a:cubicBezTo>
                <a:cubicBezTo>
                  <a:pt x="5688746" y="923231"/>
                  <a:pt x="5710572" y="1375001"/>
                  <a:pt x="5613722" y="1542664"/>
                </a:cubicBezTo>
                <a:cubicBezTo>
                  <a:pt x="5660344" y="1794145"/>
                  <a:pt x="5434330" y="1946858"/>
                  <a:pt x="5168391" y="1987995"/>
                </a:cubicBezTo>
                <a:cubicBezTo>
                  <a:pt x="4444307" y="2075634"/>
                  <a:pt x="1606559" y="1915316"/>
                  <a:pt x="445331" y="1987995"/>
                </a:cubicBezTo>
                <a:cubicBezTo>
                  <a:pt x="195894" y="1954740"/>
                  <a:pt x="-21604" y="1818637"/>
                  <a:pt x="0" y="1542664"/>
                </a:cubicBezTo>
                <a:cubicBezTo>
                  <a:pt x="67884" y="1116343"/>
                  <a:pt x="-48227" y="639980"/>
                  <a:pt x="0" y="44533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2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694139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Chúc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mừng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chinh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phục</a:t>
            </a:r>
            <a:endParaRPr lang="en-US" sz="2400" b="1" dirty="0">
              <a:latin typeface="+mn-lt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140156" y="1096325"/>
            <a:ext cx="492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được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thách</a:t>
            </a:r>
            <a:r>
              <a:rPr lang="en-US" sz="2400" b="1" dirty="0">
                <a:latin typeface="+mn-lt"/>
              </a:rPr>
              <a:t>. </a:t>
            </a:r>
          </a:p>
          <a:p>
            <a:pPr algn="ctr"/>
            <a:r>
              <a:rPr lang="en-US" sz="2400" b="1" dirty="0" err="1">
                <a:latin typeface="+mn-lt"/>
              </a:rPr>
              <a:t>Đây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chính</a:t>
            </a:r>
            <a:r>
              <a:rPr lang="en-US" sz="2400" b="1" dirty="0">
                <a:latin typeface="+mn-lt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10902" y="180911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là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phần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thưởng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dành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.</a:t>
            </a:r>
          </a:p>
        </p:txBody>
      </p: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00" t="11589" r="19980" b="17582"/>
          <a:stretch/>
        </p:blipFill>
        <p:spPr>
          <a:xfrm>
            <a:off x="1934633" y="2185128"/>
            <a:ext cx="4266245" cy="295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" y="0"/>
            <a:ext cx="9144000" cy="52733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390161"/>
            <a:ext cx="9144000" cy="883226"/>
            <a:chOff x="0" y="5766956"/>
            <a:chExt cx="12496800" cy="1177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0" y="5766956"/>
              <a:ext cx="6257401" cy="1177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6239399" y="5766956"/>
              <a:ext cx="6257401" cy="1177635"/>
            </a:xfrm>
            <a:prstGeom prst="rect">
              <a:avLst/>
            </a:prstGeom>
          </p:spPr>
        </p:pic>
      </p:grpSp>
      <p:pic>
        <p:nvPicPr>
          <p:cNvPr id="11" name="playful-1409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817" y="3341786"/>
            <a:ext cx="457200" cy="45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499355-5583-E351-6034-A5A8AE881174}"/>
              </a:ext>
            </a:extLst>
          </p:cNvPr>
          <p:cNvSpPr txBox="1"/>
          <p:nvPr/>
        </p:nvSpPr>
        <p:spPr>
          <a:xfrm>
            <a:off x="876318" y="3973949"/>
            <a:ext cx="7404535" cy="23391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19050">
                  <a:solidFill>
                    <a:srgbClr val="FFC000"/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Vườ</a:t>
            </a:r>
            <a:r>
              <a:rPr lang="vi-VN" sz="8800" kern="1200" dirty="0">
                <a:ln w="19050">
                  <a:solidFill>
                    <a:srgbClr val="FFC000"/>
                  </a:solidFill>
                </a:ln>
                <a:solidFill>
                  <a:srgbClr val="FFFF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n hoa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kern="1200" dirty="0">
                <a:ln w="19050">
                  <a:solidFill>
                    <a:srgbClr val="FFC000"/>
                  </a:solidFill>
                </a:ln>
                <a:solidFill>
                  <a:srgbClr val="F7BFD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LNTH-LuoLuoNotangYuanTi 1" panose="020B0604020202020204" charset="-128"/>
                <a:cs typeface="LNTH-LuoLuoNotangYuanTi 1" panose="020B0604020202020204" charset="-128"/>
              </a:rPr>
              <a:t>hạnh phúc</a:t>
            </a:r>
            <a:endParaRPr kumimoji="0" lang="vi-VN" sz="9600" b="0" i="0" u="none" strike="noStrike" kern="1200" cap="none" spc="0" normalizeH="0" baseline="0" noProof="0" dirty="0">
              <a:ln w="19050">
                <a:solidFill>
                  <a:srgbClr val="FFC000"/>
                </a:solidFill>
              </a:ln>
              <a:solidFill>
                <a:srgbClr val="F7BFD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LuoLuoNotangYuanTi 1" panose="020B0604020202020204" charset="-128"/>
              <a:ea typeface="LNTH-LuoLuoNotangYuanTi 1" panose="020B0604020202020204" charset="-128"/>
              <a:cs typeface="LNTH-LuoLuoNotangYuanTi 1" panose="020B060402020202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20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3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390161"/>
            <a:ext cx="9144000" cy="883226"/>
            <a:chOff x="0" y="5766956"/>
            <a:chExt cx="12496800" cy="1177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0" y="5766956"/>
              <a:ext cx="6257401" cy="1177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6239399" y="5766956"/>
              <a:ext cx="6257401" cy="1177635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145663" y="265748"/>
            <a:ext cx="8779740" cy="4612005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1242942" y="407714"/>
            <a:ext cx="6823709" cy="1533429"/>
          </a:xfrm>
          <a:prstGeom prst="doubleWave">
            <a:avLst>
              <a:gd name="adj1" fmla="val 6250"/>
              <a:gd name="adj2" fmla="val 149"/>
            </a:avLst>
          </a:prstGeom>
          <a:solidFill>
            <a:srgbClr val="FFF89A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Calibri" panose="020F0502020204030204"/>
              </a:rPr>
              <a:t>     Kết quả của biểu thức: </a:t>
            </a:r>
            <a:endParaRPr lang="en-US" sz="27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30655" y="3524859"/>
            <a:ext cx="4336412" cy="1097872"/>
            <a:chOff x="6052454" y="4594928"/>
            <a:chExt cx="5781882" cy="1463829"/>
          </a:xfrm>
        </p:grpSpPr>
        <p:sp>
          <p:nvSpPr>
            <p:cNvPr id="12" name="Rounded Rectangle 11"/>
            <p:cNvSpPr/>
            <p:nvPr/>
          </p:nvSpPr>
          <p:spPr>
            <a:xfrm>
              <a:off x="7016204" y="4594928"/>
              <a:ext cx="4818132" cy="1407885"/>
            </a:xfrm>
            <a:prstGeom prst="roundRect">
              <a:avLst/>
            </a:prstGeom>
            <a:solidFill>
              <a:srgbClr val="FFFEC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454" y="4595717"/>
              <a:ext cx="1463040" cy="146304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977" y="3534290"/>
            <a:ext cx="4405043" cy="1097280"/>
            <a:chOff x="-97250" y="4567351"/>
            <a:chExt cx="5873390" cy="1463040"/>
          </a:xfrm>
        </p:grpSpPr>
        <p:sp>
          <p:nvSpPr>
            <p:cNvPr id="15" name="Rounded Rectangle 14"/>
            <p:cNvSpPr/>
            <p:nvPr/>
          </p:nvSpPr>
          <p:spPr>
            <a:xfrm>
              <a:off x="928911" y="4567351"/>
              <a:ext cx="4847229" cy="1407885"/>
            </a:xfrm>
            <a:prstGeom prst="roundRect">
              <a:avLst/>
            </a:prstGeom>
            <a:solidFill>
              <a:srgbClr val="FFFEC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50" y="4567351"/>
              <a:ext cx="1463040" cy="14630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517743" y="2234034"/>
            <a:ext cx="4223251" cy="1124972"/>
            <a:chOff x="6168570" y="2873828"/>
            <a:chExt cx="5631001" cy="1499962"/>
          </a:xfrm>
        </p:grpSpPr>
        <p:sp>
          <p:nvSpPr>
            <p:cNvPr id="18" name="Rounded Rectangle 17"/>
            <p:cNvSpPr/>
            <p:nvPr/>
          </p:nvSpPr>
          <p:spPr>
            <a:xfrm>
              <a:off x="7016205" y="2873828"/>
              <a:ext cx="4783366" cy="1407885"/>
            </a:xfrm>
            <a:prstGeom prst="roundRect">
              <a:avLst/>
            </a:prstGeom>
            <a:solidFill>
              <a:srgbClr val="FFFEC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570" y="2910750"/>
              <a:ext cx="1463040" cy="14630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056" y="2238608"/>
            <a:ext cx="4440964" cy="1097280"/>
            <a:chOff x="-145145" y="2839774"/>
            <a:chExt cx="6212114" cy="1463040"/>
          </a:xfrm>
        </p:grpSpPr>
        <p:sp>
          <p:nvSpPr>
            <p:cNvPr id="21" name="Rounded Rectangle 20"/>
            <p:cNvSpPr/>
            <p:nvPr/>
          </p:nvSpPr>
          <p:spPr>
            <a:xfrm>
              <a:off x="943426" y="2873829"/>
              <a:ext cx="5123543" cy="1407885"/>
            </a:xfrm>
            <a:prstGeom prst="roundRect">
              <a:avLst/>
            </a:prstGeom>
            <a:solidFill>
              <a:srgbClr val="FFFEC4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145" y="2839774"/>
              <a:ext cx="1463040" cy="146304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5138540" y="3528691"/>
            <a:ext cx="3617382" cy="1076597"/>
          </a:xfrm>
          <a:prstGeom prst="roundRect">
            <a:avLst/>
          </a:prstGeom>
          <a:noFill/>
          <a:ln w="107950">
            <a:solidFill>
              <a:srgbClr val="FF7B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EC0870-3077-AEED-16B1-F99611940185}"/>
              </a:ext>
            </a:extLst>
          </p:cNvPr>
          <p:cNvCxnSpPr/>
          <p:nvPr/>
        </p:nvCxnSpPr>
        <p:spPr>
          <a:xfrm>
            <a:off x="5186178" y="121206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F337FE-4730-DF9C-4675-1A64E3A9141F}"/>
              </a:ext>
            </a:extLst>
          </p:cNvPr>
          <p:cNvSpPr txBox="1"/>
          <p:nvPr/>
        </p:nvSpPr>
        <p:spPr>
          <a:xfrm>
            <a:off x="5186178" y="6168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26C3FC-2536-34B0-12B6-AD104E7BB100}"/>
              </a:ext>
            </a:extLst>
          </p:cNvPr>
          <p:cNvSpPr txBox="1"/>
          <p:nvPr/>
        </p:nvSpPr>
        <p:spPr>
          <a:xfrm>
            <a:off x="5201002" y="120830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4E89B0-C2C1-C0C6-C62D-1ED4864B18D3}"/>
              </a:ext>
            </a:extLst>
          </p:cNvPr>
          <p:cNvSpPr txBox="1"/>
          <p:nvPr/>
        </p:nvSpPr>
        <p:spPr>
          <a:xfrm>
            <a:off x="5680806" y="93393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A18854-80CF-4A0F-440E-65071D10FB79}"/>
              </a:ext>
            </a:extLst>
          </p:cNvPr>
          <p:cNvCxnSpPr>
            <a:cxnSpLocks/>
          </p:cNvCxnSpPr>
          <p:nvPr/>
        </p:nvCxnSpPr>
        <p:spPr>
          <a:xfrm>
            <a:off x="6072108" y="122682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2D538AE-93E7-5DD0-3080-9F2897BE2B43}"/>
              </a:ext>
            </a:extLst>
          </p:cNvPr>
          <p:cNvSpPr txBox="1"/>
          <p:nvPr/>
        </p:nvSpPr>
        <p:spPr>
          <a:xfrm>
            <a:off x="6101544" y="6398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7FF5E-1056-3069-CC8E-E544BC7D810B}"/>
              </a:ext>
            </a:extLst>
          </p:cNvPr>
          <p:cNvSpPr txBox="1"/>
          <p:nvPr/>
        </p:nvSpPr>
        <p:spPr>
          <a:xfrm>
            <a:off x="6125768" y="12186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BCBE3B-4F32-D463-EA40-12CA776A3D13}"/>
              </a:ext>
            </a:extLst>
          </p:cNvPr>
          <p:cNvCxnSpPr>
            <a:cxnSpLocks/>
          </p:cNvCxnSpPr>
          <p:nvPr/>
        </p:nvCxnSpPr>
        <p:spPr>
          <a:xfrm>
            <a:off x="6991504" y="120897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8A7879-C1B4-A379-3D4D-4CBF20488E51}"/>
              </a:ext>
            </a:extLst>
          </p:cNvPr>
          <p:cNvSpPr txBox="1"/>
          <p:nvPr/>
        </p:nvSpPr>
        <p:spPr>
          <a:xfrm>
            <a:off x="7066628" y="6558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C68F3E-4A7F-A35D-0EA6-8B12A0D0BE79}"/>
              </a:ext>
            </a:extLst>
          </p:cNvPr>
          <p:cNvSpPr txBox="1"/>
          <p:nvPr/>
        </p:nvSpPr>
        <p:spPr>
          <a:xfrm>
            <a:off x="6962172" y="121863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88DB5-F9E8-0305-3966-DE7DCFD1E449}"/>
              </a:ext>
            </a:extLst>
          </p:cNvPr>
          <p:cNvSpPr txBox="1"/>
          <p:nvPr/>
        </p:nvSpPr>
        <p:spPr>
          <a:xfrm>
            <a:off x="6651383" y="939141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6B2EBC-C8E6-61B3-354E-E942E570732F}"/>
              </a:ext>
            </a:extLst>
          </p:cNvPr>
          <p:cNvCxnSpPr>
            <a:cxnSpLocks/>
          </p:cNvCxnSpPr>
          <p:nvPr/>
        </p:nvCxnSpPr>
        <p:spPr>
          <a:xfrm>
            <a:off x="6645766" y="4086886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6661ABE-D9B0-B4FF-5786-0B807B7B7F2A}"/>
              </a:ext>
            </a:extLst>
          </p:cNvPr>
          <p:cNvSpPr txBox="1"/>
          <p:nvPr/>
        </p:nvSpPr>
        <p:spPr>
          <a:xfrm>
            <a:off x="6611196" y="357993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FB1A4-7F67-E719-6A96-10A1B813B946}"/>
              </a:ext>
            </a:extLst>
          </p:cNvPr>
          <p:cNvSpPr txBox="1"/>
          <p:nvPr/>
        </p:nvSpPr>
        <p:spPr>
          <a:xfrm>
            <a:off x="6641593" y="404656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B5F202-D5A0-E865-0A3C-BDD9FD2E5819}"/>
              </a:ext>
            </a:extLst>
          </p:cNvPr>
          <p:cNvCxnSpPr>
            <a:cxnSpLocks/>
          </p:cNvCxnSpPr>
          <p:nvPr/>
        </p:nvCxnSpPr>
        <p:spPr>
          <a:xfrm>
            <a:off x="2259938" y="278458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1D6AC37-D2AB-A3D4-3206-1C9507A3D128}"/>
              </a:ext>
            </a:extLst>
          </p:cNvPr>
          <p:cNvSpPr txBox="1"/>
          <p:nvPr/>
        </p:nvSpPr>
        <p:spPr>
          <a:xfrm>
            <a:off x="2219178" y="226531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20336A-A5CB-B0EA-91C8-DA99F8B91596}"/>
              </a:ext>
            </a:extLst>
          </p:cNvPr>
          <p:cNvSpPr txBox="1"/>
          <p:nvPr/>
        </p:nvSpPr>
        <p:spPr>
          <a:xfrm>
            <a:off x="2255765" y="274427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7DBEF4-6E92-CA05-D849-22EA87FC7939}"/>
              </a:ext>
            </a:extLst>
          </p:cNvPr>
          <p:cNvCxnSpPr>
            <a:cxnSpLocks/>
          </p:cNvCxnSpPr>
          <p:nvPr/>
        </p:nvCxnSpPr>
        <p:spPr>
          <a:xfrm>
            <a:off x="2279163" y="4128466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B64C588-96BC-5EBC-C0FC-E3EA900CD169}"/>
              </a:ext>
            </a:extLst>
          </p:cNvPr>
          <p:cNvSpPr txBox="1"/>
          <p:nvPr/>
        </p:nvSpPr>
        <p:spPr>
          <a:xfrm>
            <a:off x="2238403" y="360918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DA0E86-9D2B-9A6B-8DD4-F510E7D0A9A4}"/>
              </a:ext>
            </a:extLst>
          </p:cNvPr>
          <p:cNvSpPr txBox="1"/>
          <p:nvPr/>
        </p:nvSpPr>
        <p:spPr>
          <a:xfrm>
            <a:off x="2274990" y="408814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7319DF-2C94-CEE1-BBAF-5CD84ADFCC9D}"/>
              </a:ext>
            </a:extLst>
          </p:cNvPr>
          <p:cNvCxnSpPr>
            <a:cxnSpLocks/>
          </p:cNvCxnSpPr>
          <p:nvPr/>
        </p:nvCxnSpPr>
        <p:spPr>
          <a:xfrm>
            <a:off x="6636805" y="2786151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4CA6448-2B46-3AF0-136A-034971BC2498}"/>
              </a:ext>
            </a:extLst>
          </p:cNvPr>
          <p:cNvSpPr txBox="1"/>
          <p:nvPr/>
        </p:nvSpPr>
        <p:spPr>
          <a:xfrm>
            <a:off x="6596045" y="226687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C14032-17C6-F4ED-E824-77AB27DBC685}"/>
              </a:ext>
            </a:extLst>
          </p:cNvPr>
          <p:cNvSpPr txBox="1"/>
          <p:nvPr/>
        </p:nvSpPr>
        <p:spPr>
          <a:xfrm>
            <a:off x="6632632" y="274583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188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38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623560" y="366281"/>
            <a:ext cx="3280410" cy="1828800"/>
          </a:xfrm>
          <a:prstGeom prst="wedgeRoundRectCallout">
            <a:avLst>
              <a:gd name="adj1" fmla="val 28644"/>
              <a:gd name="adj2" fmla="val 8375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Giờ mình hãy xới đất và gieo hạt các chậu</a:t>
            </a:r>
            <a:endParaRPr lang="en-US" sz="210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2" y="2969955"/>
            <a:ext cx="1199581" cy="1144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87" y="2969955"/>
            <a:ext cx="1199581" cy="1144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11" y="2969955"/>
            <a:ext cx="1199581" cy="1144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97" y="2969954"/>
            <a:ext cx="1199581" cy="1144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84" y="2969954"/>
            <a:ext cx="1199581" cy="1144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81" y="3536259"/>
            <a:ext cx="1199581" cy="1144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26" y="3575727"/>
            <a:ext cx="1199581" cy="1144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32" y="3580501"/>
            <a:ext cx="1199581" cy="11448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35" y="3580501"/>
            <a:ext cx="1199581" cy="11448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1" y="3570988"/>
            <a:ext cx="1199581" cy="1144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6" b="51212" l="271" r="2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80" b="48467"/>
          <a:stretch/>
        </p:blipFill>
        <p:spPr>
          <a:xfrm>
            <a:off x="6420006" y="1068811"/>
            <a:ext cx="2664538" cy="40900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390161"/>
            <a:ext cx="9144000" cy="883226"/>
            <a:chOff x="0" y="5766956"/>
            <a:chExt cx="12496800" cy="1177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0" y="5766956"/>
              <a:ext cx="6257401" cy="1177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6239399" y="5766956"/>
              <a:ext cx="6257401" cy="1177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551569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88585-4CAC-4093-150F-5D71737F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965" y="814683"/>
            <a:ext cx="6061502" cy="39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3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390161"/>
            <a:ext cx="9144000" cy="883226"/>
            <a:chOff x="0" y="5766956"/>
            <a:chExt cx="12496800" cy="1177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0" y="5766956"/>
              <a:ext cx="6257401" cy="1177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6239399" y="5766956"/>
              <a:ext cx="6257401" cy="1177635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89497" y="265748"/>
            <a:ext cx="8851303" cy="4743132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83177" y="3545728"/>
            <a:ext cx="4336412" cy="1097872"/>
            <a:chOff x="6052454" y="4594928"/>
            <a:chExt cx="5781882" cy="1463829"/>
          </a:xfrm>
        </p:grpSpPr>
        <p:sp>
          <p:nvSpPr>
            <p:cNvPr id="12" name="Rounded Rectangle 11"/>
            <p:cNvSpPr/>
            <p:nvPr/>
          </p:nvSpPr>
          <p:spPr>
            <a:xfrm>
              <a:off x="7016204" y="4594928"/>
              <a:ext cx="4818132" cy="1407885"/>
            </a:xfrm>
            <a:prstGeom prst="roundRect">
              <a:avLst/>
            </a:prstGeom>
            <a:solidFill>
              <a:srgbClr val="FFDBD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454" y="4595717"/>
              <a:ext cx="1463040" cy="146304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9497" y="3524508"/>
            <a:ext cx="4405043" cy="1097280"/>
            <a:chOff x="-97250" y="4567351"/>
            <a:chExt cx="5873390" cy="1463040"/>
          </a:xfrm>
        </p:grpSpPr>
        <p:sp>
          <p:nvSpPr>
            <p:cNvPr id="15" name="Rounded Rectangle 14"/>
            <p:cNvSpPr/>
            <p:nvPr/>
          </p:nvSpPr>
          <p:spPr>
            <a:xfrm>
              <a:off x="928911" y="4567351"/>
              <a:ext cx="4847229" cy="1407885"/>
            </a:xfrm>
            <a:prstGeom prst="roundRect">
              <a:avLst/>
            </a:prstGeom>
            <a:solidFill>
              <a:srgbClr val="FFDBD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50" y="4567351"/>
              <a:ext cx="1463040" cy="14630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455965" y="2254903"/>
            <a:ext cx="4337551" cy="1124972"/>
            <a:chOff x="6016170" y="2873828"/>
            <a:chExt cx="5783401" cy="1499962"/>
          </a:xfrm>
        </p:grpSpPr>
        <p:sp>
          <p:nvSpPr>
            <p:cNvPr id="18" name="Rounded Rectangle 17"/>
            <p:cNvSpPr/>
            <p:nvPr/>
          </p:nvSpPr>
          <p:spPr>
            <a:xfrm>
              <a:off x="7016205" y="2873828"/>
              <a:ext cx="4783366" cy="1407885"/>
            </a:xfrm>
            <a:prstGeom prst="roundRect">
              <a:avLst/>
            </a:prstGeom>
            <a:solidFill>
              <a:srgbClr val="FFDBD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170" y="2910750"/>
              <a:ext cx="1463040" cy="14630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3576" y="2228826"/>
            <a:ext cx="4440964" cy="1097280"/>
            <a:chOff x="-145145" y="2839774"/>
            <a:chExt cx="6212114" cy="1463040"/>
          </a:xfrm>
        </p:grpSpPr>
        <p:sp>
          <p:nvSpPr>
            <p:cNvPr id="21" name="Rounded Rectangle 20"/>
            <p:cNvSpPr/>
            <p:nvPr/>
          </p:nvSpPr>
          <p:spPr>
            <a:xfrm>
              <a:off x="943426" y="2873829"/>
              <a:ext cx="5123543" cy="1407885"/>
            </a:xfrm>
            <a:prstGeom prst="roundRect">
              <a:avLst/>
            </a:prstGeom>
            <a:solidFill>
              <a:srgbClr val="FFDBD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145" y="2839774"/>
              <a:ext cx="1463040" cy="146304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891869" y="3525045"/>
            <a:ext cx="3617382" cy="1076597"/>
          </a:xfrm>
          <a:prstGeom prst="roundRect">
            <a:avLst/>
          </a:prstGeom>
          <a:noFill/>
          <a:ln w="107950">
            <a:solidFill>
              <a:srgbClr val="FF7B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2B006C07-D45E-2560-6911-1C737F7C9BED}"/>
              </a:ext>
            </a:extLst>
          </p:cNvPr>
          <p:cNvSpPr/>
          <p:nvPr/>
        </p:nvSpPr>
        <p:spPr>
          <a:xfrm>
            <a:off x="1242942" y="407714"/>
            <a:ext cx="6823709" cy="1533429"/>
          </a:xfrm>
          <a:prstGeom prst="doubleWave">
            <a:avLst>
              <a:gd name="adj1" fmla="val 6250"/>
              <a:gd name="adj2" fmla="val 149"/>
            </a:avLst>
          </a:prstGeom>
          <a:solidFill>
            <a:srgbClr val="FFF89A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700" b="1" kern="1200" dirty="0">
                <a:solidFill>
                  <a:prstClr val="black"/>
                </a:solidFill>
                <a:latin typeface="Calibri" panose="020F0502020204030204"/>
              </a:rPr>
              <a:t>     Kết quả của biểu thức: </a:t>
            </a:r>
            <a:endParaRPr lang="en-US" sz="27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C59A06-1C57-BDB6-28D9-FB47EBB6797D}"/>
              </a:ext>
            </a:extLst>
          </p:cNvPr>
          <p:cNvCxnSpPr/>
          <p:nvPr/>
        </p:nvCxnSpPr>
        <p:spPr>
          <a:xfrm>
            <a:off x="5186178" y="1212068"/>
            <a:ext cx="39986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66B86B-CB75-7412-7164-78AD0548852D}"/>
              </a:ext>
            </a:extLst>
          </p:cNvPr>
          <p:cNvSpPr txBox="1"/>
          <p:nvPr/>
        </p:nvSpPr>
        <p:spPr>
          <a:xfrm>
            <a:off x="5186178" y="6168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11AF03-9B74-BA1E-A6C7-978E74763C4F}"/>
              </a:ext>
            </a:extLst>
          </p:cNvPr>
          <p:cNvSpPr txBox="1"/>
          <p:nvPr/>
        </p:nvSpPr>
        <p:spPr>
          <a:xfrm>
            <a:off x="5201002" y="120830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8C41C9-2706-341B-3689-8FCBFCB4A9F0}"/>
              </a:ext>
            </a:extLst>
          </p:cNvPr>
          <p:cNvSpPr txBox="1"/>
          <p:nvPr/>
        </p:nvSpPr>
        <p:spPr>
          <a:xfrm>
            <a:off x="5680806" y="93393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311309-C19D-0993-9C90-3F7DD3CC9EC7}"/>
              </a:ext>
            </a:extLst>
          </p:cNvPr>
          <p:cNvCxnSpPr>
            <a:cxnSpLocks/>
          </p:cNvCxnSpPr>
          <p:nvPr/>
        </p:nvCxnSpPr>
        <p:spPr>
          <a:xfrm>
            <a:off x="6072108" y="122682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B2D447-CDF8-9C91-2456-8ED4CDB23EE1}"/>
              </a:ext>
            </a:extLst>
          </p:cNvPr>
          <p:cNvSpPr txBox="1"/>
          <p:nvPr/>
        </p:nvSpPr>
        <p:spPr>
          <a:xfrm>
            <a:off x="6101544" y="6398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6F9EB-26D1-D2D7-37E2-EC3EB725E534}"/>
              </a:ext>
            </a:extLst>
          </p:cNvPr>
          <p:cNvSpPr txBox="1"/>
          <p:nvPr/>
        </p:nvSpPr>
        <p:spPr>
          <a:xfrm>
            <a:off x="6111387" y="1221912"/>
            <a:ext cx="28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594654-26EB-E486-B225-F5814C66AFB8}"/>
              </a:ext>
            </a:extLst>
          </p:cNvPr>
          <p:cNvCxnSpPr>
            <a:cxnSpLocks/>
          </p:cNvCxnSpPr>
          <p:nvPr/>
        </p:nvCxnSpPr>
        <p:spPr>
          <a:xfrm>
            <a:off x="6995772" y="122682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9AF1614-795A-B04E-4F6C-49E0640E476F}"/>
              </a:ext>
            </a:extLst>
          </p:cNvPr>
          <p:cNvSpPr txBox="1"/>
          <p:nvPr/>
        </p:nvSpPr>
        <p:spPr>
          <a:xfrm>
            <a:off x="7066627" y="6316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76AF5E-7E44-BA50-36B2-8B8BBC17F61D}"/>
              </a:ext>
            </a:extLst>
          </p:cNvPr>
          <p:cNvSpPr txBox="1"/>
          <p:nvPr/>
        </p:nvSpPr>
        <p:spPr>
          <a:xfrm>
            <a:off x="6992395" y="123096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FD86C7-BC87-FDFB-ABE1-2951F10CD09A}"/>
              </a:ext>
            </a:extLst>
          </p:cNvPr>
          <p:cNvSpPr txBox="1"/>
          <p:nvPr/>
        </p:nvSpPr>
        <p:spPr>
          <a:xfrm>
            <a:off x="6623923" y="917475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-</a:t>
            </a:r>
            <a:endParaRPr lang="en-US" sz="28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4BD14C-84BF-CA42-7793-33E49DC42721}"/>
              </a:ext>
            </a:extLst>
          </p:cNvPr>
          <p:cNvCxnSpPr>
            <a:cxnSpLocks/>
          </p:cNvCxnSpPr>
          <p:nvPr/>
        </p:nvCxnSpPr>
        <p:spPr>
          <a:xfrm>
            <a:off x="2259938" y="278458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E74AB6-3F22-EEDF-393E-EC53A6D0A0D1}"/>
              </a:ext>
            </a:extLst>
          </p:cNvPr>
          <p:cNvSpPr txBox="1"/>
          <p:nvPr/>
        </p:nvSpPr>
        <p:spPr>
          <a:xfrm>
            <a:off x="2353225" y="2282595"/>
            <a:ext cx="4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BD5A0B-BA7E-D0FA-2E9D-D0AA62327193}"/>
              </a:ext>
            </a:extLst>
          </p:cNvPr>
          <p:cNvSpPr txBox="1"/>
          <p:nvPr/>
        </p:nvSpPr>
        <p:spPr>
          <a:xfrm>
            <a:off x="2353225" y="277768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464CA5-2A31-B5AD-1BA3-665ACDF970E4}"/>
              </a:ext>
            </a:extLst>
          </p:cNvPr>
          <p:cNvCxnSpPr>
            <a:cxnSpLocks/>
          </p:cNvCxnSpPr>
          <p:nvPr/>
        </p:nvCxnSpPr>
        <p:spPr>
          <a:xfrm>
            <a:off x="2334258" y="4049137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F3CCDE6-CA20-9C4F-0373-751D536F420B}"/>
              </a:ext>
            </a:extLst>
          </p:cNvPr>
          <p:cNvSpPr txBox="1"/>
          <p:nvPr/>
        </p:nvSpPr>
        <p:spPr>
          <a:xfrm>
            <a:off x="2427545" y="3547143"/>
            <a:ext cx="4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D989F5-E79B-2298-EAC9-690031460A8C}"/>
              </a:ext>
            </a:extLst>
          </p:cNvPr>
          <p:cNvSpPr txBox="1"/>
          <p:nvPr/>
        </p:nvSpPr>
        <p:spPr>
          <a:xfrm>
            <a:off x="2419283" y="403523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D79C942-20BF-8125-9020-48344C48EBBC}"/>
              </a:ext>
            </a:extLst>
          </p:cNvPr>
          <p:cNvCxnSpPr>
            <a:cxnSpLocks/>
          </p:cNvCxnSpPr>
          <p:nvPr/>
        </p:nvCxnSpPr>
        <p:spPr>
          <a:xfrm>
            <a:off x="6689557" y="2752794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413E75-890A-CCF8-1EBA-FAF5AF354F2B}"/>
              </a:ext>
            </a:extLst>
          </p:cNvPr>
          <p:cNvSpPr txBox="1"/>
          <p:nvPr/>
        </p:nvSpPr>
        <p:spPr>
          <a:xfrm>
            <a:off x="6782844" y="2250800"/>
            <a:ext cx="4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DC9AEE-44D4-A918-6430-BD1F292B9425}"/>
              </a:ext>
            </a:extLst>
          </p:cNvPr>
          <p:cNvSpPr txBox="1"/>
          <p:nvPr/>
        </p:nvSpPr>
        <p:spPr>
          <a:xfrm>
            <a:off x="6784513" y="276025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F3A255-EDFE-F54E-9FFC-2AEE73BD0968}"/>
              </a:ext>
            </a:extLst>
          </p:cNvPr>
          <p:cNvCxnSpPr>
            <a:cxnSpLocks/>
          </p:cNvCxnSpPr>
          <p:nvPr/>
        </p:nvCxnSpPr>
        <p:spPr>
          <a:xfrm>
            <a:off x="6753137" y="4043619"/>
            <a:ext cx="52675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019F300-312A-F918-46B4-4C7807581BE6}"/>
              </a:ext>
            </a:extLst>
          </p:cNvPr>
          <p:cNvSpPr txBox="1"/>
          <p:nvPr/>
        </p:nvSpPr>
        <p:spPr>
          <a:xfrm>
            <a:off x="6846424" y="3541625"/>
            <a:ext cx="4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8D45B3-922C-F04D-E378-FAB2F3F2C2BF}"/>
              </a:ext>
            </a:extLst>
          </p:cNvPr>
          <p:cNvSpPr txBox="1"/>
          <p:nvPr/>
        </p:nvSpPr>
        <p:spPr>
          <a:xfrm>
            <a:off x="6854707" y="406748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973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38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03001" y="89073"/>
            <a:ext cx="3280410" cy="1828800"/>
          </a:xfrm>
          <a:prstGeom prst="wedgeRoundRectCallout">
            <a:avLst>
              <a:gd name="adj1" fmla="val 65665"/>
              <a:gd name="adj2" fmla="val 6421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Tưới thêm chút nước cho cây mau lớn</a:t>
            </a:r>
            <a:endParaRPr lang="en-US" sz="210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2" y="2969955"/>
            <a:ext cx="1199581" cy="1144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87" y="2969955"/>
            <a:ext cx="1199581" cy="1144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11" y="2969955"/>
            <a:ext cx="1199581" cy="1144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97" y="2969954"/>
            <a:ext cx="1199581" cy="1144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84" y="2969954"/>
            <a:ext cx="1199581" cy="1144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81" y="3536259"/>
            <a:ext cx="1199581" cy="1144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26" y="3575727"/>
            <a:ext cx="1199581" cy="1144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32" y="3580501"/>
            <a:ext cx="1199581" cy="11448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35" y="3580501"/>
            <a:ext cx="1199581" cy="11448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6444" l="0" r="97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1" y="3570988"/>
            <a:ext cx="1199581" cy="1144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2" b="50646" l="38911" r="62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8" t="-1340" r="36192" b="49807"/>
          <a:stretch/>
        </p:blipFill>
        <p:spPr>
          <a:xfrm>
            <a:off x="6969003" y="965887"/>
            <a:ext cx="2664538" cy="4090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8" y="2471738"/>
            <a:ext cx="1287488" cy="16634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34" y="2471738"/>
            <a:ext cx="1287488" cy="16634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29" y="2473787"/>
            <a:ext cx="1287488" cy="16634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47" y="2473787"/>
            <a:ext cx="1287488" cy="16634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95" y="2473288"/>
            <a:ext cx="1287488" cy="16634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2" y="3061878"/>
            <a:ext cx="1287488" cy="16634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99" y="3090453"/>
            <a:ext cx="1287488" cy="166346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22" y="3082952"/>
            <a:ext cx="1287488" cy="16634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1" y="3065005"/>
            <a:ext cx="1287488" cy="16634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2" l="0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79" y="3065005"/>
            <a:ext cx="1287488" cy="16634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2" b="50646" l="38911" r="62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8" t="-1340" r="36192" b="49807"/>
          <a:stretch/>
        </p:blipFill>
        <p:spPr>
          <a:xfrm flipH="1">
            <a:off x="-302721" y="741732"/>
            <a:ext cx="2664538" cy="4090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2" b="50646" l="38911" r="62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8" t="-1340" r="36192" b="49807"/>
          <a:stretch/>
        </p:blipFill>
        <p:spPr>
          <a:xfrm>
            <a:off x="6985085" y="965887"/>
            <a:ext cx="2664538" cy="40900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4390161"/>
            <a:ext cx="9144000" cy="883226"/>
            <a:chOff x="0" y="5766956"/>
            <a:chExt cx="12496800" cy="1177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0" y="5766956"/>
              <a:ext cx="6257401" cy="1177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089" b="38844" l="0" r="100000">
                          <a14:foregroundMark x1="46566" y1="25748" x2="46566" y2="25748"/>
                          <a14:foregroundMark x1="90164" y1="25222" x2="90164" y2="25222"/>
                          <a14:backgroundMark x1="5405" y1="27809" x2="5405" y2="27809"/>
                          <a14:backgroundMark x1="4652" y1="28901" x2="4652" y2="28901"/>
                          <a14:backgroundMark x1="1861" y1="32013" x2="1861" y2="32013"/>
                          <a14:backgroundMark x1="37306" y1="28456" x2="37306" y2="28456"/>
                          <a14:backgroundMark x1="65928" y1="29669" x2="65928" y2="29669"/>
                          <a14:backgroundMark x1="63491" y1="29466" x2="63491" y2="29466"/>
                          <a14:backgroundMark x1="92335" y1="28335" x2="92335" y2="28335"/>
                          <a14:backgroundMark x1="68011" y1="29588" x2="68011" y2="29588"/>
                          <a14:backgroundMark x1="77847" y1="32215" x2="77847" y2="32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01" b="61927"/>
            <a:stretch/>
          </p:blipFill>
          <p:spPr>
            <a:xfrm>
              <a:off x="6239399" y="5766956"/>
              <a:ext cx="6257401" cy="1177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5769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4.81481E-6 L -0.76862 0.00347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1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79518 0.04352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ture scene with waterfall and stream flowing through the forest Free Vector">
            <a:extLst>
              <a:ext uri="{FF2B5EF4-FFF2-40B4-BE49-F238E27FC236}">
                <a16:creationId xmlns:a16="http://schemas.microsoft.com/office/drawing/2014/main" id="{AF448907-8ADC-4C8B-B5F0-12B8957EC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176693" y="104172"/>
            <a:ext cx="8790614" cy="4919242"/>
          </a:xfrm>
          <a:custGeom>
            <a:avLst/>
            <a:gdLst>
              <a:gd name="connsiteX0" fmla="*/ 0 w 8790614"/>
              <a:gd name="connsiteY0" fmla="*/ 490547 h 4919242"/>
              <a:gd name="connsiteX1" fmla="*/ 490547 w 8790614"/>
              <a:gd name="connsiteY1" fmla="*/ 0 h 4919242"/>
              <a:gd name="connsiteX2" fmla="*/ 8300067 w 8790614"/>
              <a:gd name="connsiteY2" fmla="*/ 0 h 4919242"/>
              <a:gd name="connsiteX3" fmla="*/ 8790614 w 8790614"/>
              <a:gd name="connsiteY3" fmla="*/ 490547 h 4919242"/>
              <a:gd name="connsiteX4" fmla="*/ 8790614 w 8790614"/>
              <a:gd name="connsiteY4" fmla="*/ 4428695 h 4919242"/>
              <a:gd name="connsiteX5" fmla="*/ 8300067 w 8790614"/>
              <a:gd name="connsiteY5" fmla="*/ 4919242 h 4919242"/>
              <a:gd name="connsiteX6" fmla="*/ 490547 w 8790614"/>
              <a:gd name="connsiteY6" fmla="*/ 4919242 h 4919242"/>
              <a:gd name="connsiteX7" fmla="*/ 0 w 8790614"/>
              <a:gd name="connsiteY7" fmla="*/ 4428695 h 4919242"/>
              <a:gd name="connsiteX8" fmla="*/ 0 w 8790614"/>
              <a:gd name="connsiteY8" fmla="*/ 490547 h 49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90614" h="4919242" fill="none" extrusionOk="0">
                <a:moveTo>
                  <a:pt x="0" y="490547"/>
                </a:moveTo>
                <a:cubicBezTo>
                  <a:pt x="488" y="232843"/>
                  <a:pt x="224799" y="8684"/>
                  <a:pt x="490547" y="0"/>
                </a:cubicBezTo>
                <a:cubicBezTo>
                  <a:pt x="2529830" y="72427"/>
                  <a:pt x="4871560" y="61419"/>
                  <a:pt x="8300067" y="0"/>
                </a:cubicBezTo>
                <a:cubicBezTo>
                  <a:pt x="8568604" y="-16418"/>
                  <a:pt x="8740367" y="204426"/>
                  <a:pt x="8790614" y="490547"/>
                </a:cubicBezTo>
                <a:cubicBezTo>
                  <a:pt x="8891490" y="1560093"/>
                  <a:pt x="8683301" y="3212244"/>
                  <a:pt x="8790614" y="4428695"/>
                </a:cubicBezTo>
                <a:cubicBezTo>
                  <a:pt x="8797492" y="4664710"/>
                  <a:pt x="8549509" y="4895163"/>
                  <a:pt x="8300067" y="4919242"/>
                </a:cubicBezTo>
                <a:cubicBezTo>
                  <a:pt x="4579884" y="4949069"/>
                  <a:pt x="2058017" y="4839936"/>
                  <a:pt x="490547" y="4919242"/>
                </a:cubicBezTo>
                <a:cubicBezTo>
                  <a:pt x="233586" y="4917664"/>
                  <a:pt x="-14291" y="4702443"/>
                  <a:pt x="0" y="4428695"/>
                </a:cubicBezTo>
                <a:cubicBezTo>
                  <a:pt x="50037" y="3883254"/>
                  <a:pt x="770" y="1209401"/>
                  <a:pt x="0" y="490547"/>
                </a:cubicBezTo>
                <a:close/>
              </a:path>
              <a:path w="8790614" h="4919242" stroke="0" extrusionOk="0">
                <a:moveTo>
                  <a:pt x="0" y="490547"/>
                </a:moveTo>
                <a:cubicBezTo>
                  <a:pt x="6707" y="221453"/>
                  <a:pt x="232005" y="25794"/>
                  <a:pt x="490547" y="0"/>
                </a:cubicBezTo>
                <a:cubicBezTo>
                  <a:pt x="2641315" y="123000"/>
                  <a:pt x="5221261" y="-96860"/>
                  <a:pt x="8300067" y="0"/>
                </a:cubicBezTo>
                <a:cubicBezTo>
                  <a:pt x="8529906" y="-31311"/>
                  <a:pt x="8800925" y="198838"/>
                  <a:pt x="8790614" y="490547"/>
                </a:cubicBezTo>
                <a:cubicBezTo>
                  <a:pt x="8793787" y="1372286"/>
                  <a:pt x="8884881" y="4008802"/>
                  <a:pt x="8790614" y="4428695"/>
                </a:cubicBezTo>
                <a:cubicBezTo>
                  <a:pt x="8741156" y="4717535"/>
                  <a:pt x="8532240" y="4912900"/>
                  <a:pt x="8300067" y="4919242"/>
                </a:cubicBezTo>
                <a:cubicBezTo>
                  <a:pt x="7380358" y="4758535"/>
                  <a:pt x="3802586" y="4958909"/>
                  <a:pt x="490547" y="4919242"/>
                </a:cubicBezTo>
                <a:cubicBezTo>
                  <a:pt x="175513" y="4910333"/>
                  <a:pt x="-21353" y="4689943"/>
                  <a:pt x="0" y="4428695"/>
                </a:cubicBezTo>
                <a:cubicBezTo>
                  <a:pt x="32216" y="3320480"/>
                  <a:pt x="57206" y="2069154"/>
                  <a:pt x="0" y="490547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532828" y="2279718"/>
            <a:ext cx="7895554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Giáo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viên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điền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đây</a:t>
            </a:r>
            <a:endParaRPr lang="en-US" sz="3600" b="1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532828" y="1351030"/>
            <a:ext cx="7895554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Giáo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viên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điền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đây</a:t>
            </a:r>
            <a:endParaRPr lang="en-US" sz="3600" b="1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532828" y="4150518"/>
            <a:ext cx="7895554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Giáo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viên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điền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đây</a:t>
            </a:r>
            <a:endParaRPr lang="en-US" sz="3600" b="1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532828" y="3208406"/>
            <a:ext cx="7895554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Giáo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viên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điền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sz="3600" b="1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đây</a:t>
            </a:r>
            <a:endParaRPr lang="en-US" sz="3600" b="1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1AD683-7A33-E13F-FC25-689DB66DEA33}"/>
              </a:ext>
            </a:extLst>
          </p:cNvPr>
          <p:cNvGrpSpPr/>
          <p:nvPr/>
        </p:nvGrpSpPr>
        <p:grpSpPr>
          <a:xfrm>
            <a:off x="2228067" y="282599"/>
            <a:ext cx="4505076" cy="1016826"/>
            <a:chOff x="2885440" y="114256"/>
            <a:chExt cx="6421120" cy="15057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512145-602B-A44D-4FA8-9C7950528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D79FD5-9AB0-5BAA-BDC9-53CBEDC8B240}"/>
                </a:ext>
              </a:extLst>
            </p:cNvPr>
            <p:cNvSpPr txBox="1"/>
            <p:nvPr/>
          </p:nvSpPr>
          <p:spPr>
            <a:xfrm>
              <a:off x="4012695" y="114256"/>
              <a:ext cx="4166611" cy="136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5400" b="1" kern="120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  <a:ea typeface="+mn-ea"/>
                  <a:cs typeface="+mn-cs"/>
                </a:rPr>
                <a:t>Dặn</a:t>
              </a:r>
              <a:r>
                <a:rPr lang="en-US" sz="5400" b="1" kern="1200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lang="en-US" sz="5400" b="1" kern="120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  <a:ea typeface="+mn-ea"/>
                  <a:cs typeface="+mn-cs"/>
                </a:rPr>
                <a:t>dò</a:t>
              </a:r>
              <a:endParaRPr lang="vi-VN" sz="5400" b="1" kern="1200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3" y="1563619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3" y="2468889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3" y="4351689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3" y="340957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342900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14E2-9D2F-3AB1-B054-6FAA6252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86" y="964682"/>
            <a:ext cx="7169517" cy="35725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78A67C-3391-00B2-3580-50B1ADCD8F19}"/>
              </a:ext>
            </a:extLst>
          </p:cNvPr>
          <p:cNvSpPr/>
          <p:nvPr/>
        </p:nvSpPr>
        <p:spPr>
          <a:xfrm>
            <a:off x="203993" y="346517"/>
            <a:ext cx="8736014" cy="4796983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colorful star shaped object&#10;&#10;Description automatically generated">
            <a:extLst>
              <a:ext uri="{FF2B5EF4-FFF2-40B4-BE49-F238E27FC236}">
                <a16:creationId xmlns:a16="http://schemas.microsoft.com/office/drawing/2014/main" id="{A673DDF6-1236-4244-2CEF-E59F8BD2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69" y="1105732"/>
            <a:ext cx="4389346" cy="43893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C7B6CB-E646-D707-E97B-B4E21D76B508}"/>
              </a:ext>
            </a:extLst>
          </p:cNvPr>
          <p:cNvGrpSpPr/>
          <p:nvPr/>
        </p:nvGrpSpPr>
        <p:grpSpPr>
          <a:xfrm>
            <a:off x="4776915" y="2237239"/>
            <a:ext cx="3657606" cy="2126333"/>
            <a:chOff x="4393959" y="4902857"/>
            <a:chExt cx="3738917" cy="1446550"/>
          </a:xfrm>
        </p:grpSpPr>
        <p:sp>
          <p:nvSpPr>
            <p:cNvPr id="3" name="Rectangle: Rounded Corners 18">
              <a:extLst>
                <a:ext uri="{FF2B5EF4-FFF2-40B4-BE49-F238E27FC236}">
                  <a16:creationId xmlns:a16="http://schemas.microsoft.com/office/drawing/2014/main" id="{79C546A9-FC52-65D3-68B0-10327F7BF822}"/>
                </a:ext>
              </a:extLst>
            </p:cNvPr>
            <p:cNvSpPr/>
            <p:nvPr/>
          </p:nvSpPr>
          <p:spPr>
            <a:xfrm>
              <a:off x="4393959" y="5034455"/>
              <a:ext cx="3738917" cy="12581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34911842">
                    <a:custGeom>
                      <a:avLst/>
                      <a:gdLst>
                        <a:gd name="connsiteX0" fmla="*/ 0 w 10719855"/>
                        <a:gd name="connsiteY0" fmla="*/ 452853 h 905706"/>
                        <a:gd name="connsiteX1" fmla="*/ 452853 w 10719855"/>
                        <a:gd name="connsiteY1" fmla="*/ 0 h 905706"/>
                        <a:gd name="connsiteX2" fmla="*/ 10267002 w 10719855"/>
                        <a:gd name="connsiteY2" fmla="*/ 0 h 905706"/>
                        <a:gd name="connsiteX3" fmla="*/ 10719855 w 10719855"/>
                        <a:gd name="connsiteY3" fmla="*/ 452853 h 905706"/>
                        <a:gd name="connsiteX4" fmla="*/ 10719855 w 10719855"/>
                        <a:gd name="connsiteY4" fmla="*/ 452853 h 905706"/>
                        <a:gd name="connsiteX5" fmla="*/ 10267002 w 10719855"/>
                        <a:gd name="connsiteY5" fmla="*/ 905706 h 905706"/>
                        <a:gd name="connsiteX6" fmla="*/ 452853 w 10719855"/>
                        <a:gd name="connsiteY6" fmla="*/ 905706 h 905706"/>
                        <a:gd name="connsiteX7" fmla="*/ 0 w 10719855"/>
                        <a:gd name="connsiteY7" fmla="*/ 452853 h 905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719855" h="905706" fill="none" extrusionOk="0">
                          <a:moveTo>
                            <a:pt x="0" y="452853"/>
                          </a:moveTo>
                          <a:cubicBezTo>
                            <a:pt x="-5327" y="168704"/>
                            <a:pt x="219408" y="-34578"/>
                            <a:pt x="452853" y="0"/>
                          </a:cubicBezTo>
                          <a:cubicBezTo>
                            <a:pt x="2278886" y="82930"/>
                            <a:pt x="6362538" y="28335"/>
                            <a:pt x="10267002" y="0"/>
                          </a:cubicBezTo>
                          <a:cubicBezTo>
                            <a:pt x="10519299" y="15995"/>
                            <a:pt x="10714599" y="195565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704845" y="720589"/>
                            <a:pt x="10523258" y="913892"/>
                            <a:pt x="10267002" y="905706"/>
                          </a:cubicBezTo>
                          <a:cubicBezTo>
                            <a:pt x="6746708" y="862379"/>
                            <a:pt x="3857011" y="880010"/>
                            <a:pt x="452853" y="905706"/>
                          </a:cubicBezTo>
                          <a:cubicBezTo>
                            <a:pt x="169375" y="891910"/>
                            <a:pt x="10933" y="747160"/>
                            <a:pt x="0" y="452853"/>
                          </a:cubicBezTo>
                          <a:close/>
                        </a:path>
                        <a:path w="10719855" h="905706" stroke="0" extrusionOk="0">
                          <a:moveTo>
                            <a:pt x="0" y="452853"/>
                          </a:moveTo>
                          <a:cubicBezTo>
                            <a:pt x="-38149" y="191622"/>
                            <a:pt x="207758" y="-35175"/>
                            <a:pt x="452853" y="0"/>
                          </a:cubicBezTo>
                          <a:cubicBezTo>
                            <a:pt x="2593770" y="158897"/>
                            <a:pt x="6022282" y="6292"/>
                            <a:pt x="10267002" y="0"/>
                          </a:cubicBezTo>
                          <a:cubicBezTo>
                            <a:pt x="10512254" y="-8643"/>
                            <a:pt x="10732535" y="210370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688394" y="718273"/>
                            <a:pt x="10533347" y="928649"/>
                            <a:pt x="10267002" y="905706"/>
                          </a:cubicBezTo>
                          <a:cubicBezTo>
                            <a:pt x="8122163" y="968088"/>
                            <a:pt x="5126377" y="950275"/>
                            <a:pt x="452853" y="905706"/>
                          </a:cubicBezTo>
                          <a:cubicBezTo>
                            <a:pt x="189966" y="929671"/>
                            <a:pt x="33801" y="725988"/>
                            <a:pt x="0" y="45285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9E3974-985A-88DA-FA3B-6C150E0AAEDA}"/>
                </a:ext>
              </a:extLst>
            </p:cNvPr>
            <p:cNvSpPr txBox="1"/>
            <p:nvPr/>
          </p:nvSpPr>
          <p:spPr>
            <a:xfrm>
              <a:off x="5487877" y="4902857"/>
              <a:ext cx="191926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B30193B-3398-4EBD-A63E-9812F7A452CE}"/>
              </a:ext>
            </a:extLst>
          </p:cNvPr>
          <p:cNvSpPr/>
          <p:nvPr/>
        </p:nvSpPr>
        <p:spPr>
          <a:xfrm flipH="1">
            <a:off x="620115" y="626410"/>
            <a:ext cx="6013048" cy="1014640"/>
          </a:xfrm>
          <a:custGeom>
            <a:avLst/>
            <a:gdLst>
              <a:gd name="connsiteX0" fmla="*/ 0 w 6013048"/>
              <a:gd name="connsiteY0" fmla="*/ 169110 h 1014640"/>
              <a:gd name="connsiteX1" fmla="*/ 169110 w 6013048"/>
              <a:gd name="connsiteY1" fmla="*/ 0 h 1014640"/>
              <a:gd name="connsiteX2" fmla="*/ 1002175 w 6013048"/>
              <a:gd name="connsiteY2" fmla="*/ 0 h 1014640"/>
              <a:gd name="connsiteX3" fmla="*/ 1002175 w 6013048"/>
              <a:gd name="connsiteY3" fmla="*/ 0 h 1014640"/>
              <a:gd name="connsiteX4" fmla="*/ 2505437 w 6013048"/>
              <a:gd name="connsiteY4" fmla="*/ 0 h 1014640"/>
              <a:gd name="connsiteX5" fmla="*/ 5843938 w 6013048"/>
              <a:gd name="connsiteY5" fmla="*/ 0 h 1014640"/>
              <a:gd name="connsiteX6" fmla="*/ 6013048 w 6013048"/>
              <a:gd name="connsiteY6" fmla="*/ 169110 h 1014640"/>
              <a:gd name="connsiteX7" fmla="*/ 6013048 w 6013048"/>
              <a:gd name="connsiteY7" fmla="*/ 169107 h 1014640"/>
              <a:gd name="connsiteX8" fmla="*/ 6013048 w 6013048"/>
              <a:gd name="connsiteY8" fmla="*/ 169107 h 1014640"/>
              <a:gd name="connsiteX9" fmla="*/ 6013048 w 6013048"/>
              <a:gd name="connsiteY9" fmla="*/ 422767 h 1014640"/>
              <a:gd name="connsiteX10" fmla="*/ 6013048 w 6013048"/>
              <a:gd name="connsiteY10" fmla="*/ 845530 h 1014640"/>
              <a:gd name="connsiteX11" fmla="*/ 5843938 w 6013048"/>
              <a:gd name="connsiteY11" fmla="*/ 1014640 h 1014640"/>
              <a:gd name="connsiteX12" fmla="*/ 2505437 w 6013048"/>
              <a:gd name="connsiteY12" fmla="*/ 1014640 h 1014640"/>
              <a:gd name="connsiteX13" fmla="*/ 1002175 w 6013048"/>
              <a:gd name="connsiteY13" fmla="*/ 1014640 h 1014640"/>
              <a:gd name="connsiteX14" fmla="*/ 1002175 w 6013048"/>
              <a:gd name="connsiteY14" fmla="*/ 1014640 h 1014640"/>
              <a:gd name="connsiteX15" fmla="*/ 169110 w 6013048"/>
              <a:gd name="connsiteY15" fmla="*/ 1014640 h 1014640"/>
              <a:gd name="connsiteX16" fmla="*/ 0 w 6013048"/>
              <a:gd name="connsiteY16" fmla="*/ 845530 h 1014640"/>
              <a:gd name="connsiteX17" fmla="*/ 0 w 6013048"/>
              <a:gd name="connsiteY17" fmla="*/ 422767 h 1014640"/>
              <a:gd name="connsiteX18" fmla="*/ -906828 w 6013048"/>
              <a:gd name="connsiteY18" fmla="*/ 467749 h 1014640"/>
              <a:gd name="connsiteX19" fmla="*/ 0 w 6013048"/>
              <a:gd name="connsiteY19" fmla="*/ 169107 h 1014640"/>
              <a:gd name="connsiteX20" fmla="*/ 0 w 6013048"/>
              <a:gd name="connsiteY20" fmla="*/ 169110 h 10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3048" h="1014640" fill="none" extrusionOk="0">
                <a:moveTo>
                  <a:pt x="0" y="169110"/>
                </a:moveTo>
                <a:cubicBezTo>
                  <a:pt x="12992" y="82745"/>
                  <a:pt x="72926" y="1121"/>
                  <a:pt x="169110" y="0"/>
                </a:cubicBezTo>
                <a:cubicBezTo>
                  <a:pt x="341984" y="34005"/>
                  <a:pt x="740921" y="-35404"/>
                  <a:pt x="1002175" y="0"/>
                </a:cubicBezTo>
                <a:lnTo>
                  <a:pt x="1002175" y="0"/>
                </a:lnTo>
                <a:cubicBezTo>
                  <a:pt x="1674993" y="-37980"/>
                  <a:pt x="1847780" y="-120531"/>
                  <a:pt x="2505437" y="0"/>
                </a:cubicBezTo>
                <a:cubicBezTo>
                  <a:pt x="3914393" y="-117130"/>
                  <a:pt x="5494308" y="123459"/>
                  <a:pt x="5843938" y="0"/>
                </a:cubicBezTo>
                <a:cubicBezTo>
                  <a:pt x="5945233" y="12584"/>
                  <a:pt x="6010756" y="76034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02409" y="265887"/>
                  <a:pt x="6033056" y="359395"/>
                  <a:pt x="6013048" y="422767"/>
                </a:cubicBezTo>
                <a:cubicBezTo>
                  <a:pt x="6001304" y="471172"/>
                  <a:pt x="6004459" y="733656"/>
                  <a:pt x="6013048" y="845530"/>
                </a:cubicBezTo>
                <a:cubicBezTo>
                  <a:pt x="6001968" y="925051"/>
                  <a:pt x="5935014" y="1022197"/>
                  <a:pt x="5843938" y="1014640"/>
                </a:cubicBezTo>
                <a:cubicBezTo>
                  <a:pt x="5232098" y="1148034"/>
                  <a:pt x="3131040" y="883920"/>
                  <a:pt x="2505437" y="1014640"/>
                </a:cubicBezTo>
                <a:cubicBezTo>
                  <a:pt x="2270599" y="927895"/>
                  <a:pt x="1154493" y="1110590"/>
                  <a:pt x="1002175" y="1014640"/>
                </a:cubicBezTo>
                <a:lnTo>
                  <a:pt x="1002175" y="1014640"/>
                </a:lnTo>
                <a:cubicBezTo>
                  <a:pt x="862439" y="1028947"/>
                  <a:pt x="526340" y="1080004"/>
                  <a:pt x="169110" y="1014640"/>
                </a:cubicBezTo>
                <a:cubicBezTo>
                  <a:pt x="73180" y="1014629"/>
                  <a:pt x="8079" y="922356"/>
                  <a:pt x="0" y="845530"/>
                </a:cubicBezTo>
                <a:cubicBezTo>
                  <a:pt x="7221" y="799839"/>
                  <a:pt x="-2147" y="554439"/>
                  <a:pt x="0" y="422767"/>
                </a:cubicBezTo>
                <a:cubicBezTo>
                  <a:pt x="-109536" y="354172"/>
                  <a:pt x="-459982" y="470329"/>
                  <a:pt x="-906828" y="467749"/>
                </a:cubicBezTo>
                <a:cubicBezTo>
                  <a:pt x="-784766" y="433460"/>
                  <a:pt x="-279352" y="206842"/>
                  <a:pt x="0" y="169107"/>
                </a:cubicBezTo>
                <a:lnTo>
                  <a:pt x="0" y="169110"/>
                </a:lnTo>
                <a:close/>
              </a:path>
              <a:path w="6013048" h="1014640" stroke="0" extrusionOk="0">
                <a:moveTo>
                  <a:pt x="0" y="169110"/>
                </a:moveTo>
                <a:cubicBezTo>
                  <a:pt x="-7744" y="88955"/>
                  <a:pt x="77281" y="-1061"/>
                  <a:pt x="169110" y="0"/>
                </a:cubicBezTo>
                <a:cubicBezTo>
                  <a:pt x="439250" y="-3274"/>
                  <a:pt x="734150" y="-60959"/>
                  <a:pt x="1002175" y="0"/>
                </a:cubicBezTo>
                <a:lnTo>
                  <a:pt x="1002175" y="0"/>
                </a:lnTo>
                <a:cubicBezTo>
                  <a:pt x="1694475" y="43656"/>
                  <a:pt x="1844963" y="39806"/>
                  <a:pt x="2505437" y="0"/>
                </a:cubicBezTo>
                <a:cubicBezTo>
                  <a:pt x="3980944" y="-134364"/>
                  <a:pt x="4448719" y="130381"/>
                  <a:pt x="5843938" y="0"/>
                </a:cubicBezTo>
                <a:cubicBezTo>
                  <a:pt x="5933552" y="-8916"/>
                  <a:pt x="6018726" y="71311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26203" y="285334"/>
                  <a:pt x="5998094" y="350707"/>
                  <a:pt x="6013048" y="422767"/>
                </a:cubicBezTo>
                <a:cubicBezTo>
                  <a:pt x="6026616" y="604000"/>
                  <a:pt x="6031561" y="801538"/>
                  <a:pt x="6013048" y="845530"/>
                </a:cubicBezTo>
                <a:cubicBezTo>
                  <a:pt x="6016932" y="938503"/>
                  <a:pt x="5928381" y="1017234"/>
                  <a:pt x="5843938" y="1014640"/>
                </a:cubicBezTo>
                <a:cubicBezTo>
                  <a:pt x="4591932" y="976881"/>
                  <a:pt x="3249889" y="1065138"/>
                  <a:pt x="2505437" y="1014640"/>
                </a:cubicBezTo>
                <a:cubicBezTo>
                  <a:pt x="2189854" y="979396"/>
                  <a:pt x="1185070" y="1094877"/>
                  <a:pt x="1002175" y="1014640"/>
                </a:cubicBezTo>
                <a:lnTo>
                  <a:pt x="1002175" y="1014640"/>
                </a:lnTo>
                <a:cubicBezTo>
                  <a:pt x="645784" y="1019086"/>
                  <a:pt x="451597" y="1061209"/>
                  <a:pt x="169110" y="1014640"/>
                </a:cubicBezTo>
                <a:cubicBezTo>
                  <a:pt x="62479" y="1002571"/>
                  <a:pt x="4606" y="937849"/>
                  <a:pt x="0" y="845530"/>
                </a:cubicBezTo>
                <a:cubicBezTo>
                  <a:pt x="-32594" y="705107"/>
                  <a:pt x="-33858" y="593086"/>
                  <a:pt x="0" y="422767"/>
                </a:cubicBezTo>
                <a:cubicBezTo>
                  <a:pt x="-387948" y="483278"/>
                  <a:pt x="-493068" y="395426"/>
                  <a:pt x="-906828" y="467749"/>
                </a:cubicBezTo>
                <a:cubicBezTo>
                  <a:pt x="-718461" y="329414"/>
                  <a:pt x="-325885" y="311061"/>
                  <a:pt x="0" y="169107"/>
                </a:cubicBezTo>
                <a:lnTo>
                  <a:pt x="0" y="16911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Hình</a:t>
            </a:r>
            <a:r>
              <a:rPr kumimoji="0" lang="vi-VN" sz="2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dưới đây biểu thị phân số....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A cartoon of a child and a child sitting at a table with leaves&#10;&#10;Description automatically generated">
            <a:extLst>
              <a:ext uri="{FF2B5EF4-FFF2-40B4-BE49-F238E27FC236}">
                <a16:creationId xmlns:a16="http://schemas.microsoft.com/office/drawing/2014/main" id="{ED3E4E49-EB34-DDEC-8D5C-4EBB8ADD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00" y="-241507"/>
            <a:ext cx="2351907" cy="2351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BE056-6653-9ACD-52E7-8D25662740D9}"/>
              </a:ext>
            </a:extLst>
          </p:cNvPr>
          <p:cNvSpPr txBox="1"/>
          <p:nvPr/>
        </p:nvSpPr>
        <p:spPr>
          <a:xfrm>
            <a:off x="6384537" y="243067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1</a:t>
            </a:r>
            <a:endParaRPr lang="en-US" sz="48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FC65C-262B-AA78-ED0C-FE499D5B309F}"/>
              </a:ext>
            </a:extLst>
          </p:cNvPr>
          <p:cNvSpPr txBox="1"/>
          <p:nvPr/>
        </p:nvSpPr>
        <p:spPr>
          <a:xfrm>
            <a:off x="6416050" y="332229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6</a:t>
            </a:r>
            <a:endParaRPr lang="en-US" sz="4800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8DC834-A8AB-24A5-B7A5-45AEBB57FC74}"/>
              </a:ext>
            </a:extLst>
          </p:cNvPr>
          <p:cNvCxnSpPr/>
          <p:nvPr/>
        </p:nvCxnSpPr>
        <p:spPr>
          <a:xfrm>
            <a:off x="6265628" y="3300405"/>
            <a:ext cx="783657" cy="0"/>
          </a:xfrm>
          <a:prstGeom prst="line">
            <a:avLst/>
          </a:prstGeom>
          <a:ln w="5715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6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78A67C-3391-00B2-3580-50B1ADCD8F19}"/>
              </a:ext>
            </a:extLst>
          </p:cNvPr>
          <p:cNvSpPr/>
          <p:nvPr/>
        </p:nvSpPr>
        <p:spPr>
          <a:xfrm>
            <a:off x="203993" y="346517"/>
            <a:ext cx="8736014" cy="4796983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 descr="A colorful pie chart with a piece missing&#10;&#10;Description automatically generated">
            <a:extLst>
              <a:ext uri="{FF2B5EF4-FFF2-40B4-BE49-F238E27FC236}">
                <a16:creationId xmlns:a16="http://schemas.microsoft.com/office/drawing/2014/main" id="{3A99B9C1-8F02-83CF-688C-8E7856B0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27" y="941642"/>
            <a:ext cx="4681452" cy="46814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ED7307-0D6A-9D8E-9525-900D9FD7F4D2}"/>
              </a:ext>
            </a:extLst>
          </p:cNvPr>
          <p:cNvGrpSpPr/>
          <p:nvPr/>
        </p:nvGrpSpPr>
        <p:grpSpPr>
          <a:xfrm>
            <a:off x="4572000" y="2257559"/>
            <a:ext cx="3657606" cy="2126333"/>
            <a:chOff x="4393959" y="4902857"/>
            <a:chExt cx="3738917" cy="1446550"/>
          </a:xfrm>
        </p:grpSpPr>
        <p:sp>
          <p:nvSpPr>
            <p:cNvPr id="4" name="Rectangle: Rounded Corners 18">
              <a:extLst>
                <a:ext uri="{FF2B5EF4-FFF2-40B4-BE49-F238E27FC236}">
                  <a16:creationId xmlns:a16="http://schemas.microsoft.com/office/drawing/2014/main" id="{37DAFBAC-293B-7F35-1C9D-B1943F286517}"/>
                </a:ext>
              </a:extLst>
            </p:cNvPr>
            <p:cNvSpPr/>
            <p:nvPr/>
          </p:nvSpPr>
          <p:spPr>
            <a:xfrm>
              <a:off x="4393959" y="5034455"/>
              <a:ext cx="3738917" cy="12581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34911842">
                    <a:custGeom>
                      <a:avLst/>
                      <a:gdLst>
                        <a:gd name="connsiteX0" fmla="*/ 0 w 10719855"/>
                        <a:gd name="connsiteY0" fmla="*/ 452853 h 905706"/>
                        <a:gd name="connsiteX1" fmla="*/ 452853 w 10719855"/>
                        <a:gd name="connsiteY1" fmla="*/ 0 h 905706"/>
                        <a:gd name="connsiteX2" fmla="*/ 10267002 w 10719855"/>
                        <a:gd name="connsiteY2" fmla="*/ 0 h 905706"/>
                        <a:gd name="connsiteX3" fmla="*/ 10719855 w 10719855"/>
                        <a:gd name="connsiteY3" fmla="*/ 452853 h 905706"/>
                        <a:gd name="connsiteX4" fmla="*/ 10719855 w 10719855"/>
                        <a:gd name="connsiteY4" fmla="*/ 452853 h 905706"/>
                        <a:gd name="connsiteX5" fmla="*/ 10267002 w 10719855"/>
                        <a:gd name="connsiteY5" fmla="*/ 905706 h 905706"/>
                        <a:gd name="connsiteX6" fmla="*/ 452853 w 10719855"/>
                        <a:gd name="connsiteY6" fmla="*/ 905706 h 905706"/>
                        <a:gd name="connsiteX7" fmla="*/ 0 w 10719855"/>
                        <a:gd name="connsiteY7" fmla="*/ 452853 h 905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719855" h="905706" fill="none" extrusionOk="0">
                          <a:moveTo>
                            <a:pt x="0" y="452853"/>
                          </a:moveTo>
                          <a:cubicBezTo>
                            <a:pt x="-5327" y="168704"/>
                            <a:pt x="219408" y="-34578"/>
                            <a:pt x="452853" y="0"/>
                          </a:cubicBezTo>
                          <a:cubicBezTo>
                            <a:pt x="2278886" y="82930"/>
                            <a:pt x="6362538" y="28335"/>
                            <a:pt x="10267002" y="0"/>
                          </a:cubicBezTo>
                          <a:cubicBezTo>
                            <a:pt x="10519299" y="15995"/>
                            <a:pt x="10714599" y="195565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704845" y="720589"/>
                            <a:pt x="10523258" y="913892"/>
                            <a:pt x="10267002" y="905706"/>
                          </a:cubicBezTo>
                          <a:cubicBezTo>
                            <a:pt x="6746708" y="862379"/>
                            <a:pt x="3857011" y="880010"/>
                            <a:pt x="452853" y="905706"/>
                          </a:cubicBezTo>
                          <a:cubicBezTo>
                            <a:pt x="169375" y="891910"/>
                            <a:pt x="10933" y="747160"/>
                            <a:pt x="0" y="452853"/>
                          </a:cubicBezTo>
                          <a:close/>
                        </a:path>
                        <a:path w="10719855" h="905706" stroke="0" extrusionOk="0">
                          <a:moveTo>
                            <a:pt x="0" y="452853"/>
                          </a:moveTo>
                          <a:cubicBezTo>
                            <a:pt x="-38149" y="191622"/>
                            <a:pt x="207758" y="-35175"/>
                            <a:pt x="452853" y="0"/>
                          </a:cubicBezTo>
                          <a:cubicBezTo>
                            <a:pt x="2593770" y="158897"/>
                            <a:pt x="6022282" y="6292"/>
                            <a:pt x="10267002" y="0"/>
                          </a:cubicBezTo>
                          <a:cubicBezTo>
                            <a:pt x="10512254" y="-8643"/>
                            <a:pt x="10732535" y="210370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688394" y="718273"/>
                            <a:pt x="10533347" y="928649"/>
                            <a:pt x="10267002" y="905706"/>
                          </a:cubicBezTo>
                          <a:cubicBezTo>
                            <a:pt x="8122163" y="968088"/>
                            <a:pt x="5126377" y="950275"/>
                            <a:pt x="452853" y="905706"/>
                          </a:cubicBezTo>
                          <a:cubicBezTo>
                            <a:pt x="189966" y="929671"/>
                            <a:pt x="33801" y="725988"/>
                            <a:pt x="0" y="45285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FBF929-9A5D-475D-33C3-6D88770DF6BF}"/>
                </a:ext>
              </a:extLst>
            </p:cNvPr>
            <p:cNvSpPr txBox="1"/>
            <p:nvPr/>
          </p:nvSpPr>
          <p:spPr>
            <a:xfrm>
              <a:off x="5487877" y="4902857"/>
              <a:ext cx="191926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515E5-3D92-A5B5-3F79-C9837A73E7A1}"/>
              </a:ext>
            </a:extLst>
          </p:cNvPr>
          <p:cNvSpPr/>
          <p:nvPr/>
        </p:nvSpPr>
        <p:spPr>
          <a:xfrm flipH="1">
            <a:off x="415200" y="646730"/>
            <a:ext cx="6013048" cy="1014640"/>
          </a:xfrm>
          <a:custGeom>
            <a:avLst/>
            <a:gdLst>
              <a:gd name="connsiteX0" fmla="*/ 0 w 6013048"/>
              <a:gd name="connsiteY0" fmla="*/ 169110 h 1014640"/>
              <a:gd name="connsiteX1" fmla="*/ 169110 w 6013048"/>
              <a:gd name="connsiteY1" fmla="*/ 0 h 1014640"/>
              <a:gd name="connsiteX2" fmla="*/ 1002175 w 6013048"/>
              <a:gd name="connsiteY2" fmla="*/ 0 h 1014640"/>
              <a:gd name="connsiteX3" fmla="*/ 1002175 w 6013048"/>
              <a:gd name="connsiteY3" fmla="*/ 0 h 1014640"/>
              <a:gd name="connsiteX4" fmla="*/ 2505437 w 6013048"/>
              <a:gd name="connsiteY4" fmla="*/ 0 h 1014640"/>
              <a:gd name="connsiteX5" fmla="*/ 5843938 w 6013048"/>
              <a:gd name="connsiteY5" fmla="*/ 0 h 1014640"/>
              <a:gd name="connsiteX6" fmla="*/ 6013048 w 6013048"/>
              <a:gd name="connsiteY6" fmla="*/ 169110 h 1014640"/>
              <a:gd name="connsiteX7" fmla="*/ 6013048 w 6013048"/>
              <a:gd name="connsiteY7" fmla="*/ 169107 h 1014640"/>
              <a:gd name="connsiteX8" fmla="*/ 6013048 w 6013048"/>
              <a:gd name="connsiteY8" fmla="*/ 169107 h 1014640"/>
              <a:gd name="connsiteX9" fmla="*/ 6013048 w 6013048"/>
              <a:gd name="connsiteY9" fmla="*/ 422767 h 1014640"/>
              <a:gd name="connsiteX10" fmla="*/ 6013048 w 6013048"/>
              <a:gd name="connsiteY10" fmla="*/ 845530 h 1014640"/>
              <a:gd name="connsiteX11" fmla="*/ 5843938 w 6013048"/>
              <a:gd name="connsiteY11" fmla="*/ 1014640 h 1014640"/>
              <a:gd name="connsiteX12" fmla="*/ 2505437 w 6013048"/>
              <a:gd name="connsiteY12" fmla="*/ 1014640 h 1014640"/>
              <a:gd name="connsiteX13" fmla="*/ 1002175 w 6013048"/>
              <a:gd name="connsiteY13" fmla="*/ 1014640 h 1014640"/>
              <a:gd name="connsiteX14" fmla="*/ 1002175 w 6013048"/>
              <a:gd name="connsiteY14" fmla="*/ 1014640 h 1014640"/>
              <a:gd name="connsiteX15" fmla="*/ 169110 w 6013048"/>
              <a:gd name="connsiteY15" fmla="*/ 1014640 h 1014640"/>
              <a:gd name="connsiteX16" fmla="*/ 0 w 6013048"/>
              <a:gd name="connsiteY16" fmla="*/ 845530 h 1014640"/>
              <a:gd name="connsiteX17" fmla="*/ 0 w 6013048"/>
              <a:gd name="connsiteY17" fmla="*/ 422767 h 1014640"/>
              <a:gd name="connsiteX18" fmla="*/ -906828 w 6013048"/>
              <a:gd name="connsiteY18" fmla="*/ 467749 h 1014640"/>
              <a:gd name="connsiteX19" fmla="*/ 0 w 6013048"/>
              <a:gd name="connsiteY19" fmla="*/ 169107 h 1014640"/>
              <a:gd name="connsiteX20" fmla="*/ 0 w 6013048"/>
              <a:gd name="connsiteY20" fmla="*/ 169110 h 10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3048" h="1014640" fill="none" extrusionOk="0">
                <a:moveTo>
                  <a:pt x="0" y="169110"/>
                </a:moveTo>
                <a:cubicBezTo>
                  <a:pt x="12992" y="82745"/>
                  <a:pt x="72926" y="1121"/>
                  <a:pt x="169110" y="0"/>
                </a:cubicBezTo>
                <a:cubicBezTo>
                  <a:pt x="341984" y="34005"/>
                  <a:pt x="740921" y="-35404"/>
                  <a:pt x="1002175" y="0"/>
                </a:cubicBezTo>
                <a:lnTo>
                  <a:pt x="1002175" y="0"/>
                </a:lnTo>
                <a:cubicBezTo>
                  <a:pt x="1674993" y="-37980"/>
                  <a:pt x="1847780" y="-120531"/>
                  <a:pt x="2505437" y="0"/>
                </a:cubicBezTo>
                <a:cubicBezTo>
                  <a:pt x="3914393" y="-117130"/>
                  <a:pt x="5494308" y="123459"/>
                  <a:pt x="5843938" y="0"/>
                </a:cubicBezTo>
                <a:cubicBezTo>
                  <a:pt x="5945233" y="12584"/>
                  <a:pt x="6010756" y="76034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02409" y="265887"/>
                  <a:pt x="6033056" y="359395"/>
                  <a:pt x="6013048" y="422767"/>
                </a:cubicBezTo>
                <a:cubicBezTo>
                  <a:pt x="6001304" y="471172"/>
                  <a:pt x="6004459" y="733656"/>
                  <a:pt x="6013048" y="845530"/>
                </a:cubicBezTo>
                <a:cubicBezTo>
                  <a:pt x="6001968" y="925051"/>
                  <a:pt x="5935014" y="1022197"/>
                  <a:pt x="5843938" y="1014640"/>
                </a:cubicBezTo>
                <a:cubicBezTo>
                  <a:pt x="5232098" y="1148034"/>
                  <a:pt x="3131040" y="883920"/>
                  <a:pt x="2505437" y="1014640"/>
                </a:cubicBezTo>
                <a:cubicBezTo>
                  <a:pt x="2270599" y="927895"/>
                  <a:pt x="1154493" y="1110590"/>
                  <a:pt x="1002175" y="1014640"/>
                </a:cubicBezTo>
                <a:lnTo>
                  <a:pt x="1002175" y="1014640"/>
                </a:lnTo>
                <a:cubicBezTo>
                  <a:pt x="862439" y="1028947"/>
                  <a:pt x="526340" y="1080004"/>
                  <a:pt x="169110" y="1014640"/>
                </a:cubicBezTo>
                <a:cubicBezTo>
                  <a:pt x="73180" y="1014629"/>
                  <a:pt x="8079" y="922356"/>
                  <a:pt x="0" y="845530"/>
                </a:cubicBezTo>
                <a:cubicBezTo>
                  <a:pt x="7221" y="799839"/>
                  <a:pt x="-2147" y="554439"/>
                  <a:pt x="0" y="422767"/>
                </a:cubicBezTo>
                <a:cubicBezTo>
                  <a:pt x="-109536" y="354172"/>
                  <a:pt x="-459982" y="470329"/>
                  <a:pt x="-906828" y="467749"/>
                </a:cubicBezTo>
                <a:cubicBezTo>
                  <a:pt x="-784766" y="433460"/>
                  <a:pt x="-279352" y="206842"/>
                  <a:pt x="0" y="169107"/>
                </a:cubicBezTo>
                <a:lnTo>
                  <a:pt x="0" y="169110"/>
                </a:lnTo>
                <a:close/>
              </a:path>
              <a:path w="6013048" h="1014640" stroke="0" extrusionOk="0">
                <a:moveTo>
                  <a:pt x="0" y="169110"/>
                </a:moveTo>
                <a:cubicBezTo>
                  <a:pt x="-7744" y="88955"/>
                  <a:pt x="77281" y="-1061"/>
                  <a:pt x="169110" y="0"/>
                </a:cubicBezTo>
                <a:cubicBezTo>
                  <a:pt x="439250" y="-3274"/>
                  <a:pt x="734150" y="-60959"/>
                  <a:pt x="1002175" y="0"/>
                </a:cubicBezTo>
                <a:lnTo>
                  <a:pt x="1002175" y="0"/>
                </a:lnTo>
                <a:cubicBezTo>
                  <a:pt x="1694475" y="43656"/>
                  <a:pt x="1844963" y="39806"/>
                  <a:pt x="2505437" y="0"/>
                </a:cubicBezTo>
                <a:cubicBezTo>
                  <a:pt x="3980944" y="-134364"/>
                  <a:pt x="4448719" y="130381"/>
                  <a:pt x="5843938" y="0"/>
                </a:cubicBezTo>
                <a:cubicBezTo>
                  <a:pt x="5933552" y="-8916"/>
                  <a:pt x="6018726" y="71311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26203" y="285334"/>
                  <a:pt x="5998094" y="350707"/>
                  <a:pt x="6013048" y="422767"/>
                </a:cubicBezTo>
                <a:cubicBezTo>
                  <a:pt x="6026616" y="604000"/>
                  <a:pt x="6031561" y="801538"/>
                  <a:pt x="6013048" y="845530"/>
                </a:cubicBezTo>
                <a:cubicBezTo>
                  <a:pt x="6016932" y="938503"/>
                  <a:pt x="5928381" y="1017234"/>
                  <a:pt x="5843938" y="1014640"/>
                </a:cubicBezTo>
                <a:cubicBezTo>
                  <a:pt x="4591932" y="976881"/>
                  <a:pt x="3249889" y="1065138"/>
                  <a:pt x="2505437" y="1014640"/>
                </a:cubicBezTo>
                <a:cubicBezTo>
                  <a:pt x="2189854" y="979396"/>
                  <a:pt x="1185070" y="1094877"/>
                  <a:pt x="1002175" y="1014640"/>
                </a:cubicBezTo>
                <a:lnTo>
                  <a:pt x="1002175" y="1014640"/>
                </a:lnTo>
                <a:cubicBezTo>
                  <a:pt x="645784" y="1019086"/>
                  <a:pt x="451597" y="1061209"/>
                  <a:pt x="169110" y="1014640"/>
                </a:cubicBezTo>
                <a:cubicBezTo>
                  <a:pt x="62479" y="1002571"/>
                  <a:pt x="4606" y="937849"/>
                  <a:pt x="0" y="845530"/>
                </a:cubicBezTo>
                <a:cubicBezTo>
                  <a:pt x="-32594" y="705107"/>
                  <a:pt x="-33858" y="593086"/>
                  <a:pt x="0" y="422767"/>
                </a:cubicBezTo>
                <a:cubicBezTo>
                  <a:pt x="-387948" y="483278"/>
                  <a:pt x="-493068" y="395426"/>
                  <a:pt x="-906828" y="467749"/>
                </a:cubicBezTo>
                <a:cubicBezTo>
                  <a:pt x="-718461" y="329414"/>
                  <a:pt x="-325885" y="311061"/>
                  <a:pt x="0" y="169107"/>
                </a:cubicBezTo>
                <a:lnTo>
                  <a:pt x="0" y="16911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Hình</a:t>
            </a:r>
            <a:r>
              <a:rPr kumimoji="0" lang="vi-VN" sz="2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dưới đây biểu thị phân số....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A cartoon of a child and a child sitting at a table with leaves&#10;&#10;Description automatically generated">
            <a:extLst>
              <a:ext uri="{FF2B5EF4-FFF2-40B4-BE49-F238E27FC236}">
                <a16:creationId xmlns:a16="http://schemas.microsoft.com/office/drawing/2014/main" id="{8308DFC2-A5B1-7565-A438-49386773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71" y="-200781"/>
            <a:ext cx="2389951" cy="2389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5F94B-9D6E-E6BA-5890-F0F1EB3920DE}"/>
              </a:ext>
            </a:extLst>
          </p:cNvPr>
          <p:cNvSpPr txBox="1"/>
          <p:nvPr/>
        </p:nvSpPr>
        <p:spPr>
          <a:xfrm>
            <a:off x="6179622" y="245099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1</a:t>
            </a:r>
            <a:endParaRPr lang="en-US" sz="4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9FA3C-D5A3-5686-4CCF-1CF9AF73445B}"/>
              </a:ext>
            </a:extLst>
          </p:cNvPr>
          <p:cNvSpPr txBox="1"/>
          <p:nvPr/>
        </p:nvSpPr>
        <p:spPr>
          <a:xfrm>
            <a:off x="6211135" y="33426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8</a:t>
            </a:r>
            <a:endParaRPr lang="en-US" sz="4800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DF4FCE-45AF-712F-9866-76C8AABD8362}"/>
              </a:ext>
            </a:extLst>
          </p:cNvPr>
          <p:cNvCxnSpPr/>
          <p:nvPr/>
        </p:nvCxnSpPr>
        <p:spPr>
          <a:xfrm>
            <a:off x="6060713" y="3320725"/>
            <a:ext cx="783657" cy="0"/>
          </a:xfrm>
          <a:prstGeom prst="line">
            <a:avLst/>
          </a:prstGeom>
          <a:ln w="5715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78A67C-3391-00B2-3580-50B1ADCD8F19}"/>
              </a:ext>
            </a:extLst>
          </p:cNvPr>
          <p:cNvSpPr/>
          <p:nvPr/>
        </p:nvSpPr>
        <p:spPr>
          <a:xfrm>
            <a:off x="203993" y="346517"/>
            <a:ext cx="8736014" cy="4796983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blue square with a missing piece of paper&#10;&#10;Description automatically generated">
            <a:extLst>
              <a:ext uri="{FF2B5EF4-FFF2-40B4-BE49-F238E27FC236}">
                <a16:creationId xmlns:a16="http://schemas.microsoft.com/office/drawing/2014/main" id="{2C02FFDE-3DFE-CA90-0D7A-508DA7DC2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56"/>
          <a:stretch/>
        </p:blipFill>
        <p:spPr>
          <a:xfrm>
            <a:off x="584713" y="936350"/>
            <a:ext cx="3597608" cy="4911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FA6D0E-370A-F9DB-4B1B-E047334CA682}"/>
              </a:ext>
            </a:extLst>
          </p:cNvPr>
          <p:cNvGrpSpPr/>
          <p:nvPr/>
        </p:nvGrpSpPr>
        <p:grpSpPr>
          <a:xfrm>
            <a:off x="4776915" y="2237239"/>
            <a:ext cx="3657606" cy="2126333"/>
            <a:chOff x="4393959" y="4902857"/>
            <a:chExt cx="3738917" cy="1446550"/>
          </a:xfrm>
        </p:grpSpPr>
        <p:sp>
          <p:nvSpPr>
            <p:cNvPr id="3" name="Rectangle: Rounded Corners 18">
              <a:extLst>
                <a:ext uri="{FF2B5EF4-FFF2-40B4-BE49-F238E27FC236}">
                  <a16:creationId xmlns:a16="http://schemas.microsoft.com/office/drawing/2014/main" id="{CA9545E5-D9AC-CCD7-7E40-31E106EDF293}"/>
                </a:ext>
              </a:extLst>
            </p:cNvPr>
            <p:cNvSpPr/>
            <p:nvPr/>
          </p:nvSpPr>
          <p:spPr>
            <a:xfrm>
              <a:off x="4393959" y="5034455"/>
              <a:ext cx="3738917" cy="12581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34911842">
                    <a:custGeom>
                      <a:avLst/>
                      <a:gdLst>
                        <a:gd name="connsiteX0" fmla="*/ 0 w 10719855"/>
                        <a:gd name="connsiteY0" fmla="*/ 452853 h 905706"/>
                        <a:gd name="connsiteX1" fmla="*/ 452853 w 10719855"/>
                        <a:gd name="connsiteY1" fmla="*/ 0 h 905706"/>
                        <a:gd name="connsiteX2" fmla="*/ 10267002 w 10719855"/>
                        <a:gd name="connsiteY2" fmla="*/ 0 h 905706"/>
                        <a:gd name="connsiteX3" fmla="*/ 10719855 w 10719855"/>
                        <a:gd name="connsiteY3" fmla="*/ 452853 h 905706"/>
                        <a:gd name="connsiteX4" fmla="*/ 10719855 w 10719855"/>
                        <a:gd name="connsiteY4" fmla="*/ 452853 h 905706"/>
                        <a:gd name="connsiteX5" fmla="*/ 10267002 w 10719855"/>
                        <a:gd name="connsiteY5" fmla="*/ 905706 h 905706"/>
                        <a:gd name="connsiteX6" fmla="*/ 452853 w 10719855"/>
                        <a:gd name="connsiteY6" fmla="*/ 905706 h 905706"/>
                        <a:gd name="connsiteX7" fmla="*/ 0 w 10719855"/>
                        <a:gd name="connsiteY7" fmla="*/ 452853 h 905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719855" h="905706" fill="none" extrusionOk="0">
                          <a:moveTo>
                            <a:pt x="0" y="452853"/>
                          </a:moveTo>
                          <a:cubicBezTo>
                            <a:pt x="-5327" y="168704"/>
                            <a:pt x="219408" y="-34578"/>
                            <a:pt x="452853" y="0"/>
                          </a:cubicBezTo>
                          <a:cubicBezTo>
                            <a:pt x="2278886" y="82930"/>
                            <a:pt x="6362538" y="28335"/>
                            <a:pt x="10267002" y="0"/>
                          </a:cubicBezTo>
                          <a:cubicBezTo>
                            <a:pt x="10519299" y="15995"/>
                            <a:pt x="10714599" y="195565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704845" y="720589"/>
                            <a:pt x="10523258" y="913892"/>
                            <a:pt x="10267002" y="905706"/>
                          </a:cubicBezTo>
                          <a:cubicBezTo>
                            <a:pt x="6746708" y="862379"/>
                            <a:pt x="3857011" y="880010"/>
                            <a:pt x="452853" y="905706"/>
                          </a:cubicBezTo>
                          <a:cubicBezTo>
                            <a:pt x="169375" y="891910"/>
                            <a:pt x="10933" y="747160"/>
                            <a:pt x="0" y="452853"/>
                          </a:cubicBezTo>
                          <a:close/>
                        </a:path>
                        <a:path w="10719855" h="905706" stroke="0" extrusionOk="0">
                          <a:moveTo>
                            <a:pt x="0" y="452853"/>
                          </a:moveTo>
                          <a:cubicBezTo>
                            <a:pt x="-38149" y="191622"/>
                            <a:pt x="207758" y="-35175"/>
                            <a:pt x="452853" y="0"/>
                          </a:cubicBezTo>
                          <a:cubicBezTo>
                            <a:pt x="2593770" y="158897"/>
                            <a:pt x="6022282" y="6292"/>
                            <a:pt x="10267002" y="0"/>
                          </a:cubicBezTo>
                          <a:cubicBezTo>
                            <a:pt x="10512254" y="-8643"/>
                            <a:pt x="10732535" y="210370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688394" y="718273"/>
                            <a:pt x="10533347" y="928649"/>
                            <a:pt x="10267002" y="905706"/>
                          </a:cubicBezTo>
                          <a:cubicBezTo>
                            <a:pt x="8122163" y="968088"/>
                            <a:pt x="5126377" y="950275"/>
                            <a:pt x="452853" y="905706"/>
                          </a:cubicBezTo>
                          <a:cubicBezTo>
                            <a:pt x="189966" y="929671"/>
                            <a:pt x="33801" y="725988"/>
                            <a:pt x="0" y="45285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DB4BFB-E8AF-A6FC-3A04-41B303DD3AF3}"/>
                </a:ext>
              </a:extLst>
            </p:cNvPr>
            <p:cNvSpPr txBox="1"/>
            <p:nvPr/>
          </p:nvSpPr>
          <p:spPr>
            <a:xfrm>
              <a:off x="5487877" y="4902857"/>
              <a:ext cx="191926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DA75515-3BC3-62AE-87A1-DCE00F11CBB0}"/>
              </a:ext>
            </a:extLst>
          </p:cNvPr>
          <p:cNvSpPr/>
          <p:nvPr/>
        </p:nvSpPr>
        <p:spPr>
          <a:xfrm flipH="1">
            <a:off x="620115" y="626410"/>
            <a:ext cx="6013048" cy="1014640"/>
          </a:xfrm>
          <a:custGeom>
            <a:avLst/>
            <a:gdLst>
              <a:gd name="connsiteX0" fmla="*/ 0 w 6013048"/>
              <a:gd name="connsiteY0" fmla="*/ 169110 h 1014640"/>
              <a:gd name="connsiteX1" fmla="*/ 169110 w 6013048"/>
              <a:gd name="connsiteY1" fmla="*/ 0 h 1014640"/>
              <a:gd name="connsiteX2" fmla="*/ 1002175 w 6013048"/>
              <a:gd name="connsiteY2" fmla="*/ 0 h 1014640"/>
              <a:gd name="connsiteX3" fmla="*/ 1002175 w 6013048"/>
              <a:gd name="connsiteY3" fmla="*/ 0 h 1014640"/>
              <a:gd name="connsiteX4" fmla="*/ 2505437 w 6013048"/>
              <a:gd name="connsiteY4" fmla="*/ 0 h 1014640"/>
              <a:gd name="connsiteX5" fmla="*/ 5843938 w 6013048"/>
              <a:gd name="connsiteY5" fmla="*/ 0 h 1014640"/>
              <a:gd name="connsiteX6" fmla="*/ 6013048 w 6013048"/>
              <a:gd name="connsiteY6" fmla="*/ 169110 h 1014640"/>
              <a:gd name="connsiteX7" fmla="*/ 6013048 w 6013048"/>
              <a:gd name="connsiteY7" fmla="*/ 169107 h 1014640"/>
              <a:gd name="connsiteX8" fmla="*/ 6013048 w 6013048"/>
              <a:gd name="connsiteY8" fmla="*/ 169107 h 1014640"/>
              <a:gd name="connsiteX9" fmla="*/ 6013048 w 6013048"/>
              <a:gd name="connsiteY9" fmla="*/ 422767 h 1014640"/>
              <a:gd name="connsiteX10" fmla="*/ 6013048 w 6013048"/>
              <a:gd name="connsiteY10" fmla="*/ 845530 h 1014640"/>
              <a:gd name="connsiteX11" fmla="*/ 5843938 w 6013048"/>
              <a:gd name="connsiteY11" fmla="*/ 1014640 h 1014640"/>
              <a:gd name="connsiteX12" fmla="*/ 2505437 w 6013048"/>
              <a:gd name="connsiteY12" fmla="*/ 1014640 h 1014640"/>
              <a:gd name="connsiteX13" fmla="*/ 1002175 w 6013048"/>
              <a:gd name="connsiteY13" fmla="*/ 1014640 h 1014640"/>
              <a:gd name="connsiteX14" fmla="*/ 1002175 w 6013048"/>
              <a:gd name="connsiteY14" fmla="*/ 1014640 h 1014640"/>
              <a:gd name="connsiteX15" fmla="*/ 169110 w 6013048"/>
              <a:gd name="connsiteY15" fmla="*/ 1014640 h 1014640"/>
              <a:gd name="connsiteX16" fmla="*/ 0 w 6013048"/>
              <a:gd name="connsiteY16" fmla="*/ 845530 h 1014640"/>
              <a:gd name="connsiteX17" fmla="*/ 0 w 6013048"/>
              <a:gd name="connsiteY17" fmla="*/ 422767 h 1014640"/>
              <a:gd name="connsiteX18" fmla="*/ -906828 w 6013048"/>
              <a:gd name="connsiteY18" fmla="*/ 467749 h 1014640"/>
              <a:gd name="connsiteX19" fmla="*/ 0 w 6013048"/>
              <a:gd name="connsiteY19" fmla="*/ 169107 h 1014640"/>
              <a:gd name="connsiteX20" fmla="*/ 0 w 6013048"/>
              <a:gd name="connsiteY20" fmla="*/ 169110 h 10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3048" h="1014640" fill="none" extrusionOk="0">
                <a:moveTo>
                  <a:pt x="0" y="169110"/>
                </a:moveTo>
                <a:cubicBezTo>
                  <a:pt x="12992" y="82745"/>
                  <a:pt x="72926" y="1121"/>
                  <a:pt x="169110" y="0"/>
                </a:cubicBezTo>
                <a:cubicBezTo>
                  <a:pt x="341984" y="34005"/>
                  <a:pt x="740921" y="-35404"/>
                  <a:pt x="1002175" y="0"/>
                </a:cubicBezTo>
                <a:lnTo>
                  <a:pt x="1002175" y="0"/>
                </a:lnTo>
                <a:cubicBezTo>
                  <a:pt x="1674993" y="-37980"/>
                  <a:pt x="1847780" y="-120531"/>
                  <a:pt x="2505437" y="0"/>
                </a:cubicBezTo>
                <a:cubicBezTo>
                  <a:pt x="3914393" y="-117130"/>
                  <a:pt x="5494308" y="123459"/>
                  <a:pt x="5843938" y="0"/>
                </a:cubicBezTo>
                <a:cubicBezTo>
                  <a:pt x="5945233" y="12584"/>
                  <a:pt x="6010756" y="76034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02409" y="265887"/>
                  <a:pt x="6033056" y="359395"/>
                  <a:pt x="6013048" y="422767"/>
                </a:cubicBezTo>
                <a:cubicBezTo>
                  <a:pt x="6001304" y="471172"/>
                  <a:pt x="6004459" y="733656"/>
                  <a:pt x="6013048" y="845530"/>
                </a:cubicBezTo>
                <a:cubicBezTo>
                  <a:pt x="6001968" y="925051"/>
                  <a:pt x="5935014" y="1022197"/>
                  <a:pt x="5843938" y="1014640"/>
                </a:cubicBezTo>
                <a:cubicBezTo>
                  <a:pt x="5232098" y="1148034"/>
                  <a:pt x="3131040" y="883920"/>
                  <a:pt x="2505437" y="1014640"/>
                </a:cubicBezTo>
                <a:cubicBezTo>
                  <a:pt x="2270599" y="927895"/>
                  <a:pt x="1154493" y="1110590"/>
                  <a:pt x="1002175" y="1014640"/>
                </a:cubicBezTo>
                <a:lnTo>
                  <a:pt x="1002175" y="1014640"/>
                </a:lnTo>
                <a:cubicBezTo>
                  <a:pt x="862439" y="1028947"/>
                  <a:pt x="526340" y="1080004"/>
                  <a:pt x="169110" y="1014640"/>
                </a:cubicBezTo>
                <a:cubicBezTo>
                  <a:pt x="73180" y="1014629"/>
                  <a:pt x="8079" y="922356"/>
                  <a:pt x="0" y="845530"/>
                </a:cubicBezTo>
                <a:cubicBezTo>
                  <a:pt x="7221" y="799839"/>
                  <a:pt x="-2147" y="554439"/>
                  <a:pt x="0" y="422767"/>
                </a:cubicBezTo>
                <a:cubicBezTo>
                  <a:pt x="-109536" y="354172"/>
                  <a:pt x="-459982" y="470329"/>
                  <a:pt x="-906828" y="467749"/>
                </a:cubicBezTo>
                <a:cubicBezTo>
                  <a:pt x="-784766" y="433460"/>
                  <a:pt x="-279352" y="206842"/>
                  <a:pt x="0" y="169107"/>
                </a:cubicBezTo>
                <a:lnTo>
                  <a:pt x="0" y="169110"/>
                </a:lnTo>
                <a:close/>
              </a:path>
              <a:path w="6013048" h="1014640" stroke="0" extrusionOk="0">
                <a:moveTo>
                  <a:pt x="0" y="169110"/>
                </a:moveTo>
                <a:cubicBezTo>
                  <a:pt x="-7744" y="88955"/>
                  <a:pt x="77281" y="-1061"/>
                  <a:pt x="169110" y="0"/>
                </a:cubicBezTo>
                <a:cubicBezTo>
                  <a:pt x="439250" y="-3274"/>
                  <a:pt x="734150" y="-60959"/>
                  <a:pt x="1002175" y="0"/>
                </a:cubicBezTo>
                <a:lnTo>
                  <a:pt x="1002175" y="0"/>
                </a:lnTo>
                <a:cubicBezTo>
                  <a:pt x="1694475" y="43656"/>
                  <a:pt x="1844963" y="39806"/>
                  <a:pt x="2505437" y="0"/>
                </a:cubicBezTo>
                <a:cubicBezTo>
                  <a:pt x="3980944" y="-134364"/>
                  <a:pt x="4448719" y="130381"/>
                  <a:pt x="5843938" y="0"/>
                </a:cubicBezTo>
                <a:cubicBezTo>
                  <a:pt x="5933552" y="-8916"/>
                  <a:pt x="6018726" y="71311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26203" y="285334"/>
                  <a:pt x="5998094" y="350707"/>
                  <a:pt x="6013048" y="422767"/>
                </a:cubicBezTo>
                <a:cubicBezTo>
                  <a:pt x="6026616" y="604000"/>
                  <a:pt x="6031561" y="801538"/>
                  <a:pt x="6013048" y="845530"/>
                </a:cubicBezTo>
                <a:cubicBezTo>
                  <a:pt x="6016932" y="938503"/>
                  <a:pt x="5928381" y="1017234"/>
                  <a:pt x="5843938" y="1014640"/>
                </a:cubicBezTo>
                <a:cubicBezTo>
                  <a:pt x="4591932" y="976881"/>
                  <a:pt x="3249889" y="1065138"/>
                  <a:pt x="2505437" y="1014640"/>
                </a:cubicBezTo>
                <a:cubicBezTo>
                  <a:pt x="2189854" y="979396"/>
                  <a:pt x="1185070" y="1094877"/>
                  <a:pt x="1002175" y="1014640"/>
                </a:cubicBezTo>
                <a:lnTo>
                  <a:pt x="1002175" y="1014640"/>
                </a:lnTo>
                <a:cubicBezTo>
                  <a:pt x="645784" y="1019086"/>
                  <a:pt x="451597" y="1061209"/>
                  <a:pt x="169110" y="1014640"/>
                </a:cubicBezTo>
                <a:cubicBezTo>
                  <a:pt x="62479" y="1002571"/>
                  <a:pt x="4606" y="937849"/>
                  <a:pt x="0" y="845530"/>
                </a:cubicBezTo>
                <a:cubicBezTo>
                  <a:pt x="-32594" y="705107"/>
                  <a:pt x="-33858" y="593086"/>
                  <a:pt x="0" y="422767"/>
                </a:cubicBezTo>
                <a:cubicBezTo>
                  <a:pt x="-387948" y="483278"/>
                  <a:pt x="-493068" y="395426"/>
                  <a:pt x="-906828" y="467749"/>
                </a:cubicBezTo>
                <a:cubicBezTo>
                  <a:pt x="-718461" y="329414"/>
                  <a:pt x="-325885" y="311061"/>
                  <a:pt x="0" y="169107"/>
                </a:cubicBezTo>
                <a:lnTo>
                  <a:pt x="0" y="16911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Hình</a:t>
            </a:r>
            <a:r>
              <a:rPr kumimoji="0" lang="vi-VN" sz="2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dưới đây biểu thị phân số....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A cartoon of a child and a child sitting at a table with leaves&#10;&#10;Description automatically generated">
            <a:extLst>
              <a:ext uri="{FF2B5EF4-FFF2-40B4-BE49-F238E27FC236}">
                <a16:creationId xmlns:a16="http://schemas.microsoft.com/office/drawing/2014/main" id="{EC02FCC2-2176-846D-F0AF-08A63CE5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12" y="-153398"/>
            <a:ext cx="2307195" cy="2307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C2BF5-D609-A59F-A2BF-7FEB362D8278}"/>
              </a:ext>
            </a:extLst>
          </p:cNvPr>
          <p:cNvSpPr txBox="1"/>
          <p:nvPr/>
        </p:nvSpPr>
        <p:spPr>
          <a:xfrm>
            <a:off x="6384537" y="243067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3</a:t>
            </a:r>
            <a:endParaRPr lang="en-US" sz="4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11441-54A5-7B6A-8262-7FEFC05B7284}"/>
              </a:ext>
            </a:extLst>
          </p:cNvPr>
          <p:cNvSpPr txBox="1"/>
          <p:nvPr/>
        </p:nvSpPr>
        <p:spPr>
          <a:xfrm>
            <a:off x="6416050" y="332229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8</a:t>
            </a:r>
            <a:endParaRPr lang="en-US" sz="4800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43E463-4DC2-EE8F-CBF8-9EE455C4D1EE}"/>
              </a:ext>
            </a:extLst>
          </p:cNvPr>
          <p:cNvCxnSpPr/>
          <p:nvPr/>
        </p:nvCxnSpPr>
        <p:spPr>
          <a:xfrm>
            <a:off x="6265628" y="3300405"/>
            <a:ext cx="783657" cy="0"/>
          </a:xfrm>
          <a:prstGeom prst="line">
            <a:avLst/>
          </a:prstGeom>
          <a:ln w="5715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6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78A67C-3391-00B2-3580-50B1ADCD8F19}"/>
              </a:ext>
            </a:extLst>
          </p:cNvPr>
          <p:cNvSpPr/>
          <p:nvPr/>
        </p:nvSpPr>
        <p:spPr>
          <a:xfrm>
            <a:off x="203993" y="346517"/>
            <a:ext cx="8736014" cy="4796983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 descr="A watermelon pie chart&#10;&#10;Description automatically generated">
            <a:extLst>
              <a:ext uri="{FF2B5EF4-FFF2-40B4-BE49-F238E27FC236}">
                <a16:creationId xmlns:a16="http://schemas.microsoft.com/office/drawing/2014/main" id="{5C48C449-2436-23FB-80A8-FC15D3CF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5" y="1417317"/>
            <a:ext cx="4024277" cy="40242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AAC109-80E8-5CB7-63F1-41F0F9F2BC7E}"/>
              </a:ext>
            </a:extLst>
          </p:cNvPr>
          <p:cNvGrpSpPr/>
          <p:nvPr/>
        </p:nvGrpSpPr>
        <p:grpSpPr>
          <a:xfrm>
            <a:off x="4776915" y="2237239"/>
            <a:ext cx="3657606" cy="2126333"/>
            <a:chOff x="4393959" y="4902857"/>
            <a:chExt cx="3738917" cy="1446550"/>
          </a:xfrm>
        </p:grpSpPr>
        <p:sp>
          <p:nvSpPr>
            <p:cNvPr id="4" name="Rectangle: Rounded Corners 18">
              <a:extLst>
                <a:ext uri="{FF2B5EF4-FFF2-40B4-BE49-F238E27FC236}">
                  <a16:creationId xmlns:a16="http://schemas.microsoft.com/office/drawing/2014/main" id="{E29B9161-3794-05E6-A6EA-FC8A277E0C98}"/>
                </a:ext>
              </a:extLst>
            </p:cNvPr>
            <p:cNvSpPr/>
            <p:nvPr/>
          </p:nvSpPr>
          <p:spPr>
            <a:xfrm>
              <a:off x="4393959" y="5034455"/>
              <a:ext cx="3738917" cy="12581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34911842">
                    <a:custGeom>
                      <a:avLst/>
                      <a:gdLst>
                        <a:gd name="connsiteX0" fmla="*/ 0 w 10719855"/>
                        <a:gd name="connsiteY0" fmla="*/ 452853 h 905706"/>
                        <a:gd name="connsiteX1" fmla="*/ 452853 w 10719855"/>
                        <a:gd name="connsiteY1" fmla="*/ 0 h 905706"/>
                        <a:gd name="connsiteX2" fmla="*/ 10267002 w 10719855"/>
                        <a:gd name="connsiteY2" fmla="*/ 0 h 905706"/>
                        <a:gd name="connsiteX3" fmla="*/ 10719855 w 10719855"/>
                        <a:gd name="connsiteY3" fmla="*/ 452853 h 905706"/>
                        <a:gd name="connsiteX4" fmla="*/ 10719855 w 10719855"/>
                        <a:gd name="connsiteY4" fmla="*/ 452853 h 905706"/>
                        <a:gd name="connsiteX5" fmla="*/ 10267002 w 10719855"/>
                        <a:gd name="connsiteY5" fmla="*/ 905706 h 905706"/>
                        <a:gd name="connsiteX6" fmla="*/ 452853 w 10719855"/>
                        <a:gd name="connsiteY6" fmla="*/ 905706 h 905706"/>
                        <a:gd name="connsiteX7" fmla="*/ 0 w 10719855"/>
                        <a:gd name="connsiteY7" fmla="*/ 452853 h 905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719855" h="905706" fill="none" extrusionOk="0">
                          <a:moveTo>
                            <a:pt x="0" y="452853"/>
                          </a:moveTo>
                          <a:cubicBezTo>
                            <a:pt x="-5327" y="168704"/>
                            <a:pt x="219408" y="-34578"/>
                            <a:pt x="452853" y="0"/>
                          </a:cubicBezTo>
                          <a:cubicBezTo>
                            <a:pt x="2278886" y="82930"/>
                            <a:pt x="6362538" y="28335"/>
                            <a:pt x="10267002" y="0"/>
                          </a:cubicBezTo>
                          <a:cubicBezTo>
                            <a:pt x="10519299" y="15995"/>
                            <a:pt x="10714599" y="195565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704845" y="720589"/>
                            <a:pt x="10523258" y="913892"/>
                            <a:pt x="10267002" y="905706"/>
                          </a:cubicBezTo>
                          <a:cubicBezTo>
                            <a:pt x="6746708" y="862379"/>
                            <a:pt x="3857011" y="880010"/>
                            <a:pt x="452853" y="905706"/>
                          </a:cubicBezTo>
                          <a:cubicBezTo>
                            <a:pt x="169375" y="891910"/>
                            <a:pt x="10933" y="747160"/>
                            <a:pt x="0" y="452853"/>
                          </a:cubicBezTo>
                          <a:close/>
                        </a:path>
                        <a:path w="10719855" h="905706" stroke="0" extrusionOk="0">
                          <a:moveTo>
                            <a:pt x="0" y="452853"/>
                          </a:moveTo>
                          <a:cubicBezTo>
                            <a:pt x="-38149" y="191622"/>
                            <a:pt x="207758" y="-35175"/>
                            <a:pt x="452853" y="0"/>
                          </a:cubicBezTo>
                          <a:cubicBezTo>
                            <a:pt x="2593770" y="158897"/>
                            <a:pt x="6022282" y="6292"/>
                            <a:pt x="10267002" y="0"/>
                          </a:cubicBezTo>
                          <a:cubicBezTo>
                            <a:pt x="10512254" y="-8643"/>
                            <a:pt x="10732535" y="210370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688394" y="718273"/>
                            <a:pt x="10533347" y="928649"/>
                            <a:pt x="10267002" y="905706"/>
                          </a:cubicBezTo>
                          <a:cubicBezTo>
                            <a:pt x="8122163" y="968088"/>
                            <a:pt x="5126377" y="950275"/>
                            <a:pt x="452853" y="905706"/>
                          </a:cubicBezTo>
                          <a:cubicBezTo>
                            <a:pt x="189966" y="929671"/>
                            <a:pt x="33801" y="725988"/>
                            <a:pt x="0" y="45285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CCBDE2-48B6-C593-481B-5F741AD8F741}"/>
                </a:ext>
              </a:extLst>
            </p:cNvPr>
            <p:cNvSpPr txBox="1"/>
            <p:nvPr/>
          </p:nvSpPr>
          <p:spPr>
            <a:xfrm>
              <a:off x="5487877" y="4902857"/>
              <a:ext cx="191926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881FD04-5F93-A91B-6441-B89C342440A5}"/>
              </a:ext>
            </a:extLst>
          </p:cNvPr>
          <p:cNvSpPr/>
          <p:nvPr/>
        </p:nvSpPr>
        <p:spPr>
          <a:xfrm flipH="1">
            <a:off x="620115" y="626410"/>
            <a:ext cx="6013048" cy="1014640"/>
          </a:xfrm>
          <a:custGeom>
            <a:avLst/>
            <a:gdLst>
              <a:gd name="connsiteX0" fmla="*/ 0 w 6013048"/>
              <a:gd name="connsiteY0" fmla="*/ 169110 h 1014640"/>
              <a:gd name="connsiteX1" fmla="*/ 169110 w 6013048"/>
              <a:gd name="connsiteY1" fmla="*/ 0 h 1014640"/>
              <a:gd name="connsiteX2" fmla="*/ 1002175 w 6013048"/>
              <a:gd name="connsiteY2" fmla="*/ 0 h 1014640"/>
              <a:gd name="connsiteX3" fmla="*/ 1002175 w 6013048"/>
              <a:gd name="connsiteY3" fmla="*/ 0 h 1014640"/>
              <a:gd name="connsiteX4" fmla="*/ 2505437 w 6013048"/>
              <a:gd name="connsiteY4" fmla="*/ 0 h 1014640"/>
              <a:gd name="connsiteX5" fmla="*/ 5843938 w 6013048"/>
              <a:gd name="connsiteY5" fmla="*/ 0 h 1014640"/>
              <a:gd name="connsiteX6" fmla="*/ 6013048 w 6013048"/>
              <a:gd name="connsiteY6" fmla="*/ 169110 h 1014640"/>
              <a:gd name="connsiteX7" fmla="*/ 6013048 w 6013048"/>
              <a:gd name="connsiteY7" fmla="*/ 169107 h 1014640"/>
              <a:gd name="connsiteX8" fmla="*/ 6013048 w 6013048"/>
              <a:gd name="connsiteY8" fmla="*/ 169107 h 1014640"/>
              <a:gd name="connsiteX9" fmla="*/ 6013048 w 6013048"/>
              <a:gd name="connsiteY9" fmla="*/ 422767 h 1014640"/>
              <a:gd name="connsiteX10" fmla="*/ 6013048 w 6013048"/>
              <a:gd name="connsiteY10" fmla="*/ 845530 h 1014640"/>
              <a:gd name="connsiteX11" fmla="*/ 5843938 w 6013048"/>
              <a:gd name="connsiteY11" fmla="*/ 1014640 h 1014640"/>
              <a:gd name="connsiteX12" fmla="*/ 2505437 w 6013048"/>
              <a:gd name="connsiteY12" fmla="*/ 1014640 h 1014640"/>
              <a:gd name="connsiteX13" fmla="*/ 1002175 w 6013048"/>
              <a:gd name="connsiteY13" fmla="*/ 1014640 h 1014640"/>
              <a:gd name="connsiteX14" fmla="*/ 1002175 w 6013048"/>
              <a:gd name="connsiteY14" fmla="*/ 1014640 h 1014640"/>
              <a:gd name="connsiteX15" fmla="*/ 169110 w 6013048"/>
              <a:gd name="connsiteY15" fmla="*/ 1014640 h 1014640"/>
              <a:gd name="connsiteX16" fmla="*/ 0 w 6013048"/>
              <a:gd name="connsiteY16" fmla="*/ 845530 h 1014640"/>
              <a:gd name="connsiteX17" fmla="*/ 0 w 6013048"/>
              <a:gd name="connsiteY17" fmla="*/ 422767 h 1014640"/>
              <a:gd name="connsiteX18" fmla="*/ -906828 w 6013048"/>
              <a:gd name="connsiteY18" fmla="*/ 467749 h 1014640"/>
              <a:gd name="connsiteX19" fmla="*/ 0 w 6013048"/>
              <a:gd name="connsiteY19" fmla="*/ 169107 h 1014640"/>
              <a:gd name="connsiteX20" fmla="*/ 0 w 6013048"/>
              <a:gd name="connsiteY20" fmla="*/ 169110 h 10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3048" h="1014640" fill="none" extrusionOk="0">
                <a:moveTo>
                  <a:pt x="0" y="169110"/>
                </a:moveTo>
                <a:cubicBezTo>
                  <a:pt x="12992" y="82745"/>
                  <a:pt x="72926" y="1121"/>
                  <a:pt x="169110" y="0"/>
                </a:cubicBezTo>
                <a:cubicBezTo>
                  <a:pt x="341984" y="34005"/>
                  <a:pt x="740921" y="-35404"/>
                  <a:pt x="1002175" y="0"/>
                </a:cubicBezTo>
                <a:lnTo>
                  <a:pt x="1002175" y="0"/>
                </a:lnTo>
                <a:cubicBezTo>
                  <a:pt x="1674993" y="-37980"/>
                  <a:pt x="1847780" y="-120531"/>
                  <a:pt x="2505437" y="0"/>
                </a:cubicBezTo>
                <a:cubicBezTo>
                  <a:pt x="3914393" y="-117130"/>
                  <a:pt x="5494308" y="123459"/>
                  <a:pt x="5843938" y="0"/>
                </a:cubicBezTo>
                <a:cubicBezTo>
                  <a:pt x="5945233" y="12584"/>
                  <a:pt x="6010756" y="76034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02409" y="265887"/>
                  <a:pt x="6033056" y="359395"/>
                  <a:pt x="6013048" y="422767"/>
                </a:cubicBezTo>
                <a:cubicBezTo>
                  <a:pt x="6001304" y="471172"/>
                  <a:pt x="6004459" y="733656"/>
                  <a:pt x="6013048" y="845530"/>
                </a:cubicBezTo>
                <a:cubicBezTo>
                  <a:pt x="6001968" y="925051"/>
                  <a:pt x="5935014" y="1022197"/>
                  <a:pt x="5843938" y="1014640"/>
                </a:cubicBezTo>
                <a:cubicBezTo>
                  <a:pt x="5232098" y="1148034"/>
                  <a:pt x="3131040" y="883920"/>
                  <a:pt x="2505437" y="1014640"/>
                </a:cubicBezTo>
                <a:cubicBezTo>
                  <a:pt x="2270599" y="927895"/>
                  <a:pt x="1154493" y="1110590"/>
                  <a:pt x="1002175" y="1014640"/>
                </a:cubicBezTo>
                <a:lnTo>
                  <a:pt x="1002175" y="1014640"/>
                </a:lnTo>
                <a:cubicBezTo>
                  <a:pt x="862439" y="1028947"/>
                  <a:pt x="526340" y="1080004"/>
                  <a:pt x="169110" y="1014640"/>
                </a:cubicBezTo>
                <a:cubicBezTo>
                  <a:pt x="73180" y="1014629"/>
                  <a:pt x="8079" y="922356"/>
                  <a:pt x="0" y="845530"/>
                </a:cubicBezTo>
                <a:cubicBezTo>
                  <a:pt x="7221" y="799839"/>
                  <a:pt x="-2147" y="554439"/>
                  <a:pt x="0" y="422767"/>
                </a:cubicBezTo>
                <a:cubicBezTo>
                  <a:pt x="-109536" y="354172"/>
                  <a:pt x="-459982" y="470329"/>
                  <a:pt x="-906828" y="467749"/>
                </a:cubicBezTo>
                <a:cubicBezTo>
                  <a:pt x="-784766" y="433460"/>
                  <a:pt x="-279352" y="206842"/>
                  <a:pt x="0" y="169107"/>
                </a:cubicBezTo>
                <a:lnTo>
                  <a:pt x="0" y="169110"/>
                </a:lnTo>
                <a:close/>
              </a:path>
              <a:path w="6013048" h="1014640" stroke="0" extrusionOk="0">
                <a:moveTo>
                  <a:pt x="0" y="169110"/>
                </a:moveTo>
                <a:cubicBezTo>
                  <a:pt x="-7744" y="88955"/>
                  <a:pt x="77281" y="-1061"/>
                  <a:pt x="169110" y="0"/>
                </a:cubicBezTo>
                <a:cubicBezTo>
                  <a:pt x="439250" y="-3274"/>
                  <a:pt x="734150" y="-60959"/>
                  <a:pt x="1002175" y="0"/>
                </a:cubicBezTo>
                <a:lnTo>
                  <a:pt x="1002175" y="0"/>
                </a:lnTo>
                <a:cubicBezTo>
                  <a:pt x="1694475" y="43656"/>
                  <a:pt x="1844963" y="39806"/>
                  <a:pt x="2505437" y="0"/>
                </a:cubicBezTo>
                <a:cubicBezTo>
                  <a:pt x="3980944" y="-134364"/>
                  <a:pt x="4448719" y="130381"/>
                  <a:pt x="5843938" y="0"/>
                </a:cubicBezTo>
                <a:cubicBezTo>
                  <a:pt x="5933552" y="-8916"/>
                  <a:pt x="6018726" y="71311"/>
                  <a:pt x="6013048" y="169110"/>
                </a:cubicBezTo>
                <a:lnTo>
                  <a:pt x="6013048" y="169107"/>
                </a:lnTo>
                <a:lnTo>
                  <a:pt x="6013048" y="169107"/>
                </a:lnTo>
                <a:cubicBezTo>
                  <a:pt x="6026203" y="285334"/>
                  <a:pt x="5998094" y="350707"/>
                  <a:pt x="6013048" y="422767"/>
                </a:cubicBezTo>
                <a:cubicBezTo>
                  <a:pt x="6026616" y="604000"/>
                  <a:pt x="6031561" y="801538"/>
                  <a:pt x="6013048" y="845530"/>
                </a:cubicBezTo>
                <a:cubicBezTo>
                  <a:pt x="6016932" y="938503"/>
                  <a:pt x="5928381" y="1017234"/>
                  <a:pt x="5843938" y="1014640"/>
                </a:cubicBezTo>
                <a:cubicBezTo>
                  <a:pt x="4591932" y="976881"/>
                  <a:pt x="3249889" y="1065138"/>
                  <a:pt x="2505437" y="1014640"/>
                </a:cubicBezTo>
                <a:cubicBezTo>
                  <a:pt x="2189854" y="979396"/>
                  <a:pt x="1185070" y="1094877"/>
                  <a:pt x="1002175" y="1014640"/>
                </a:cubicBezTo>
                <a:lnTo>
                  <a:pt x="1002175" y="1014640"/>
                </a:lnTo>
                <a:cubicBezTo>
                  <a:pt x="645784" y="1019086"/>
                  <a:pt x="451597" y="1061209"/>
                  <a:pt x="169110" y="1014640"/>
                </a:cubicBezTo>
                <a:cubicBezTo>
                  <a:pt x="62479" y="1002571"/>
                  <a:pt x="4606" y="937849"/>
                  <a:pt x="0" y="845530"/>
                </a:cubicBezTo>
                <a:cubicBezTo>
                  <a:pt x="-32594" y="705107"/>
                  <a:pt x="-33858" y="593086"/>
                  <a:pt x="0" y="422767"/>
                </a:cubicBezTo>
                <a:cubicBezTo>
                  <a:pt x="-387948" y="483278"/>
                  <a:pt x="-493068" y="395426"/>
                  <a:pt x="-906828" y="467749"/>
                </a:cubicBezTo>
                <a:cubicBezTo>
                  <a:pt x="-718461" y="329414"/>
                  <a:pt x="-325885" y="311061"/>
                  <a:pt x="0" y="169107"/>
                </a:cubicBezTo>
                <a:lnTo>
                  <a:pt x="0" y="16911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Hình</a:t>
            </a:r>
            <a:r>
              <a:rPr kumimoji="0" lang="vi-VN" sz="2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dưới đây biểu thị phân số....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A cartoon of a child and a child sitting at a table with leaves&#10;&#10;Description automatically generated">
            <a:extLst>
              <a:ext uri="{FF2B5EF4-FFF2-40B4-BE49-F238E27FC236}">
                <a16:creationId xmlns:a16="http://schemas.microsoft.com/office/drawing/2014/main" id="{D5499AF4-F30C-E4B1-93CD-235E197D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973" y="-196795"/>
            <a:ext cx="2307195" cy="2307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F3F30-7030-E273-F75E-2B3613D545CD}"/>
              </a:ext>
            </a:extLst>
          </p:cNvPr>
          <p:cNvSpPr txBox="1"/>
          <p:nvPr/>
        </p:nvSpPr>
        <p:spPr>
          <a:xfrm>
            <a:off x="6384537" y="243067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1</a:t>
            </a:r>
            <a:endParaRPr lang="en-US" sz="4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5F51B-C312-B7C4-4111-1372E1E03B47}"/>
              </a:ext>
            </a:extLst>
          </p:cNvPr>
          <p:cNvSpPr txBox="1"/>
          <p:nvPr/>
        </p:nvSpPr>
        <p:spPr>
          <a:xfrm>
            <a:off x="6416050" y="332229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+mn-lt"/>
              </a:rPr>
              <a:t>6</a:t>
            </a:r>
            <a:endParaRPr lang="en-US" sz="4800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7442E6-61AD-989B-538F-BCB4ABE9A228}"/>
              </a:ext>
            </a:extLst>
          </p:cNvPr>
          <p:cNvCxnSpPr/>
          <p:nvPr/>
        </p:nvCxnSpPr>
        <p:spPr>
          <a:xfrm>
            <a:off x="6265628" y="3300405"/>
            <a:ext cx="783657" cy="0"/>
          </a:xfrm>
          <a:prstGeom prst="line">
            <a:avLst/>
          </a:prstGeom>
          <a:ln w="5715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02708-2DCD-0228-C825-8EC0436B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404" y="1297575"/>
            <a:ext cx="2475191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165967" y="2992757"/>
            <a:ext cx="2084804" cy="1332851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15867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3142369" y="3986678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5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0536" y="2348827"/>
            <a:ext cx="805266" cy="830997"/>
            <a:chOff x="4234875" y="1842725"/>
            <a:chExt cx="805266" cy="830997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278520" y="1842725"/>
              <a:ext cx="761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Vui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học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8EFB542B-31B8-51C9-958F-21D93A97C9F6}"/>
              </a:ext>
            </a:extLst>
          </p:cNvPr>
          <p:cNvGrpSpPr/>
          <p:nvPr/>
        </p:nvGrpSpPr>
        <p:grpSpPr>
          <a:xfrm rot="21171908">
            <a:off x="5928770" y="2430196"/>
            <a:ext cx="609107" cy="606895"/>
            <a:chOff x="4295150" y="1963045"/>
            <a:chExt cx="609107" cy="606895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8C202838-289D-11DC-5B8A-AC7DD046BF5E}"/>
                </a:ext>
              </a:extLst>
            </p:cNvPr>
            <p:cNvSpPr/>
            <p:nvPr/>
          </p:nvSpPr>
          <p:spPr>
            <a:xfrm>
              <a:off x="4295150" y="2011995"/>
              <a:ext cx="549726" cy="557945"/>
            </a:xfrm>
            <a:prstGeom prst="ellipse">
              <a:avLst/>
            </a:prstGeom>
            <a:solidFill>
              <a:srgbClr val="FFFFFF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20396DBF-989C-443E-71C2-3D046C4C8A9D}"/>
                </a:ext>
              </a:extLst>
            </p:cNvPr>
            <p:cNvSpPr/>
            <p:nvPr/>
          </p:nvSpPr>
          <p:spPr>
            <a:xfrm>
              <a:off x="4354531" y="1963045"/>
              <a:ext cx="549726" cy="557945"/>
            </a:xfrm>
            <a:prstGeom prst="ellipse">
              <a:avLst/>
            </a:prstGeom>
            <a:noFill/>
            <a:ln>
              <a:solidFill>
                <a:srgbClr val="221F1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7A96D-AC52-5082-3E93-0E46EF5CC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3542" y="225493"/>
            <a:ext cx="5151566" cy="896190"/>
          </a:xfrm>
          <a:prstGeom prst="rect">
            <a:avLst/>
          </a:prstGeom>
        </p:spPr>
      </p:pic>
      <p:sp>
        <p:nvSpPr>
          <p:cNvPr id="15" name="Hộp Văn bản 54">
            <a:extLst>
              <a:ext uri="{FF2B5EF4-FFF2-40B4-BE49-F238E27FC236}">
                <a16:creationId xmlns:a16="http://schemas.microsoft.com/office/drawing/2014/main" id="{065F00FD-C2FD-DE6D-ED94-A462A25672A3}"/>
              </a:ext>
            </a:extLst>
          </p:cNvPr>
          <p:cNvSpPr txBox="1"/>
          <p:nvPr/>
        </p:nvSpPr>
        <p:spPr>
          <a:xfrm flipH="1">
            <a:off x="6130299" y="2530782"/>
            <a:ext cx="5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6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iny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912</Words>
  <Application>Microsoft Office PowerPoint</Application>
  <PresentationFormat>On-screen Show (16:9)</PresentationFormat>
  <Paragraphs>551</Paragraphs>
  <Slides>33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SVN-Poky's</vt:lpstr>
      <vt:lpstr>#9Slide05 Phobia</vt:lpstr>
      <vt:lpstr>等线</vt:lpstr>
      <vt:lpstr>#9Slide05 SVNClementine</vt:lpstr>
      <vt:lpstr>Arial</vt:lpstr>
      <vt:lpstr>Jumble</vt:lpstr>
      <vt:lpstr>UTM Duepuntozero</vt:lpstr>
      <vt:lpstr>UVN Banh Mi</vt:lpstr>
      <vt:lpstr>UTM Showcard</vt:lpstr>
      <vt:lpstr>Calibri</vt:lpstr>
      <vt:lpstr>Public Sans</vt:lpstr>
      <vt:lpstr>Coiny</vt:lpstr>
      <vt:lpstr>Calibri Light</vt:lpstr>
      <vt:lpstr>LNTH-LuoLuoNotangYuanTi 1</vt:lpstr>
      <vt:lpstr>UTM Mother</vt:lpstr>
      <vt:lpstr>Satisfy</vt:lpstr>
      <vt:lpstr>Castaway in a Desert Island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DAT DAT</cp:lastModifiedBy>
  <cp:revision>184</cp:revision>
  <dcterms:modified xsi:type="dcterms:W3CDTF">2023-12-14T03:45:48Z</dcterms:modified>
</cp:coreProperties>
</file>