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59" r:id="rId3"/>
    <p:sldId id="260" r:id="rId4"/>
    <p:sldId id="261" r:id="rId5"/>
    <p:sldId id="298" r:id="rId6"/>
    <p:sldId id="262" r:id="rId7"/>
    <p:sldId id="263" r:id="rId8"/>
    <p:sldId id="265" r:id="rId9"/>
    <p:sldId id="299" r:id="rId10"/>
    <p:sldId id="266" r:id="rId11"/>
    <p:sldId id="300" r:id="rId12"/>
    <p:sldId id="302" r:id="rId13"/>
    <p:sldId id="267" r:id="rId14"/>
    <p:sldId id="303" r:id="rId15"/>
    <p:sldId id="305" r:id="rId16"/>
    <p:sldId id="306" r:id="rId17"/>
    <p:sldId id="275" r:id="rId18"/>
    <p:sldId id="276" r:id="rId19"/>
    <p:sldId id="277" r:id="rId20"/>
    <p:sldId id="278" r:id="rId21"/>
    <p:sldId id="279" r:id="rId22"/>
    <p:sldId id="280" r:id="rId23"/>
    <p:sldId id="284" r:id="rId24"/>
    <p:sldId id="281" r:id="rId25"/>
    <p:sldId id="310" r:id="rId26"/>
    <p:sldId id="307" r:id="rId27"/>
    <p:sldId id="308" r:id="rId28"/>
    <p:sldId id="285" r:id="rId29"/>
    <p:sldId id="282" r:id="rId30"/>
    <p:sldId id="286" r:id="rId31"/>
    <p:sldId id="283" r:id="rId32"/>
    <p:sldId id="288" r:id="rId33"/>
    <p:sldId id="289" r:id="rId34"/>
    <p:sldId id="290" r:id="rId35"/>
    <p:sldId id="311" r:id="rId36"/>
    <p:sldId id="292" r:id="rId37"/>
    <p:sldId id="293" r:id="rId38"/>
    <p:sldId id="294" r:id="rId39"/>
    <p:sldId id="295" r:id="rId40"/>
    <p:sldId id="296" r:id="rId41"/>
    <p:sldId id="297" r:id="rId42"/>
  </p:sldIdLst>
  <p:sldSz cx="12192000" cy="6858000"/>
  <p:notesSz cx="6858000" cy="9144000"/>
  <p:embeddedFontLst>
    <p:embeddedFont>
      <p:font typeface="LNTH-LuoLuoNotangYuanTi 1" panose="020B0604020202020204" charset="-128"/>
      <p:regular r:id="rId43"/>
    </p:embeddedFont>
    <p:embeddedFont>
      <p:font typeface="#9Slide05 Phobia" panose="020B0604020202020204" charset="0"/>
      <p:regular r:id="rId44"/>
    </p:embeddedFont>
    <p:embeddedFont>
      <p:font typeface="#9Slide07 IcielLa Chic Pro Shad" panose="020B0604020202020204" charset="0"/>
      <p:regular r:id="rId45"/>
    </p:embeddedFont>
    <p:embeddedFont>
      <p:font typeface="#9Slide07 SVNBeachwood Sans" charset="0"/>
      <p:bold r:id="rId46"/>
    </p:embeddedFont>
    <p:embeddedFont>
      <p:font typeface="Roboto" panose="02000000000000000000" pitchFamily="2" charset="0"/>
      <p:regular r:id="rId47"/>
      <p:bold r:id="rId48"/>
      <p:italic r:id="rId49"/>
      <p:boldItalic r:id="rId50"/>
    </p:embeddedFont>
    <p:embeddedFont>
      <p:font typeface="SVN-ARCO Typography" panose="020B0603050302020204" charset="2"/>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3399"/>
    <a:srgbClr val="FF6600"/>
    <a:srgbClr val="3DB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4352B6-7DD1-418E-8E66-629C4BF18C83}" v="187" dt="2023-12-03T10:55:15.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65" autoAdjust="0"/>
    <p:restoredTop sz="94660"/>
  </p:normalViewPr>
  <p:slideViewPr>
    <p:cSldViewPr snapToGrid="0">
      <p:cViewPr varScale="1">
        <p:scale>
          <a:sx n="114" d="100"/>
          <a:sy n="114" d="100"/>
        </p:scale>
        <p:origin x="132" y="8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CBC399C-CA73-45ED-B3A6-B74069C19F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E858C0FF-D363-1EC4-FC97-EE7B10C963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BD8997A-57B7-C6F0-608C-10A3718F9256}"/>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4/16/2025</a:t>
            </a:fld>
            <a:endParaRPr lang="en-US"/>
          </a:p>
        </p:txBody>
      </p:sp>
      <p:sp>
        <p:nvSpPr>
          <p:cNvPr id="5" name="Chỗ dành sẵn cho Chân trang 4">
            <a:extLst>
              <a:ext uri="{FF2B5EF4-FFF2-40B4-BE49-F238E27FC236}">
                <a16:creationId xmlns:a16="http://schemas.microsoft.com/office/drawing/2014/main" id="{334E41B9-319E-1520-E13B-C0A7FDE689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10E2681-126F-6ECC-49CA-C2154BFBA27C}"/>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2284152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C64704-F8E2-0E50-AC99-01E0470AA5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EC52F0E-AE63-2FFE-0984-74AE900067D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80AC6CE-EC0A-402D-BFBC-338A89368B50}"/>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4/16/2025</a:t>
            </a:fld>
            <a:endParaRPr lang="en-US"/>
          </a:p>
        </p:txBody>
      </p:sp>
      <p:sp>
        <p:nvSpPr>
          <p:cNvPr id="5" name="Chỗ dành sẵn cho Chân trang 4">
            <a:extLst>
              <a:ext uri="{FF2B5EF4-FFF2-40B4-BE49-F238E27FC236}">
                <a16:creationId xmlns:a16="http://schemas.microsoft.com/office/drawing/2014/main" id="{14D9A94F-9887-535E-85D1-56E190B88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BDE338C-A595-D81C-399C-FDB6D49DD313}"/>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3599525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344ED0F-96E7-7268-CE2B-D7917606839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978418C-67B6-B7E8-08D1-9D23B771D25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EA245AE-039D-9C53-DB73-18ACEB9DA297}"/>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4/16/2025</a:t>
            </a:fld>
            <a:endParaRPr lang="en-US"/>
          </a:p>
        </p:txBody>
      </p:sp>
      <p:sp>
        <p:nvSpPr>
          <p:cNvPr id="5" name="Chỗ dành sẵn cho Chân trang 4">
            <a:extLst>
              <a:ext uri="{FF2B5EF4-FFF2-40B4-BE49-F238E27FC236}">
                <a16:creationId xmlns:a16="http://schemas.microsoft.com/office/drawing/2014/main" id="{BF584560-AB17-9161-DFC2-F25FE0468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312024F-DE09-CBA1-6D9B-0E95ABAE88FA}"/>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264247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B6B5B-D882-0C7E-F6D6-E8A94DE5E94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7F2E50A-68D6-B10A-1190-77EF28609D46}"/>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785B53A-9A5D-FF10-1F62-9C62091B0DEA}"/>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4/16/2025</a:t>
            </a:fld>
            <a:endParaRPr lang="en-US"/>
          </a:p>
        </p:txBody>
      </p:sp>
      <p:sp>
        <p:nvSpPr>
          <p:cNvPr id="5" name="Chỗ dành sẵn cho Chân trang 4">
            <a:extLst>
              <a:ext uri="{FF2B5EF4-FFF2-40B4-BE49-F238E27FC236}">
                <a16:creationId xmlns:a16="http://schemas.microsoft.com/office/drawing/2014/main" id="{9C3179C3-792A-3144-4FA6-53042E791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A5A9DC-3E0F-DCCC-98CC-CD948ED00252}"/>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3259141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6A2630-A0A7-6AE7-3E74-BBD372189D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12536E7-51FE-AE84-654A-725D39B0A3A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A40D713-2FDF-36DD-0D27-9D90D4B6A6B9}"/>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4/16/2025</a:t>
            </a:fld>
            <a:endParaRPr lang="en-US"/>
          </a:p>
        </p:txBody>
      </p:sp>
      <p:sp>
        <p:nvSpPr>
          <p:cNvPr id="5" name="Chỗ dành sẵn cho Chân trang 4">
            <a:extLst>
              <a:ext uri="{FF2B5EF4-FFF2-40B4-BE49-F238E27FC236}">
                <a16:creationId xmlns:a16="http://schemas.microsoft.com/office/drawing/2014/main" id="{52D82DB4-13BA-2EA1-3FFD-D9FEF2D31C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D7B70EC-233C-CFA0-CC6A-CB80B31FDE69}"/>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1742047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6EFAC-378D-D91E-A773-C9A7E499CA1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902814B-B5C2-EA00-66C6-62810B8D3A7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E3185F4-200F-B6DD-97E8-0C7BA257751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EF189F6-E3CC-DFB6-D145-43A721389298}"/>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4/16/2025</a:t>
            </a:fld>
            <a:endParaRPr lang="en-US"/>
          </a:p>
        </p:txBody>
      </p:sp>
      <p:sp>
        <p:nvSpPr>
          <p:cNvPr id="6" name="Chỗ dành sẵn cho Chân trang 5">
            <a:extLst>
              <a:ext uri="{FF2B5EF4-FFF2-40B4-BE49-F238E27FC236}">
                <a16:creationId xmlns:a16="http://schemas.microsoft.com/office/drawing/2014/main" id="{003099E6-9442-BFA6-D1E6-71AA7B75CD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EF9E6FAD-2190-F399-7EC3-F72C34D2734B}"/>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2635262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22D61E2-EA86-11A8-6CB5-CB054F28B3C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B9A9F43-F18F-D05F-A621-1F2731418D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90A045F-DE58-ACB5-70B0-F5290F05A94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4D4269C-8184-0EBD-4498-76C8CC6083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14B8E60-5DBD-4926-CBD7-9C1BBA76E4D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E116BD-9E87-3315-D89F-8EC71F2FE645}"/>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4/16/2025</a:t>
            </a:fld>
            <a:endParaRPr lang="en-US"/>
          </a:p>
        </p:txBody>
      </p:sp>
      <p:sp>
        <p:nvSpPr>
          <p:cNvPr id="8" name="Chỗ dành sẵn cho Chân trang 7">
            <a:extLst>
              <a:ext uri="{FF2B5EF4-FFF2-40B4-BE49-F238E27FC236}">
                <a16:creationId xmlns:a16="http://schemas.microsoft.com/office/drawing/2014/main" id="{9EEC7C1C-81EB-4A0D-D1DD-DFE112B0A9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37602806-7E4E-F932-CD48-F6C321908676}"/>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3947799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63C27F-C187-C522-E734-B3E4D9868C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ACA3A65-17E1-F665-9B8D-50522544895D}"/>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4/16/2025</a:t>
            </a:fld>
            <a:endParaRPr lang="en-US"/>
          </a:p>
        </p:txBody>
      </p:sp>
      <p:sp>
        <p:nvSpPr>
          <p:cNvPr id="4" name="Chỗ dành sẵn cho Chân trang 3">
            <a:extLst>
              <a:ext uri="{FF2B5EF4-FFF2-40B4-BE49-F238E27FC236}">
                <a16:creationId xmlns:a16="http://schemas.microsoft.com/office/drawing/2014/main" id="{F7B50EEC-E09C-5B81-2FF9-C6256E01B9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0DD71D4D-91D4-D64B-2E22-56C4AA0D2F45}"/>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2618221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DFBAE4-6C71-2F9D-3E9C-E2FFD43E8216}"/>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4/16/2025</a:t>
            </a:fld>
            <a:endParaRPr lang="en-US"/>
          </a:p>
        </p:txBody>
      </p:sp>
      <p:sp>
        <p:nvSpPr>
          <p:cNvPr id="3" name="Chỗ dành sẵn cho Chân trang 2">
            <a:extLst>
              <a:ext uri="{FF2B5EF4-FFF2-40B4-BE49-F238E27FC236}">
                <a16:creationId xmlns:a16="http://schemas.microsoft.com/office/drawing/2014/main" id="{6C178215-04C7-504A-BE63-193DEC02C0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90BB37A3-5C2F-119A-1D94-6D6C72E94D79}"/>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860141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5C7C4E-8B21-7555-CF05-3E5E455FD9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4D1C2CE-05FD-65A4-BF81-FD482E8B9FA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56DF9E6-F997-369D-8001-CEC75D4753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5F924D-EAFC-FB88-E2EB-ABEB1C33AED7}"/>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4/16/2025</a:t>
            </a:fld>
            <a:endParaRPr lang="en-US"/>
          </a:p>
        </p:txBody>
      </p:sp>
      <p:sp>
        <p:nvSpPr>
          <p:cNvPr id="6" name="Chỗ dành sẵn cho Chân trang 5">
            <a:extLst>
              <a:ext uri="{FF2B5EF4-FFF2-40B4-BE49-F238E27FC236}">
                <a16:creationId xmlns:a16="http://schemas.microsoft.com/office/drawing/2014/main" id="{F6381B39-39FF-51F3-5254-116BA75ED0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0607360-9B33-7C2E-5BB7-B2BBA7202A8B}"/>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4242806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4EA9F5-954A-1017-2B56-C415989271C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5272999-43A4-70FD-AEEA-C3EA0950AE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8F3BA39-9E07-5937-C41E-D704B6A837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452BBA-C47B-6EBE-ADC4-12E12B3F06CD}"/>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4/16/2025</a:t>
            </a:fld>
            <a:endParaRPr lang="en-US"/>
          </a:p>
        </p:txBody>
      </p:sp>
      <p:sp>
        <p:nvSpPr>
          <p:cNvPr id="6" name="Chỗ dành sẵn cho Chân trang 5">
            <a:extLst>
              <a:ext uri="{FF2B5EF4-FFF2-40B4-BE49-F238E27FC236}">
                <a16:creationId xmlns:a16="http://schemas.microsoft.com/office/drawing/2014/main" id="{6EB6BA09-70F0-0C70-8243-D2FCB02E9A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0626D771-27C4-D18A-58D5-B2261353A8DD}"/>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135243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94190BD-038C-79CD-053C-CBC9DDCAB5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11238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audio" Target="../media/audio4.wav"/></Relationships>
</file>

<file path=ppt/slides/_rels/slide10.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1.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audio" Target="../media/audio3.wav"/><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audio" Target="../media/audio3.wav"/><Relationship Id="rId7" Type="http://schemas.openxmlformats.org/officeDocument/2006/relationships/image" Target="../media/image4.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audio" Target="../media/audio2.wav"/><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audio" Target="../media/audio5.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audio" Target="../media/audio5.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audio" Target="../media/audio5.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audio" Target="../media/audio2.wav"/><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5.wav"/><Relationship Id="rId7" Type="http://schemas.openxmlformats.org/officeDocument/2006/relationships/image" Target="../media/image38.sv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1.jp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5.wav"/><Relationship Id="rId7" Type="http://schemas.openxmlformats.org/officeDocument/2006/relationships/image" Target="../media/image38.sv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audio" Target="../media/audio5.wav"/><Relationship Id="rId5" Type="http://schemas.openxmlformats.org/officeDocument/2006/relationships/image" Target="../media/image19.png"/><Relationship Id="rId10" Type="http://schemas.openxmlformats.org/officeDocument/2006/relationships/audio" Target="../media/audio4.wav"/><Relationship Id="rId4" Type="http://schemas.openxmlformats.org/officeDocument/2006/relationships/image" Target="../media/image1.jp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audio" Target="../media/audio3.wav"/><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3.wav"/><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audio" Target="../media/audio3.wav"/><Relationship Id="rId7" Type="http://schemas.openxmlformats.org/officeDocument/2006/relationships/image" Target="../media/image4.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audio" Target="../media/audio2.wav"/><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 Id="rId9" Type="http://schemas.openxmlformats.org/officeDocument/2006/relationships/audio" Target="../media/audio4.wav"/></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78972931-59C0-4041-F0B4-E88C96B1DED0}"/>
              </a:ext>
            </a:extLst>
          </p:cNvPr>
          <p:cNvGrpSpPr/>
          <p:nvPr/>
        </p:nvGrpSpPr>
        <p:grpSpPr>
          <a:xfrm>
            <a:off x="4246165" y="617723"/>
            <a:ext cx="3275821" cy="584883"/>
            <a:chOff x="7896752" y="715455"/>
            <a:chExt cx="3275821" cy="584883"/>
          </a:xfrm>
        </p:grpSpPr>
        <p:sp>
          <p:nvSpPr>
            <p:cNvPr id="13" name="TextBox 3">
              <a:extLst>
                <a:ext uri="{FF2B5EF4-FFF2-40B4-BE49-F238E27FC236}">
                  <a16:creationId xmlns:a16="http://schemas.microsoft.com/office/drawing/2014/main" id="{6B4632FA-0DCD-C5B1-D8D3-A74DC998E0C4}"/>
                </a:ext>
              </a:extLst>
            </p:cNvPr>
            <p:cNvSpPr txBox="1"/>
            <p:nvPr/>
          </p:nvSpPr>
          <p:spPr>
            <a:xfrm>
              <a:off x="7896752" y="715563"/>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ln w="127000">
                    <a:solidFill>
                      <a:schemeClr val="bg1"/>
                    </a:solidFill>
                  </a:ln>
                  <a:solidFill>
                    <a:srgbClr val="F93B6B"/>
                  </a:solidFill>
                  <a:effectLst>
                    <a:outerShdw blurRad="50800" dist="38100" dir="2700000" algn="tl" rotWithShape="0">
                      <a:prstClr val="black">
                        <a:alpha val="40000"/>
                      </a:prstClr>
                    </a:outerShdw>
                  </a:effectLst>
                  <a:latin typeface="#9Slide07 SVNBeachwood Sans" pitchFamily="2" charset="0"/>
                  <a:ea typeface="LNTH-LuoLuoNotangYuanTi 1" pitchFamily="2" charset="-128"/>
                  <a:cs typeface="LNTH-LuoLuoNotangYuanTi 1" pitchFamily="2" charset="-128"/>
                </a:rPr>
                <a:t>Tiếng Việt</a:t>
              </a:r>
            </a:p>
          </p:txBody>
        </p:sp>
        <p:sp>
          <p:nvSpPr>
            <p:cNvPr id="14" name="TextBox 4">
              <a:extLst>
                <a:ext uri="{FF2B5EF4-FFF2-40B4-BE49-F238E27FC236}">
                  <a16:creationId xmlns:a16="http://schemas.microsoft.com/office/drawing/2014/main" id="{28694B0E-B3FE-F040-6239-86C8530D57BB}"/>
                </a:ext>
              </a:extLst>
            </p:cNvPr>
            <p:cNvSpPr txBox="1"/>
            <p:nvPr/>
          </p:nvSpPr>
          <p:spPr>
            <a:xfrm>
              <a:off x="7896752" y="715455"/>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F93B6B"/>
                  </a:solidFill>
                  <a:latin typeface="#9Slide07 SVNBeachwood Sans" pitchFamily="2" charset="0"/>
                </a:rPr>
                <a:t>Tiếng Việt</a:t>
              </a:r>
            </a:p>
          </p:txBody>
        </p:sp>
      </p:grpSp>
      <p:grpSp>
        <p:nvGrpSpPr>
          <p:cNvPr id="21" name="Nhóm 20">
            <a:extLst>
              <a:ext uri="{FF2B5EF4-FFF2-40B4-BE49-F238E27FC236}">
                <a16:creationId xmlns:a16="http://schemas.microsoft.com/office/drawing/2014/main" id="{360B1CBF-966D-C06A-C38C-292AE014E32C}"/>
              </a:ext>
            </a:extLst>
          </p:cNvPr>
          <p:cNvGrpSpPr/>
          <p:nvPr/>
        </p:nvGrpSpPr>
        <p:grpSpPr>
          <a:xfrm>
            <a:off x="2153771" y="-261646"/>
            <a:ext cx="7461462" cy="938720"/>
            <a:chOff x="286527" y="-292848"/>
            <a:chExt cx="11763666" cy="938720"/>
          </a:xfrm>
        </p:grpSpPr>
        <p:sp>
          <p:nvSpPr>
            <p:cNvPr id="22" name="Hộp Văn bản 22">
              <a:extLst>
                <a:ext uri="{FF2B5EF4-FFF2-40B4-BE49-F238E27FC236}">
                  <a16:creationId xmlns:a16="http://schemas.microsoft.com/office/drawing/2014/main" id="{C09994C0-1398-6B18-6419-F6208BAB8D8F}"/>
                </a:ext>
              </a:extLst>
            </p:cNvPr>
            <p:cNvSpPr txBox="1"/>
            <p:nvPr/>
          </p:nvSpPr>
          <p:spPr>
            <a:xfrm>
              <a:off x="286527" y="-292847"/>
              <a:ext cx="11763666" cy="93871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a:ln w="152400">
                    <a:solidFill>
                      <a:prstClr val="white"/>
                    </a:solidFill>
                  </a:ln>
                  <a:solidFill>
                    <a:srgbClr val="7030A0"/>
                  </a:solidFill>
                  <a:effectLst/>
                  <a:uLnTx/>
                  <a:uFillTx/>
                  <a:latin typeface="UTM Edwardian" panose="02040603050506020204" pitchFamily="18" charset="0"/>
                  <a:ea typeface="微软雅黑" panose="020B0503020204020204" pitchFamily="34" charset="-122"/>
                </a:rPr>
                <a:t>Thứ … ngày … tháng … năm …</a:t>
              </a:r>
            </a:p>
          </p:txBody>
        </p:sp>
        <p:sp>
          <p:nvSpPr>
            <p:cNvPr id="23" name="Hộp Văn bản 22">
              <a:extLst>
                <a:ext uri="{FF2B5EF4-FFF2-40B4-BE49-F238E27FC236}">
                  <a16:creationId xmlns:a16="http://schemas.microsoft.com/office/drawing/2014/main" id="{5D20DE31-2830-1066-2652-5E87FA2184F1}"/>
                </a:ext>
              </a:extLst>
            </p:cNvPr>
            <p:cNvSpPr txBox="1"/>
            <p:nvPr/>
          </p:nvSpPr>
          <p:spPr>
            <a:xfrm>
              <a:off x="286527" y="-292848"/>
              <a:ext cx="11763666" cy="93871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a:ln w="25400">
                    <a:noFill/>
                  </a:ln>
                  <a:solidFill>
                    <a:srgbClr val="C00000"/>
                  </a:solidFill>
                  <a:effectLst/>
                  <a:uLnTx/>
                  <a:uFillTx/>
                  <a:latin typeface="UTM Edwardian" panose="02040603050506020204" pitchFamily="18" charset="0"/>
                  <a:ea typeface="微软雅黑" panose="020B0503020204020204" pitchFamily="34" charset="-122"/>
                </a:rPr>
                <a:t>Thứ … ngày … tháng … năm …</a:t>
              </a:r>
              <a:endParaRPr kumimoji="0" lang="en-US" altLang="zh-CN" sz="4000" b="0" i="0" u="none" strike="noStrike" kern="1200" cap="none" spc="0" normalizeH="0" baseline="0" noProof="0" dirty="0">
                <a:ln w="25400">
                  <a:noFill/>
                </a:ln>
                <a:solidFill>
                  <a:srgbClr val="C00000"/>
                </a:solidFill>
                <a:effectLst/>
                <a:uLnTx/>
                <a:uFillTx/>
                <a:latin typeface="UTM Edwardian" panose="02040603050506020204" pitchFamily="18" charset="0"/>
                <a:ea typeface="微软雅黑" panose="020B0503020204020204" pitchFamily="34" charset="-122"/>
              </a:endParaRPr>
            </a:p>
          </p:txBody>
        </p:sp>
      </p:grpSp>
      <p:grpSp>
        <p:nvGrpSpPr>
          <p:cNvPr id="24" name="Group 4">
            <a:extLst>
              <a:ext uri="{FF2B5EF4-FFF2-40B4-BE49-F238E27FC236}">
                <a16:creationId xmlns:a16="http://schemas.microsoft.com/office/drawing/2014/main" id="{9202F275-593F-EA73-1F14-89ADB3099E2A}"/>
              </a:ext>
            </a:extLst>
          </p:cNvPr>
          <p:cNvGrpSpPr/>
          <p:nvPr/>
        </p:nvGrpSpPr>
        <p:grpSpPr>
          <a:xfrm>
            <a:off x="1354192" y="2179226"/>
            <a:ext cx="9059766" cy="1129374"/>
            <a:chOff x="1109877" y="-2391478"/>
            <a:chExt cx="7921931" cy="3817367"/>
          </a:xfrm>
        </p:grpSpPr>
        <p:sp>
          <p:nvSpPr>
            <p:cNvPr id="25" name="TextBox 5">
              <a:extLst>
                <a:ext uri="{FF2B5EF4-FFF2-40B4-BE49-F238E27FC236}">
                  <a16:creationId xmlns:a16="http://schemas.microsoft.com/office/drawing/2014/main" id="{87D65FF0-475C-669D-32F1-EC327F108E79}"/>
                </a:ext>
              </a:extLst>
            </p:cNvPr>
            <p:cNvSpPr txBox="1"/>
            <p:nvPr/>
          </p:nvSpPr>
          <p:spPr>
            <a:xfrm>
              <a:off x="1109877" y="-2319219"/>
              <a:ext cx="7921931" cy="3745108"/>
            </a:xfrm>
            <a:prstGeom prst="rect">
              <a:avLst/>
            </a:prstGeom>
            <a:noFill/>
          </p:spPr>
          <p:txBody>
            <a:bodyPr wrap="square" rtlCol="0">
              <a:spAutoFit/>
            </a:bodyPr>
            <a:lstStyle/>
            <a:p>
              <a:pPr algn="ctr"/>
              <a:r>
                <a:rPr lang="vi-VN" sz="6600" b="1">
                  <a:ln w="320675">
                    <a:solidFill>
                      <a:schemeClr val="bg1"/>
                    </a:solidFill>
                    <a:prstDash val="solid"/>
                  </a:ln>
                  <a:solidFill>
                    <a:schemeClr val="bg1"/>
                  </a:solidFill>
                  <a:latin typeface="iCiel Pony" panose="02000000000000000000" pitchFamily="2" charset="0"/>
                </a:rPr>
                <a:t>Lễ hội đèn lồng nổi</a:t>
              </a:r>
            </a:p>
          </p:txBody>
        </p:sp>
        <p:sp>
          <p:nvSpPr>
            <p:cNvPr id="26" name="TextBox 6">
              <a:extLst>
                <a:ext uri="{FF2B5EF4-FFF2-40B4-BE49-F238E27FC236}">
                  <a16:creationId xmlns:a16="http://schemas.microsoft.com/office/drawing/2014/main" id="{52BB7DF3-9DAE-057A-6D4D-7BBDA0405FF2}"/>
                </a:ext>
              </a:extLst>
            </p:cNvPr>
            <p:cNvSpPr txBox="1"/>
            <p:nvPr/>
          </p:nvSpPr>
          <p:spPr>
            <a:xfrm>
              <a:off x="1223404" y="-2391478"/>
              <a:ext cx="7694871" cy="3745108"/>
            </a:xfrm>
            <a:prstGeom prst="rect">
              <a:avLst/>
            </a:prstGeom>
            <a:noFill/>
          </p:spPr>
          <p:txBody>
            <a:bodyPr wrap="square" rtlCol="0">
              <a:spAutoFit/>
            </a:bodyPr>
            <a:lstStyle/>
            <a:p>
              <a:pPr algn="ctr"/>
              <a:r>
                <a:rPr lang="en-US" sz="6600" b="1">
                  <a:ln w="38100">
                    <a:solidFill>
                      <a:srgbClr val="002060"/>
                    </a:solidFill>
                    <a:prstDash val="solid"/>
                  </a:ln>
                  <a:solidFill>
                    <a:srgbClr val="FFFF66"/>
                  </a:solidFill>
                  <a:effectLst>
                    <a:outerShdw dist="38100" dir="2700000" algn="tl" rotWithShape="0">
                      <a:schemeClr val="accent5">
                        <a:lumMod val="50000"/>
                        <a:alpha val="40000"/>
                      </a:schemeClr>
                    </a:outerShdw>
                  </a:effectLst>
                  <a:latin typeface="iCiel Pony" panose="02000000000000000000" pitchFamily="2" charset="0"/>
                </a:rPr>
                <a:t>Lễ hội đèn lồng nổi</a:t>
              </a:r>
              <a:endParaRPr lang="vi-VN" sz="6600" b="1" dirty="0">
                <a:ln w="38100">
                  <a:solidFill>
                    <a:srgbClr val="002060"/>
                  </a:solidFill>
                  <a:prstDash val="solid"/>
                </a:ln>
                <a:solidFill>
                  <a:srgbClr val="99FF33"/>
                </a:solidFill>
                <a:effectLst>
                  <a:outerShdw dist="38100" dir="2700000" algn="tl" rotWithShape="0">
                    <a:schemeClr val="accent5">
                      <a:lumMod val="50000"/>
                      <a:alpha val="40000"/>
                    </a:schemeClr>
                  </a:outerShdw>
                </a:effectLst>
                <a:latin typeface="iCiel Pony" panose="02000000000000000000" pitchFamily="2" charset="0"/>
              </a:endParaRPr>
            </a:p>
          </p:txBody>
        </p:sp>
      </p:grpSp>
      <p:sp>
        <p:nvSpPr>
          <p:cNvPr id="44" name="TextBox 16">
            <a:extLst>
              <a:ext uri="{FF2B5EF4-FFF2-40B4-BE49-F238E27FC236}">
                <a16:creationId xmlns:a16="http://schemas.microsoft.com/office/drawing/2014/main" id="{7CB056C0-A623-384E-FFC7-438D44A6A570}"/>
              </a:ext>
            </a:extLst>
          </p:cNvPr>
          <p:cNvSpPr txBox="1"/>
          <p:nvPr/>
        </p:nvSpPr>
        <p:spPr>
          <a:xfrm rot="20172155">
            <a:off x="632466" y="1987454"/>
            <a:ext cx="2225056"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0"/>
                <a:solidFill>
                  <a:schemeClr val="bg1"/>
                </a:solidFill>
                <a:uLnTx/>
                <a:uFillTx/>
                <a:latin typeface="#9Slide07 IcielLa Chic Pro Shad" panose="02000506090000020004" pitchFamily="2" charset="0"/>
                <a:ea typeface="LNTH-LuoLuoNotangYuanTi 1" pitchFamily="2" charset="-128"/>
                <a:cs typeface="LNTH-LuoLuoNotangYuanTi 1" pitchFamily="2" charset="-128"/>
              </a:rPr>
              <a:t>Bài 6</a:t>
            </a:r>
            <a:endParaRPr kumimoji="0" lang="en-US" sz="6000" b="1" i="0" u="none" strike="noStrike" kern="1200" cap="none" spc="0" normalizeH="0" baseline="0" noProof="0" dirty="0">
              <a:ln w="0"/>
              <a:solidFill>
                <a:schemeClr val="bg1"/>
              </a:solidFill>
              <a:uLnTx/>
              <a:uFillTx/>
              <a:latin typeface="#9Slide07 IcielLa Chic Pro Shad" panose="02000506090000020004"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4476146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animEffect transition="in" filter="fade">
                                          <p:cBhvr>
                                            <p:cTn id="18" dur="500"/>
                                            <p:tgtEl>
                                              <p:spTgt spid="44"/>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par>
                                    <p:cTn id="25" presetID="32" presetClass="emph" presetSubtype="0" fill="hold" nodeType="withEffect">
                                      <p:stCondLst>
                                        <p:cond delay="0"/>
                                      </p:stCondLst>
                                      <p:childTnLst>
                                        <p:animRot by="120000">
                                          <p:cBhvr>
                                            <p:cTn id="26" dur="100" fill="hold">
                                              <p:stCondLst>
                                                <p:cond delay="0"/>
                                              </p:stCondLst>
                                            </p:cTn>
                                            <p:tgtEl>
                                              <p:spTgt spid="24"/>
                                            </p:tgtEl>
                                            <p:attrNameLst>
                                              <p:attrName>r</p:attrName>
                                            </p:attrNameLst>
                                          </p:cBhvr>
                                        </p:animRot>
                                        <p:animRot by="-240000">
                                          <p:cBhvr>
                                            <p:cTn id="27" dur="200" fill="hold">
                                              <p:stCondLst>
                                                <p:cond delay="200"/>
                                              </p:stCondLst>
                                            </p:cTn>
                                            <p:tgtEl>
                                              <p:spTgt spid="24"/>
                                            </p:tgtEl>
                                            <p:attrNameLst>
                                              <p:attrName>r</p:attrName>
                                            </p:attrNameLst>
                                          </p:cBhvr>
                                        </p:animRot>
                                        <p:animRot by="240000">
                                          <p:cBhvr>
                                            <p:cTn id="28" dur="200" fill="hold">
                                              <p:stCondLst>
                                                <p:cond delay="400"/>
                                              </p:stCondLst>
                                            </p:cTn>
                                            <p:tgtEl>
                                              <p:spTgt spid="24"/>
                                            </p:tgtEl>
                                            <p:attrNameLst>
                                              <p:attrName>r</p:attrName>
                                            </p:attrNameLst>
                                          </p:cBhvr>
                                        </p:animRot>
                                        <p:animRot by="-240000">
                                          <p:cBhvr>
                                            <p:cTn id="29" dur="200" fill="hold">
                                              <p:stCondLst>
                                                <p:cond delay="600"/>
                                              </p:stCondLst>
                                            </p:cTn>
                                            <p:tgtEl>
                                              <p:spTgt spid="24"/>
                                            </p:tgtEl>
                                            <p:attrNameLst>
                                              <p:attrName>r</p:attrName>
                                            </p:attrNameLst>
                                          </p:cBhvr>
                                        </p:animRot>
                                        <p:animRot by="120000">
                                          <p:cBhvr>
                                            <p:cTn id="3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2" presetClass="entr" presetSubtype="8"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p:cTn id="20" dur="500" fill="hold"/>
                                            <p:tgtEl>
                                              <p:spTgt spid="44"/>
                                            </p:tgtEl>
                                            <p:attrNameLst>
                                              <p:attrName>ppt_w</p:attrName>
                                            </p:attrNameLst>
                                          </p:cBhvr>
                                          <p:tavLst>
                                            <p:tav tm="0">
                                              <p:val>
                                                <p:fltVal val="0"/>
                                              </p:val>
                                            </p:tav>
                                            <p:tav tm="100000">
                                              <p:val>
                                                <p:strVal val="#ppt_w"/>
                                              </p:val>
                                            </p:tav>
                                          </p:tavLst>
                                        </p:anim>
                                        <p:anim calcmode="lin" valueType="num">
                                          <p:cBhvr>
                                            <p:cTn id="21" dur="500" fill="hold"/>
                                            <p:tgtEl>
                                              <p:spTgt spid="44"/>
                                            </p:tgtEl>
                                            <p:attrNameLst>
                                              <p:attrName>ppt_h</p:attrName>
                                            </p:attrNameLst>
                                          </p:cBhvr>
                                          <p:tavLst>
                                            <p:tav tm="0">
                                              <p:val>
                                                <p:fltVal val="0"/>
                                              </p:val>
                                            </p:tav>
                                            <p:tav tm="100000">
                                              <p:val>
                                                <p:strVal val="#ppt_h"/>
                                              </p:val>
                                            </p:tav>
                                          </p:tavLst>
                                        </p:anim>
                                        <p:animEffect transition="in" filter="fade">
                                          <p:cBhvr>
                                            <p:cTn id="22" dur="500"/>
                                            <p:tgtEl>
                                              <p:spTgt spid="44"/>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subTnLst>
                                        <p:audio>
                                          <p:cMediaNode>
                                            <p:cTn display="0" masterRel="sameClick">
                                              <p:stCondLst>
                                                <p:cond evt="begin" delay="0">
                                                  <p:tn val="24"/>
                                                </p:cond>
                                              </p:stCondLst>
                                              <p:endCondLst>
                                                <p:cond evt="onStopAudio" delay="0">
                                                  <p:tgtEl>
                                                    <p:sldTgt/>
                                                  </p:tgtEl>
                                                </p:cond>
                                              </p:endCondLst>
                                            </p:cTn>
                                            <p:tgtEl>
                                              <p:sndTgt r:embed="rId5" name="laser.wav"/>
                                            </p:tgtEl>
                                          </p:cMediaNode>
                                        </p:audio>
                                      </p:subTnLst>
                                    </p:cTn>
                                  </p:par>
                                  <p:par>
                                    <p:cTn id="29" presetID="32" presetClass="emph" presetSubtype="0" fill="hold" nodeType="withEffect">
                                      <p:stCondLst>
                                        <p:cond delay="0"/>
                                      </p:stCondLst>
                                      <p:childTnLst>
                                        <p:animRot by="120000">
                                          <p:cBhvr>
                                            <p:cTn id="30" dur="100" fill="hold">
                                              <p:stCondLst>
                                                <p:cond delay="0"/>
                                              </p:stCondLst>
                                            </p:cTn>
                                            <p:tgtEl>
                                              <p:spTgt spid="24"/>
                                            </p:tgtEl>
                                            <p:attrNameLst>
                                              <p:attrName>r</p:attrName>
                                            </p:attrNameLst>
                                          </p:cBhvr>
                                        </p:animRot>
                                        <p:animRot by="-240000">
                                          <p:cBhvr>
                                            <p:cTn id="31" dur="200" fill="hold">
                                              <p:stCondLst>
                                                <p:cond delay="200"/>
                                              </p:stCondLst>
                                            </p:cTn>
                                            <p:tgtEl>
                                              <p:spTgt spid="24"/>
                                            </p:tgtEl>
                                            <p:attrNameLst>
                                              <p:attrName>r</p:attrName>
                                            </p:attrNameLst>
                                          </p:cBhvr>
                                        </p:animRot>
                                        <p:animRot by="240000">
                                          <p:cBhvr>
                                            <p:cTn id="32" dur="200" fill="hold">
                                              <p:stCondLst>
                                                <p:cond delay="400"/>
                                              </p:stCondLst>
                                            </p:cTn>
                                            <p:tgtEl>
                                              <p:spTgt spid="24"/>
                                            </p:tgtEl>
                                            <p:attrNameLst>
                                              <p:attrName>r</p:attrName>
                                            </p:attrNameLst>
                                          </p:cBhvr>
                                        </p:animRot>
                                        <p:animRot by="-240000">
                                          <p:cBhvr>
                                            <p:cTn id="33" dur="200" fill="hold">
                                              <p:stCondLst>
                                                <p:cond delay="600"/>
                                              </p:stCondLst>
                                            </p:cTn>
                                            <p:tgtEl>
                                              <p:spTgt spid="24"/>
                                            </p:tgtEl>
                                            <p:attrNameLst>
                                              <p:attrName>r</p:attrName>
                                            </p:attrNameLst>
                                          </p:cBhvr>
                                        </p:animRot>
                                        <p:animRot by="120000">
                                          <p:cBhvr>
                                            <p:cTn id="34" dur="200" fill="hold">
                                              <p:stCondLst>
                                                <p:cond delay="800"/>
                                              </p:stCondLst>
                                            </p:cTn>
                                            <p:tgtEl>
                                              <p:spTgt spid="24"/>
                                            </p:tgtEl>
                                            <p:attrNameLst>
                                              <p:attrName>r</p:attrName>
                                            </p:attrNameLst>
                                          </p:cBhvr>
                                        </p:animRot>
                                      </p:childTnLst>
                                    </p:cTn>
                                  </p:par>
                                  <p:par>
                                    <p:cTn id="35" presetID="25"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40" dur="1000" fill="hold"/>
                                            <p:tgtEl>
                                              <p:spTgt spid="4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3" name="Group 31">
            <a:extLst>
              <a:ext uri="{FF2B5EF4-FFF2-40B4-BE49-F238E27FC236}">
                <a16:creationId xmlns:a16="http://schemas.microsoft.com/office/drawing/2014/main" id="{7E073CE7-164B-28E2-77F9-BD70857203F0}"/>
              </a:ext>
            </a:extLst>
          </p:cNvPr>
          <p:cNvGrpSpPr/>
          <p:nvPr/>
        </p:nvGrpSpPr>
        <p:grpSpPr>
          <a:xfrm>
            <a:off x="516188" y="106016"/>
            <a:ext cx="11112598" cy="1365262"/>
            <a:chOff x="565798" y="0"/>
            <a:chExt cx="11112598" cy="1365262"/>
          </a:xfrm>
        </p:grpSpPr>
        <p:pic>
          <p:nvPicPr>
            <p:cNvPr id="5" name="Picture 16">
              <a:extLst>
                <a:ext uri="{FF2B5EF4-FFF2-40B4-BE49-F238E27FC236}">
                  <a16:creationId xmlns:a16="http://schemas.microsoft.com/office/drawing/2014/main" id="{64D34F37-4EDC-DC60-B481-194F62C7DC7C}"/>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6" name="Picture 17">
              <a:extLst>
                <a:ext uri="{FF2B5EF4-FFF2-40B4-BE49-F238E27FC236}">
                  <a16:creationId xmlns:a16="http://schemas.microsoft.com/office/drawing/2014/main" id="{AAE013CB-819E-1638-ED45-91E5E6E3ABD2}"/>
                </a:ext>
              </a:extLst>
            </p:cNvPr>
            <p:cNvPicPr>
              <a:picLocks noChangeAspect="1"/>
            </p:cNvPicPr>
            <p:nvPr/>
          </p:nvPicPr>
          <p:blipFill>
            <a:blip r:embed="rId5"/>
            <a:stretch>
              <a:fillRect/>
            </a:stretch>
          </p:blipFill>
          <p:spPr>
            <a:xfrm rot="1370500">
              <a:off x="10747008" y="281611"/>
              <a:ext cx="931388" cy="931388"/>
            </a:xfrm>
            <a:prstGeom prst="rect">
              <a:avLst/>
            </a:prstGeom>
          </p:spPr>
        </p:pic>
        <p:grpSp>
          <p:nvGrpSpPr>
            <p:cNvPr id="8" name="Group 13">
              <a:extLst>
                <a:ext uri="{FF2B5EF4-FFF2-40B4-BE49-F238E27FC236}">
                  <a16:creationId xmlns:a16="http://schemas.microsoft.com/office/drawing/2014/main" id="{B41225D9-230E-C51A-D147-8CBDA636D885}"/>
                </a:ext>
              </a:extLst>
            </p:cNvPr>
            <p:cNvGrpSpPr/>
            <p:nvPr/>
          </p:nvGrpSpPr>
          <p:grpSpPr>
            <a:xfrm>
              <a:off x="1174095" y="0"/>
              <a:ext cx="10041301" cy="1365262"/>
              <a:chOff x="1575311" y="446027"/>
              <a:chExt cx="11171227" cy="1365262"/>
            </a:xfrm>
          </p:grpSpPr>
          <p:sp>
            <p:nvSpPr>
              <p:cNvPr id="9" name="TextBox 8">
                <a:extLst>
                  <a:ext uri="{FF2B5EF4-FFF2-40B4-BE49-F238E27FC236}">
                    <a16:creationId xmlns:a16="http://schemas.microsoft.com/office/drawing/2014/main" id="{085C9439-BE1F-DA6F-0976-7433C1A59FA5}"/>
                  </a:ext>
                </a:extLst>
              </p:cNvPr>
              <p:cNvSpPr txBox="1"/>
              <p:nvPr/>
            </p:nvSpPr>
            <p:spPr>
              <a:xfrm>
                <a:off x="1575311" y="446027"/>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8000">
                    <a:ln w="231775">
                      <a:solidFill>
                        <a:schemeClr val="bg1"/>
                      </a:solidFill>
                    </a:ln>
                    <a:solidFill>
                      <a:schemeClr val="bg1"/>
                    </a:solidFill>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CỦA</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NHÂN</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VẬT</a:t>
                </a:r>
                <a:endParaRPr lang="sv-SE" sz="72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12">
                <a:extLst>
                  <a:ext uri="{FF2B5EF4-FFF2-40B4-BE49-F238E27FC236}">
                    <a16:creationId xmlns:a16="http://schemas.microsoft.com/office/drawing/2014/main" id="{3DDFF861-128C-5270-47DE-4C1A31D44F8B}"/>
                  </a:ext>
                </a:extLst>
              </p:cNvPr>
              <p:cNvSpPr txBox="1"/>
              <p:nvPr/>
            </p:nvSpPr>
            <p:spPr>
              <a:xfrm>
                <a:off x="1575311" y="454034"/>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8000">
                    <a:solidFill>
                      <a:srgbClr val="77D460"/>
                    </a:solidFill>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Ủ</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Â</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Ậ</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1" name="Group 3">
            <a:extLst>
              <a:ext uri="{FF2B5EF4-FFF2-40B4-BE49-F238E27FC236}">
                <a16:creationId xmlns:a16="http://schemas.microsoft.com/office/drawing/2014/main" id="{1A230E44-931D-223A-356B-3FAC4E3D9BBD}"/>
              </a:ext>
            </a:extLst>
          </p:cNvPr>
          <p:cNvGrpSpPr/>
          <p:nvPr/>
        </p:nvGrpSpPr>
        <p:grpSpPr>
          <a:xfrm>
            <a:off x="469180" y="1595436"/>
            <a:ext cx="11253639" cy="5016376"/>
            <a:chOff x="469180" y="1595436"/>
            <a:chExt cx="11253639" cy="5016376"/>
          </a:xfrm>
        </p:grpSpPr>
        <p:sp>
          <p:nvSpPr>
            <p:cNvPr id="12" name="Rectangle: Rounded Corners 15">
              <a:extLst>
                <a:ext uri="{FF2B5EF4-FFF2-40B4-BE49-F238E27FC236}">
                  <a16:creationId xmlns:a16="http://schemas.microsoft.com/office/drawing/2014/main" id="{376B121A-8C43-505C-BA08-7EF2732D1CB6}"/>
                </a:ext>
              </a:extLst>
            </p:cNvPr>
            <p:cNvSpPr/>
            <p:nvPr/>
          </p:nvSpPr>
          <p:spPr>
            <a:xfrm>
              <a:off x="469180" y="1595436"/>
              <a:ext cx="11253639" cy="5016376"/>
            </a:xfrm>
            <a:prstGeom prst="roundRect">
              <a:avLst/>
            </a:prstGeom>
            <a:solidFill>
              <a:schemeClr val="bg1"/>
            </a:solidFill>
            <a:ln w="762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6">
              <a:extLst>
                <a:ext uri="{FF2B5EF4-FFF2-40B4-BE49-F238E27FC236}">
                  <a16:creationId xmlns:a16="http://schemas.microsoft.com/office/drawing/2014/main" id="{87CCB484-3F22-44F0-D48F-DEB9248E53F2}"/>
                </a:ext>
              </a:extLst>
            </p:cNvPr>
            <p:cNvSpPr txBox="1"/>
            <p:nvPr/>
          </p:nvSpPr>
          <p:spPr>
            <a:xfrm>
              <a:off x="899831" y="2009349"/>
              <a:ext cx="10263261" cy="1938992"/>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Toàn bài đọc với giọng thong thả, rõ ràng, rành mạch. Nhấn giọng ở những từ ngữ chỉ hoạt động và ý nghĩa của hoạt động được tổ chức,….</a:t>
              </a:r>
            </a:p>
          </p:txBody>
        </p:sp>
      </p:grpSp>
      <p:grpSp>
        <p:nvGrpSpPr>
          <p:cNvPr id="31" name="Group 35">
            <a:extLst>
              <a:ext uri="{FF2B5EF4-FFF2-40B4-BE49-F238E27FC236}">
                <a16:creationId xmlns:a16="http://schemas.microsoft.com/office/drawing/2014/main" id="{CD93BA30-4235-38FF-AD32-1EAC8D44F00C}"/>
              </a:ext>
            </a:extLst>
          </p:cNvPr>
          <p:cNvGrpSpPr/>
          <p:nvPr/>
        </p:nvGrpSpPr>
        <p:grpSpPr>
          <a:xfrm>
            <a:off x="4595751" y="3900255"/>
            <a:ext cx="3704549" cy="2554545"/>
            <a:chOff x="3853543" y="4366486"/>
            <a:chExt cx="3728365" cy="2664818"/>
          </a:xfrm>
        </p:grpSpPr>
        <p:pic>
          <p:nvPicPr>
            <p:cNvPr id="32" name="Picture 23">
              <a:extLst>
                <a:ext uri="{FF2B5EF4-FFF2-40B4-BE49-F238E27FC236}">
                  <a16:creationId xmlns:a16="http://schemas.microsoft.com/office/drawing/2014/main" id="{139E7F8C-D27C-7B36-1D9F-208D776D2B14}"/>
                </a:ext>
              </a:extLst>
            </p:cNvPr>
            <p:cNvPicPr>
              <a:picLocks noChangeAspect="1"/>
            </p:cNvPicPr>
            <p:nvPr/>
          </p:nvPicPr>
          <p:blipFill>
            <a:blip r:embed="rId6"/>
            <a:srcRect/>
            <a:stretch>
              <a:fillRect/>
            </a:stretch>
          </p:blipFill>
          <p:spPr>
            <a:xfrm>
              <a:off x="5564497" y="4453584"/>
              <a:ext cx="2017411" cy="2557225"/>
            </a:xfrm>
            <a:prstGeom prst="rect">
              <a:avLst/>
            </a:prstGeom>
          </p:spPr>
        </p:pic>
        <p:pic>
          <p:nvPicPr>
            <p:cNvPr id="33" name="Picture 2">
              <a:extLst>
                <a:ext uri="{FF2B5EF4-FFF2-40B4-BE49-F238E27FC236}">
                  <a16:creationId xmlns:a16="http://schemas.microsoft.com/office/drawing/2014/main" id="{5A1687B1-EA9C-1151-A6A1-EA2CE768C010}"/>
                </a:ext>
              </a:extLst>
            </p:cNvPr>
            <p:cNvPicPr>
              <a:picLocks noChangeAspect="1"/>
            </p:cNvPicPr>
            <p:nvPr/>
          </p:nvPicPr>
          <p:blipFill>
            <a:blip r:embed="rId7"/>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249718508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 presetClass="entr" presetSubtype="4" fill="hold" nodeType="afterEffect" p14:presetBounceEnd="72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72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ppt_x"/>
                                              </p:val>
                                            </p:tav>
                                            <p:tav tm="100000">
                                              <p:val>
                                                <p:strVal val="#ppt_x"/>
                                              </p:val>
                                            </p:tav>
                                          </p:tavLst>
                                        </p:anim>
                                        <p:anim calcmode="lin" valueType="num">
                                          <p:cBhvr additive="base">
                                            <p:cTn id="25"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3" name="Group 31">
            <a:extLst>
              <a:ext uri="{FF2B5EF4-FFF2-40B4-BE49-F238E27FC236}">
                <a16:creationId xmlns:a16="http://schemas.microsoft.com/office/drawing/2014/main" id="{7E073CE7-164B-28E2-77F9-BD70857203F0}"/>
              </a:ext>
            </a:extLst>
          </p:cNvPr>
          <p:cNvGrpSpPr/>
          <p:nvPr/>
        </p:nvGrpSpPr>
        <p:grpSpPr>
          <a:xfrm>
            <a:off x="1741739" y="275021"/>
            <a:ext cx="10649598" cy="1302711"/>
            <a:chOff x="565798" y="0"/>
            <a:chExt cx="10649598" cy="1302711"/>
          </a:xfrm>
        </p:grpSpPr>
        <p:pic>
          <p:nvPicPr>
            <p:cNvPr id="5" name="Picture 16">
              <a:extLst>
                <a:ext uri="{FF2B5EF4-FFF2-40B4-BE49-F238E27FC236}">
                  <a16:creationId xmlns:a16="http://schemas.microsoft.com/office/drawing/2014/main" id="{64D34F37-4EDC-DC60-B481-194F62C7DC7C}"/>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6" name="Picture 17">
              <a:extLst>
                <a:ext uri="{FF2B5EF4-FFF2-40B4-BE49-F238E27FC236}">
                  <a16:creationId xmlns:a16="http://schemas.microsoft.com/office/drawing/2014/main" id="{AAE013CB-819E-1638-ED45-91E5E6E3ABD2}"/>
                </a:ext>
              </a:extLst>
            </p:cNvPr>
            <p:cNvPicPr>
              <a:picLocks noChangeAspect="1"/>
            </p:cNvPicPr>
            <p:nvPr/>
          </p:nvPicPr>
          <p:blipFill>
            <a:blip r:embed="rId5"/>
            <a:stretch>
              <a:fillRect/>
            </a:stretch>
          </p:blipFill>
          <p:spPr>
            <a:xfrm rot="1370500">
              <a:off x="8340404" y="180724"/>
              <a:ext cx="931388" cy="931388"/>
            </a:xfrm>
            <a:prstGeom prst="rect">
              <a:avLst/>
            </a:prstGeom>
          </p:spPr>
        </p:pic>
        <p:grpSp>
          <p:nvGrpSpPr>
            <p:cNvPr id="8" name="Group 13">
              <a:extLst>
                <a:ext uri="{FF2B5EF4-FFF2-40B4-BE49-F238E27FC236}">
                  <a16:creationId xmlns:a16="http://schemas.microsoft.com/office/drawing/2014/main" id="{B41225D9-230E-C51A-D147-8CBDA636D885}"/>
                </a:ext>
              </a:extLst>
            </p:cNvPr>
            <p:cNvGrpSpPr/>
            <p:nvPr/>
          </p:nvGrpSpPr>
          <p:grpSpPr>
            <a:xfrm>
              <a:off x="1174095" y="0"/>
              <a:ext cx="10041301" cy="1208336"/>
              <a:chOff x="1575311" y="446027"/>
              <a:chExt cx="11171227" cy="1208336"/>
            </a:xfrm>
          </p:grpSpPr>
          <p:sp>
            <p:nvSpPr>
              <p:cNvPr id="9" name="TextBox 8">
                <a:extLst>
                  <a:ext uri="{FF2B5EF4-FFF2-40B4-BE49-F238E27FC236}">
                    <a16:creationId xmlns:a16="http://schemas.microsoft.com/office/drawing/2014/main" id="{085C9439-BE1F-DA6F-0976-7433C1A59FA5}"/>
                  </a:ext>
                </a:extLst>
              </p:cNvPr>
              <p:cNvSpPr txBox="1"/>
              <p:nvPr/>
            </p:nvSpPr>
            <p:spPr>
              <a:xfrm>
                <a:off x="1575311" y="446027"/>
                <a:ext cx="11171227"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TỪ KHÓ</a:t>
                </a:r>
              </a:p>
            </p:txBody>
          </p:sp>
          <p:sp>
            <p:nvSpPr>
              <p:cNvPr id="10" name="TextBox 12">
                <a:extLst>
                  <a:ext uri="{FF2B5EF4-FFF2-40B4-BE49-F238E27FC236}">
                    <a16:creationId xmlns:a16="http://schemas.microsoft.com/office/drawing/2014/main" id="{3DDFF861-128C-5270-47DE-4C1A31D44F8B}"/>
                  </a:ext>
                </a:extLst>
              </p:cNvPr>
              <p:cNvSpPr txBox="1"/>
              <p:nvPr/>
            </p:nvSpPr>
            <p:spPr>
              <a:xfrm>
                <a:off x="1575311" y="454034"/>
                <a:ext cx="8340622"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TỪ KHÓ</a:t>
                </a:r>
                <a:endParaRPr kumimoji="0" lang="sv-SE"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sp>
        <p:nvSpPr>
          <p:cNvPr id="12" name="Rectangle: Rounded Corners 15">
            <a:extLst>
              <a:ext uri="{FF2B5EF4-FFF2-40B4-BE49-F238E27FC236}">
                <a16:creationId xmlns:a16="http://schemas.microsoft.com/office/drawing/2014/main" id="{376B121A-8C43-505C-BA08-7EF2732D1CB6}"/>
              </a:ext>
            </a:extLst>
          </p:cNvPr>
          <p:cNvSpPr/>
          <p:nvPr/>
        </p:nvSpPr>
        <p:spPr>
          <a:xfrm>
            <a:off x="469180" y="1595436"/>
            <a:ext cx="11253639" cy="5016376"/>
          </a:xfrm>
          <a:prstGeom prst="roundRect">
            <a:avLst/>
          </a:prstGeom>
          <a:solidFill>
            <a:schemeClr val="bg1"/>
          </a:solidFill>
          <a:ln w="762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6">
            <a:extLst>
              <a:ext uri="{FF2B5EF4-FFF2-40B4-BE49-F238E27FC236}">
                <a16:creationId xmlns:a16="http://schemas.microsoft.com/office/drawing/2014/main" id="{87CCB484-3F22-44F0-D48F-DEB9248E53F2}"/>
              </a:ext>
            </a:extLst>
          </p:cNvPr>
          <p:cNvSpPr txBox="1"/>
          <p:nvPr/>
        </p:nvSpPr>
        <p:spPr>
          <a:xfrm>
            <a:off x="1625846" y="2087912"/>
            <a:ext cx="3510162"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toả sáng</a:t>
            </a:r>
          </a:p>
        </p:txBody>
      </p:sp>
      <p:sp>
        <p:nvSpPr>
          <p:cNvPr id="16" name="TextBox 6">
            <a:extLst>
              <a:ext uri="{FF2B5EF4-FFF2-40B4-BE49-F238E27FC236}">
                <a16:creationId xmlns:a16="http://schemas.microsoft.com/office/drawing/2014/main" id="{2DF6C216-B1D5-4087-8A5E-2F91B1D3C81C}"/>
              </a:ext>
            </a:extLst>
          </p:cNvPr>
          <p:cNvSpPr txBox="1"/>
          <p:nvPr/>
        </p:nvSpPr>
        <p:spPr>
          <a:xfrm>
            <a:off x="4044166" y="3385094"/>
            <a:ext cx="3510162"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Sin-xô l-tô</a:t>
            </a:r>
          </a:p>
        </p:txBody>
      </p:sp>
      <p:sp>
        <p:nvSpPr>
          <p:cNvPr id="17" name="TextBox 6">
            <a:extLst>
              <a:ext uri="{FF2B5EF4-FFF2-40B4-BE49-F238E27FC236}">
                <a16:creationId xmlns:a16="http://schemas.microsoft.com/office/drawing/2014/main" id="{25F6C0B8-44A5-437E-8C8B-70BF4EE9B032}"/>
              </a:ext>
            </a:extLst>
          </p:cNvPr>
          <p:cNvSpPr txBox="1"/>
          <p:nvPr/>
        </p:nvSpPr>
        <p:spPr>
          <a:xfrm>
            <a:off x="6523241" y="4997394"/>
            <a:ext cx="3510162"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tuyệt chủng</a:t>
            </a:r>
          </a:p>
        </p:txBody>
      </p:sp>
    </p:spTree>
    <p:extLst>
      <p:ext uri="{BB962C8B-B14F-4D97-AF65-F5344CB8AC3E}">
        <p14:creationId xmlns:p14="http://schemas.microsoft.com/office/powerpoint/2010/main" val="609053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3" name="Group 31">
            <a:extLst>
              <a:ext uri="{FF2B5EF4-FFF2-40B4-BE49-F238E27FC236}">
                <a16:creationId xmlns:a16="http://schemas.microsoft.com/office/drawing/2014/main" id="{7E073CE7-164B-28E2-77F9-BD70857203F0}"/>
              </a:ext>
            </a:extLst>
          </p:cNvPr>
          <p:cNvGrpSpPr/>
          <p:nvPr/>
        </p:nvGrpSpPr>
        <p:grpSpPr>
          <a:xfrm>
            <a:off x="1741739" y="275021"/>
            <a:ext cx="10649598" cy="1302711"/>
            <a:chOff x="565798" y="0"/>
            <a:chExt cx="10649598" cy="1302711"/>
          </a:xfrm>
        </p:grpSpPr>
        <p:pic>
          <p:nvPicPr>
            <p:cNvPr id="5" name="Picture 16">
              <a:extLst>
                <a:ext uri="{FF2B5EF4-FFF2-40B4-BE49-F238E27FC236}">
                  <a16:creationId xmlns:a16="http://schemas.microsoft.com/office/drawing/2014/main" id="{64D34F37-4EDC-DC60-B481-194F62C7DC7C}"/>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6" name="Picture 17">
              <a:extLst>
                <a:ext uri="{FF2B5EF4-FFF2-40B4-BE49-F238E27FC236}">
                  <a16:creationId xmlns:a16="http://schemas.microsoft.com/office/drawing/2014/main" id="{AAE013CB-819E-1638-ED45-91E5E6E3ABD2}"/>
                </a:ext>
              </a:extLst>
            </p:cNvPr>
            <p:cNvPicPr>
              <a:picLocks noChangeAspect="1"/>
            </p:cNvPicPr>
            <p:nvPr/>
          </p:nvPicPr>
          <p:blipFill>
            <a:blip r:embed="rId5"/>
            <a:stretch>
              <a:fillRect/>
            </a:stretch>
          </p:blipFill>
          <p:spPr>
            <a:xfrm rot="1370500">
              <a:off x="8340404" y="180724"/>
              <a:ext cx="931388" cy="931388"/>
            </a:xfrm>
            <a:prstGeom prst="rect">
              <a:avLst/>
            </a:prstGeom>
          </p:spPr>
        </p:pic>
        <p:grpSp>
          <p:nvGrpSpPr>
            <p:cNvPr id="8" name="Group 13">
              <a:extLst>
                <a:ext uri="{FF2B5EF4-FFF2-40B4-BE49-F238E27FC236}">
                  <a16:creationId xmlns:a16="http://schemas.microsoft.com/office/drawing/2014/main" id="{B41225D9-230E-C51A-D147-8CBDA636D885}"/>
                </a:ext>
              </a:extLst>
            </p:cNvPr>
            <p:cNvGrpSpPr/>
            <p:nvPr/>
          </p:nvGrpSpPr>
          <p:grpSpPr>
            <a:xfrm>
              <a:off x="1174095" y="0"/>
              <a:ext cx="10041301" cy="1229491"/>
              <a:chOff x="1575311" y="446027"/>
              <a:chExt cx="11171227" cy="1229491"/>
            </a:xfrm>
          </p:grpSpPr>
          <p:sp>
            <p:nvSpPr>
              <p:cNvPr id="9" name="TextBox 8">
                <a:extLst>
                  <a:ext uri="{FF2B5EF4-FFF2-40B4-BE49-F238E27FC236}">
                    <a16:creationId xmlns:a16="http://schemas.microsoft.com/office/drawing/2014/main" id="{085C9439-BE1F-DA6F-0976-7433C1A59FA5}"/>
                  </a:ext>
                </a:extLst>
              </p:cNvPr>
              <p:cNvSpPr txBox="1"/>
              <p:nvPr/>
            </p:nvSpPr>
            <p:spPr>
              <a:xfrm>
                <a:off x="1575311" y="446027"/>
                <a:ext cx="11171227"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CÂU DÀI</a:t>
                </a:r>
              </a:p>
            </p:txBody>
          </p:sp>
          <p:sp>
            <p:nvSpPr>
              <p:cNvPr id="10" name="TextBox 12">
                <a:extLst>
                  <a:ext uri="{FF2B5EF4-FFF2-40B4-BE49-F238E27FC236}">
                    <a16:creationId xmlns:a16="http://schemas.microsoft.com/office/drawing/2014/main" id="{3DDFF861-128C-5270-47DE-4C1A31D44F8B}"/>
                  </a:ext>
                </a:extLst>
              </p:cNvPr>
              <p:cNvSpPr txBox="1"/>
              <p:nvPr/>
            </p:nvSpPr>
            <p:spPr>
              <a:xfrm>
                <a:off x="1678959" y="475189"/>
                <a:ext cx="8340622"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CÂU DÀI</a:t>
                </a:r>
                <a:endParaRPr kumimoji="0" lang="sv-SE"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sp>
        <p:nvSpPr>
          <p:cNvPr id="12" name="Rectangle: Rounded Corners 15">
            <a:extLst>
              <a:ext uri="{FF2B5EF4-FFF2-40B4-BE49-F238E27FC236}">
                <a16:creationId xmlns:a16="http://schemas.microsoft.com/office/drawing/2014/main" id="{376B121A-8C43-505C-BA08-7EF2732D1CB6}"/>
              </a:ext>
            </a:extLst>
          </p:cNvPr>
          <p:cNvSpPr/>
          <p:nvPr/>
        </p:nvSpPr>
        <p:spPr>
          <a:xfrm>
            <a:off x="469180" y="1595436"/>
            <a:ext cx="11253639" cy="5016376"/>
          </a:xfrm>
          <a:prstGeom prst="roundRect">
            <a:avLst/>
          </a:prstGeom>
          <a:solidFill>
            <a:schemeClr val="bg1"/>
          </a:solidFill>
          <a:ln w="762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6">
            <a:extLst>
              <a:ext uri="{FF2B5EF4-FFF2-40B4-BE49-F238E27FC236}">
                <a16:creationId xmlns:a16="http://schemas.microsoft.com/office/drawing/2014/main" id="{87CCB484-3F22-44F0-D48F-DEB9248E53F2}"/>
              </a:ext>
            </a:extLst>
          </p:cNvPr>
          <p:cNvSpPr txBox="1"/>
          <p:nvPr/>
        </p:nvSpPr>
        <p:spPr>
          <a:xfrm>
            <a:off x="1211283" y="1910651"/>
            <a:ext cx="9463834" cy="4401205"/>
          </a:xfrm>
          <a:prstGeom prst="rect">
            <a:avLst/>
          </a:prstGeom>
          <a:noFill/>
        </p:spPr>
        <p:txBody>
          <a:bodyPr wrap="square" rtlCol="0">
            <a:spAutoFit/>
          </a:bodyPr>
          <a:lstStyle/>
          <a:p>
            <a:pPr lvl="0" algn="just"/>
            <a:r>
              <a:rPr lang="vi-VN" sz="4000">
                <a:solidFill>
                  <a:srgbClr val="0070C0"/>
                </a:solidFill>
                <a:latin typeface="Calibri" panose="020F0502020204030204" pitchFamily="34" charset="0"/>
                <a:cs typeface="Calibri" panose="020F0502020204030204" pitchFamily="34" charset="0"/>
              </a:rPr>
              <a:t>• Những chiếc đèn lồng toả sáng trên mặt nước</a:t>
            </a:r>
            <a:r>
              <a:rPr lang="vi-VN" sz="4000">
                <a:solidFill>
                  <a:srgbClr val="FF0000"/>
                </a:solidFill>
                <a:latin typeface="Calibri" panose="020F0502020204030204" pitchFamily="34" charset="0"/>
                <a:cs typeface="Calibri" panose="020F0502020204030204" pitchFamily="34" charset="0"/>
              </a:rPr>
              <a:t>/</a:t>
            </a:r>
            <a:r>
              <a:rPr lang="vi-VN" sz="4000">
                <a:solidFill>
                  <a:srgbClr val="0070C0"/>
                </a:solidFill>
                <a:latin typeface="Calibri" panose="020F0502020204030204" pitchFamily="34" charset="0"/>
                <a:cs typeface="Calibri" panose="020F0502020204030204" pitchFamily="34" charset="0"/>
              </a:rPr>
              <a:t> cũng mang theo hi vọng sức khoẻ</a:t>
            </a:r>
            <a:r>
              <a:rPr lang="vi-VN" sz="4000">
                <a:solidFill>
                  <a:srgbClr val="FF0000"/>
                </a:solidFill>
                <a:latin typeface="Calibri" panose="020F0502020204030204" pitchFamily="34" charset="0"/>
                <a:cs typeface="Calibri" panose="020F0502020204030204" pitchFamily="34" charset="0"/>
              </a:rPr>
              <a:t>/</a:t>
            </a:r>
            <a:r>
              <a:rPr lang="vi-VN" sz="4000">
                <a:solidFill>
                  <a:srgbClr val="0070C0"/>
                </a:solidFill>
                <a:latin typeface="Calibri" panose="020F0502020204030204" pitchFamily="34" charset="0"/>
                <a:cs typeface="Calibri" panose="020F0502020204030204" pitchFamily="34" charset="0"/>
              </a:rPr>
              <a:t> và bình an cho mọi người.</a:t>
            </a:r>
            <a:r>
              <a:rPr lang="vi-VN" sz="4000">
                <a:solidFill>
                  <a:srgbClr val="FF0000"/>
                </a:solidFill>
                <a:latin typeface="Calibri" panose="020F0502020204030204" pitchFamily="34" charset="0"/>
                <a:cs typeface="Calibri" panose="020F0502020204030204" pitchFamily="34" charset="0"/>
              </a:rPr>
              <a:t>//</a:t>
            </a:r>
          </a:p>
          <a:p>
            <a:pPr lvl="0" algn="just"/>
            <a:r>
              <a:rPr lang="vi-VN" sz="4000">
                <a:solidFill>
                  <a:srgbClr val="002060"/>
                </a:solidFill>
                <a:latin typeface="Calibri" panose="020F0502020204030204" pitchFamily="34" charset="0"/>
                <a:cs typeface="Calibri" panose="020F0502020204030204" pitchFamily="34" charset="0"/>
              </a:rPr>
              <a:t>• Với thông điệp hướng tới thế giới hoà bình,</a:t>
            </a:r>
            <a:r>
              <a:rPr lang="vi-VN" sz="4000">
                <a:solidFill>
                  <a:srgbClr val="FF0000"/>
                </a:solidFill>
                <a:latin typeface="Calibri" panose="020F0502020204030204" pitchFamily="34" charset="0"/>
                <a:cs typeface="Calibri" panose="020F0502020204030204" pitchFamily="34" charset="0"/>
              </a:rPr>
              <a:t>/</a:t>
            </a:r>
            <a:r>
              <a:rPr lang="vi-VN" sz="4000">
                <a:solidFill>
                  <a:srgbClr val="002060"/>
                </a:solidFill>
                <a:latin typeface="Calibri" panose="020F0502020204030204" pitchFamily="34" charset="0"/>
                <a:cs typeface="Calibri" panose="020F0502020204030204" pitchFamily="34" charset="0"/>
              </a:rPr>
              <a:t> ấm áp,</a:t>
            </a:r>
            <a:r>
              <a:rPr lang="vi-VN" sz="4000">
                <a:solidFill>
                  <a:srgbClr val="FF0000"/>
                </a:solidFill>
                <a:latin typeface="Calibri" panose="020F0502020204030204" pitchFamily="34" charset="0"/>
                <a:cs typeface="Calibri" panose="020F0502020204030204" pitchFamily="34" charset="0"/>
              </a:rPr>
              <a:t>/</a:t>
            </a:r>
            <a:r>
              <a:rPr lang="vi-VN" sz="4000">
                <a:solidFill>
                  <a:srgbClr val="002060"/>
                </a:solidFill>
                <a:latin typeface="Calibri" panose="020F0502020204030204" pitchFamily="34" charset="0"/>
                <a:cs typeface="Calibri" panose="020F0502020204030204" pitchFamily="34" charset="0"/>
              </a:rPr>
              <a:t> mỗi năm,</a:t>
            </a:r>
            <a:r>
              <a:rPr lang="vi-VN" sz="4000">
                <a:solidFill>
                  <a:srgbClr val="FF0000"/>
                </a:solidFill>
                <a:latin typeface="Calibri" panose="020F0502020204030204" pitchFamily="34" charset="0"/>
                <a:cs typeface="Calibri" panose="020F0502020204030204" pitchFamily="34" charset="0"/>
              </a:rPr>
              <a:t>/</a:t>
            </a:r>
            <a:r>
              <a:rPr lang="vi-VN" sz="4000">
                <a:solidFill>
                  <a:srgbClr val="002060"/>
                </a:solidFill>
                <a:latin typeface="Calibri" panose="020F0502020204030204" pitchFamily="34" charset="0"/>
                <a:cs typeface="Calibri" panose="020F0502020204030204" pitchFamily="34" charset="0"/>
              </a:rPr>
              <a:t> lễ hội thu hút hơn 50 000 người tham gia</a:t>
            </a:r>
            <a:r>
              <a:rPr lang="vi-VN" sz="4000">
                <a:solidFill>
                  <a:srgbClr val="FF0000"/>
                </a:solidFill>
                <a:latin typeface="Calibri" panose="020F0502020204030204" pitchFamily="34" charset="0"/>
                <a:cs typeface="Calibri" panose="020F0502020204030204" pitchFamily="34" charset="0"/>
              </a:rPr>
              <a:t>/</a:t>
            </a:r>
            <a:r>
              <a:rPr lang="vi-VN" sz="4000">
                <a:solidFill>
                  <a:srgbClr val="002060"/>
                </a:solidFill>
                <a:latin typeface="Calibri" panose="020F0502020204030204" pitchFamily="34" charset="0"/>
                <a:cs typeface="Calibri" panose="020F0502020204030204" pitchFamily="34" charset="0"/>
              </a:rPr>
              <a:t> với hơn 6 000 chiếc đèn lồng được thắp sáng.</a:t>
            </a:r>
            <a:r>
              <a:rPr lang="vi-VN" sz="400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16684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5FE98FA8-B8C0-8475-D3CD-351D0FCC3639}"/>
              </a:ext>
            </a:extLst>
          </p:cNvPr>
          <p:cNvGrpSpPr/>
          <p:nvPr/>
        </p:nvGrpSpPr>
        <p:grpSpPr>
          <a:xfrm>
            <a:off x="644502" y="332428"/>
            <a:ext cx="10902996" cy="919401"/>
            <a:chOff x="1446879" y="926145"/>
            <a:chExt cx="9312296" cy="919401"/>
          </a:xfrm>
        </p:grpSpPr>
        <p:sp>
          <p:nvSpPr>
            <p:cNvPr id="4" name="TextBox 2">
              <a:extLst>
                <a:ext uri="{FF2B5EF4-FFF2-40B4-BE49-F238E27FC236}">
                  <a16:creationId xmlns:a16="http://schemas.microsoft.com/office/drawing/2014/main" id="{14CECC64-3D24-8B6F-2D8D-BB83B7EE03A4}"/>
                </a:ext>
              </a:extLst>
            </p:cNvPr>
            <p:cNvSpPr txBox="1"/>
            <p:nvPr/>
          </p:nvSpPr>
          <p:spPr>
            <a:xfrm>
              <a:off x="1861905" y="926145"/>
              <a:ext cx="8897270" cy="919401"/>
            </a:xfrm>
            <a:prstGeom prst="roundRect">
              <a:avLst/>
            </a:prstGeom>
            <a:solidFill>
              <a:srgbClr val="E0FFC1"/>
            </a:solidFill>
            <a:ln w="38100">
              <a:solidFill>
                <a:srgbClr val="00B050"/>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7" name="Picture 19">
              <a:extLst>
                <a:ext uri="{FF2B5EF4-FFF2-40B4-BE49-F238E27FC236}">
                  <a16:creationId xmlns:a16="http://schemas.microsoft.com/office/drawing/2014/main" id="{AF05A030-CD2B-255F-805A-135C0415B980}"/>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3" name="TextBox 30">
            <a:extLst>
              <a:ext uri="{FF2B5EF4-FFF2-40B4-BE49-F238E27FC236}">
                <a16:creationId xmlns:a16="http://schemas.microsoft.com/office/drawing/2014/main" id="{FFCE8BFF-D79A-36DE-1FE7-D7D4E311C2EE}"/>
              </a:ext>
            </a:extLst>
          </p:cNvPr>
          <p:cNvSpPr txBox="1"/>
          <p:nvPr/>
        </p:nvSpPr>
        <p:spPr>
          <a:xfrm>
            <a:off x="2004002" y="1613017"/>
            <a:ext cx="8183995" cy="715089"/>
          </a:xfrm>
          <a:prstGeom prst="roundRect">
            <a:avLst/>
          </a:prstGeom>
          <a:solidFill>
            <a:srgbClr val="FFFF99"/>
          </a:solidFill>
          <a:ln w="38100">
            <a:solidFill>
              <a:srgbClr val="FFC000"/>
            </a:solidFill>
          </a:ln>
        </p:spPr>
        <p:txBody>
          <a:bodyPr wrap="square" rtlCol="0">
            <a:spAutoFit/>
          </a:bodyPr>
          <a:lstStyle/>
          <a:p>
            <a:pPr algn="just"/>
            <a:r>
              <a:rPr lang="vi-VN" sz="3600">
                <a:ea typeface="Roboto" panose="02000000000000000000" pitchFamily="2" charset="0"/>
              </a:rPr>
              <a:t>+Đoạn 1: Từ đầu đến “tươi sáng hơn”.</a:t>
            </a:r>
          </a:p>
        </p:txBody>
      </p:sp>
      <p:sp>
        <p:nvSpPr>
          <p:cNvPr id="14" name="TextBox 32">
            <a:extLst>
              <a:ext uri="{FF2B5EF4-FFF2-40B4-BE49-F238E27FC236}">
                <a16:creationId xmlns:a16="http://schemas.microsoft.com/office/drawing/2014/main" id="{E6C6EE04-7E38-5A14-465D-A81C72591257}"/>
              </a:ext>
            </a:extLst>
          </p:cNvPr>
          <p:cNvSpPr txBox="1"/>
          <p:nvPr/>
        </p:nvSpPr>
        <p:spPr>
          <a:xfrm>
            <a:off x="2004003" y="2787532"/>
            <a:ext cx="8183996" cy="715089"/>
          </a:xfrm>
          <a:prstGeom prst="roundRect">
            <a:avLst/>
          </a:prstGeom>
          <a:solidFill>
            <a:srgbClr val="FFFF99"/>
          </a:solidFill>
          <a:ln w="38100">
            <a:solidFill>
              <a:srgbClr val="FFC000"/>
            </a:solidFill>
          </a:ln>
        </p:spPr>
        <p:txBody>
          <a:bodyPr wrap="square" rtlCol="0">
            <a:spAutoFit/>
          </a:bodyPr>
          <a:lstStyle/>
          <a:p>
            <a:pPr lvl="0" algn="just"/>
            <a:r>
              <a:rPr lang="vi-VN" sz="3600">
                <a:solidFill>
                  <a:prstClr val="black"/>
                </a:solidFill>
                <a:ea typeface="Roboto" panose="02000000000000000000" pitchFamily="2" charset="0"/>
              </a:rPr>
              <a:t>+Đoạn 2: Tiếp theo đến “lời chúc”. </a:t>
            </a:r>
          </a:p>
        </p:txBody>
      </p:sp>
      <p:sp>
        <p:nvSpPr>
          <p:cNvPr id="16" name="TextBox 35">
            <a:extLst>
              <a:ext uri="{FF2B5EF4-FFF2-40B4-BE49-F238E27FC236}">
                <a16:creationId xmlns:a16="http://schemas.microsoft.com/office/drawing/2014/main" id="{AA4E1B76-3849-FF6C-05D5-CF3CF31080D3}"/>
              </a:ext>
            </a:extLst>
          </p:cNvPr>
          <p:cNvSpPr txBox="1"/>
          <p:nvPr/>
        </p:nvSpPr>
        <p:spPr>
          <a:xfrm>
            <a:off x="2004002" y="3962047"/>
            <a:ext cx="8183995" cy="715089"/>
          </a:xfrm>
          <a:prstGeom prst="roundRect">
            <a:avLst/>
          </a:prstGeom>
          <a:solidFill>
            <a:srgbClr val="FFFF99"/>
          </a:solidFill>
          <a:ln w="38100">
            <a:solidFill>
              <a:srgbClr val="FFC000"/>
            </a:solidFill>
          </a:ln>
        </p:spPr>
        <p:txBody>
          <a:bodyPr wrap="square" rtlCol="0">
            <a:spAutoFit/>
          </a:bodyPr>
          <a:lstStyle/>
          <a:p>
            <a:pPr lvl="0" algn="just"/>
            <a:r>
              <a:rPr lang="vi-VN" sz="3600">
                <a:solidFill>
                  <a:prstClr val="black"/>
                </a:solidFill>
                <a:ea typeface="Roboto" panose="02000000000000000000" pitchFamily="2" charset="0"/>
              </a:rPr>
              <a:t>+ Đoạn 3: Còn lại.</a:t>
            </a:r>
          </a:p>
        </p:txBody>
      </p:sp>
      <p:pic>
        <p:nvPicPr>
          <p:cNvPr id="24" name="Picture cô giáo">
            <a:extLst>
              <a:ext uri="{FF2B5EF4-FFF2-40B4-BE49-F238E27FC236}">
                <a16:creationId xmlns:a16="http://schemas.microsoft.com/office/drawing/2014/main" id="{9613CBCA-D4BD-C0B7-E518-7435344FD2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210261" y="3988954"/>
            <a:ext cx="2833273" cy="2869046"/>
          </a:xfrm>
          <a:prstGeom prst="rect">
            <a:avLst/>
          </a:prstGeom>
          <a:effectLst>
            <a:innerShdw blurRad="63500" dist="38100" dir="18900000">
              <a:schemeClr val="tx1">
                <a:lumMod val="65000"/>
                <a:lumOff val="35000"/>
                <a:alpha val="50000"/>
              </a:schemeClr>
            </a:innerShdw>
          </a:effectLst>
        </p:spPr>
      </p:pic>
    </p:spTree>
    <p:extLst>
      <p:ext uri="{BB962C8B-B14F-4D97-AF65-F5344CB8AC3E}">
        <p14:creationId xmlns:p14="http://schemas.microsoft.com/office/powerpoint/2010/main" val="628521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900" decel="100000" fill="hold"/>
                                        <p:tgtEl>
                                          <p:spTgt spid="1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900" decel="100000" fill="hold"/>
                                        <p:tgtEl>
                                          <p:spTgt spid="1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24"/>
                                        </p:tgtEl>
                                        <p:attrNameLst>
                                          <p:attrName>r</p:attrName>
                                        </p:attrNameLst>
                                      </p:cBhvr>
                                    </p:animRot>
                                    <p:animRot by="-240000">
                                      <p:cBhvr>
                                        <p:cTn id="40" dur="200" fill="hold">
                                          <p:stCondLst>
                                            <p:cond delay="200"/>
                                          </p:stCondLst>
                                        </p:cTn>
                                        <p:tgtEl>
                                          <p:spTgt spid="24"/>
                                        </p:tgtEl>
                                        <p:attrNameLst>
                                          <p:attrName>r</p:attrName>
                                        </p:attrNameLst>
                                      </p:cBhvr>
                                    </p:animRot>
                                    <p:animRot by="240000">
                                      <p:cBhvr>
                                        <p:cTn id="41" dur="200" fill="hold">
                                          <p:stCondLst>
                                            <p:cond delay="400"/>
                                          </p:stCondLst>
                                        </p:cTn>
                                        <p:tgtEl>
                                          <p:spTgt spid="24"/>
                                        </p:tgtEl>
                                        <p:attrNameLst>
                                          <p:attrName>r</p:attrName>
                                        </p:attrNameLst>
                                      </p:cBhvr>
                                    </p:animRot>
                                    <p:animRot by="-240000">
                                      <p:cBhvr>
                                        <p:cTn id="42" dur="200" fill="hold">
                                          <p:stCondLst>
                                            <p:cond delay="600"/>
                                          </p:stCondLst>
                                        </p:cTn>
                                        <p:tgtEl>
                                          <p:spTgt spid="24"/>
                                        </p:tgtEl>
                                        <p:attrNameLst>
                                          <p:attrName>r</p:attrName>
                                        </p:attrNameLst>
                                      </p:cBhvr>
                                    </p:animRot>
                                    <p:animRot by="120000">
                                      <p:cBhvr>
                                        <p:cTn id="43"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AEC4E1C6-5561-9ADF-4B18-DDECB2BC5FEE}"/>
              </a:ext>
            </a:extLst>
          </p:cNvPr>
          <p:cNvSpPr txBox="1"/>
          <p:nvPr/>
        </p:nvSpPr>
        <p:spPr>
          <a:xfrm>
            <a:off x="780211" y="2651577"/>
            <a:ext cx="10299068"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Lễ hội đèn lồng nổi tại Ha-oai được tổ chức lần đầu tiên vào năm 1999. Theo bà Sin-xô I-tô – người khởi xướng lễ hội – ánh sáng từ đèn lồng tượng trưng cho trí tuệ, nước tượng trưng cho tình yêu. Vì vậy, thả đèn lồng lên dòng nước là thể hiện hi vọng một thế giới tươi sáng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20">
            <a:extLst>
              <a:ext uri="{FF2B5EF4-FFF2-40B4-BE49-F238E27FC236}">
                <a16:creationId xmlns:a16="http://schemas.microsoft.com/office/drawing/2014/main" id="{7A5132F9-9CD4-6D87-1AF8-9705377519C3}"/>
              </a:ext>
            </a:extLst>
          </p:cNvPr>
          <p:cNvSpPr txBox="1"/>
          <p:nvPr/>
        </p:nvSpPr>
        <p:spPr>
          <a:xfrm>
            <a:off x="534773" y="1882136"/>
            <a:ext cx="10789944" cy="76944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400" b="0" i="0" u="none" strike="noStrike" kern="1200" cap="none" spc="0" normalizeH="0" baseline="0" noProof="0">
                <a:ln>
                  <a:noFill/>
                </a:ln>
                <a:solidFill>
                  <a:srgbClr val="FF0000"/>
                </a:solidFill>
                <a:effectLst/>
                <a:uLnTx/>
                <a:uFillTx/>
                <a:latin typeface="UTM Mother" panose="02040603050506020204" pitchFamily="18" charset="0"/>
                <a:ea typeface="+mn-ea"/>
                <a:cs typeface="Arial" panose="020B0604020202020204" pitchFamily="34" charset="0"/>
              </a:rPr>
              <a:t>Lễ hội đèn lồng nổi</a:t>
            </a:r>
            <a:endParaRPr kumimoji="0" lang="sv-SE" sz="4400" b="0" i="0" u="none" strike="noStrike" kern="1200" cap="none" spc="0" normalizeH="0" baseline="0" noProof="0" dirty="0">
              <a:ln>
                <a:noFill/>
              </a:ln>
              <a:solidFill>
                <a:srgbClr val="FF0000"/>
              </a:solidFill>
              <a:effectLst/>
              <a:uLnTx/>
              <a:uFillTx/>
              <a:latin typeface="UTM Mother" panose="02040603050506020204" pitchFamily="18"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6C2E86E-25CB-4F66-BA97-8C3DF9F9423E}"/>
              </a:ext>
            </a:extLst>
          </p:cNvPr>
          <p:cNvPicPr>
            <a:picLocks noChangeAspect="1"/>
          </p:cNvPicPr>
          <p:nvPr/>
        </p:nvPicPr>
        <p:blipFill>
          <a:blip r:embed="rId3"/>
          <a:stretch>
            <a:fillRect/>
          </a:stretch>
        </p:blipFill>
        <p:spPr>
          <a:xfrm>
            <a:off x="1206584" y="372693"/>
            <a:ext cx="9778832" cy="1292464"/>
          </a:xfrm>
          <a:prstGeom prst="rect">
            <a:avLst/>
          </a:prstGeom>
        </p:spPr>
      </p:pic>
      <p:sp>
        <p:nvSpPr>
          <p:cNvPr id="8" name="Rectangle: Rounded Corners 21">
            <a:extLst>
              <a:ext uri="{FF2B5EF4-FFF2-40B4-BE49-F238E27FC236}">
                <a16:creationId xmlns:a16="http://schemas.microsoft.com/office/drawing/2014/main" id="{4BA0ABA6-B27B-413E-AFFB-14CA62A1003F}"/>
              </a:ext>
            </a:extLst>
          </p:cNvPr>
          <p:cNvSpPr/>
          <p:nvPr/>
        </p:nvSpPr>
        <p:spPr>
          <a:xfrm>
            <a:off x="780211" y="1746252"/>
            <a:ext cx="2241452" cy="796835"/>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solidFill>
                    <a:srgbClr val="0070C0"/>
                  </a:solidFill>
                  <a:prstDash val="solid"/>
                </a:ln>
                <a:solidFill>
                  <a:srgbClr val="0070C0"/>
                </a:solidFill>
                <a:latin typeface="iCiel Pony" panose="02000000000000000000" pitchFamily="2" charset="0"/>
              </a:rPr>
              <a:t>Đoạn 1:</a:t>
            </a:r>
            <a:endParaRPr lang="en-US" sz="4000" dirty="0">
              <a:ln w="9525">
                <a:solidFill>
                  <a:srgbClr val="0070C0"/>
                </a:solidFill>
                <a:prstDash val="solid"/>
              </a:ln>
              <a:solidFill>
                <a:srgbClr val="0070C0"/>
              </a:solidFill>
              <a:latin typeface="iCiel Pony" panose="02000000000000000000" pitchFamily="2" charset="0"/>
            </a:endParaRPr>
          </a:p>
        </p:txBody>
      </p:sp>
    </p:spTree>
    <p:extLst>
      <p:ext uri="{BB962C8B-B14F-4D97-AF65-F5344CB8AC3E}">
        <p14:creationId xmlns:p14="http://schemas.microsoft.com/office/powerpoint/2010/main" val="9263505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AEC4E1C6-5561-9ADF-4B18-DDECB2BC5FEE}"/>
              </a:ext>
            </a:extLst>
          </p:cNvPr>
          <p:cNvSpPr txBox="1"/>
          <p:nvPr/>
        </p:nvSpPr>
        <p:spPr>
          <a:xfrm>
            <a:off x="803962" y="1354747"/>
            <a:ext cx="10596350" cy="5170646"/>
          </a:xfrm>
          <a:prstGeom prst="rect">
            <a:avLst/>
          </a:prstGeom>
          <a:noFill/>
        </p:spPr>
        <p:txBody>
          <a:bodyPr wrap="square">
            <a:spAutoFit/>
          </a:bodyPr>
          <a:lstStyle/>
          <a:p>
            <a:pPr lvl="0" algn="just">
              <a:defRPr/>
            </a:pPr>
            <a:r>
              <a:rPr lang="en-US" sz="3000">
                <a:solidFill>
                  <a:prstClr val="black"/>
                </a:solidFill>
                <a:cs typeface="Calibri" panose="020F0502020204030204" pitchFamily="34" charset="0"/>
              </a:rPr>
              <a:t>	</a:t>
            </a:r>
            <a:r>
              <a:rPr lang="vi-VN" sz="3000">
                <a:solidFill>
                  <a:prstClr val="black"/>
                </a:solidFill>
                <a:cs typeface="Calibri" panose="020F0502020204030204" pitchFamily="34" charset="0"/>
              </a:rPr>
              <a:t>Lễ hội được bắt đầu với tiếng thổi pũ (một loại vỏ ốc biển của Ha-oai). Đặc sắc nhất lễ hội là nghi thức thả sáu chiếc đèn lồng chính mang lời cầu nguyện đến những nạn nhân của chiến tranh, những người gặp thiên tai, nạn đói hay bệnh tật. Lời cầu nguyện còn dành cho những loài động, thực vật có nguy cơ tuyệt chủng. Những chiếc đèn lồng toả sáng trên mặt nước</a:t>
            </a:r>
            <a:r>
              <a:rPr lang="en-US" sz="3000">
                <a:solidFill>
                  <a:prstClr val="black"/>
                </a:solidFill>
                <a:cs typeface="Calibri" panose="020F0502020204030204" pitchFamily="34" charset="0"/>
              </a:rPr>
              <a:t> </a:t>
            </a:r>
            <a:r>
              <a:rPr lang="vi-VN" sz="3000">
                <a:solidFill>
                  <a:prstClr val="black"/>
                </a:solidFill>
                <a:cs typeface="Calibri" panose="020F0502020204030204" pitchFamily="34" charset="0"/>
              </a:rPr>
              <a:t>cũng mang theo hi vọng sức khoẻ và bình an cho mọi người.</a:t>
            </a:r>
          </a:p>
          <a:p>
            <a:pPr lvl="0" algn="just"/>
            <a:r>
              <a:rPr lang="en-US" sz="3000">
                <a:solidFill>
                  <a:prstClr val="black"/>
                </a:solidFill>
                <a:cs typeface="Calibri" panose="020F0502020204030204" pitchFamily="34" charset="0"/>
              </a:rPr>
              <a:t>	</a:t>
            </a:r>
            <a:r>
              <a:rPr lang="vi-VN" sz="3000">
                <a:solidFill>
                  <a:prstClr val="black"/>
                </a:solidFill>
                <a:cs typeface="Calibri" panose="020F0502020204030204" pitchFamily="34" charset="0"/>
              </a:rPr>
              <a:t>Lễ hội khép lại với hình ảnh hàng nghìn chiếc đèn lồng sáng lung linh, thả trôi trên biển cùng với những lời cầu nguyện, lời chúc. </a:t>
            </a:r>
            <a:endParaRPr lang="en-US" sz="3000">
              <a:solidFill>
                <a:prstClr val="black"/>
              </a:solidFill>
              <a:cs typeface="Calibri" panose="020F0502020204030204" pitchFamily="34" charset="0"/>
            </a:endParaRPr>
          </a:p>
        </p:txBody>
      </p:sp>
      <p:sp>
        <p:nvSpPr>
          <p:cNvPr id="8" name="Rectangle: Rounded Corners 21">
            <a:extLst>
              <a:ext uri="{FF2B5EF4-FFF2-40B4-BE49-F238E27FC236}">
                <a16:creationId xmlns:a16="http://schemas.microsoft.com/office/drawing/2014/main" id="{4BA0ABA6-B27B-413E-AFFB-14CA62A1003F}"/>
              </a:ext>
            </a:extLst>
          </p:cNvPr>
          <p:cNvSpPr/>
          <p:nvPr/>
        </p:nvSpPr>
        <p:spPr>
          <a:xfrm>
            <a:off x="222070" y="278956"/>
            <a:ext cx="2449877" cy="796835"/>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9525">
                  <a:solidFill>
                    <a:srgbClr val="0070C0"/>
                  </a:solidFill>
                  <a:prstDash val="solid"/>
                </a:ln>
                <a:solidFill>
                  <a:srgbClr val="0070C0"/>
                </a:solidFill>
                <a:effectLst/>
                <a:uLnTx/>
                <a:uFillTx/>
                <a:latin typeface="iCiel Pony" panose="02000000000000000000" pitchFamily="2" charset="0"/>
                <a:ea typeface="+mn-ea"/>
                <a:cs typeface="+mn-cs"/>
              </a:rPr>
              <a:t>Đoạn 2:</a:t>
            </a:r>
            <a:endParaRPr kumimoji="0" lang="en-US" sz="4000" b="0" i="0" u="none" strike="noStrike" kern="1200" cap="none" spc="0" normalizeH="0" baseline="0" noProof="0" dirty="0">
              <a:ln w="9525">
                <a:solidFill>
                  <a:srgbClr val="0070C0"/>
                </a:solidFill>
                <a:prstDash val="solid"/>
              </a:ln>
              <a:solidFill>
                <a:srgbClr val="0070C0"/>
              </a:solidFill>
              <a:effectLst/>
              <a:uLnTx/>
              <a:uFillTx/>
              <a:latin typeface="iCiel Pony" panose="02000000000000000000" pitchFamily="2" charset="0"/>
              <a:ea typeface="+mn-ea"/>
              <a:cs typeface="+mn-cs"/>
            </a:endParaRPr>
          </a:p>
        </p:txBody>
      </p:sp>
    </p:spTree>
    <p:extLst>
      <p:ext uri="{BB962C8B-B14F-4D97-AF65-F5344CB8AC3E}">
        <p14:creationId xmlns:p14="http://schemas.microsoft.com/office/powerpoint/2010/main" val="27394087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AEC4E1C6-5561-9ADF-4B18-DDECB2BC5FEE}"/>
              </a:ext>
            </a:extLst>
          </p:cNvPr>
          <p:cNvSpPr txBox="1"/>
          <p:nvPr/>
        </p:nvSpPr>
        <p:spPr>
          <a:xfrm>
            <a:off x="803962" y="1354747"/>
            <a:ext cx="10596350" cy="5078313"/>
          </a:xfrm>
          <a:prstGeom prst="rect">
            <a:avLst/>
          </a:prstGeom>
          <a:noFill/>
        </p:spPr>
        <p:txBody>
          <a:bodyPr wrap="square">
            <a:spAutoFit/>
          </a:bodyPr>
          <a:lstStyle/>
          <a:p>
            <a:pPr lvl="0" algn="just">
              <a:defRPr/>
            </a:pPr>
            <a:r>
              <a:rPr lang="en-US" sz="3600">
                <a:solidFill>
                  <a:prstClr val="black"/>
                </a:solidFill>
                <a:latin typeface="Calibri" panose="020F0502020204030204"/>
                <a:cs typeface="Calibri" panose="020F0502020204030204" pitchFamily="34" charset="0"/>
              </a:rPr>
              <a:t>	</a:t>
            </a:r>
            <a:r>
              <a:rPr lang="vi-VN" sz="3600">
                <a:solidFill>
                  <a:prstClr val="black"/>
                </a:solidFill>
                <a:latin typeface="Calibri" panose="020F0502020204030204"/>
                <a:cs typeface="Calibri" panose="020F0502020204030204" pitchFamily="34" charset="0"/>
              </a:rPr>
              <a:t>Sau đó, đèn lồng sẽ được thu gom, làm sạch và cất giữ để dùng cho những năm sau.</a:t>
            </a:r>
          </a:p>
          <a:p>
            <a:pPr lvl="0" algn="just">
              <a:defRPr/>
            </a:pPr>
            <a:r>
              <a:rPr lang="vi-VN" sz="3600">
                <a:solidFill>
                  <a:prstClr val="black"/>
                </a:solidFill>
                <a:latin typeface="Calibri" panose="020F0502020204030204"/>
                <a:cs typeface="Calibri" panose="020F0502020204030204" pitchFamily="34" charset="0"/>
              </a:rPr>
              <a:t>	Với thông điệp hướng tới thế giới hoà bình, ấm áp, mỗi năm, lễ hội thu hút hơn 50 000 người tham gia với hơn 6 000 chiếc đèn lồng được thắp sáng. Đây là dịp để người thân, bạn bè và cả những người không quen biết gắn bó với nhau trong sự chia sẻ, cùng mở lòng để đùm bọc và yêu thương.</a:t>
            </a:r>
          </a:p>
          <a:p>
            <a:pPr lvl="0" algn="just">
              <a:defRPr/>
            </a:pPr>
            <a:r>
              <a:rPr lang="vi-VN" sz="3600">
                <a:solidFill>
                  <a:prstClr val="black"/>
                </a:solidFill>
                <a:latin typeface="Calibri" panose="020F0502020204030204"/>
                <a:cs typeface="Calibri" panose="020F0502020204030204" pitchFamily="34" charset="0"/>
              </a:rPr>
              <a:t>					Ngân Hương tổng hợp</a:t>
            </a:r>
          </a:p>
        </p:txBody>
      </p:sp>
      <p:sp>
        <p:nvSpPr>
          <p:cNvPr id="8" name="Rectangle: Rounded Corners 21">
            <a:extLst>
              <a:ext uri="{FF2B5EF4-FFF2-40B4-BE49-F238E27FC236}">
                <a16:creationId xmlns:a16="http://schemas.microsoft.com/office/drawing/2014/main" id="{4BA0ABA6-B27B-413E-AFFB-14CA62A1003F}"/>
              </a:ext>
            </a:extLst>
          </p:cNvPr>
          <p:cNvSpPr/>
          <p:nvPr/>
        </p:nvSpPr>
        <p:spPr>
          <a:xfrm>
            <a:off x="222070" y="278956"/>
            <a:ext cx="2449877" cy="796835"/>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9525">
                  <a:solidFill>
                    <a:srgbClr val="0070C0"/>
                  </a:solidFill>
                  <a:prstDash val="solid"/>
                </a:ln>
                <a:solidFill>
                  <a:srgbClr val="0070C0"/>
                </a:solidFill>
                <a:effectLst/>
                <a:uLnTx/>
                <a:uFillTx/>
                <a:latin typeface="iCiel Pony" panose="02000000000000000000" pitchFamily="2" charset="0"/>
                <a:ea typeface="+mn-ea"/>
                <a:cs typeface="+mn-cs"/>
              </a:rPr>
              <a:t>Đoạn 3:</a:t>
            </a:r>
            <a:endParaRPr kumimoji="0" lang="en-US" sz="4000" b="0" i="0" u="none" strike="noStrike" kern="1200" cap="none" spc="0" normalizeH="0" baseline="0" noProof="0" dirty="0">
              <a:ln w="9525">
                <a:solidFill>
                  <a:srgbClr val="0070C0"/>
                </a:solidFill>
                <a:prstDash val="solid"/>
              </a:ln>
              <a:solidFill>
                <a:srgbClr val="0070C0"/>
              </a:solidFill>
              <a:effectLst/>
              <a:uLnTx/>
              <a:uFillTx/>
              <a:latin typeface="iCiel Pony" panose="02000000000000000000" pitchFamily="2" charset="0"/>
              <a:ea typeface="+mn-ea"/>
              <a:cs typeface="+mn-cs"/>
            </a:endParaRPr>
          </a:p>
        </p:txBody>
      </p:sp>
    </p:spTree>
    <p:extLst>
      <p:ext uri="{BB962C8B-B14F-4D97-AF65-F5344CB8AC3E}">
        <p14:creationId xmlns:p14="http://schemas.microsoft.com/office/powerpoint/2010/main" val="1146131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14" name="Group 10">
            <a:extLst>
              <a:ext uri="{FF2B5EF4-FFF2-40B4-BE49-F238E27FC236}">
                <a16:creationId xmlns:a16="http://schemas.microsoft.com/office/drawing/2014/main" id="{05D5C4E9-DB95-4B5D-6153-1DC6A7B3B2CA}"/>
              </a:ext>
            </a:extLst>
          </p:cNvPr>
          <p:cNvGrpSpPr/>
          <p:nvPr/>
        </p:nvGrpSpPr>
        <p:grpSpPr>
          <a:xfrm>
            <a:off x="67215" y="1333072"/>
            <a:ext cx="12057568" cy="1949492"/>
            <a:chOff x="712557" y="1659320"/>
            <a:chExt cx="16873686" cy="1949492"/>
          </a:xfrm>
        </p:grpSpPr>
        <p:sp>
          <p:nvSpPr>
            <p:cNvPr id="16" name="TextBox 11">
              <a:extLst>
                <a:ext uri="{FF2B5EF4-FFF2-40B4-BE49-F238E27FC236}">
                  <a16:creationId xmlns:a16="http://schemas.microsoft.com/office/drawing/2014/main" id="{8F82B9D0-D5F9-2A7C-37CE-B00FB08FB490}"/>
                </a:ext>
              </a:extLst>
            </p:cNvPr>
            <p:cNvSpPr txBox="1"/>
            <p:nvPr/>
          </p:nvSpPr>
          <p:spPr>
            <a:xfrm>
              <a:off x="730330" y="1669820"/>
              <a:ext cx="16855913" cy="1938992"/>
            </a:xfrm>
            <a:prstGeom prst="rect">
              <a:avLst/>
            </a:prstGeom>
            <a:noFill/>
          </p:spPr>
          <p:txBody>
            <a:bodyPr wrap="square">
              <a:spAutoFit/>
            </a:bodyPr>
            <a:lstStyle/>
            <a:p>
              <a:pPr algn="ctr"/>
              <a:r>
                <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 THEO NHÓM</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7" name="TextBox 12">
              <a:extLst>
                <a:ext uri="{FF2B5EF4-FFF2-40B4-BE49-F238E27FC236}">
                  <a16:creationId xmlns:a16="http://schemas.microsoft.com/office/drawing/2014/main" id="{BE99428A-59AD-C2E4-F0BB-27316CE07F8B}"/>
                </a:ext>
              </a:extLst>
            </p:cNvPr>
            <p:cNvSpPr txBox="1"/>
            <p:nvPr/>
          </p:nvSpPr>
          <p:spPr>
            <a:xfrm>
              <a:off x="712557" y="1659320"/>
              <a:ext cx="16855913" cy="1938992"/>
            </a:xfrm>
            <a:prstGeom prst="rect">
              <a:avLst/>
            </a:prstGeom>
            <a:noFill/>
          </p:spPr>
          <p:txBody>
            <a:bodyPr wrap="square">
              <a:spAutoFit/>
            </a:bodyPr>
            <a:lstStyle/>
            <a:p>
              <a:pPr algn="ct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E</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M</a:t>
              </a:r>
              <a:endPar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grpSp>
        <p:nvGrpSpPr>
          <p:cNvPr id="18" name="Group 11">
            <a:extLst>
              <a:ext uri="{FF2B5EF4-FFF2-40B4-BE49-F238E27FC236}">
                <a16:creationId xmlns:a16="http://schemas.microsoft.com/office/drawing/2014/main" id="{DAE44526-6D44-3D72-5F28-26AC66A1DAA7}"/>
              </a:ext>
            </a:extLst>
          </p:cNvPr>
          <p:cNvGrpSpPr/>
          <p:nvPr/>
        </p:nvGrpSpPr>
        <p:grpSpPr>
          <a:xfrm>
            <a:off x="3630861" y="134634"/>
            <a:ext cx="4930277" cy="769441"/>
            <a:chOff x="-555806" y="0"/>
            <a:chExt cx="4930277" cy="769441"/>
          </a:xfrm>
        </p:grpSpPr>
        <p:sp>
          <p:nvSpPr>
            <p:cNvPr id="19" name="文本框 18">
              <a:extLst>
                <a:ext uri="{FF2B5EF4-FFF2-40B4-BE49-F238E27FC236}">
                  <a16:creationId xmlns:a16="http://schemas.microsoft.com/office/drawing/2014/main" id="{8DD7B51D-EDDC-0A1E-6CF7-E9B372296916}"/>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20" name="文本框 18">
              <a:extLst>
                <a:ext uri="{FF2B5EF4-FFF2-40B4-BE49-F238E27FC236}">
                  <a16:creationId xmlns:a16="http://schemas.microsoft.com/office/drawing/2014/main" id="{D6D81F19-BE7A-5FA0-249E-37DF05CDAA65}"/>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sp>
        <p:nvSpPr>
          <p:cNvPr id="21" name="椭圆 31">
            <a:extLst>
              <a:ext uri="{FF2B5EF4-FFF2-40B4-BE49-F238E27FC236}">
                <a16:creationId xmlns:a16="http://schemas.microsoft.com/office/drawing/2014/main" id="{9753919C-22A9-98E5-99F5-23ED62FB0137}"/>
              </a:ext>
            </a:extLst>
          </p:cNvPr>
          <p:cNvSpPr/>
          <p:nvPr/>
        </p:nvSpPr>
        <p:spPr>
          <a:xfrm rot="10800000" flipH="1">
            <a:off x="481033" y="3701063"/>
            <a:ext cx="5067869" cy="28227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22" name="Hình ảnh 21" descr="Ảnh có chứa vải, đồ họa véc-tơ&#10;&#10;Mô tả được tạo tự động">
            <a:extLst>
              <a:ext uri="{FF2B5EF4-FFF2-40B4-BE49-F238E27FC236}">
                <a16:creationId xmlns:a16="http://schemas.microsoft.com/office/drawing/2014/main" id="{51937324-70B7-570E-73AE-8D51BBE3EA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60116" y="4228125"/>
            <a:ext cx="741392" cy="849573"/>
          </a:xfrm>
          <a:prstGeom prst="rect">
            <a:avLst/>
          </a:prstGeom>
        </p:spPr>
      </p:pic>
      <p:sp>
        <p:nvSpPr>
          <p:cNvPr id="23" name="Hộp Văn bản 22">
            <a:extLst>
              <a:ext uri="{FF2B5EF4-FFF2-40B4-BE49-F238E27FC236}">
                <a16:creationId xmlns:a16="http://schemas.microsoft.com/office/drawing/2014/main" id="{6D0B2138-5706-0895-401F-8AE503436AB7}"/>
              </a:ext>
            </a:extLst>
          </p:cNvPr>
          <p:cNvSpPr txBox="1"/>
          <p:nvPr/>
        </p:nvSpPr>
        <p:spPr>
          <a:xfrm>
            <a:off x="1465031" y="4256666"/>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Phân công đọc theo đoạn</a:t>
            </a:r>
          </a:p>
        </p:txBody>
      </p:sp>
      <p:pic>
        <p:nvPicPr>
          <p:cNvPr id="24" name="Hình ảnh 23" descr="Ảnh có chứa vải, đồ họa véc-tơ&#10;&#10;Mô tả được tạo tự động">
            <a:extLst>
              <a:ext uri="{FF2B5EF4-FFF2-40B4-BE49-F238E27FC236}">
                <a16:creationId xmlns:a16="http://schemas.microsoft.com/office/drawing/2014/main" id="{DDFD91BF-BDE1-8E85-D51F-D900D1BDA9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60116" y="4944642"/>
            <a:ext cx="741392" cy="849573"/>
          </a:xfrm>
          <a:prstGeom prst="rect">
            <a:avLst/>
          </a:prstGeom>
        </p:spPr>
      </p:pic>
      <p:sp>
        <p:nvSpPr>
          <p:cNvPr id="25" name="Hộp Văn bản 24">
            <a:extLst>
              <a:ext uri="{FF2B5EF4-FFF2-40B4-BE49-F238E27FC236}">
                <a16:creationId xmlns:a16="http://schemas.microsoft.com/office/drawing/2014/main" id="{2B1B6076-7B76-D85F-6698-1F9B0FA3DA9F}"/>
              </a:ext>
            </a:extLst>
          </p:cNvPr>
          <p:cNvSpPr txBox="1"/>
          <p:nvPr/>
        </p:nvSpPr>
        <p:spPr>
          <a:xfrm>
            <a:off x="1465031" y="4964994"/>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Tất cả thành viên đều đọc</a:t>
            </a:r>
          </a:p>
        </p:txBody>
      </p:sp>
      <p:pic>
        <p:nvPicPr>
          <p:cNvPr id="27" name="Hình ảnh 26" descr="Ảnh có chứa vải, đồ họa véc-tơ&#10;&#10;Mô tả được tạo tự động">
            <a:extLst>
              <a:ext uri="{FF2B5EF4-FFF2-40B4-BE49-F238E27FC236}">
                <a16:creationId xmlns:a16="http://schemas.microsoft.com/office/drawing/2014/main" id="{F1DE0E03-6210-150D-220D-3F0560A70AB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3277" y="5668904"/>
            <a:ext cx="741392" cy="849573"/>
          </a:xfrm>
          <a:prstGeom prst="rect">
            <a:avLst/>
          </a:prstGeom>
        </p:spPr>
      </p:pic>
      <p:sp>
        <p:nvSpPr>
          <p:cNvPr id="29" name="Hộp Văn bản 28">
            <a:extLst>
              <a:ext uri="{FF2B5EF4-FFF2-40B4-BE49-F238E27FC236}">
                <a16:creationId xmlns:a16="http://schemas.microsoft.com/office/drawing/2014/main" id="{9CF5C1ED-FDA1-12FC-9791-21E818BDF833}"/>
              </a:ext>
            </a:extLst>
          </p:cNvPr>
          <p:cNvSpPr txBox="1"/>
          <p:nvPr/>
        </p:nvSpPr>
        <p:spPr>
          <a:xfrm>
            <a:off x="1465031" y="571041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Giải thích từ cùng nhau</a:t>
            </a:r>
          </a:p>
        </p:txBody>
      </p:sp>
      <p:sp>
        <p:nvSpPr>
          <p:cNvPr id="30" name="Rectangle: Rounded Corners 57">
            <a:extLst>
              <a:ext uri="{FF2B5EF4-FFF2-40B4-BE49-F238E27FC236}">
                <a16:creationId xmlns:a16="http://schemas.microsoft.com/office/drawing/2014/main" id="{6842D050-A917-C5C4-3521-9134B09B31F2}"/>
              </a:ext>
            </a:extLst>
          </p:cNvPr>
          <p:cNvSpPr/>
          <p:nvPr/>
        </p:nvSpPr>
        <p:spPr>
          <a:xfrm>
            <a:off x="1734383" y="3348729"/>
            <a:ext cx="2764691" cy="796835"/>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1" name="椭圆 31">
            <a:extLst>
              <a:ext uri="{FF2B5EF4-FFF2-40B4-BE49-F238E27FC236}">
                <a16:creationId xmlns:a16="http://schemas.microsoft.com/office/drawing/2014/main" id="{E59A4253-E3C3-BE7D-BF9E-C70BE0A794FA}"/>
              </a:ext>
            </a:extLst>
          </p:cNvPr>
          <p:cNvSpPr/>
          <p:nvPr/>
        </p:nvSpPr>
        <p:spPr>
          <a:xfrm rot="10800000" flipH="1">
            <a:off x="6194055" y="3701061"/>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32" name="Hình ảnh 31" descr="Ảnh có chứa vải&#10;&#10;Mô tả được tạo tự động">
            <a:extLst>
              <a:ext uri="{FF2B5EF4-FFF2-40B4-BE49-F238E27FC236}">
                <a16:creationId xmlns:a16="http://schemas.microsoft.com/office/drawing/2014/main" id="{7ADD200F-E40B-18FC-D3E8-2EAC6924A53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205104" y="4273793"/>
            <a:ext cx="922097" cy="791713"/>
          </a:xfrm>
          <a:prstGeom prst="rect">
            <a:avLst/>
          </a:prstGeom>
        </p:spPr>
      </p:pic>
      <p:sp>
        <p:nvSpPr>
          <p:cNvPr id="33" name="Hộp Văn bản 32">
            <a:extLst>
              <a:ext uri="{FF2B5EF4-FFF2-40B4-BE49-F238E27FC236}">
                <a16:creationId xmlns:a16="http://schemas.microsoft.com/office/drawing/2014/main" id="{3904C680-D225-77AE-C251-6C5CFCCD8C10}"/>
              </a:ext>
            </a:extLst>
          </p:cNvPr>
          <p:cNvSpPr txBox="1"/>
          <p:nvPr/>
        </p:nvSpPr>
        <p:spPr>
          <a:xfrm>
            <a:off x="6982812" y="4466040"/>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34" name="Hộp Văn bản 33">
            <a:extLst>
              <a:ext uri="{FF2B5EF4-FFF2-40B4-BE49-F238E27FC236}">
                <a16:creationId xmlns:a16="http://schemas.microsoft.com/office/drawing/2014/main" id="{1733C2AB-A582-0911-DA60-75F29217EF88}"/>
              </a:ext>
            </a:extLst>
          </p:cNvPr>
          <p:cNvSpPr txBox="1"/>
          <p:nvPr/>
        </p:nvSpPr>
        <p:spPr>
          <a:xfrm>
            <a:off x="6982812" y="5098778"/>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35" name="Hình ảnh 34" descr="Ảnh có chứa vải&#10;&#10;Mô tả được tạo tự động">
            <a:extLst>
              <a:ext uri="{FF2B5EF4-FFF2-40B4-BE49-F238E27FC236}">
                <a16:creationId xmlns:a16="http://schemas.microsoft.com/office/drawing/2014/main" id="{57064EBE-13EE-01FB-73D0-2DE6D7DA30B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9579" y="4939803"/>
            <a:ext cx="922097" cy="791713"/>
          </a:xfrm>
          <a:prstGeom prst="rect">
            <a:avLst/>
          </a:prstGeom>
        </p:spPr>
      </p:pic>
      <p:pic>
        <p:nvPicPr>
          <p:cNvPr id="36" name="Hình ảnh 35" descr="Ảnh có chứa vải&#10;&#10;Mô tả được tạo tự động">
            <a:extLst>
              <a:ext uri="{FF2B5EF4-FFF2-40B4-BE49-F238E27FC236}">
                <a16:creationId xmlns:a16="http://schemas.microsoft.com/office/drawing/2014/main" id="{2B0535F0-1337-FE25-C0A0-895B55BA3A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4054" y="5605813"/>
            <a:ext cx="922097" cy="791713"/>
          </a:xfrm>
          <a:prstGeom prst="rect">
            <a:avLst/>
          </a:prstGeom>
        </p:spPr>
      </p:pic>
      <p:sp>
        <p:nvSpPr>
          <p:cNvPr id="38" name="Hộp Văn bản 37">
            <a:extLst>
              <a:ext uri="{FF2B5EF4-FFF2-40B4-BE49-F238E27FC236}">
                <a16:creationId xmlns:a16="http://schemas.microsoft.com/office/drawing/2014/main" id="{2AA3AFD7-A46D-6A90-A20C-8F1A33C49F49}"/>
              </a:ext>
            </a:extLst>
          </p:cNvPr>
          <p:cNvSpPr txBox="1"/>
          <p:nvPr/>
        </p:nvSpPr>
        <p:spPr>
          <a:xfrm>
            <a:off x="6982811" y="5815887"/>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39" name="Rectangle: Rounded Corners 36">
            <a:extLst>
              <a:ext uri="{FF2B5EF4-FFF2-40B4-BE49-F238E27FC236}">
                <a16:creationId xmlns:a16="http://schemas.microsoft.com/office/drawing/2014/main" id="{B9EBCB2F-2146-56C6-1298-45137DC3330B}"/>
              </a:ext>
            </a:extLst>
          </p:cNvPr>
          <p:cNvSpPr/>
          <p:nvPr/>
        </p:nvSpPr>
        <p:spPr>
          <a:xfrm>
            <a:off x="6745992" y="3371074"/>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0" name="Picture 63">
            <a:extLst>
              <a:ext uri="{FF2B5EF4-FFF2-40B4-BE49-F238E27FC236}">
                <a16:creationId xmlns:a16="http://schemas.microsoft.com/office/drawing/2014/main" id="{AC04B409-44C9-BA42-508E-FA4B0A4CCD90}"/>
              </a:ext>
            </a:extLst>
          </p:cNvPr>
          <p:cNvPicPr>
            <a:picLocks noChangeAspect="1"/>
          </p:cNvPicPr>
          <p:nvPr/>
        </p:nvPicPr>
        <p:blipFill>
          <a:blip r:embed="rId8"/>
          <a:stretch>
            <a:fillRect/>
          </a:stretch>
        </p:blipFill>
        <p:spPr>
          <a:xfrm>
            <a:off x="9143417" y="4428850"/>
            <a:ext cx="469963" cy="469963"/>
          </a:xfrm>
          <a:prstGeom prst="rect">
            <a:avLst/>
          </a:prstGeom>
        </p:spPr>
      </p:pic>
      <p:pic>
        <p:nvPicPr>
          <p:cNvPr id="41" name="Picture 64">
            <a:extLst>
              <a:ext uri="{FF2B5EF4-FFF2-40B4-BE49-F238E27FC236}">
                <a16:creationId xmlns:a16="http://schemas.microsoft.com/office/drawing/2014/main" id="{C0C4FD44-0F92-A39A-5314-43385477AB8C}"/>
              </a:ext>
            </a:extLst>
          </p:cNvPr>
          <p:cNvPicPr>
            <a:picLocks noChangeAspect="1"/>
          </p:cNvPicPr>
          <p:nvPr/>
        </p:nvPicPr>
        <p:blipFill>
          <a:blip r:embed="rId9"/>
          <a:stretch>
            <a:fillRect/>
          </a:stretch>
        </p:blipFill>
        <p:spPr>
          <a:xfrm>
            <a:off x="8586743" y="4428850"/>
            <a:ext cx="469963" cy="469963"/>
          </a:xfrm>
          <a:prstGeom prst="rect">
            <a:avLst/>
          </a:prstGeom>
        </p:spPr>
      </p:pic>
      <p:pic>
        <p:nvPicPr>
          <p:cNvPr id="42" name="Picture 65">
            <a:extLst>
              <a:ext uri="{FF2B5EF4-FFF2-40B4-BE49-F238E27FC236}">
                <a16:creationId xmlns:a16="http://schemas.microsoft.com/office/drawing/2014/main" id="{75F6D5A9-34D5-5E69-0B7E-CA2A3E11D7EB}"/>
              </a:ext>
            </a:extLst>
          </p:cNvPr>
          <p:cNvPicPr>
            <a:picLocks noChangeAspect="1"/>
          </p:cNvPicPr>
          <p:nvPr/>
        </p:nvPicPr>
        <p:blipFill>
          <a:blip r:embed="rId10"/>
          <a:stretch>
            <a:fillRect/>
          </a:stretch>
        </p:blipFill>
        <p:spPr>
          <a:xfrm>
            <a:off x="9700091" y="4428850"/>
            <a:ext cx="469963" cy="469963"/>
          </a:xfrm>
          <a:prstGeom prst="rect">
            <a:avLst/>
          </a:prstGeom>
        </p:spPr>
      </p:pic>
      <p:pic>
        <p:nvPicPr>
          <p:cNvPr id="43" name="Picture 63">
            <a:extLst>
              <a:ext uri="{FF2B5EF4-FFF2-40B4-BE49-F238E27FC236}">
                <a16:creationId xmlns:a16="http://schemas.microsoft.com/office/drawing/2014/main" id="{A9890DF9-03C7-FEAF-0F82-77B62C2D5689}"/>
              </a:ext>
            </a:extLst>
          </p:cNvPr>
          <p:cNvPicPr>
            <a:picLocks noChangeAspect="1"/>
          </p:cNvPicPr>
          <p:nvPr/>
        </p:nvPicPr>
        <p:blipFill>
          <a:blip r:embed="rId8"/>
          <a:stretch>
            <a:fillRect/>
          </a:stretch>
        </p:blipFill>
        <p:spPr>
          <a:xfrm>
            <a:off x="9143417" y="5072830"/>
            <a:ext cx="469963" cy="469963"/>
          </a:xfrm>
          <a:prstGeom prst="rect">
            <a:avLst/>
          </a:prstGeom>
        </p:spPr>
      </p:pic>
      <p:pic>
        <p:nvPicPr>
          <p:cNvPr id="44" name="Picture 64">
            <a:extLst>
              <a:ext uri="{FF2B5EF4-FFF2-40B4-BE49-F238E27FC236}">
                <a16:creationId xmlns:a16="http://schemas.microsoft.com/office/drawing/2014/main" id="{45B7FB83-5FA1-E3DB-DDFA-AB838ED67CFD}"/>
              </a:ext>
            </a:extLst>
          </p:cNvPr>
          <p:cNvPicPr>
            <a:picLocks noChangeAspect="1"/>
          </p:cNvPicPr>
          <p:nvPr/>
        </p:nvPicPr>
        <p:blipFill>
          <a:blip r:embed="rId9"/>
          <a:stretch>
            <a:fillRect/>
          </a:stretch>
        </p:blipFill>
        <p:spPr>
          <a:xfrm>
            <a:off x="8586743" y="5072830"/>
            <a:ext cx="469963" cy="469963"/>
          </a:xfrm>
          <a:prstGeom prst="rect">
            <a:avLst/>
          </a:prstGeom>
        </p:spPr>
      </p:pic>
      <p:pic>
        <p:nvPicPr>
          <p:cNvPr id="45" name="Picture 65">
            <a:extLst>
              <a:ext uri="{FF2B5EF4-FFF2-40B4-BE49-F238E27FC236}">
                <a16:creationId xmlns:a16="http://schemas.microsoft.com/office/drawing/2014/main" id="{ED187C43-F69A-7608-8EEC-F4DCF07DB347}"/>
              </a:ext>
            </a:extLst>
          </p:cNvPr>
          <p:cNvPicPr>
            <a:picLocks noChangeAspect="1"/>
          </p:cNvPicPr>
          <p:nvPr/>
        </p:nvPicPr>
        <p:blipFill>
          <a:blip r:embed="rId10"/>
          <a:stretch>
            <a:fillRect/>
          </a:stretch>
        </p:blipFill>
        <p:spPr>
          <a:xfrm>
            <a:off x="9700091" y="5072830"/>
            <a:ext cx="469963" cy="469963"/>
          </a:xfrm>
          <a:prstGeom prst="rect">
            <a:avLst/>
          </a:prstGeom>
        </p:spPr>
      </p:pic>
      <p:pic>
        <p:nvPicPr>
          <p:cNvPr id="46" name="Picture 63">
            <a:extLst>
              <a:ext uri="{FF2B5EF4-FFF2-40B4-BE49-F238E27FC236}">
                <a16:creationId xmlns:a16="http://schemas.microsoft.com/office/drawing/2014/main" id="{198AA6DF-58CE-5D61-5BB7-9BD63DB7F443}"/>
              </a:ext>
            </a:extLst>
          </p:cNvPr>
          <p:cNvPicPr>
            <a:picLocks noChangeAspect="1"/>
          </p:cNvPicPr>
          <p:nvPr/>
        </p:nvPicPr>
        <p:blipFill>
          <a:blip r:embed="rId8"/>
          <a:stretch>
            <a:fillRect/>
          </a:stretch>
        </p:blipFill>
        <p:spPr>
          <a:xfrm>
            <a:off x="10500501" y="5793205"/>
            <a:ext cx="469963" cy="469963"/>
          </a:xfrm>
          <a:prstGeom prst="rect">
            <a:avLst/>
          </a:prstGeom>
        </p:spPr>
      </p:pic>
      <p:pic>
        <p:nvPicPr>
          <p:cNvPr id="47" name="Picture 64">
            <a:extLst>
              <a:ext uri="{FF2B5EF4-FFF2-40B4-BE49-F238E27FC236}">
                <a16:creationId xmlns:a16="http://schemas.microsoft.com/office/drawing/2014/main" id="{62AB177C-0239-03DC-B63E-7AA02A6AD8A6}"/>
              </a:ext>
            </a:extLst>
          </p:cNvPr>
          <p:cNvPicPr>
            <a:picLocks noChangeAspect="1"/>
          </p:cNvPicPr>
          <p:nvPr/>
        </p:nvPicPr>
        <p:blipFill>
          <a:blip r:embed="rId9"/>
          <a:stretch>
            <a:fillRect/>
          </a:stretch>
        </p:blipFill>
        <p:spPr>
          <a:xfrm>
            <a:off x="9943827" y="5793205"/>
            <a:ext cx="469963" cy="469963"/>
          </a:xfrm>
          <a:prstGeom prst="rect">
            <a:avLst/>
          </a:prstGeom>
        </p:spPr>
      </p:pic>
      <p:pic>
        <p:nvPicPr>
          <p:cNvPr id="48" name="Picture 65">
            <a:extLst>
              <a:ext uri="{FF2B5EF4-FFF2-40B4-BE49-F238E27FC236}">
                <a16:creationId xmlns:a16="http://schemas.microsoft.com/office/drawing/2014/main" id="{48ABA9BC-DEB3-2070-C136-CB56E14F9D69}"/>
              </a:ext>
            </a:extLst>
          </p:cNvPr>
          <p:cNvPicPr>
            <a:picLocks noChangeAspect="1"/>
          </p:cNvPicPr>
          <p:nvPr/>
        </p:nvPicPr>
        <p:blipFill>
          <a:blip r:embed="rId10"/>
          <a:stretch>
            <a:fillRect/>
          </a:stretch>
        </p:blipFill>
        <p:spPr>
          <a:xfrm>
            <a:off x="11057175" y="5793205"/>
            <a:ext cx="469963" cy="469963"/>
          </a:xfrm>
          <a:prstGeom prst="rect">
            <a:avLst/>
          </a:prstGeom>
        </p:spPr>
      </p:pic>
    </p:spTree>
    <p:extLst>
      <p:ext uri="{BB962C8B-B14F-4D97-AF65-F5344CB8AC3E}">
        <p14:creationId xmlns:p14="http://schemas.microsoft.com/office/powerpoint/2010/main" val="14596442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7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1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par>
                                    <p:cTn id="49" presetID="16" presetClass="entr" presetSubtype="21"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P spid="29" grpId="0"/>
          <p:bldP spid="31" grpId="0" animBg="1"/>
          <p:bldP spid="33" grpId="0"/>
          <p:bldP spid="34"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par>
                                    <p:cTn id="9" presetID="1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par>
                                    <p:cTn id="49" presetID="16" presetClass="entr" presetSubtype="21"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P spid="29" grpId="0"/>
          <p:bldP spid="31" grpId="0" animBg="1"/>
          <p:bldP spid="33" grpId="0"/>
          <p:bldP spid="34" grpId="0"/>
          <p:bldP spid="3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085B4368-CC53-F9D4-101C-D35435BBBA1B}"/>
              </a:ext>
            </a:extLst>
          </p:cNvPr>
          <p:cNvSpPr/>
          <p:nvPr/>
        </p:nvSpPr>
        <p:spPr>
          <a:xfrm rot="10800000" flipH="1">
            <a:off x="2637184" y="3021492"/>
            <a:ext cx="6639338" cy="328654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2000">
              <a:solidFill>
                <a:prstClr val="white"/>
              </a:solidFill>
              <a:cs typeface="+mn-ea"/>
              <a:sym typeface="+mn-lt"/>
            </a:endParaRPr>
          </a:p>
        </p:txBody>
      </p:sp>
      <p:pic>
        <p:nvPicPr>
          <p:cNvPr id="3" name="Hình ảnh 2" descr="Ảnh có chứa vải&#10;&#10;Mô tả được tạo tự động">
            <a:extLst>
              <a:ext uri="{FF2B5EF4-FFF2-40B4-BE49-F238E27FC236}">
                <a16:creationId xmlns:a16="http://schemas.microsoft.com/office/drawing/2014/main" id="{3C6B60E7-8CE3-FB0C-C650-BCCFC2761E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827390" y="3761447"/>
            <a:ext cx="922097" cy="791713"/>
          </a:xfrm>
          <a:prstGeom prst="rect">
            <a:avLst/>
          </a:prstGeom>
        </p:spPr>
      </p:pic>
      <p:sp>
        <p:nvSpPr>
          <p:cNvPr id="4" name="Hộp Văn bản 3">
            <a:extLst>
              <a:ext uri="{FF2B5EF4-FFF2-40B4-BE49-F238E27FC236}">
                <a16:creationId xmlns:a16="http://schemas.microsoft.com/office/drawing/2014/main" id="{1FF70554-315E-14D3-13FA-A83C0403999B}"/>
              </a:ext>
            </a:extLst>
          </p:cNvPr>
          <p:cNvSpPr txBox="1"/>
          <p:nvPr/>
        </p:nvSpPr>
        <p:spPr>
          <a:xfrm>
            <a:off x="3620643" y="3906829"/>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Đọc đúng</a:t>
            </a:r>
          </a:p>
        </p:txBody>
      </p:sp>
      <p:sp>
        <p:nvSpPr>
          <p:cNvPr id="5" name="Hộp Văn bản 4">
            <a:extLst>
              <a:ext uri="{FF2B5EF4-FFF2-40B4-BE49-F238E27FC236}">
                <a16:creationId xmlns:a16="http://schemas.microsoft.com/office/drawing/2014/main" id="{264B9A13-2F96-0C9E-8028-080DB2463220}"/>
              </a:ext>
            </a:extLst>
          </p:cNvPr>
          <p:cNvSpPr txBox="1"/>
          <p:nvPr/>
        </p:nvSpPr>
        <p:spPr>
          <a:xfrm>
            <a:off x="3605097" y="4605322"/>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Đọc to, rõ</a:t>
            </a:r>
          </a:p>
        </p:txBody>
      </p:sp>
      <p:pic>
        <p:nvPicPr>
          <p:cNvPr id="6" name="Hình ảnh 5" descr="Ảnh có chứa vải&#10;&#10;Mô tả được tạo tự động">
            <a:extLst>
              <a:ext uri="{FF2B5EF4-FFF2-40B4-BE49-F238E27FC236}">
                <a16:creationId xmlns:a16="http://schemas.microsoft.com/office/drawing/2014/main" id="{B08750C8-470D-E876-B662-062B3829DB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779438" y="4442931"/>
            <a:ext cx="922097" cy="791713"/>
          </a:xfrm>
          <a:prstGeom prst="rect">
            <a:avLst/>
          </a:prstGeom>
        </p:spPr>
      </p:pic>
      <p:pic>
        <p:nvPicPr>
          <p:cNvPr id="7" name="Hình ảnh 6" descr="Ảnh có chứa vải&#10;&#10;Mô tả được tạo tự động">
            <a:extLst>
              <a:ext uri="{FF2B5EF4-FFF2-40B4-BE49-F238E27FC236}">
                <a16:creationId xmlns:a16="http://schemas.microsoft.com/office/drawing/2014/main" id="{738C24C1-F5F4-A370-17D8-976085CC45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816340" y="5179638"/>
            <a:ext cx="922097" cy="791713"/>
          </a:xfrm>
          <a:prstGeom prst="rect">
            <a:avLst/>
          </a:prstGeom>
        </p:spPr>
      </p:pic>
      <p:sp>
        <p:nvSpPr>
          <p:cNvPr id="8" name="Hộp Văn bản 7">
            <a:extLst>
              <a:ext uri="{FF2B5EF4-FFF2-40B4-BE49-F238E27FC236}">
                <a16:creationId xmlns:a16="http://schemas.microsoft.com/office/drawing/2014/main" id="{CA21FB1B-E9C5-EBF7-D72F-4463481C10C8}"/>
              </a:ext>
            </a:extLst>
          </p:cNvPr>
          <p:cNvSpPr txBox="1"/>
          <p:nvPr/>
        </p:nvSpPr>
        <p:spPr>
          <a:xfrm>
            <a:off x="3605097" y="5361835"/>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Ngắt nghỉ đúng chỗ</a:t>
            </a:r>
          </a:p>
        </p:txBody>
      </p:sp>
      <p:pic>
        <p:nvPicPr>
          <p:cNvPr id="9" name="Picture 63">
            <a:extLst>
              <a:ext uri="{FF2B5EF4-FFF2-40B4-BE49-F238E27FC236}">
                <a16:creationId xmlns:a16="http://schemas.microsoft.com/office/drawing/2014/main" id="{43EEA673-F5B4-1705-F57F-FC7B3397BC3E}"/>
              </a:ext>
            </a:extLst>
          </p:cNvPr>
          <p:cNvPicPr>
            <a:picLocks noChangeAspect="1"/>
          </p:cNvPicPr>
          <p:nvPr/>
        </p:nvPicPr>
        <p:blipFill>
          <a:blip r:embed="rId6"/>
          <a:stretch>
            <a:fillRect/>
          </a:stretch>
        </p:blipFill>
        <p:spPr>
          <a:xfrm>
            <a:off x="6254047" y="3994093"/>
            <a:ext cx="469963" cy="469963"/>
          </a:xfrm>
          <a:prstGeom prst="rect">
            <a:avLst/>
          </a:prstGeom>
        </p:spPr>
      </p:pic>
      <p:pic>
        <p:nvPicPr>
          <p:cNvPr id="10" name="Picture 64">
            <a:extLst>
              <a:ext uri="{FF2B5EF4-FFF2-40B4-BE49-F238E27FC236}">
                <a16:creationId xmlns:a16="http://schemas.microsoft.com/office/drawing/2014/main" id="{A9D113E2-F76D-D1DA-C425-14E81605464F}"/>
              </a:ext>
            </a:extLst>
          </p:cNvPr>
          <p:cNvPicPr>
            <a:picLocks noChangeAspect="1"/>
          </p:cNvPicPr>
          <p:nvPr/>
        </p:nvPicPr>
        <p:blipFill>
          <a:blip r:embed="rId7"/>
          <a:stretch>
            <a:fillRect/>
          </a:stretch>
        </p:blipFill>
        <p:spPr>
          <a:xfrm>
            <a:off x="5697373" y="3994093"/>
            <a:ext cx="469963" cy="469963"/>
          </a:xfrm>
          <a:prstGeom prst="rect">
            <a:avLst/>
          </a:prstGeom>
        </p:spPr>
      </p:pic>
      <p:pic>
        <p:nvPicPr>
          <p:cNvPr id="11" name="Picture 65">
            <a:extLst>
              <a:ext uri="{FF2B5EF4-FFF2-40B4-BE49-F238E27FC236}">
                <a16:creationId xmlns:a16="http://schemas.microsoft.com/office/drawing/2014/main" id="{CA0692E4-290F-9F64-4F02-F5ACAC681776}"/>
              </a:ext>
            </a:extLst>
          </p:cNvPr>
          <p:cNvPicPr>
            <a:picLocks noChangeAspect="1"/>
          </p:cNvPicPr>
          <p:nvPr/>
        </p:nvPicPr>
        <p:blipFill>
          <a:blip r:embed="rId8"/>
          <a:stretch>
            <a:fillRect/>
          </a:stretch>
        </p:blipFill>
        <p:spPr>
          <a:xfrm>
            <a:off x="6810721" y="3994093"/>
            <a:ext cx="469963" cy="469963"/>
          </a:xfrm>
          <a:prstGeom prst="rect">
            <a:avLst/>
          </a:prstGeom>
        </p:spPr>
      </p:pic>
      <p:pic>
        <p:nvPicPr>
          <p:cNvPr id="12" name="Picture 63">
            <a:extLst>
              <a:ext uri="{FF2B5EF4-FFF2-40B4-BE49-F238E27FC236}">
                <a16:creationId xmlns:a16="http://schemas.microsoft.com/office/drawing/2014/main" id="{1A2DAD4D-64D3-DFEB-C045-6794F5C8589D}"/>
              </a:ext>
            </a:extLst>
          </p:cNvPr>
          <p:cNvPicPr>
            <a:picLocks noChangeAspect="1"/>
          </p:cNvPicPr>
          <p:nvPr/>
        </p:nvPicPr>
        <p:blipFill>
          <a:blip r:embed="rId6"/>
          <a:stretch>
            <a:fillRect/>
          </a:stretch>
        </p:blipFill>
        <p:spPr>
          <a:xfrm>
            <a:off x="6254047" y="4663342"/>
            <a:ext cx="469963" cy="469963"/>
          </a:xfrm>
          <a:prstGeom prst="rect">
            <a:avLst/>
          </a:prstGeom>
        </p:spPr>
      </p:pic>
      <p:pic>
        <p:nvPicPr>
          <p:cNvPr id="13" name="Picture 64">
            <a:extLst>
              <a:ext uri="{FF2B5EF4-FFF2-40B4-BE49-F238E27FC236}">
                <a16:creationId xmlns:a16="http://schemas.microsoft.com/office/drawing/2014/main" id="{E77C4C97-712B-DB64-4AC9-DCB7FDD9039B}"/>
              </a:ext>
            </a:extLst>
          </p:cNvPr>
          <p:cNvPicPr>
            <a:picLocks noChangeAspect="1"/>
          </p:cNvPicPr>
          <p:nvPr/>
        </p:nvPicPr>
        <p:blipFill>
          <a:blip r:embed="rId7"/>
          <a:stretch>
            <a:fillRect/>
          </a:stretch>
        </p:blipFill>
        <p:spPr>
          <a:xfrm>
            <a:off x="5697373" y="4663342"/>
            <a:ext cx="469963" cy="469963"/>
          </a:xfrm>
          <a:prstGeom prst="rect">
            <a:avLst/>
          </a:prstGeom>
        </p:spPr>
      </p:pic>
      <p:pic>
        <p:nvPicPr>
          <p:cNvPr id="15" name="Picture 65">
            <a:extLst>
              <a:ext uri="{FF2B5EF4-FFF2-40B4-BE49-F238E27FC236}">
                <a16:creationId xmlns:a16="http://schemas.microsoft.com/office/drawing/2014/main" id="{B5EB5685-E57D-DC3A-88A8-54591C3BF57E}"/>
              </a:ext>
            </a:extLst>
          </p:cNvPr>
          <p:cNvPicPr>
            <a:picLocks noChangeAspect="1"/>
          </p:cNvPicPr>
          <p:nvPr/>
        </p:nvPicPr>
        <p:blipFill>
          <a:blip r:embed="rId8"/>
          <a:stretch>
            <a:fillRect/>
          </a:stretch>
        </p:blipFill>
        <p:spPr>
          <a:xfrm>
            <a:off x="6810721" y="4663342"/>
            <a:ext cx="469963" cy="469963"/>
          </a:xfrm>
          <a:prstGeom prst="rect">
            <a:avLst/>
          </a:prstGeom>
        </p:spPr>
      </p:pic>
      <p:pic>
        <p:nvPicPr>
          <p:cNvPr id="26" name="Picture 63">
            <a:extLst>
              <a:ext uri="{FF2B5EF4-FFF2-40B4-BE49-F238E27FC236}">
                <a16:creationId xmlns:a16="http://schemas.microsoft.com/office/drawing/2014/main" id="{4B655BAB-0B2D-D40B-12B0-9359550F3B19}"/>
              </a:ext>
            </a:extLst>
          </p:cNvPr>
          <p:cNvPicPr>
            <a:picLocks noChangeAspect="1"/>
          </p:cNvPicPr>
          <p:nvPr/>
        </p:nvPicPr>
        <p:blipFill>
          <a:blip r:embed="rId6"/>
          <a:stretch>
            <a:fillRect/>
          </a:stretch>
        </p:blipFill>
        <p:spPr>
          <a:xfrm>
            <a:off x="7963730" y="5374240"/>
            <a:ext cx="469963" cy="469963"/>
          </a:xfrm>
          <a:prstGeom prst="rect">
            <a:avLst/>
          </a:prstGeom>
        </p:spPr>
      </p:pic>
      <p:pic>
        <p:nvPicPr>
          <p:cNvPr id="37" name="Picture 64">
            <a:extLst>
              <a:ext uri="{FF2B5EF4-FFF2-40B4-BE49-F238E27FC236}">
                <a16:creationId xmlns:a16="http://schemas.microsoft.com/office/drawing/2014/main" id="{DC73FC65-D09B-F26D-B336-CDB69583BF28}"/>
              </a:ext>
            </a:extLst>
          </p:cNvPr>
          <p:cNvPicPr>
            <a:picLocks noChangeAspect="1"/>
          </p:cNvPicPr>
          <p:nvPr/>
        </p:nvPicPr>
        <p:blipFill>
          <a:blip r:embed="rId7"/>
          <a:stretch>
            <a:fillRect/>
          </a:stretch>
        </p:blipFill>
        <p:spPr>
          <a:xfrm>
            <a:off x="7407056" y="5374240"/>
            <a:ext cx="469963" cy="469963"/>
          </a:xfrm>
          <a:prstGeom prst="rect">
            <a:avLst/>
          </a:prstGeom>
        </p:spPr>
      </p:pic>
      <p:pic>
        <p:nvPicPr>
          <p:cNvPr id="49" name="Picture 65">
            <a:extLst>
              <a:ext uri="{FF2B5EF4-FFF2-40B4-BE49-F238E27FC236}">
                <a16:creationId xmlns:a16="http://schemas.microsoft.com/office/drawing/2014/main" id="{F50B1892-7D89-EC21-A70B-8D82BA33678B}"/>
              </a:ext>
            </a:extLst>
          </p:cNvPr>
          <p:cNvPicPr>
            <a:picLocks noChangeAspect="1"/>
          </p:cNvPicPr>
          <p:nvPr/>
        </p:nvPicPr>
        <p:blipFill>
          <a:blip r:embed="rId8"/>
          <a:stretch>
            <a:fillRect/>
          </a:stretch>
        </p:blipFill>
        <p:spPr>
          <a:xfrm>
            <a:off x="8520404" y="5374240"/>
            <a:ext cx="469963" cy="469963"/>
          </a:xfrm>
          <a:prstGeom prst="rect">
            <a:avLst/>
          </a:prstGeom>
        </p:spPr>
      </p:pic>
      <p:sp>
        <p:nvSpPr>
          <p:cNvPr id="50" name="Rectangle: Rounded Corners 36">
            <a:extLst>
              <a:ext uri="{FF2B5EF4-FFF2-40B4-BE49-F238E27FC236}">
                <a16:creationId xmlns:a16="http://schemas.microsoft.com/office/drawing/2014/main" id="{9BB830ED-BB21-B6D8-B88A-99D14A3BFCD0}"/>
              </a:ext>
            </a:extLst>
          </p:cNvPr>
          <p:cNvSpPr/>
          <p:nvPr/>
        </p:nvSpPr>
        <p:spPr>
          <a:xfrm>
            <a:off x="3785286" y="2736551"/>
            <a:ext cx="4621427" cy="1051930"/>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51" name="Group 11">
            <a:extLst>
              <a:ext uri="{FF2B5EF4-FFF2-40B4-BE49-F238E27FC236}">
                <a16:creationId xmlns:a16="http://schemas.microsoft.com/office/drawing/2014/main" id="{7DF7988F-975F-8B12-850D-0F9256D2725D}"/>
              </a:ext>
            </a:extLst>
          </p:cNvPr>
          <p:cNvGrpSpPr/>
          <p:nvPr/>
        </p:nvGrpSpPr>
        <p:grpSpPr>
          <a:xfrm>
            <a:off x="3630861" y="134634"/>
            <a:ext cx="4930277" cy="769441"/>
            <a:chOff x="-555806" y="0"/>
            <a:chExt cx="4930277" cy="769441"/>
          </a:xfrm>
        </p:grpSpPr>
        <p:sp>
          <p:nvSpPr>
            <p:cNvPr id="52" name="文本框 18">
              <a:extLst>
                <a:ext uri="{FF2B5EF4-FFF2-40B4-BE49-F238E27FC236}">
                  <a16:creationId xmlns:a16="http://schemas.microsoft.com/office/drawing/2014/main" id="{08BA5108-0E8B-18C0-51BD-034039F3CEEA}"/>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53" name="文本框 18">
              <a:extLst>
                <a:ext uri="{FF2B5EF4-FFF2-40B4-BE49-F238E27FC236}">
                  <a16:creationId xmlns:a16="http://schemas.microsoft.com/office/drawing/2014/main" id="{FCBBD73D-14A4-F330-170F-3D4B8B4CFA4D}"/>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54" name="Group 10">
            <a:extLst>
              <a:ext uri="{FF2B5EF4-FFF2-40B4-BE49-F238E27FC236}">
                <a16:creationId xmlns:a16="http://schemas.microsoft.com/office/drawing/2014/main" id="{61A6DA9E-BA37-F23B-DD2F-89F5BA192251}"/>
              </a:ext>
            </a:extLst>
          </p:cNvPr>
          <p:cNvGrpSpPr/>
          <p:nvPr/>
        </p:nvGrpSpPr>
        <p:grpSpPr>
          <a:xfrm>
            <a:off x="64665" y="1374547"/>
            <a:ext cx="12057568" cy="1016978"/>
            <a:chOff x="712557" y="1660810"/>
            <a:chExt cx="16873686" cy="1016978"/>
          </a:xfrm>
        </p:grpSpPr>
        <p:sp>
          <p:nvSpPr>
            <p:cNvPr id="55" name="TextBox 11">
              <a:extLst>
                <a:ext uri="{FF2B5EF4-FFF2-40B4-BE49-F238E27FC236}">
                  <a16:creationId xmlns:a16="http://schemas.microsoft.com/office/drawing/2014/main" id="{6FA1C61E-7A1F-2EC3-3F9E-47B0EFBF101E}"/>
                </a:ext>
              </a:extLst>
            </p:cNvPr>
            <p:cNvSpPr txBox="1"/>
            <p:nvPr/>
          </p:nvSpPr>
          <p:spPr>
            <a:xfrm>
              <a:off x="730330" y="1669820"/>
              <a:ext cx="16855913" cy="100796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SVN-ARCO Typography" panose="020B0603050302020204" pitchFamily="34" charset="2"/>
                  <a:ea typeface="LNTH-LuoLuoNotangYuanTi 1" pitchFamily="2" charset="-128"/>
                  <a:cs typeface="LNTH-LuoLuoNotangYuanTi 1" pitchFamily="2" charset="-128"/>
                </a:rPr>
                <a:t>THI ĐUA ĐỌC TRƯỚC LỚP</a:t>
              </a:r>
              <a:endParaRPr kumimoji="0" lang="en-US" sz="7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SVN-ARCO Typography" panose="020B0603050302020204" pitchFamily="34" charset="2"/>
                <a:ea typeface="LNTH-LuoLuoNotangYuanTi 1" pitchFamily="2" charset="-128"/>
                <a:cs typeface="LNTH-LuoLuoNotangYuanTi 1" pitchFamily="2" charset="-128"/>
              </a:endParaRPr>
            </a:p>
          </p:txBody>
        </p:sp>
        <p:sp>
          <p:nvSpPr>
            <p:cNvPr id="56" name="TextBox 12">
              <a:extLst>
                <a:ext uri="{FF2B5EF4-FFF2-40B4-BE49-F238E27FC236}">
                  <a16:creationId xmlns:a16="http://schemas.microsoft.com/office/drawing/2014/main" id="{EB7FCF6E-1DE9-D852-9AFA-AD81B66D5130}"/>
                </a:ext>
              </a:extLst>
            </p:cNvPr>
            <p:cNvSpPr txBox="1"/>
            <p:nvPr/>
          </p:nvSpPr>
          <p:spPr>
            <a:xfrm>
              <a:off x="712557" y="1660810"/>
              <a:ext cx="16855913" cy="100796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T</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H</a:t>
              </a:r>
              <a:r>
                <a:rPr kumimoji="0" lang="en-US" sz="7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I </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Đ</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U</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A</a:t>
              </a:r>
              <a:r>
                <a:rPr kumimoji="0" lang="en-US" sz="7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Đ</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Ọ</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C</a:t>
              </a:r>
              <a:r>
                <a:rPr kumimoji="0" lang="en-US" sz="7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T</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R</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Ư</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Ớ</a:t>
              </a:r>
              <a:r>
                <a:rPr kumimoji="0" lang="en-US" sz="7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C</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L</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Ớ</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P</a:t>
              </a:r>
              <a:endParaRPr kumimoji="0" lang="en-US" sz="7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37567730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2" presetClass="entr" presetSubtype="8"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p:tgtEl>
                                              <p:spTgt spid="51"/>
                                            </p:tgtEl>
                                            <p:attrNameLst>
                                              <p:attrName>ppt_x</p:attrName>
                                            </p:attrNameLst>
                                          </p:cBhvr>
                                          <p:tavLst>
                                            <p:tav tm="0">
                                              <p:val>
                                                <p:strVal val="#ppt_x-#ppt_w*1.125000"/>
                                              </p:val>
                                            </p:tav>
                                            <p:tav tm="100000">
                                              <p:val>
                                                <p:strVal val="#ppt_x"/>
                                              </p:val>
                                            </p:tav>
                                          </p:tavLst>
                                        </p:anim>
                                        <p:animEffect transition="in" filter="wipe(right)">
                                          <p:cBhvr>
                                            <p:cTn id="29" dur="500"/>
                                            <p:tgtEl>
                                              <p:spTgt spid="51"/>
                                            </p:tgtEl>
                                          </p:cBhvr>
                                        </p:animEffect>
                                      </p:childTnLst>
                                    </p:cTn>
                                  </p:par>
                                </p:childTnLst>
                              </p:cTn>
                            </p:par>
                            <p:par>
                              <p:cTn id="30" fill="hold">
                                <p:stCondLst>
                                  <p:cond delay="500"/>
                                </p:stCondLst>
                                <p:childTnLst>
                                  <p:par>
                                    <p:cTn id="31" presetID="2" presetClass="entr" presetSubtype="4" fill="hold" nodeType="afterEffect" p14:presetBounceEnd="77000">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14:bounceEnd="77000">
                                          <p:cBhvr additive="base">
                                            <p:cTn id="33" dur="1000" fill="hold"/>
                                            <p:tgtEl>
                                              <p:spTgt spid="54"/>
                                            </p:tgtEl>
                                            <p:attrNameLst>
                                              <p:attrName>ppt_x</p:attrName>
                                            </p:attrNameLst>
                                          </p:cBhvr>
                                          <p:tavLst>
                                            <p:tav tm="0">
                                              <p:val>
                                                <p:strVal val="#ppt_x"/>
                                              </p:val>
                                            </p:tav>
                                            <p:tav tm="100000">
                                              <p:val>
                                                <p:strVal val="#ppt_x"/>
                                              </p:val>
                                            </p:tav>
                                          </p:tavLst>
                                        </p:anim>
                                        <p:anim calcmode="lin" valueType="num" p14:bounceEnd="77000">
                                          <p:cBhvr additive="base">
                                            <p:cTn id="34" dur="10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2" presetClass="entr" presetSubtype="8"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p:tgtEl>
                                              <p:spTgt spid="51"/>
                                            </p:tgtEl>
                                            <p:attrNameLst>
                                              <p:attrName>ppt_x</p:attrName>
                                            </p:attrNameLst>
                                          </p:cBhvr>
                                          <p:tavLst>
                                            <p:tav tm="0">
                                              <p:val>
                                                <p:strVal val="#ppt_x-#ppt_w*1.125000"/>
                                              </p:val>
                                            </p:tav>
                                            <p:tav tm="100000">
                                              <p:val>
                                                <p:strVal val="#ppt_x"/>
                                              </p:val>
                                            </p:tav>
                                          </p:tavLst>
                                        </p:anim>
                                        <p:animEffect transition="in" filter="wipe(right)">
                                          <p:cBhvr>
                                            <p:cTn id="29" dur="500"/>
                                            <p:tgtEl>
                                              <p:spTgt spid="51"/>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1000" fill="hold"/>
                                            <p:tgtEl>
                                              <p:spTgt spid="54"/>
                                            </p:tgtEl>
                                            <p:attrNameLst>
                                              <p:attrName>ppt_x</p:attrName>
                                            </p:attrNameLst>
                                          </p:cBhvr>
                                          <p:tavLst>
                                            <p:tav tm="0">
                                              <p:val>
                                                <p:strVal val="#ppt_x"/>
                                              </p:val>
                                            </p:tav>
                                            <p:tav tm="100000">
                                              <p:val>
                                                <p:strVal val="#ppt_x"/>
                                              </p:val>
                                            </p:tav>
                                          </p:tavLst>
                                        </p:anim>
                                        <p:anim calcmode="lin" valueType="num">
                                          <p:cBhvr additive="base">
                                            <p:cTn id="34" dur="10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4" name="Rectangle: Rounded Corners 15">
            <a:extLst>
              <a:ext uri="{FF2B5EF4-FFF2-40B4-BE49-F238E27FC236}">
                <a16:creationId xmlns:a16="http://schemas.microsoft.com/office/drawing/2014/main" id="{4CC78110-48CE-8D91-891A-9491DDB490A1}"/>
              </a:ext>
            </a:extLst>
          </p:cNvPr>
          <p:cNvSpPr/>
          <p:nvPr/>
        </p:nvSpPr>
        <p:spPr>
          <a:xfrm>
            <a:off x="469179" y="1448972"/>
            <a:ext cx="6467264" cy="5318092"/>
          </a:xfrm>
          <a:prstGeom prst="roundRect">
            <a:avLst/>
          </a:prstGeom>
          <a:solidFill>
            <a:schemeClr val="bg1">
              <a:alpha val="82000"/>
            </a:schemeClr>
          </a:solidFill>
          <a:ln w="381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8" name="Group 10">
            <a:extLst>
              <a:ext uri="{FF2B5EF4-FFF2-40B4-BE49-F238E27FC236}">
                <a16:creationId xmlns:a16="http://schemas.microsoft.com/office/drawing/2014/main" id="{4A7548BF-13FF-4DAA-9083-5380A7840452}"/>
              </a:ext>
            </a:extLst>
          </p:cNvPr>
          <p:cNvGrpSpPr/>
          <p:nvPr/>
        </p:nvGrpSpPr>
        <p:grpSpPr>
          <a:xfrm>
            <a:off x="73565" y="330669"/>
            <a:ext cx="12044868" cy="980967"/>
            <a:chOff x="730330" y="1668993"/>
            <a:chExt cx="16855913" cy="980967"/>
          </a:xfrm>
        </p:grpSpPr>
        <p:sp>
          <p:nvSpPr>
            <p:cNvPr id="19" name="TextBox 11">
              <a:extLst>
                <a:ext uri="{FF2B5EF4-FFF2-40B4-BE49-F238E27FC236}">
                  <a16:creationId xmlns:a16="http://schemas.microsoft.com/office/drawing/2014/main" id="{F7305119-7111-F911-D149-28343B73118C}"/>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20" name="TextBox 12">
              <a:extLst>
                <a:ext uri="{FF2B5EF4-FFF2-40B4-BE49-F238E27FC236}">
                  <a16:creationId xmlns:a16="http://schemas.microsoft.com/office/drawing/2014/main" id="{06ACC047-1EAC-B7A9-FCD2-77725BD397B9}"/>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21" name="Hình ảnh 20" descr="Ảnh có chứa Phim hoạt hình, hình mẫu, phim hoạt hình&#10;&#10;Mô tả được tạo tự động">
            <a:extLst>
              <a:ext uri="{FF2B5EF4-FFF2-40B4-BE49-F238E27FC236}">
                <a16:creationId xmlns:a16="http://schemas.microsoft.com/office/drawing/2014/main" id="{2555B264-3F41-4D1F-B1BF-CFA49E49EF7F}"/>
              </a:ext>
            </a:extLst>
          </p:cNvPr>
          <p:cNvPicPr>
            <a:picLocks noChangeAspect="1"/>
          </p:cNvPicPr>
          <p:nvPr/>
        </p:nvPicPr>
        <p:blipFill>
          <a:blip r:embed="rId5"/>
          <a:stretch>
            <a:fillRect/>
          </a:stretch>
        </p:blipFill>
        <p:spPr>
          <a:xfrm>
            <a:off x="545348" y="887944"/>
            <a:ext cx="6314925" cy="6302295"/>
          </a:xfrm>
          <a:prstGeom prst="rect">
            <a:avLst/>
          </a:prstGeom>
        </p:spPr>
      </p:pic>
    </p:spTree>
    <p:controls>
      <mc:AlternateContent xmlns:mc="http://schemas.openxmlformats.org/markup-compatibility/2006">
        <mc:Choice xmlns:v="urn:schemas-microsoft-com:vml" Requires="v">
          <p:control name="TextBox1" r:id="rId1" imgW="4848120" imgH="2552760"/>
        </mc:Choice>
        <mc:Fallback>
          <p:control name="TextBox1" r:id="rId1" imgW="4848120" imgH="2552760">
            <p:pic>
              <p:nvPicPr>
                <p:cNvPr id="22" name="TextBox1">
                  <a:extLst>
                    <a:ext uri="{FF2B5EF4-FFF2-40B4-BE49-F238E27FC236}">
                      <a16:creationId xmlns:a16="http://schemas.microsoft.com/office/drawing/2014/main" id="{29883DB2-9D11-3910-AD19-3A18AAEB83D4}"/>
                    </a:ext>
                  </a:extLst>
                </p:cNvPr>
                <p:cNvPicPr>
                  <a:picLocks/>
                </p:cNvPicPr>
                <p:nvPr/>
              </p:nvPicPr>
              <p:blipFill>
                <a:blip r:embed="rId6"/>
                <a:stretch>
                  <a:fillRect/>
                </a:stretch>
              </p:blipFill>
              <p:spPr>
                <a:xfrm>
                  <a:off x="7100831" y="1641478"/>
                  <a:ext cx="4850611" cy="2548385"/>
                </a:xfrm>
                <a:prstGeom prst="rect">
                  <a:avLst/>
                </a:prstGeom>
              </p:spPr>
            </p:pic>
          </p:control>
        </mc:Fallback>
      </mc:AlternateContent>
    </p:controls>
    <p:extLst>
      <p:ext uri="{BB962C8B-B14F-4D97-AF65-F5344CB8AC3E}">
        <p14:creationId xmlns:p14="http://schemas.microsoft.com/office/powerpoint/2010/main" val="3093434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1" name="Hình chữ nhật 10">
            <a:extLst>
              <a:ext uri="{FF2B5EF4-FFF2-40B4-BE49-F238E27FC236}">
                <a16:creationId xmlns:a16="http://schemas.microsoft.com/office/drawing/2014/main" id="{C6A88733-81D6-51E8-17F0-1CCEDAAB1815}"/>
              </a:ext>
            </a:extLst>
          </p:cNvPr>
          <p:cNvSpPr/>
          <p:nvPr/>
        </p:nvSpPr>
        <p:spPr>
          <a:xfrm>
            <a:off x="1778041" y="0"/>
            <a:ext cx="8635909" cy="2825087"/>
          </a:xfrm>
          <a:prstGeom prst="rect">
            <a:avLst/>
          </a:prstGeom>
          <a:solidFill>
            <a:srgbClr val="3DB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1">
            <a:extLst>
              <a:ext uri="{FF2B5EF4-FFF2-40B4-BE49-F238E27FC236}">
                <a16:creationId xmlns:a16="http://schemas.microsoft.com/office/drawing/2014/main" id="{CB0B627D-9D53-943A-549B-7F828C0E2EF6}"/>
              </a:ext>
            </a:extLst>
          </p:cNvPr>
          <p:cNvSpPr/>
          <p:nvPr/>
        </p:nvSpPr>
        <p:spPr>
          <a:xfrm>
            <a:off x="204849" y="377573"/>
            <a:ext cx="11782302" cy="6102853"/>
          </a:xfrm>
          <a:prstGeom prst="roundRect">
            <a:avLst>
              <a:gd name="adj" fmla="val 11589"/>
            </a:avLst>
          </a:prstGeom>
          <a:solidFill>
            <a:schemeClr val="bg1">
              <a:alpha val="91000"/>
            </a:scheme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27">
            <a:extLst>
              <a:ext uri="{FF2B5EF4-FFF2-40B4-BE49-F238E27FC236}">
                <a16:creationId xmlns:a16="http://schemas.microsoft.com/office/drawing/2014/main" id="{C24CF92E-74BE-387A-50BC-45F898CD3C58}"/>
              </a:ext>
            </a:extLst>
          </p:cNvPr>
          <p:cNvSpPr txBox="1"/>
          <p:nvPr/>
        </p:nvSpPr>
        <p:spPr>
          <a:xfrm>
            <a:off x="1174372" y="2040257"/>
            <a:ext cx="10540031" cy="3970318"/>
          </a:xfrm>
          <a:prstGeom prst="rect">
            <a:avLst/>
          </a:prstGeom>
          <a:noFill/>
        </p:spPr>
        <p:txBody>
          <a:bodyPr wrap="square" rtlCol="0">
            <a:spAutoFit/>
          </a:bodyPr>
          <a:lstStyle/>
          <a:p>
            <a:pPr algn="just"/>
            <a:r>
              <a:rPr lang="vi-VN" sz="3600">
                <a:latin typeface="Calibri" panose="020F0502020204030204" pitchFamily="34" charset="0"/>
                <a:cs typeface="Calibri" panose="020F0502020204030204" pitchFamily="34" charset="0"/>
              </a:rPr>
              <a:t>- Nêu được phỏng đoán về nội dung bài đọc qua tên bài, hoạt động khởi động và tranh minh hoạ.</a:t>
            </a:r>
          </a:p>
          <a:p>
            <a:pPr algn="just"/>
            <a:r>
              <a:rPr lang="vi-VN" sz="3600">
                <a:latin typeface="Calibri" panose="020F0502020204030204" pitchFamily="34" charset="0"/>
                <a:cs typeface="Calibri" panose="020F0502020204030204" pitchFamily="34" charset="0"/>
              </a:rPr>
              <a:t>- Đọc trôi chảy bài đọc, ngắt nghỉ đúng dấu câu, đúng logic ngữ nghĩa; trả lời được các câu hỏi tìm hiểu bài. Hiểu được nội dung của bài đọc: </a:t>
            </a:r>
            <a:r>
              <a:rPr lang="vi-VN" sz="3600" i="1">
                <a:latin typeface="Calibri" panose="020F0502020204030204" pitchFamily="34" charset="0"/>
                <a:cs typeface="Calibri" panose="020F0502020204030204" pitchFamily="34" charset="0"/>
              </a:rPr>
              <a:t>Lễ hội đèn lồng nổi ở Ha-oai là một lễ hội ý nghĩa, thể hiện hi vọng về một thế giới hoà bình, hạnh phúc. </a:t>
            </a:r>
          </a:p>
        </p:txBody>
      </p:sp>
      <p:grpSp>
        <p:nvGrpSpPr>
          <p:cNvPr id="42" name="Nhóm 41">
            <a:extLst>
              <a:ext uri="{FF2B5EF4-FFF2-40B4-BE49-F238E27FC236}">
                <a16:creationId xmlns:a16="http://schemas.microsoft.com/office/drawing/2014/main" id="{6A4ECDB3-0A4B-B769-EDBC-06AD050DEE85}"/>
              </a:ext>
            </a:extLst>
          </p:cNvPr>
          <p:cNvGrpSpPr/>
          <p:nvPr/>
        </p:nvGrpSpPr>
        <p:grpSpPr>
          <a:xfrm>
            <a:off x="-173262" y="648513"/>
            <a:ext cx="12731698" cy="1336520"/>
            <a:chOff x="208469" y="1586507"/>
            <a:chExt cx="11977165" cy="1336520"/>
          </a:xfrm>
        </p:grpSpPr>
        <p:sp>
          <p:nvSpPr>
            <p:cNvPr id="45" name="TextBox 8">
              <a:extLst>
                <a:ext uri="{FF2B5EF4-FFF2-40B4-BE49-F238E27FC236}">
                  <a16:creationId xmlns:a16="http://schemas.microsoft.com/office/drawing/2014/main" id="{DD1EED91-414C-E528-6E4A-DC6EB5307C35}"/>
                </a:ext>
              </a:extLst>
            </p:cNvPr>
            <p:cNvSpPr txBox="1"/>
            <p:nvPr/>
          </p:nvSpPr>
          <p:spPr>
            <a:xfrm>
              <a:off x="208470" y="1586507"/>
              <a:ext cx="11977164" cy="133652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6600" b="1" i="0" u="none" strike="noStrike" kern="1200" cap="none" spc="0" normalizeH="0" baseline="0" noProof="0">
                  <a:ln w="190500">
                    <a:solidFill>
                      <a:prstClr val="white"/>
                    </a:solidFill>
                    <a:prstDash val="solid"/>
                  </a:ln>
                  <a:solidFill>
                    <a:prstClr val="white"/>
                  </a:solidFill>
                  <a:effectLst>
                    <a:outerShdw blurRad="38100" dist="38100" dir="2700000" algn="tl">
                      <a:srgbClr val="000000">
                        <a:alpha val="43137"/>
                      </a:srgbClr>
                    </a:outerShdw>
                  </a:effectLst>
                  <a:uLnTx/>
                  <a:uFillTx/>
                  <a:latin typeface="SVN-ARCO Typography" panose="020B0603050302020204" pitchFamily="34" charset="2"/>
                  <a:ea typeface="+mn-ea"/>
                  <a:cs typeface="+mn-cs"/>
                </a:rPr>
                <a:t>YÊU CẦU CẦN ĐẠT</a:t>
              </a:r>
            </a:p>
          </p:txBody>
        </p:sp>
        <p:sp>
          <p:nvSpPr>
            <p:cNvPr id="46" name="TextBox 8">
              <a:extLst>
                <a:ext uri="{FF2B5EF4-FFF2-40B4-BE49-F238E27FC236}">
                  <a16:creationId xmlns:a16="http://schemas.microsoft.com/office/drawing/2014/main" id="{3CDD8E84-6684-143B-72DD-DB14EDB7BD40}"/>
                </a:ext>
              </a:extLst>
            </p:cNvPr>
            <p:cNvSpPr txBox="1"/>
            <p:nvPr/>
          </p:nvSpPr>
          <p:spPr>
            <a:xfrm>
              <a:off x="208469" y="1586507"/>
              <a:ext cx="11977164" cy="133652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ea typeface="+mn-ea"/>
                  <a:cs typeface="+mn-cs"/>
                </a:rPr>
                <a:t>Y</a:t>
              </a:r>
              <a:r>
                <a:rPr kumimoji="0" lang="en-US" sz="66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ea typeface="+mn-ea"/>
                  <a:cs typeface="+mn-cs"/>
                </a:rPr>
                <a:t>Ê</a:t>
              </a:r>
              <a:r>
                <a:rPr kumimoji="0" lang="en-US" sz="66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ea typeface="+mn-ea"/>
                  <a:cs typeface="+mn-cs"/>
                </a:rPr>
                <a:t>U </a:t>
              </a:r>
              <a:r>
                <a:rPr lang="en-US" sz="6600" b="1">
                  <a:ln w="28575">
                    <a:solidFill>
                      <a:srgbClr val="002060"/>
                    </a:solidFill>
                    <a:prstDash val="solid"/>
                  </a:ln>
                  <a:solidFill>
                    <a:srgbClr val="99FF99"/>
                  </a:solidFill>
                  <a:latin typeface="SVN-ARCO Typography" panose="020B0603050302020204" pitchFamily="34" charset="2"/>
                </a:rPr>
                <a:t>C</a:t>
              </a:r>
              <a:r>
                <a:rPr lang="en-US" sz="6600" b="1">
                  <a:ln w="28575">
                    <a:solidFill>
                      <a:srgbClr val="002060"/>
                    </a:solidFill>
                    <a:prstDash val="solid"/>
                  </a:ln>
                  <a:solidFill>
                    <a:srgbClr val="66FFFF"/>
                  </a:solidFill>
                  <a:latin typeface="SVN-ARCO Typography" panose="020B0603050302020204" pitchFamily="34" charset="2"/>
                </a:rPr>
                <a:t>Ầ</a:t>
              </a:r>
              <a:r>
                <a:rPr lang="en-US" sz="6600" b="1">
                  <a:ln w="28575">
                    <a:solidFill>
                      <a:srgbClr val="002060"/>
                    </a:solidFill>
                    <a:prstDash val="solid"/>
                  </a:ln>
                  <a:solidFill>
                    <a:srgbClr val="FF7C80"/>
                  </a:solidFill>
                  <a:latin typeface="SVN-ARCO Typography" panose="020B0603050302020204" pitchFamily="34" charset="2"/>
                </a:rPr>
                <a:t>U </a:t>
              </a:r>
              <a:r>
                <a:rPr lang="en-US" sz="6600" b="1">
                  <a:ln w="28575">
                    <a:solidFill>
                      <a:srgbClr val="002060"/>
                    </a:solidFill>
                    <a:prstDash val="solid"/>
                  </a:ln>
                  <a:solidFill>
                    <a:srgbClr val="99FF99"/>
                  </a:solidFill>
                  <a:latin typeface="SVN-ARCO Typography" panose="020B0603050302020204" pitchFamily="34" charset="2"/>
                </a:rPr>
                <a:t>C</a:t>
              </a:r>
              <a:r>
                <a:rPr lang="en-US" sz="6600" b="1">
                  <a:ln w="28575">
                    <a:solidFill>
                      <a:srgbClr val="002060"/>
                    </a:solidFill>
                    <a:prstDash val="solid"/>
                  </a:ln>
                  <a:solidFill>
                    <a:srgbClr val="CC99FF"/>
                  </a:solidFill>
                  <a:latin typeface="SVN-ARCO Typography" panose="020B0603050302020204" pitchFamily="34" charset="2"/>
                </a:rPr>
                <a:t>Ầ</a:t>
              </a:r>
              <a:r>
                <a:rPr lang="en-US" sz="6600" b="1">
                  <a:ln w="28575">
                    <a:solidFill>
                      <a:srgbClr val="002060"/>
                    </a:solidFill>
                    <a:prstDash val="solid"/>
                  </a:ln>
                  <a:solidFill>
                    <a:srgbClr val="FFFF99"/>
                  </a:solidFill>
                  <a:latin typeface="SVN-ARCO Typography" panose="020B0603050302020204" pitchFamily="34" charset="2"/>
                </a:rPr>
                <a:t>N </a:t>
              </a:r>
              <a:r>
                <a:rPr lang="en-US" sz="6600" b="1">
                  <a:ln w="28575">
                    <a:solidFill>
                      <a:srgbClr val="002060"/>
                    </a:solidFill>
                    <a:prstDash val="solid"/>
                  </a:ln>
                  <a:solidFill>
                    <a:srgbClr val="99FF99"/>
                  </a:solidFill>
                  <a:latin typeface="SVN-ARCO Typography" panose="020B0603050302020204" pitchFamily="34" charset="2"/>
                </a:rPr>
                <a:t>Đ</a:t>
              </a:r>
              <a:r>
                <a:rPr lang="en-US" sz="6600" b="1">
                  <a:ln w="28575">
                    <a:solidFill>
                      <a:srgbClr val="002060"/>
                    </a:solidFill>
                    <a:prstDash val="solid"/>
                  </a:ln>
                  <a:solidFill>
                    <a:srgbClr val="66FFFF"/>
                  </a:solidFill>
                  <a:latin typeface="SVN-ARCO Typography" panose="020B0603050302020204" pitchFamily="34" charset="2"/>
                </a:rPr>
                <a:t>Ạ</a:t>
              </a:r>
              <a:r>
                <a:rPr lang="en-US" sz="6600" b="1">
                  <a:ln w="28575">
                    <a:solidFill>
                      <a:srgbClr val="002060"/>
                    </a:solidFill>
                    <a:prstDash val="solid"/>
                  </a:ln>
                  <a:solidFill>
                    <a:srgbClr val="FF7C80"/>
                  </a:solidFill>
                  <a:latin typeface="SVN-ARCO Typography" panose="020B0603050302020204" pitchFamily="34" charset="2"/>
                </a:rPr>
                <a:t>T</a:t>
              </a:r>
              <a:endParaRPr kumimoji="0" lang="en-US" sz="6600" b="1" i="0" u="none" strike="noStrike" kern="1200" cap="none" spc="0" normalizeH="0" baseline="0" noProof="0">
                <a:ln w="28575">
                  <a:solidFill>
                    <a:srgbClr val="002060"/>
                  </a:solidFill>
                  <a:prstDash val="solid"/>
                </a:ln>
                <a:solidFill>
                  <a:srgbClr val="FFCC66"/>
                </a:solidFill>
                <a:effectLst/>
                <a:uLnTx/>
                <a:uFillTx/>
                <a:latin typeface="SVN-ARCO Typography" panose="020B0603050302020204" pitchFamily="34" charset="2"/>
                <a:ea typeface="+mn-ea"/>
                <a:cs typeface="+mn-cs"/>
              </a:endParaRPr>
            </a:p>
          </p:txBody>
        </p:sp>
      </p:grpSp>
    </p:spTree>
    <p:extLst>
      <p:ext uri="{BB962C8B-B14F-4D97-AF65-F5344CB8AC3E}">
        <p14:creationId xmlns:p14="http://schemas.microsoft.com/office/powerpoint/2010/main" val="3202121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7976C641-735B-28E9-EE98-FB1B99C0277B}"/>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3806E453-2559-D360-4D1B-3F56722887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0D2BF662-C8BD-5B69-BFA5-E69889FD4A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5" name="Picture 12">
              <a:extLst>
                <a:ext uri="{FF2B5EF4-FFF2-40B4-BE49-F238E27FC236}">
                  <a16:creationId xmlns:a16="http://schemas.microsoft.com/office/drawing/2014/main" id="{575C7090-4C0B-FBF9-89C0-2F3133A7FA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pic>
        <p:nvPicPr>
          <p:cNvPr id="6" name="Picture 6">
            <a:extLst>
              <a:ext uri="{FF2B5EF4-FFF2-40B4-BE49-F238E27FC236}">
                <a16:creationId xmlns:a16="http://schemas.microsoft.com/office/drawing/2014/main" id="{1537D9E3-AC65-42EC-D7B3-EE4039B057EA}"/>
              </a:ext>
            </a:extLst>
          </p:cNvPr>
          <p:cNvPicPr>
            <a:picLocks noChangeAspect="1"/>
          </p:cNvPicPr>
          <p:nvPr/>
        </p:nvPicPr>
        <p:blipFill>
          <a:blip r:embed="rId9"/>
          <a:srcRect/>
          <a:stretch>
            <a:fillRect/>
          </a:stretch>
        </p:blipFill>
        <p:spPr>
          <a:xfrm>
            <a:off x="2746193" y="3295941"/>
            <a:ext cx="3257042" cy="3460336"/>
          </a:xfrm>
          <a:prstGeom prst="rect">
            <a:avLst/>
          </a:prstGeom>
        </p:spPr>
      </p:pic>
      <p:pic>
        <p:nvPicPr>
          <p:cNvPr id="7" name="Picture 7">
            <a:extLst>
              <a:ext uri="{FF2B5EF4-FFF2-40B4-BE49-F238E27FC236}">
                <a16:creationId xmlns:a16="http://schemas.microsoft.com/office/drawing/2014/main" id="{837EADBD-1862-DDBF-8F99-B90ADB1D1AC9}"/>
              </a:ext>
            </a:extLst>
          </p:cNvPr>
          <p:cNvPicPr>
            <a:picLocks noChangeAspect="1"/>
          </p:cNvPicPr>
          <p:nvPr/>
        </p:nvPicPr>
        <p:blipFill>
          <a:blip r:embed="rId10"/>
          <a:srcRect/>
          <a:stretch>
            <a:fillRect/>
          </a:stretch>
        </p:blipFill>
        <p:spPr>
          <a:xfrm>
            <a:off x="6206472" y="3295940"/>
            <a:ext cx="2712241" cy="3433215"/>
          </a:xfrm>
          <a:prstGeom prst="rect">
            <a:avLst/>
          </a:prstGeom>
        </p:spPr>
      </p:pic>
      <p:grpSp>
        <p:nvGrpSpPr>
          <p:cNvPr id="8" name="Group 11">
            <a:extLst>
              <a:ext uri="{FF2B5EF4-FFF2-40B4-BE49-F238E27FC236}">
                <a16:creationId xmlns:a16="http://schemas.microsoft.com/office/drawing/2014/main" id="{B174848C-E664-C620-A720-D436BAB01D27}"/>
              </a:ext>
            </a:extLst>
          </p:cNvPr>
          <p:cNvGrpSpPr/>
          <p:nvPr/>
        </p:nvGrpSpPr>
        <p:grpSpPr>
          <a:xfrm>
            <a:off x="3516024" y="85794"/>
            <a:ext cx="4930277" cy="1027678"/>
            <a:chOff x="-555806" y="-12015"/>
            <a:chExt cx="4930277" cy="1027678"/>
          </a:xfrm>
        </p:grpSpPr>
        <p:sp>
          <p:nvSpPr>
            <p:cNvPr id="9" name="文本框 18">
              <a:extLst>
                <a:ext uri="{FF2B5EF4-FFF2-40B4-BE49-F238E27FC236}">
                  <a16:creationId xmlns:a16="http://schemas.microsoft.com/office/drawing/2014/main" id="{CE3F2247-FA34-7ECC-43FE-51447524129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0" name="文本框 18">
              <a:extLst>
                <a:ext uri="{FF2B5EF4-FFF2-40B4-BE49-F238E27FC236}">
                  <a16:creationId xmlns:a16="http://schemas.microsoft.com/office/drawing/2014/main" id="{9C2EAD9D-1250-22CB-80B1-E87932E5B87A}"/>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grpSp>
        <p:nvGrpSpPr>
          <p:cNvPr id="11" name="Group 6">
            <a:extLst>
              <a:ext uri="{FF2B5EF4-FFF2-40B4-BE49-F238E27FC236}">
                <a16:creationId xmlns:a16="http://schemas.microsoft.com/office/drawing/2014/main" id="{2AD3CE9F-ED36-4FB3-8245-73C6691B37DE}"/>
              </a:ext>
            </a:extLst>
          </p:cNvPr>
          <p:cNvGrpSpPr/>
          <p:nvPr/>
        </p:nvGrpSpPr>
        <p:grpSpPr>
          <a:xfrm>
            <a:off x="1452790" y="991314"/>
            <a:ext cx="9056744" cy="1472904"/>
            <a:chOff x="5334131" y="6585062"/>
            <a:chExt cx="13208092" cy="2127089"/>
          </a:xfrm>
        </p:grpSpPr>
        <p:sp>
          <p:nvSpPr>
            <p:cNvPr id="12" name="TextBox 7">
              <a:extLst>
                <a:ext uri="{FF2B5EF4-FFF2-40B4-BE49-F238E27FC236}">
                  <a16:creationId xmlns:a16="http://schemas.microsoft.com/office/drawing/2014/main" id="{FC7D2D80-A7A9-9472-BEDE-F4D08255AE73}"/>
                </a:ext>
              </a:extLst>
            </p:cNvPr>
            <p:cNvSpPr txBox="1"/>
            <p:nvPr/>
          </p:nvSpPr>
          <p:spPr>
            <a:xfrm>
              <a:off x="5334131" y="6585062"/>
              <a:ext cx="13208091" cy="2127089"/>
            </a:xfrm>
            <a:prstGeom prst="rect">
              <a:avLst/>
            </a:prstGeom>
            <a:noFill/>
          </p:spPr>
          <p:txBody>
            <a:bodyPr wrap="square" rtlCol="0">
              <a:spAutoFit/>
            </a:bodyPr>
            <a:lstStyle/>
            <a:p>
              <a:pPr algn="ctr">
                <a:lnSpc>
                  <a:spcPct val="130000"/>
                </a:lnSpc>
              </a:pPr>
              <a:r>
                <a:rPr lang="en-US" sz="8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HIỂU</a:t>
              </a:r>
              <a:endParaRPr lang="en-US" sz="8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3" name="TextBox 8">
              <a:extLst>
                <a:ext uri="{FF2B5EF4-FFF2-40B4-BE49-F238E27FC236}">
                  <a16:creationId xmlns:a16="http://schemas.microsoft.com/office/drawing/2014/main" id="{7D143EC3-0FED-D4B7-A279-B3BE4E7CE018}"/>
                </a:ext>
              </a:extLst>
            </p:cNvPr>
            <p:cNvSpPr txBox="1"/>
            <p:nvPr/>
          </p:nvSpPr>
          <p:spPr>
            <a:xfrm>
              <a:off x="5334132" y="6585062"/>
              <a:ext cx="13208091" cy="2127089"/>
            </a:xfrm>
            <a:prstGeom prst="rect">
              <a:avLst/>
            </a:prstGeom>
            <a:noFill/>
          </p:spPr>
          <p:txBody>
            <a:bodyPr wrap="square" rtlCol="0">
              <a:spAutoFit/>
            </a:bodyPr>
            <a:lstStyle/>
            <a:p>
              <a:pPr algn="ctr">
                <a:lnSpc>
                  <a:spcPct val="130000"/>
                </a:lnSpc>
              </a:pP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I</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Ể</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309328680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80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8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80000">
                                          <p:cBhvr additive="base">
                                            <p:cTn id="21" dur="10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ppt_x</p:attrName>
                                            </p:attrNameLst>
                                          </p:cBhvr>
                                          <p:tavLst>
                                            <p:tav tm="0">
                                              <p:val>
                                                <p:strVal val="#ppt_x-#ppt_w*1.125000"/>
                                              </p:val>
                                            </p:tav>
                                            <p:tav tm="100000">
                                              <p:val>
                                                <p:strVal val="#ppt_x"/>
                                              </p:val>
                                            </p:tav>
                                          </p:tavLst>
                                        </p:anim>
                                        <p:animEffect transition="in" filter="wipe(right)">
                                          <p:cBhvr>
                                            <p:cTn id="26" dur="500"/>
                                            <p:tgtEl>
                                              <p:spTgt spid="8"/>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250" fill="hold"/>
                                            <p:tgtEl>
                                              <p:spTgt spid="11"/>
                                            </p:tgtEl>
                                            <p:attrNameLst>
                                              <p:attrName>ppt_w</p:attrName>
                                            </p:attrNameLst>
                                          </p:cBhvr>
                                          <p:tavLst>
                                            <p:tav tm="0">
                                              <p:val>
                                                <p:fltVal val="0"/>
                                              </p:val>
                                            </p:tav>
                                            <p:tav tm="100000">
                                              <p:val>
                                                <p:strVal val="#ppt_w"/>
                                              </p:val>
                                            </p:tav>
                                          </p:tavLst>
                                        </p:anim>
                                        <p:anim calcmode="lin" valueType="num">
                                          <p:cBhvr>
                                            <p:cTn id="31" dur="250" fill="hold"/>
                                            <p:tgtEl>
                                              <p:spTgt spid="11"/>
                                            </p:tgtEl>
                                            <p:attrNameLst>
                                              <p:attrName>ppt_h</p:attrName>
                                            </p:attrNameLst>
                                          </p:cBhvr>
                                          <p:tavLst>
                                            <p:tav tm="0">
                                              <p:val>
                                                <p:fltVal val="0"/>
                                              </p:val>
                                            </p:tav>
                                            <p:tav tm="100000">
                                              <p:val>
                                                <p:strVal val="#ppt_h"/>
                                              </p:val>
                                            </p:tav>
                                          </p:tavLst>
                                        </p:anim>
                                        <p:animEffect transition="in" filter="fade">
                                          <p:cBhvr>
                                            <p:cTn id="32" dur="2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3" name="whoosh.wav"/>
                                            </p:tgtEl>
                                          </p:cMediaNode>
                                        </p:audio>
                                      </p:subTnLst>
                                    </p:cTn>
                                  </p:par>
                                </p:childTnLst>
                              </p:cTn>
                            </p:par>
                            <p:par>
                              <p:cTn id="33" fill="hold">
                                <p:stCondLst>
                                  <p:cond delay="1250"/>
                                </p:stCondLst>
                                <p:childTnLst>
                                  <p:par>
                                    <p:cTn id="34" presetID="6" presetClass="emph" presetSubtype="0" fill="hold" nodeType="afterEffect" p14:presetBounceEnd="98000">
                                      <p:stCondLst>
                                        <p:cond delay="0"/>
                                      </p:stCondLst>
                                      <p:childTnLst>
                                        <p:animScale p14:bounceEnd="98000">
                                          <p:cBhvr>
                                            <p:cTn id="35" dur="2000" fill="hold"/>
                                            <p:tgtEl>
                                              <p:spTgt spid="1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1"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ppt_x"/>
                                              </p:val>
                                            </p:tav>
                                            <p:tav tm="100000">
                                              <p:val>
                                                <p:strVal val="#ppt_x"/>
                                              </p:val>
                                            </p:tav>
                                          </p:tavLst>
                                        </p:anim>
                                        <p:anim calcmode="lin" valueType="num">
                                          <p:cBhvr additive="base">
                                            <p:cTn id="22" dur="10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ppt_x</p:attrName>
                                            </p:attrNameLst>
                                          </p:cBhvr>
                                          <p:tavLst>
                                            <p:tav tm="0">
                                              <p:val>
                                                <p:strVal val="#ppt_x-#ppt_w*1.125000"/>
                                              </p:val>
                                            </p:tav>
                                            <p:tav tm="100000">
                                              <p:val>
                                                <p:strVal val="#ppt_x"/>
                                              </p:val>
                                            </p:tav>
                                          </p:tavLst>
                                        </p:anim>
                                        <p:animEffect transition="in" filter="wipe(right)">
                                          <p:cBhvr>
                                            <p:cTn id="26" dur="500"/>
                                            <p:tgtEl>
                                              <p:spTgt spid="8"/>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250" fill="hold"/>
                                            <p:tgtEl>
                                              <p:spTgt spid="11"/>
                                            </p:tgtEl>
                                            <p:attrNameLst>
                                              <p:attrName>ppt_w</p:attrName>
                                            </p:attrNameLst>
                                          </p:cBhvr>
                                          <p:tavLst>
                                            <p:tav tm="0">
                                              <p:val>
                                                <p:fltVal val="0"/>
                                              </p:val>
                                            </p:tav>
                                            <p:tav tm="100000">
                                              <p:val>
                                                <p:strVal val="#ppt_w"/>
                                              </p:val>
                                            </p:tav>
                                          </p:tavLst>
                                        </p:anim>
                                        <p:anim calcmode="lin" valueType="num">
                                          <p:cBhvr>
                                            <p:cTn id="31" dur="250" fill="hold"/>
                                            <p:tgtEl>
                                              <p:spTgt spid="11"/>
                                            </p:tgtEl>
                                            <p:attrNameLst>
                                              <p:attrName>ppt_h</p:attrName>
                                            </p:attrNameLst>
                                          </p:cBhvr>
                                          <p:tavLst>
                                            <p:tav tm="0">
                                              <p:val>
                                                <p:fltVal val="0"/>
                                              </p:val>
                                            </p:tav>
                                            <p:tav tm="100000">
                                              <p:val>
                                                <p:strVal val="#ppt_h"/>
                                              </p:val>
                                            </p:tav>
                                          </p:tavLst>
                                        </p:anim>
                                        <p:animEffect transition="in" filter="fade">
                                          <p:cBhvr>
                                            <p:cTn id="32" dur="2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12" name="whoosh.wav"/>
                                            </p:tgtEl>
                                          </p:cMediaNode>
                                        </p:audio>
                                      </p:subTnLst>
                                    </p:cTn>
                                  </p:par>
                                </p:childTnLst>
                              </p:cTn>
                            </p:par>
                            <p:par>
                              <p:cTn id="33" fill="hold">
                                <p:stCondLst>
                                  <p:cond delay="1250"/>
                                </p:stCondLst>
                                <p:childTnLst>
                                  <p:par>
                                    <p:cTn id="34" presetID="6" presetClass="emph" presetSubtype="0" fill="hold" nodeType="afterEffect">
                                      <p:stCondLst>
                                        <p:cond delay="0"/>
                                      </p:stCondLst>
                                      <p:childTnLst>
                                        <p:animScale>
                                          <p:cBhvr>
                                            <p:cTn id="35" dur="2000" fill="hold"/>
                                            <p:tgtEl>
                                              <p:spTgt spid="1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500873"/>
            <a:ext cx="11253639" cy="5856254"/>
          </a:xfrm>
          <a:custGeom>
            <a:avLst/>
            <a:gdLst>
              <a:gd name="connsiteX0" fmla="*/ 0 w 11253639"/>
              <a:gd name="connsiteY0" fmla="*/ 976062 h 5856254"/>
              <a:gd name="connsiteX1" fmla="*/ 976062 w 11253639"/>
              <a:gd name="connsiteY1" fmla="*/ 0 h 5856254"/>
              <a:gd name="connsiteX2" fmla="*/ 10277577 w 11253639"/>
              <a:gd name="connsiteY2" fmla="*/ 0 h 5856254"/>
              <a:gd name="connsiteX3" fmla="*/ 11253639 w 11253639"/>
              <a:gd name="connsiteY3" fmla="*/ 976062 h 5856254"/>
              <a:gd name="connsiteX4" fmla="*/ 11253639 w 11253639"/>
              <a:gd name="connsiteY4" fmla="*/ 4880192 h 5856254"/>
              <a:gd name="connsiteX5" fmla="*/ 10277577 w 11253639"/>
              <a:gd name="connsiteY5" fmla="*/ 5856254 h 5856254"/>
              <a:gd name="connsiteX6" fmla="*/ 976062 w 11253639"/>
              <a:gd name="connsiteY6" fmla="*/ 5856254 h 5856254"/>
              <a:gd name="connsiteX7" fmla="*/ 0 w 11253639"/>
              <a:gd name="connsiteY7" fmla="*/ 4880192 h 5856254"/>
              <a:gd name="connsiteX8" fmla="*/ 0 w 11253639"/>
              <a:gd name="connsiteY8" fmla="*/ 976062 h 585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856254" fill="none" extrusionOk="0">
                <a:moveTo>
                  <a:pt x="0" y="976062"/>
                </a:moveTo>
                <a:cubicBezTo>
                  <a:pt x="1932" y="489291"/>
                  <a:pt x="482557" y="76462"/>
                  <a:pt x="976062" y="0"/>
                </a:cubicBezTo>
                <a:cubicBezTo>
                  <a:pt x="4450169" y="72427"/>
                  <a:pt x="6089250" y="61419"/>
                  <a:pt x="10277577" y="0"/>
                </a:cubicBezTo>
                <a:cubicBezTo>
                  <a:pt x="10802298" y="-98735"/>
                  <a:pt x="11178762" y="414350"/>
                  <a:pt x="11253639" y="976062"/>
                </a:cubicBezTo>
                <a:cubicBezTo>
                  <a:pt x="11354515" y="1715180"/>
                  <a:pt x="11146326" y="3819090"/>
                  <a:pt x="11253639" y="4880192"/>
                </a:cubicBezTo>
                <a:cubicBezTo>
                  <a:pt x="11273745" y="5317215"/>
                  <a:pt x="10758408" y="5790974"/>
                  <a:pt x="10277577" y="5856254"/>
                </a:cubicBezTo>
                <a:cubicBezTo>
                  <a:pt x="7370337" y="5886081"/>
                  <a:pt x="3245293" y="5776948"/>
                  <a:pt x="976062" y="5856254"/>
                </a:cubicBezTo>
                <a:cubicBezTo>
                  <a:pt x="455443" y="5854169"/>
                  <a:pt x="-53863" y="5429907"/>
                  <a:pt x="0" y="4880192"/>
                </a:cubicBezTo>
                <a:cubicBezTo>
                  <a:pt x="50037" y="3083569"/>
                  <a:pt x="770" y="2055280"/>
                  <a:pt x="0" y="976062"/>
                </a:cubicBezTo>
                <a:close/>
              </a:path>
              <a:path w="11253639" h="5856254" stroke="0" extrusionOk="0">
                <a:moveTo>
                  <a:pt x="0" y="976062"/>
                </a:moveTo>
                <a:cubicBezTo>
                  <a:pt x="17857" y="441865"/>
                  <a:pt x="452215" y="31703"/>
                  <a:pt x="976062" y="0"/>
                </a:cubicBezTo>
                <a:cubicBezTo>
                  <a:pt x="4152466" y="123000"/>
                  <a:pt x="7049179" y="-96860"/>
                  <a:pt x="10277577" y="0"/>
                </a:cubicBezTo>
                <a:cubicBezTo>
                  <a:pt x="10793266" y="-17815"/>
                  <a:pt x="11274306" y="395332"/>
                  <a:pt x="11253639" y="976062"/>
                </a:cubicBezTo>
                <a:cubicBezTo>
                  <a:pt x="11256812" y="2727981"/>
                  <a:pt x="11347906" y="3652712"/>
                  <a:pt x="11253639" y="4880192"/>
                </a:cubicBezTo>
                <a:cubicBezTo>
                  <a:pt x="11155972" y="5454639"/>
                  <a:pt x="10724566" y="5841185"/>
                  <a:pt x="10277577" y="5856254"/>
                </a:cubicBezTo>
                <a:cubicBezTo>
                  <a:pt x="7012641" y="5695547"/>
                  <a:pt x="3281227" y="5895921"/>
                  <a:pt x="976062" y="5856254"/>
                </a:cubicBezTo>
                <a:cubicBezTo>
                  <a:pt x="365320" y="5841777"/>
                  <a:pt x="-75406" y="5385095"/>
                  <a:pt x="0" y="4880192"/>
                </a:cubicBezTo>
                <a:cubicBezTo>
                  <a:pt x="32216" y="3380770"/>
                  <a:pt x="57206" y="2798918"/>
                  <a:pt x="0" y="976062"/>
                </a:cubicBezTo>
                <a:close/>
              </a:path>
            </a:pathLst>
          </a:custGeom>
          <a:solidFill>
            <a:schemeClr val="bg1"/>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8">
            <a:extLst>
              <a:ext uri="{FF2B5EF4-FFF2-40B4-BE49-F238E27FC236}">
                <a16:creationId xmlns:a16="http://schemas.microsoft.com/office/drawing/2014/main" id="{6B249B03-AA29-2D41-8C35-0C8848CD3C5D}"/>
              </a:ext>
            </a:extLst>
          </p:cNvPr>
          <p:cNvSpPr txBox="1"/>
          <p:nvPr/>
        </p:nvSpPr>
        <p:spPr>
          <a:xfrm>
            <a:off x="157656" y="727297"/>
            <a:ext cx="12034345" cy="1222874"/>
          </a:xfrm>
          <a:prstGeom prst="rect">
            <a:avLst/>
          </a:prstGeom>
          <a:noFill/>
        </p:spPr>
        <p:txBody>
          <a:bodyPr wrap="square" rtlCol="0">
            <a:prstTxWarp prst="textButton">
              <a:avLst>
                <a:gd name="adj" fmla="val 11166381"/>
              </a:avLst>
            </a:prstTxWarp>
            <a:spAutoFit/>
          </a:bodyPr>
          <a:lstStyle/>
          <a:p>
            <a:pPr algn="ctr">
              <a:lnSpc>
                <a:spcPct val="80000"/>
              </a:lnSpc>
            </a:pPr>
            <a:endPar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ndParaRPr>
          </a:p>
          <a:p>
            <a:pPr algn="ctr">
              <a:lnSpc>
                <a:spcPct val="80000"/>
              </a:lnSpc>
            </a:pPr>
            <a:r>
              <a:rPr lang="en-US" sz="4800" b="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ARCO Typography" panose="020B0603050302020204" pitchFamily="34" charset="2"/>
              </a:rPr>
              <a:t>Thảo </a:t>
            </a:r>
            <a:r>
              <a:rPr lang="en-US" sz="4800" b="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ARCO Typography" panose="020B0603050302020204" pitchFamily="34" charset="2"/>
              </a:rPr>
              <a:t>luận</a:t>
            </a:r>
            <a:r>
              <a:rPr lang="en-US" sz="4800" b="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4800" b="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ARCO Typography" panose="020B0603050302020204" pitchFamily="34" charset="2"/>
              </a:rPr>
              <a:t>nhóm</a:t>
            </a:r>
            <a:r>
              <a:rPr lang="en-US" sz="4800" b="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4800" b="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ARCO Typography" panose="020B0603050302020204" pitchFamily="34" charset="2"/>
              </a:rPr>
              <a:t>đôi</a:t>
            </a:r>
            <a:endParaRPr lang="en-US" sz="48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pic>
        <p:nvPicPr>
          <p:cNvPr id="3" name="Picture 2">
            <a:extLst>
              <a:ext uri="{FF2B5EF4-FFF2-40B4-BE49-F238E27FC236}">
                <a16:creationId xmlns:a16="http://schemas.microsoft.com/office/drawing/2014/main" id="{754BF820-8DA2-400F-B490-0EC324D87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43" y="1899700"/>
            <a:ext cx="10836162" cy="3479821"/>
          </a:xfrm>
          <a:prstGeom prst="rect">
            <a:avLst/>
          </a:prstGeom>
        </p:spPr>
      </p:pic>
    </p:spTree>
    <p:extLst>
      <p:ext uri="{BB962C8B-B14F-4D97-AF65-F5344CB8AC3E}">
        <p14:creationId xmlns:p14="http://schemas.microsoft.com/office/powerpoint/2010/main" val="283548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177420"/>
            <a:ext cx="11253639" cy="6469039"/>
          </a:xfrm>
          <a:custGeom>
            <a:avLst/>
            <a:gdLst>
              <a:gd name="connsiteX0" fmla="*/ 0 w 11253639"/>
              <a:gd name="connsiteY0" fmla="*/ 1078195 h 6469039"/>
              <a:gd name="connsiteX1" fmla="*/ 1078195 w 11253639"/>
              <a:gd name="connsiteY1" fmla="*/ 0 h 6469039"/>
              <a:gd name="connsiteX2" fmla="*/ 10175444 w 11253639"/>
              <a:gd name="connsiteY2" fmla="*/ 0 h 6469039"/>
              <a:gd name="connsiteX3" fmla="*/ 11253639 w 11253639"/>
              <a:gd name="connsiteY3" fmla="*/ 1078195 h 6469039"/>
              <a:gd name="connsiteX4" fmla="*/ 11253639 w 11253639"/>
              <a:gd name="connsiteY4" fmla="*/ 5390844 h 6469039"/>
              <a:gd name="connsiteX5" fmla="*/ 10175444 w 11253639"/>
              <a:gd name="connsiteY5" fmla="*/ 6469039 h 6469039"/>
              <a:gd name="connsiteX6" fmla="*/ 1078195 w 11253639"/>
              <a:gd name="connsiteY6" fmla="*/ 6469039 h 6469039"/>
              <a:gd name="connsiteX7" fmla="*/ 0 w 11253639"/>
              <a:gd name="connsiteY7" fmla="*/ 5390844 h 6469039"/>
              <a:gd name="connsiteX8" fmla="*/ 0 w 11253639"/>
              <a:gd name="connsiteY8" fmla="*/ 1078195 h 646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6469039" fill="none" extrusionOk="0">
                <a:moveTo>
                  <a:pt x="0" y="1078195"/>
                </a:moveTo>
                <a:cubicBezTo>
                  <a:pt x="551" y="497644"/>
                  <a:pt x="532569" y="83656"/>
                  <a:pt x="1078195" y="0"/>
                </a:cubicBezTo>
                <a:cubicBezTo>
                  <a:pt x="2847996" y="72427"/>
                  <a:pt x="7982658" y="61419"/>
                  <a:pt x="10175444" y="0"/>
                </a:cubicBezTo>
                <a:cubicBezTo>
                  <a:pt x="10768070" y="-19583"/>
                  <a:pt x="11217479" y="471786"/>
                  <a:pt x="11253639" y="1078195"/>
                </a:cubicBezTo>
                <a:cubicBezTo>
                  <a:pt x="11354515" y="1604941"/>
                  <a:pt x="11146326" y="4481800"/>
                  <a:pt x="11253639" y="5390844"/>
                </a:cubicBezTo>
                <a:cubicBezTo>
                  <a:pt x="11265443" y="5926408"/>
                  <a:pt x="10701432" y="6391148"/>
                  <a:pt x="10175444" y="6469039"/>
                </a:cubicBezTo>
                <a:cubicBezTo>
                  <a:pt x="6172101" y="6498866"/>
                  <a:pt x="3055856" y="6389733"/>
                  <a:pt x="1078195" y="6469039"/>
                </a:cubicBezTo>
                <a:cubicBezTo>
                  <a:pt x="561524" y="6460131"/>
                  <a:pt x="-110023" y="6008071"/>
                  <a:pt x="0" y="5390844"/>
                </a:cubicBezTo>
                <a:cubicBezTo>
                  <a:pt x="50037" y="3765823"/>
                  <a:pt x="770" y="2185829"/>
                  <a:pt x="0" y="1078195"/>
                </a:cubicBezTo>
                <a:close/>
              </a:path>
              <a:path w="11253639" h="6469039" stroke="0" extrusionOk="0">
                <a:moveTo>
                  <a:pt x="0" y="1078195"/>
                </a:moveTo>
                <a:cubicBezTo>
                  <a:pt x="45074" y="495010"/>
                  <a:pt x="495218" y="26030"/>
                  <a:pt x="1078195" y="0"/>
                </a:cubicBezTo>
                <a:cubicBezTo>
                  <a:pt x="4969529" y="123000"/>
                  <a:pt x="9032522" y="-96860"/>
                  <a:pt x="10175444" y="0"/>
                </a:cubicBezTo>
                <a:cubicBezTo>
                  <a:pt x="10676408" y="-72028"/>
                  <a:pt x="11289455" y="410518"/>
                  <a:pt x="11253639" y="1078195"/>
                </a:cubicBezTo>
                <a:cubicBezTo>
                  <a:pt x="11256812" y="2058743"/>
                  <a:pt x="11347906" y="3862322"/>
                  <a:pt x="11253639" y="5390844"/>
                </a:cubicBezTo>
                <a:cubicBezTo>
                  <a:pt x="11146901" y="6024984"/>
                  <a:pt x="10757200" y="6466794"/>
                  <a:pt x="10175444" y="6469039"/>
                </a:cubicBezTo>
                <a:cubicBezTo>
                  <a:pt x="7695950" y="6308332"/>
                  <a:pt x="5449412" y="6508706"/>
                  <a:pt x="1078195" y="6469039"/>
                </a:cubicBezTo>
                <a:cubicBezTo>
                  <a:pt x="461656" y="6464784"/>
                  <a:pt x="-15031" y="5979506"/>
                  <a:pt x="0" y="5390844"/>
                </a:cubicBezTo>
                <a:cubicBezTo>
                  <a:pt x="32216" y="3414209"/>
                  <a:pt x="57206" y="2715845"/>
                  <a:pt x="0" y="1078195"/>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510A2A-0AA2-3F67-9742-7CF00725128B}"/>
              </a:ext>
            </a:extLst>
          </p:cNvPr>
          <p:cNvSpPr/>
          <p:nvPr/>
        </p:nvSpPr>
        <p:spPr>
          <a:xfrm>
            <a:off x="1193680" y="559309"/>
            <a:ext cx="10145234" cy="1303357"/>
          </a:xfrm>
          <a:prstGeom prst="roundRect">
            <a:avLst/>
          </a:prstGeom>
          <a:solidFill>
            <a:schemeClr val="accent5">
              <a:lumMod val="40000"/>
              <a:lumOff val="6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a:solidFill>
                  <a:sysClr val="windowText" lastClr="000000"/>
                </a:solidFill>
                <a:latin typeface="Calibri" panose="020F0502020204030204" pitchFamily="34" charset="0"/>
                <a:cs typeface="Calibri" panose="020F0502020204030204" pitchFamily="34" charset="0"/>
              </a:rPr>
              <a:t>Đoạn đầu giới thiệu những thông tin gì về lễ hội đèn lồng nổi tại Ha-oai?</a:t>
            </a:r>
          </a:p>
        </p:txBody>
      </p:sp>
      <p:pic>
        <p:nvPicPr>
          <p:cNvPr id="3" name="Picture 2" descr="Free vector vector number set 3d font">
            <a:extLst>
              <a:ext uri="{FF2B5EF4-FFF2-40B4-BE49-F238E27FC236}">
                <a16:creationId xmlns:a16="http://schemas.microsoft.com/office/drawing/2014/main" id="{D1F0649C-CB63-7C3F-F9C7-922542F1033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359996" y="346565"/>
            <a:ext cx="1224801" cy="115700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0">
            <a:extLst>
              <a:ext uri="{FF2B5EF4-FFF2-40B4-BE49-F238E27FC236}">
                <a16:creationId xmlns:a16="http://schemas.microsoft.com/office/drawing/2014/main" id="{159E28A1-5309-7D06-EEE3-889D01A439BC}"/>
              </a:ext>
            </a:extLst>
          </p:cNvPr>
          <p:cNvGrpSpPr/>
          <p:nvPr/>
        </p:nvGrpSpPr>
        <p:grpSpPr>
          <a:xfrm>
            <a:off x="544195" y="3373414"/>
            <a:ext cx="10699289" cy="2164715"/>
            <a:chOff x="473265" y="4763347"/>
            <a:chExt cx="10699289" cy="2164715"/>
          </a:xfrm>
        </p:grpSpPr>
        <p:sp>
          <p:nvSpPr>
            <p:cNvPr id="6" name="TextBox 16">
              <a:extLst>
                <a:ext uri="{FF2B5EF4-FFF2-40B4-BE49-F238E27FC236}">
                  <a16:creationId xmlns:a16="http://schemas.microsoft.com/office/drawing/2014/main" id="{29554C8C-5D6F-08EE-9D28-B67EB6A14EC6}"/>
                </a:ext>
              </a:extLst>
            </p:cNvPr>
            <p:cNvSpPr txBox="1"/>
            <p:nvPr/>
          </p:nvSpPr>
          <p:spPr>
            <a:xfrm>
              <a:off x="917046" y="4782794"/>
              <a:ext cx="10255508" cy="2145268"/>
            </a:xfrm>
            <a:prstGeom prst="roundRect">
              <a:avLst/>
            </a:prstGeom>
            <a:solidFill>
              <a:srgbClr val="FFEBFF"/>
            </a:solidFill>
            <a:ln w="38100">
              <a:solidFill>
                <a:srgbClr val="FF5050"/>
              </a:solidFill>
            </a:ln>
          </p:spPr>
          <p:txBody>
            <a:bodyPr wrap="square" rtlCol="0">
              <a:spAutoFit/>
            </a:bodyPr>
            <a:lstStyle/>
            <a:p>
              <a:pPr algn="just"/>
              <a:r>
                <a:rPr lang="vi-VN" sz="3000" b="1">
                  <a:ea typeface="Roboto" panose="02000000000000000000" pitchFamily="2" charset="0"/>
                </a:rPr>
                <a:t>Lễ hội đèn lồng nổi tại Ha-oai được tổ chức lần đầu tiên vào năm 1999, do bà Sin-xô i-tô khởi xướng. Hành động thả đèn lồng lên dòng nước thể hiện niềm hi vọng một thế giới tươi sáng hơn </a:t>
              </a:r>
              <a:endParaRPr lang="vi-VN" sz="3000">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6"/>
            <a:stretch>
              <a:fillRect/>
            </a:stretch>
          </p:blipFill>
          <p:spPr>
            <a:xfrm>
              <a:off x="473265" y="4763347"/>
              <a:ext cx="887562" cy="802640"/>
            </a:xfrm>
            <a:prstGeom prst="rect">
              <a:avLst/>
            </a:prstGeom>
          </p:spPr>
        </p:pic>
      </p:grpSp>
      <p:sp>
        <p:nvSpPr>
          <p:cNvPr id="25" name="Rectangle: Rounded Corners 21">
            <a:extLst>
              <a:ext uri="{FF2B5EF4-FFF2-40B4-BE49-F238E27FC236}">
                <a16:creationId xmlns:a16="http://schemas.microsoft.com/office/drawing/2014/main" id="{18BA0015-D64A-A954-4FEF-0813B76B1CC4}"/>
              </a:ext>
            </a:extLst>
          </p:cNvPr>
          <p:cNvSpPr/>
          <p:nvPr/>
        </p:nvSpPr>
        <p:spPr>
          <a:xfrm>
            <a:off x="4467346" y="2026062"/>
            <a:ext cx="3296768" cy="796835"/>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w="9525">
                  <a:solidFill>
                    <a:srgbClr val="0070C0"/>
                  </a:solidFill>
                  <a:prstDash val="solid"/>
                </a:ln>
                <a:solidFill>
                  <a:srgbClr val="0070C0"/>
                </a:solidFill>
                <a:latin typeface="iCiel Pony" panose="02000000000000000000" pitchFamily="2" charset="0"/>
              </a:rPr>
              <a:t>Đọc đoạn 1:</a:t>
            </a:r>
            <a:endParaRPr lang="en-US" sz="3600" dirty="0">
              <a:ln w="9525">
                <a:solidFill>
                  <a:srgbClr val="0070C0"/>
                </a:solidFill>
                <a:prstDash val="solid"/>
              </a:ln>
              <a:solidFill>
                <a:srgbClr val="0070C0"/>
              </a:solidFill>
              <a:latin typeface="iCiel Pony" panose="02000000000000000000" pitchFamily="2" charset="0"/>
            </a:endParaRPr>
          </a:p>
        </p:txBody>
      </p:sp>
    </p:spTree>
    <p:extLst>
      <p:ext uri="{BB962C8B-B14F-4D97-AF65-F5344CB8AC3E}">
        <p14:creationId xmlns:p14="http://schemas.microsoft.com/office/powerpoint/2010/main" val="275382876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1457326" y="306009"/>
            <a:ext cx="9286874" cy="3251580"/>
          </a:xfrm>
          <a:custGeom>
            <a:avLst/>
            <a:gdLst>
              <a:gd name="connsiteX0" fmla="*/ 0 w 9286874"/>
              <a:gd name="connsiteY0" fmla="*/ 541941 h 3251580"/>
              <a:gd name="connsiteX1" fmla="*/ 541941 w 9286874"/>
              <a:gd name="connsiteY1" fmla="*/ 0 h 3251580"/>
              <a:gd name="connsiteX2" fmla="*/ 8744933 w 9286874"/>
              <a:gd name="connsiteY2" fmla="*/ 0 h 3251580"/>
              <a:gd name="connsiteX3" fmla="*/ 9286874 w 9286874"/>
              <a:gd name="connsiteY3" fmla="*/ 541941 h 3251580"/>
              <a:gd name="connsiteX4" fmla="*/ 9286874 w 9286874"/>
              <a:gd name="connsiteY4" fmla="*/ 2709639 h 3251580"/>
              <a:gd name="connsiteX5" fmla="*/ 8744933 w 9286874"/>
              <a:gd name="connsiteY5" fmla="*/ 3251580 h 3251580"/>
              <a:gd name="connsiteX6" fmla="*/ 541941 w 9286874"/>
              <a:gd name="connsiteY6" fmla="*/ 3251580 h 3251580"/>
              <a:gd name="connsiteX7" fmla="*/ 0 w 9286874"/>
              <a:gd name="connsiteY7" fmla="*/ 2709639 h 3251580"/>
              <a:gd name="connsiteX8" fmla="*/ 0 w 9286874"/>
              <a:gd name="connsiteY8" fmla="*/ 541941 h 325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74" h="3251580" fill="none" extrusionOk="0">
                <a:moveTo>
                  <a:pt x="0" y="541941"/>
                </a:moveTo>
                <a:cubicBezTo>
                  <a:pt x="1225" y="275793"/>
                  <a:pt x="248172" y="9292"/>
                  <a:pt x="541941" y="0"/>
                </a:cubicBezTo>
                <a:cubicBezTo>
                  <a:pt x="4341468" y="72427"/>
                  <a:pt x="7668291" y="61419"/>
                  <a:pt x="8744933" y="0"/>
                </a:cubicBezTo>
                <a:cubicBezTo>
                  <a:pt x="9037339" y="-47495"/>
                  <a:pt x="9266170" y="236373"/>
                  <a:pt x="9286874" y="541941"/>
                </a:cubicBezTo>
                <a:cubicBezTo>
                  <a:pt x="9387750" y="1313068"/>
                  <a:pt x="9179561" y="2358278"/>
                  <a:pt x="9286874" y="2709639"/>
                </a:cubicBezTo>
                <a:cubicBezTo>
                  <a:pt x="9293810" y="2973742"/>
                  <a:pt x="9011803" y="3215219"/>
                  <a:pt x="8744933" y="3251580"/>
                </a:cubicBezTo>
                <a:cubicBezTo>
                  <a:pt x="5927289" y="3281407"/>
                  <a:pt x="1830774" y="3172274"/>
                  <a:pt x="541941" y="3251580"/>
                </a:cubicBezTo>
                <a:cubicBezTo>
                  <a:pt x="253073" y="3250400"/>
                  <a:pt x="-49040" y="3018642"/>
                  <a:pt x="0" y="2709639"/>
                </a:cubicBezTo>
                <a:cubicBezTo>
                  <a:pt x="50037" y="1884115"/>
                  <a:pt x="770" y="1559888"/>
                  <a:pt x="0" y="541941"/>
                </a:cubicBezTo>
                <a:close/>
              </a:path>
              <a:path w="9286874" h="3251580" stroke="0" extrusionOk="0">
                <a:moveTo>
                  <a:pt x="0" y="541941"/>
                </a:moveTo>
                <a:cubicBezTo>
                  <a:pt x="44274" y="254703"/>
                  <a:pt x="253523" y="22685"/>
                  <a:pt x="541941" y="0"/>
                </a:cubicBezTo>
                <a:cubicBezTo>
                  <a:pt x="4281977" y="123000"/>
                  <a:pt x="7819082" y="-96860"/>
                  <a:pt x="8744933" y="0"/>
                </a:cubicBezTo>
                <a:cubicBezTo>
                  <a:pt x="9024540" y="-15013"/>
                  <a:pt x="9292114" y="232070"/>
                  <a:pt x="9286874" y="541941"/>
                </a:cubicBezTo>
                <a:cubicBezTo>
                  <a:pt x="9290047" y="950487"/>
                  <a:pt x="9381141" y="2232789"/>
                  <a:pt x="9286874" y="2709639"/>
                </a:cubicBezTo>
                <a:cubicBezTo>
                  <a:pt x="9276442" y="3012724"/>
                  <a:pt x="9001449" y="3244577"/>
                  <a:pt x="8744933" y="3251580"/>
                </a:cubicBezTo>
                <a:cubicBezTo>
                  <a:pt x="7598108" y="3090873"/>
                  <a:pt x="4232072" y="3291247"/>
                  <a:pt x="541941" y="3251580"/>
                </a:cubicBezTo>
                <a:cubicBezTo>
                  <a:pt x="211262" y="3245243"/>
                  <a:pt x="-7003" y="3005772"/>
                  <a:pt x="0" y="2709639"/>
                </a:cubicBezTo>
                <a:cubicBezTo>
                  <a:pt x="32216" y="2051174"/>
                  <a:pt x="57206" y="1118824"/>
                  <a:pt x="0" y="541941"/>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613C81B6-6637-FBC0-A1CD-5BEEC3B45FD4}"/>
              </a:ext>
            </a:extLst>
          </p:cNvPr>
          <p:cNvSpPr txBox="1"/>
          <p:nvPr/>
        </p:nvSpPr>
        <p:spPr>
          <a:xfrm>
            <a:off x="2826533" y="560860"/>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1:</a:t>
            </a:r>
            <a:endParaRPr lang="sv-SE" sz="4800" dirty="0">
              <a:solidFill>
                <a:srgbClr val="00B0F0"/>
              </a:solidFill>
              <a:latin typeface="iCiel Pony" panose="02000000000000000000" pitchFamily="2" charset="-93"/>
              <a:cs typeface="Arial" panose="020B0604020202020204" pitchFamily="34" charset="0"/>
            </a:endParaRPr>
          </a:p>
        </p:txBody>
      </p:sp>
      <p:sp>
        <p:nvSpPr>
          <p:cNvPr id="8" name="Hộp Văn bản 7">
            <a:extLst>
              <a:ext uri="{FF2B5EF4-FFF2-40B4-BE49-F238E27FC236}">
                <a16:creationId xmlns:a16="http://schemas.microsoft.com/office/drawing/2014/main" id="{CA6AA0C9-53E6-F971-858F-E1B12F6C7BF7}"/>
              </a:ext>
            </a:extLst>
          </p:cNvPr>
          <p:cNvSpPr txBox="1"/>
          <p:nvPr/>
        </p:nvSpPr>
        <p:spPr>
          <a:xfrm>
            <a:off x="1895614" y="1391857"/>
            <a:ext cx="8400769" cy="1754326"/>
          </a:xfrm>
          <a:prstGeom prst="rect">
            <a:avLst/>
          </a:prstGeom>
          <a:noFill/>
        </p:spPr>
        <p:txBody>
          <a:bodyPr wrap="square">
            <a:spAutoFit/>
          </a:bodyPr>
          <a:lstStyle/>
          <a:p>
            <a:pPr algn="ctr"/>
            <a:r>
              <a:rPr lang="en-US" sz="5400">
                <a:latin typeface="Calibri" panose="020F0502020204030204" pitchFamily="34" charset="0"/>
                <a:ea typeface="Times New Roman" panose="02020603050405020304" pitchFamily="18" charset="0"/>
                <a:cs typeface="Calibri" panose="020F0502020204030204" pitchFamily="34" charset="0"/>
              </a:rPr>
              <a:t>Giới thiệu về lễ hội đèn lồng nổi tại Ha-oai.</a:t>
            </a:r>
            <a:endParaRPr lang="en-US" sz="5400">
              <a:latin typeface="Calibri" panose="020F0502020204030204" pitchFamily="34" charset="0"/>
              <a:cs typeface="Calibri" panose="020F0502020204030204" pitchFamily="34" charset="0"/>
            </a:endParaRPr>
          </a:p>
        </p:txBody>
      </p:sp>
      <p:pic>
        <p:nvPicPr>
          <p:cNvPr id="9" name="Picture 11" descr="A picture containing text&#10;&#10;Description automatically generated">
            <a:extLst>
              <a:ext uri="{FF2B5EF4-FFF2-40B4-BE49-F238E27FC236}">
                <a16:creationId xmlns:a16="http://schemas.microsoft.com/office/drawing/2014/main" id="{E7207B25-83D9-D2CB-2860-DA0187BF2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37212" y="3330849"/>
            <a:ext cx="2917574" cy="3451571"/>
          </a:xfrm>
          <a:prstGeom prst="rect">
            <a:avLst/>
          </a:prstGeom>
        </p:spPr>
      </p:pic>
    </p:spTree>
    <p:extLst>
      <p:ext uri="{BB962C8B-B14F-4D97-AF65-F5344CB8AC3E}">
        <p14:creationId xmlns:p14="http://schemas.microsoft.com/office/powerpoint/2010/main" val="3935246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ình chữ nhật: Góc Tròn 3">
            <a:extLst>
              <a:ext uri="{FF2B5EF4-FFF2-40B4-BE49-F238E27FC236}">
                <a16:creationId xmlns:a16="http://schemas.microsoft.com/office/drawing/2014/main" id="{7DE1A745-8CFF-977F-8CF0-6625DBE11CA2}"/>
              </a:ext>
            </a:extLst>
          </p:cNvPr>
          <p:cNvSpPr/>
          <p:nvPr/>
        </p:nvSpPr>
        <p:spPr>
          <a:xfrm>
            <a:off x="1146034" y="1037992"/>
            <a:ext cx="10259651" cy="579358"/>
          </a:xfrm>
          <a:prstGeom prst="roundRect">
            <a:avLst/>
          </a:prstGeom>
          <a:solidFill>
            <a:srgbClr val="FFCCFF"/>
          </a:solidFill>
          <a:ln w="381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Calibri" panose="020F0502020204030204" pitchFamily="34" charset="0"/>
                <a:cs typeface="Calibri" panose="020F0502020204030204" pitchFamily="34" charset="0"/>
              </a:rPr>
              <a:t>Nói về mỗi hoạt động trong lễ hội bằng 1 – 2 câu:</a:t>
            </a:r>
          </a:p>
        </p:txBody>
      </p:sp>
      <p:pic>
        <p:nvPicPr>
          <p:cNvPr id="8" name="Picture 2" descr="Free vector vector number set 3d font">
            <a:extLst>
              <a:ext uri="{FF2B5EF4-FFF2-40B4-BE49-F238E27FC236}">
                <a16:creationId xmlns:a16="http://schemas.microsoft.com/office/drawing/2014/main" id="{6367D507-F9CC-93FC-CBBD-0C792971BF7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737004" y="921463"/>
            <a:ext cx="818060" cy="881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8705E0-5E9F-483D-AA8A-382624D8F454}"/>
              </a:ext>
            </a:extLst>
          </p:cNvPr>
          <p:cNvPicPr>
            <a:picLocks noChangeAspect="1"/>
          </p:cNvPicPr>
          <p:nvPr/>
        </p:nvPicPr>
        <p:blipFill rotWithShape="1">
          <a:blip r:embed="rId5">
            <a:extLst>
              <a:ext uri="{28A0092B-C50C-407E-A947-70E740481C1C}">
                <a14:useLocalDpi xmlns:a14="http://schemas.microsoft.com/office/drawing/2010/main" val="0"/>
              </a:ext>
            </a:extLst>
          </a:blip>
          <a:srcRect l="7756" t="28335" r="3528" b="30372"/>
          <a:stretch/>
        </p:blipFill>
        <p:spPr>
          <a:xfrm>
            <a:off x="469180" y="2205144"/>
            <a:ext cx="11355845" cy="1697356"/>
          </a:xfrm>
          <a:prstGeom prst="rect">
            <a:avLst/>
          </a:prstGeom>
        </p:spPr>
      </p:pic>
    </p:spTree>
    <p:extLst>
      <p:ext uri="{BB962C8B-B14F-4D97-AF65-F5344CB8AC3E}">
        <p14:creationId xmlns:p14="http://schemas.microsoft.com/office/powerpoint/2010/main" val="206321571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20">
            <a:extLst>
              <a:ext uri="{FF2B5EF4-FFF2-40B4-BE49-F238E27FC236}">
                <a16:creationId xmlns:a16="http://schemas.microsoft.com/office/drawing/2014/main" id="{159E28A1-5309-7D06-EEE3-889D01A439BC}"/>
              </a:ext>
            </a:extLst>
          </p:cNvPr>
          <p:cNvGrpSpPr/>
          <p:nvPr/>
        </p:nvGrpSpPr>
        <p:grpSpPr>
          <a:xfrm>
            <a:off x="597936" y="3763429"/>
            <a:ext cx="10699289" cy="802640"/>
            <a:chOff x="473265" y="4763347"/>
            <a:chExt cx="10699289" cy="802640"/>
          </a:xfrm>
        </p:grpSpPr>
        <p:sp>
          <p:nvSpPr>
            <p:cNvPr id="6" name="TextBox 16">
              <a:extLst>
                <a:ext uri="{FF2B5EF4-FFF2-40B4-BE49-F238E27FC236}">
                  <a16:creationId xmlns:a16="http://schemas.microsoft.com/office/drawing/2014/main" id="{29554C8C-5D6F-08EE-9D28-B67EB6A14EC6}"/>
                </a:ext>
              </a:extLst>
            </p:cNvPr>
            <p:cNvSpPr txBox="1"/>
            <p:nvPr/>
          </p:nvSpPr>
          <p:spPr>
            <a:xfrm>
              <a:off x="917046" y="4782794"/>
              <a:ext cx="10255508" cy="709202"/>
            </a:xfrm>
            <a:prstGeom prst="roundRect">
              <a:avLst/>
            </a:prstGeom>
            <a:solidFill>
              <a:srgbClr val="FFEBFF"/>
            </a:solidFill>
            <a:ln w="38100">
              <a:solidFill>
                <a:srgbClr val="FF5050"/>
              </a:solidFill>
            </a:ln>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Hoạt động bắt đầu lễ hội rất thú vị với tiếng thổi pũ. </a:t>
              </a:r>
              <a:endParaRPr kumimoji="0" lang="vi-VN" sz="3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4"/>
            <a:stretch>
              <a:fillRect/>
            </a:stretch>
          </p:blipFill>
          <p:spPr>
            <a:xfrm>
              <a:off x="473265" y="4763347"/>
              <a:ext cx="887562" cy="802640"/>
            </a:xfrm>
            <a:prstGeom prst="rect">
              <a:avLst/>
            </a:prstGeom>
          </p:spPr>
        </p:pic>
      </p:grpSp>
      <p:sp>
        <p:nvSpPr>
          <p:cNvPr id="4" name="Hình chữ nhật: Góc Tròn 3">
            <a:extLst>
              <a:ext uri="{FF2B5EF4-FFF2-40B4-BE49-F238E27FC236}">
                <a16:creationId xmlns:a16="http://schemas.microsoft.com/office/drawing/2014/main" id="{7DE1A745-8CFF-977F-8CF0-6625DBE11CA2}"/>
              </a:ext>
            </a:extLst>
          </p:cNvPr>
          <p:cNvSpPr/>
          <p:nvPr/>
        </p:nvSpPr>
        <p:spPr>
          <a:xfrm>
            <a:off x="1146034" y="1037992"/>
            <a:ext cx="10259651" cy="579358"/>
          </a:xfrm>
          <a:prstGeom prst="roundRect">
            <a:avLst/>
          </a:prstGeom>
          <a:solidFill>
            <a:srgbClr val="FFCCFF"/>
          </a:solidFill>
          <a:ln w="381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Nói về mỗi hoạt động trong lễ hội bằng 1 – 2 câu:</a:t>
            </a:r>
          </a:p>
        </p:txBody>
      </p:sp>
      <p:pic>
        <p:nvPicPr>
          <p:cNvPr id="8" name="Picture 2" descr="Free vector vector number set 3d font">
            <a:extLst>
              <a:ext uri="{FF2B5EF4-FFF2-40B4-BE49-F238E27FC236}">
                <a16:creationId xmlns:a16="http://schemas.microsoft.com/office/drawing/2014/main" id="{6367D507-F9CC-93FC-CBBD-0C792971BF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737004" y="921463"/>
            <a:ext cx="818060" cy="881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8705E0-5E9F-483D-AA8A-382624D8F454}"/>
              </a:ext>
            </a:extLst>
          </p:cNvPr>
          <p:cNvPicPr>
            <a:picLocks noChangeAspect="1"/>
          </p:cNvPicPr>
          <p:nvPr/>
        </p:nvPicPr>
        <p:blipFill rotWithShape="1">
          <a:blip r:embed="rId7">
            <a:extLst>
              <a:ext uri="{28A0092B-C50C-407E-A947-70E740481C1C}">
                <a14:useLocalDpi xmlns:a14="http://schemas.microsoft.com/office/drawing/2010/main" val="0"/>
              </a:ext>
            </a:extLst>
          </a:blip>
          <a:srcRect l="7756" t="28335" r="52662" b="50210"/>
          <a:stretch/>
        </p:blipFill>
        <p:spPr>
          <a:xfrm>
            <a:off x="2438612" y="2004887"/>
            <a:ext cx="6820614" cy="1187205"/>
          </a:xfrm>
          <a:prstGeom prst="rect">
            <a:avLst/>
          </a:prstGeom>
        </p:spPr>
      </p:pic>
    </p:spTree>
    <p:extLst>
      <p:ext uri="{BB962C8B-B14F-4D97-AF65-F5344CB8AC3E}">
        <p14:creationId xmlns:p14="http://schemas.microsoft.com/office/powerpoint/2010/main" val="573165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20">
            <a:extLst>
              <a:ext uri="{FF2B5EF4-FFF2-40B4-BE49-F238E27FC236}">
                <a16:creationId xmlns:a16="http://schemas.microsoft.com/office/drawing/2014/main" id="{159E28A1-5309-7D06-EEE3-889D01A439BC}"/>
              </a:ext>
            </a:extLst>
          </p:cNvPr>
          <p:cNvGrpSpPr/>
          <p:nvPr/>
        </p:nvGrpSpPr>
        <p:grpSpPr>
          <a:xfrm>
            <a:off x="469180" y="2246785"/>
            <a:ext cx="10699289" cy="3384695"/>
            <a:chOff x="473265" y="4763347"/>
            <a:chExt cx="10699289" cy="3384695"/>
          </a:xfrm>
        </p:grpSpPr>
        <p:sp>
          <p:nvSpPr>
            <p:cNvPr id="6" name="TextBox 16">
              <a:extLst>
                <a:ext uri="{FF2B5EF4-FFF2-40B4-BE49-F238E27FC236}">
                  <a16:creationId xmlns:a16="http://schemas.microsoft.com/office/drawing/2014/main" id="{29554C8C-5D6F-08EE-9D28-B67EB6A14EC6}"/>
                </a:ext>
              </a:extLst>
            </p:cNvPr>
            <p:cNvSpPr txBox="1"/>
            <p:nvPr/>
          </p:nvSpPr>
          <p:spPr>
            <a:xfrm>
              <a:off x="917046" y="4782794"/>
              <a:ext cx="10255508" cy="336524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Hoạt động </a:t>
              </a: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đặc sắc nhất</a:t>
              </a:r>
              <a:r>
                <a:rPr kumimoji="0" lang="vi-VN"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lễ hội</a:t>
              </a: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là:</a:t>
              </a:r>
              <a:r>
                <a:rPr kumimoji="0" lang="vi-VN"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Nghi thức thả sáu chiếc đèn lồng là lời cầu nguyện đến những nạn nhân của chiến tranh, những người gặp thiên tai, nạn đói hay bệnh tật và những loài động, thực vật có nguy cơ tuyệt chủng. </a:t>
              </a:r>
              <a:endParaRPr kumimoji="0" lang="vi-VN" sz="3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4"/>
            <a:stretch>
              <a:fillRect/>
            </a:stretch>
          </p:blipFill>
          <p:spPr>
            <a:xfrm>
              <a:off x="473265" y="4763347"/>
              <a:ext cx="887562" cy="802640"/>
            </a:xfrm>
            <a:prstGeom prst="rect">
              <a:avLst/>
            </a:prstGeom>
          </p:spPr>
        </p:pic>
      </p:grpSp>
      <p:sp>
        <p:nvSpPr>
          <p:cNvPr id="4" name="Hình chữ nhật: Góc Tròn 3">
            <a:extLst>
              <a:ext uri="{FF2B5EF4-FFF2-40B4-BE49-F238E27FC236}">
                <a16:creationId xmlns:a16="http://schemas.microsoft.com/office/drawing/2014/main" id="{7DE1A745-8CFF-977F-8CF0-6625DBE11CA2}"/>
              </a:ext>
            </a:extLst>
          </p:cNvPr>
          <p:cNvSpPr/>
          <p:nvPr/>
        </p:nvSpPr>
        <p:spPr>
          <a:xfrm>
            <a:off x="1134159" y="686662"/>
            <a:ext cx="10259651" cy="579358"/>
          </a:xfrm>
          <a:prstGeom prst="roundRect">
            <a:avLst/>
          </a:prstGeom>
          <a:solidFill>
            <a:srgbClr val="FFCCFF"/>
          </a:solidFill>
          <a:ln w="381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Nói về mỗi hoạt động trong lễ hội bằng 1 – 2 câu:</a:t>
            </a:r>
          </a:p>
        </p:txBody>
      </p:sp>
      <p:pic>
        <p:nvPicPr>
          <p:cNvPr id="8" name="Picture 2" descr="Free vector vector number set 3d font">
            <a:extLst>
              <a:ext uri="{FF2B5EF4-FFF2-40B4-BE49-F238E27FC236}">
                <a16:creationId xmlns:a16="http://schemas.microsoft.com/office/drawing/2014/main" id="{6367D507-F9CC-93FC-CBBD-0C792971BF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725129" y="570133"/>
            <a:ext cx="818060" cy="881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8705E0-5E9F-483D-AA8A-382624D8F454}"/>
              </a:ext>
            </a:extLst>
          </p:cNvPr>
          <p:cNvPicPr>
            <a:picLocks noChangeAspect="1"/>
          </p:cNvPicPr>
          <p:nvPr/>
        </p:nvPicPr>
        <p:blipFill rotWithShape="1">
          <a:blip r:embed="rId7">
            <a:extLst>
              <a:ext uri="{28A0092B-C50C-407E-A947-70E740481C1C}">
                <a14:useLocalDpi xmlns:a14="http://schemas.microsoft.com/office/drawing/2010/main" val="0"/>
              </a:ext>
            </a:extLst>
          </a:blip>
          <a:srcRect l="50709" t="26932" r="5332" b="51614"/>
          <a:stretch/>
        </p:blipFill>
        <p:spPr>
          <a:xfrm>
            <a:off x="3124024" y="1364887"/>
            <a:ext cx="5626819" cy="881898"/>
          </a:xfrm>
          <a:prstGeom prst="rect">
            <a:avLst/>
          </a:prstGeom>
        </p:spPr>
      </p:pic>
    </p:spTree>
    <p:extLst>
      <p:ext uri="{BB962C8B-B14F-4D97-AF65-F5344CB8AC3E}">
        <p14:creationId xmlns:p14="http://schemas.microsoft.com/office/powerpoint/2010/main" val="5624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20">
            <a:extLst>
              <a:ext uri="{FF2B5EF4-FFF2-40B4-BE49-F238E27FC236}">
                <a16:creationId xmlns:a16="http://schemas.microsoft.com/office/drawing/2014/main" id="{159E28A1-5309-7D06-EEE3-889D01A439BC}"/>
              </a:ext>
            </a:extLst>
          </p:cNvPr>
          <p:cNvGrpSpPr/>
          <p:nvPr/>
        </p:nvGrpSpPr>
        <p:grpSpPr>
          <a:xfrm>
            <a:off x="553582" y="3153495"/>
            <a:ext cx="10598623" cy="2056672"/>
            <a:chOff x="473265" y="4763347"/>
            <a:chExt cx="10598623" cy="2056672"/>
          </a:xfrm>
        </p:grpSpPr>
        <p:sp>
          <p:nvSpPr>
            <p:cNvPr id="6" name="TextBox 16">
              <a:extLst>
                <a:ext uri="{FF2B5EF4-FFF2-40B4-BE49-F238E27FC236}">
                  <a16:creationId xmlns:a16="http://schemas.microsoft.com/office/drawing/2014/main" id="{29554C8C-5D6F-08EE-9D28-B67EB6A14EC6}"/>
                </a:ext>
              </a:extLst>
            </p:cNvPr>
            <p:cNvSpPr txBox="1"/>
            <p:nvPr/>
          </p:nvSpPr>
          <p:spPr>
            <a:xfrm>
              <a:off x="917046" y="4782794"/>
              <a:ext cx="10154842" cy="2037225"/>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Hoạt động kết thúc lễ hội thật ấn tượng với hình ảnh hàng nghìn chiếc đèn lồng sáng lung linh, thả trôi trên biển cùng với những lời nguyện cầu, lời chúc</a:t>
              </a:r>
              <a:endParaRPr kumimoji="0" lang="vi-VN" sz="3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4"/>
            <a:stretch>
              <a:fillRect/>
            </a:stretch>
          </p:blipFill>
          <p:spPr>
            <a:xfrm>
              <a:off x="473265" y="4763347"/>
              <a:ext cx="887562" cy="802640"/>
            </a:xfrm>
            <a:prstGeom prst="rect">
              <a:avLst/>
            </a:prstGeom>
          </p:spPr>
        </p:pic>
      </p:grpSp>
      <p:sp>
        <p:nvSpPr>
          <p:cNvPr id="4" name="Hình chữ nhật: Góc Tròn 3">
            <a:extLst>
              <a:ext uri="{FF2B5EF4-FFF2-40B4-BE49-F238E27FC236}">
                <a16:creationId xmlns:a16="http://schemas.microsoft.com/office/drawing/2014/main" id="{7DE1A745-8CFF-977F-8CF0-6625DBE11CA2}"/>
              </a:ext>
            </a:extLst>
          </p:cNvPr>
          <p:cNvSpPr/>
          <p:nvPr/>
        </p:nvSpPr>
        <p:spPr>
          <a:xfrm>
            <a:off x="1146034" y="1037992"/>
            <a:ext cx="10259651" cy="579358"/>
          </a:xfrm>
          <a:prstGeom prst="roundRect">
            <a:avLst/>
          </a:prstGeom>
          <a:solidFill>
            <a:srgbClr val="FFCCFF"/>
          </a:solidFill>
          <a:ln w="381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Nói về mỗi hoạt động trong lễ hội bằng 1 – 2 câu:</a:t>
            </a:r>
          </a:p>
        </p:txBody>
      </p:sp>
      <p:pic>
        <p:nvPicPr>
          <p:cNvPr id="8" name="Picture 2" descr="Free vector vector number set 3d font">
            <a:extLst>
              <a:ext uri="{FF2B5EF4-FFF2-40B4-BE49-F238E27FC236}">
                <a16:creationId xmlns:a16="http://schemas.microsoft.com/office/drawing/2014/main" id="{6367D507-F9CC-93FC-CBBD-0C792971BF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737004" y="921463"/>
            <a:ext cx="818060" cy="881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8705E0-5E9F-483D-AA8A-382624D8F454}"/>
              </a:ext>
            </a:extLst>
          </p:cNvPr>
          <p:cNvPicPr>
            <a:picLocks noChangeAspect="1"/>
          </p:cNvPicPr>
          <p:nvPr/>
        </p:nvPicPr>
        <p:blipFill rotWithShape="1">
          <a:blip r:embed="rId7">
            <a:extLst>
              <a:ext uri="{28A0092B-C50C-407E-A947-70E740481C1C}">
                <a14:useLocalDpi xmlns:a14="http://schemas.microsoft.com/office/drawing/2010/main" val="0"/>
              </a:ext>
            </a:extLst>
          </a:blip>
          <a:srcRect l="25907" t="47427" r="31045" b="29466"/>
          <a:stretch/>
        </p:blipFill>
        <p:spPr>
          <a:xfrm>
            <a:off x="2024244" y="1770267"/>
            <a:ext cx="7657301" cy="1319849"/>
          </a:xfrm>
          <a:prstGeom prst="rect">
            <a:avLst/>
          </a:prstGeom>
        </p:spPr>
      </p:pic>
    </p:spTree>
    <p:extLst>
      <p:ext uri="{BB962C8B-B14F-4D97-AF65-F5344CB8AC3E}">
        <p14:creationId xmlns:p14="http://schemas.microsoft.com/office/powerpoint/2010/main" val="1586521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1457326" y="306009"/>
            <a:ext cx="9286874" cy="3251580"/>
          </a:xfrm>
          <a:custGeom>
            <a:avLst/>
            <a:gdLst>
              <a:gd name="connsiteX0" fmla="*/ 0 w 9286874"/>
              <a:gd name="connsiteY0" fmla="*/ 541941 h 3251580"/>
              <a:gd name="connsiteX1" fmla="*/ 541941 w 9286874"/>
              <a:gd name="connsiteY1" fmla="*/ 0 h 3251580"/>
              <a:gd name="connsiteX2" fmla="*/ 8744933 w 9286874"/>
              <a:gd name="connsiteY2" fmla="*/ 0 h 3251580"/>
              <a:gd name="connsiteX3" fmla="*/ 9286874 w 9286874"/>
              <a:gd name="connsiteY3" fmla="*/ 541941 h 3251580"/>
              <a:gd name="connsiteX4" fmla="*/ 9286874 w 9286874"/>
              <a:gd name="connsiteY4" fmla="*/ 2709639 h 3251580"/>
              <a:gd name="connsiteX5" fmla="*/ 8744933 w 9286874"/>
              <a:gd name="connsiteY5" fmla="*/ 3251580 h 3251580"/>
              <a:gd name="connsiteX6" fmla="*/ 541941 w 9286874"/>
              <a:gd name="connsiteY6" fmla="*/ 3251580 h 3251580"/>
              <a:gd name="connsiteX7" fmla="*/ 0 w 9286874"/>
              <a:gd name="connsiteY7" fmla="*/ 2709639 h 3251580"/>
              <a:gd name="connsiteX8" fmla="*/ 0 w 9286874"/>
              <a:gd name="connsiteY8" fmla="*/ 541941 h 325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74" h="3251580" fill="none" extrusionOk="0">
                <a:moveTo>
                  <a:pt x="0" y="541941"/>
                </a:moveTo>
                <a:cubicBezTo>
                  <a:pt x="1225" y="275793"/>
                  <a:pt x="248172" y="9292"/>
                  <a:pt x="541941" y="0"/>
                </a:cubicBezTo>
                <a:cubicBezTo>
                  <a:pt x="4341468" y="72427"/>
                  <a:pt x="7668291" y="61419"/>
                  <a:pt x="8744933" y="0"/>
                </a:cubicBezTo>
                <a:cubicBezTo>
                  <a:pt x="9037339" y="-47495"/>
                  <a:pt x="9266170" y="236373"/>
                  <a:pt x="9286874" y="541941"/>
                </a:cubicBezTo>
                <a:cubicBezTo>
                  <a:pt x="9387750" y="1313068"/>
                  <a:pt x="9179561" y="2358278"/>
                  <a:pt x="9286874" y="2709639"/>
                </a:cubicBezTo>
                <a:cubicBezTo>
                  <a:pt x="9293810" y="2973742"/>
                  <a:pt x="9011803" y="3215219"/>
                  <a:pt x="8744933" y="3251580"/>
                </a:cubicBezTo>
                <a:cubicBezTo>
                  <a:pt x="5927289" y="3281407"/>
                  <a:pt x="1830774" y="3172274"/>
                  <a:pt x="541941" y="3251580"/>
                </a:cubicBezTo>
                <a:cubicBezTo>
                  <a:pt x="253073" y="3250400"/>
                  <a:pt x="-49040" y="3018642"/>
                  <a:pt x="0" y="2709639"/>
                </a:cubicBezTo>
                <a:cubicBezTo>
                  <a:pt x="50037" y="1884115"/>
                  <a:pt x="770" y="1559888"/>
                  <a:pt x="0" y="541941"/>
                </a:cubicBezTo>
                <a:close/>
              </a:path>
              <a:path w="9286874" h="3251580" stroke="0" extrusionOk="0">
                <a:moveTo>
                  <a:pt x="0" y="541941"/>
                </a:moveTo>
                <a:cubicBezTo>
                  <a:pt x="44274" y="254703"/>
                  <a:pt x="253523" y="22685"/>
                  <a:pt x="541941" y="0"/>
                </a:cubicBezTo>
                <a:cubicBezTo>
                  <a:pt x="4281977" y="123000"/>
                  <a:pt x="7819082" y="-96860"/>
                  <a:pt x="8744933" y="0"/>
                </a:cubicBezTo>
                <a:cubicBezTo>
                  <a:pt x="9024540" y="-15013"/>
                  <a:pt x="9292114" y="232070"/>
                  <a:pt x="9286874" y="541941"/>
                </a:cubicBezTo>
                <a:cubicBezTo>
                  <a:pt x="9290047" y="950487"/>
                  <a:pt x="9381141" y="2232789"/>
                  <a:pt x="9286874" y="2709639"/>
                </a:cubicBezTo>
                <a:cubicBezTo>
                  <a:pt x="9276442" y="3012724"/>
                  <a:pt x="9001449" y="3244577"/>
                  <a:pt x="8744933" y="3251580"/>
                </a:cubicBezTo>
                <a:cubicBezTo>
                  <a:pt x="7598108" y="3090873"/>
                  <a:pt x="4232072" y="3291247"/>
                  <a:pt x="541941" y="3251580"/>
                </a:cubicBezTo>
                <a:cubicBezTo>
                  <a:pt x="211262" y="3245243"/>
                  <a:pt x="-7003" y="3005772"/>
                  <a:pt x="0" y="2709639"/>
                </a:cubicBezTo>
                <a:cubicBezTo>
                  <a:pt x="32216" y="2051174"/>
                  <a:pt x="57206" y="1118824"/>
                  <a:pt x="0" y="541941"/>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613C81B6-6637-FBC0-A1CD-5BEEC3B45FD4}"/>
              </a:ext>
            </a:extLst>
          </p:cNvPr>
          <p:cNvSpPr txBox="1"/>
          <p:nvPr/>
        </p:nvSpPr>
        <p:spPr>
          <a:xfrm>
            <a:off x="2826533" y="560860"/>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2:</a:t>
            </a:r>
            <a:endParaRPr lang="sv-SE" sz="4800" dirty="0">
              <a:solidFill>
                <a:srgbClr val="00B0F0"/>
              </a:solidFill>
              <a:latin typeface="iCiel Pony" panose="02000000000000000000" pitchFamily="2" charset="-93"/>
              <a:cs typeface="Arial" panose="020B0604020202020204" pitchFamily="34" charset="0"/>
            </a:endParaRPr>
          </a:p>
        </p:txBody>
      </p:sp>
      <p:sp>
        <p:nvSpPr>
          <p:cNvPr id="8" name="Hộp Văn bản 7">
            <a:extLst>
              <a:ext uri="{FF2B5EF4-FFF2-40B4-BE49-F238E27FC236}">
                <a16:creationId xmlns:a16="http://schemas.microsoft.com/office/drawing/2014/main" id="{CA6AA0C9-53E6-F971-858F-E1B12F6C7BF7}"/>
              </a:ext>
            </a:extLst>
          </p:cNvPr>
          <p:cNvSpPr txBox="1"/>
          <p:nvPr/>
        </p:nvSpPr>
        <p:spPr>
          <a:xfrm>
            <a:off x="1895612" y="1207191"/>
            <a:ext cx="8400769" cy="2123658"/>
          </a:xfrm>
          <a:prstGeom prst="rect">
            <a:avLst/>
          </a:prstGeom>
          <a:noFill/>
        </p:spPr>
        <p:txBody>
          <a:bodyPr wrap="square">
            <a:spAutoFit/>
          </a:bodyPr>
          <a:lstStyle/>
          <a:p>
            <a:pPr algn="ctr"/>
            <a:r>
              <a:rPr lang="vi-VN" sz="6600">
                <a:latin typeface="Calibri" panose="020F0502020204030204" pitchFamily="34" charset="0"/>
                <a:ea typeface="Times New Roman" panose="02020603050405020304" pitchFamily="18" charset="0"/>
                <a:cs typeface="Calibri" panose="020F0502020204030204" pitchFamily="34" charset="0"/>
              </a:rPr>
              <a:t>Chương trình hoạt động của lễ hội.</a:t>
            </a:r>
            <a:endParaRPr lang="en-US" sz="6600">
              <a:latin typeface="Calibri" panose="020F0502020204030204" pitchFamily="34" charset="0"/>
              <a:cs typeface="Calibri" panose="020F0502020204030204" pitchFamily="34" charset="0"/>
            </a:endParaRPr>
          </a:p>
        </p:txBody>
      </p:sp>
      <p:pic>
        <p:nvPicPr>
          <p:cNvPr id="9" name="Picture 11" descr="A picture containing text&#10;&#10;Description automatically generated">
            <a:extLst>
              <a:ext uri="{FF2B5EF4-FFF2-40B4-BE49-F238E27FC236}">
                <a16:creationId xmlns:a16="http://schemas.microsoft.com/office/drawing/2014/main" id="{E7207B25-83D9-D2CB-2860-DA0187BF2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37212" y="3330849"/>
            <a:ext cx="2917574" cy="3451571"/>
          </a:xfrm>
          <a:prstGeom prst="rect">
            <a:avLst/>
          </a:prstGeom>
        </p:spPr>
      </p:pic>
    </p:spTree>
    <p:extLst>
      <p:ext uri="{BB962C8B-B14F-4D97-AF65-F5344CB8AC3E}">
        <p14:creationId xmlns:p14="http://schemas.microsoft.com/office/powerpoint/2010/main" val="4087445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Group 20">
            <a:extLst>
              <a:ext uri="{FF2B5EF4-FFF2-40B4-BE49-F238E27FC236}">
                <a16:creationId xmlns:a16="http://schemas.microsoft.com/office/drawing/2014/main" id="{159E28A1-5309-7D06-EEE3-889D01A439BC}"/>
              </a:ext>
            </a:extLst>
          </p:cNvPr>
          <p:cNvGrpSpPr/>
          <p:nvPr/>
        </p:nvGrpSpPr>
        <p:grpSpPr>
          <a:xfrm>
            <a:off x="469180" y="3534326"/>
            <a:ext cx="10699289" cy="1756093"/>
            <a:chOff x="473265" y="4763347"/>
            <a:chExt cx="10699289" cy="1756093"/>
          </a:xfrm>
        </p:grpSpPr>
        <p:sp>
          <p:nvSpPr>
            <p:cNvPr id="6" name="TextBox 16">
              <a:extLst>
                <a:ext uri="{FF2B5EF4-FFF2-40B4-BE49-F238E27FC236}">
                  <a16:creationId xmlns:a16="http://schemas.microsoft.com/office/drawing/2014/main" id="{29554C8C-5D6F-08EE-9D28-B67EB6A14EC6}"/>
                </a:ext>
              </a:extLst>
            </p:cNvPr>
            <p:cNvSpPr txBox="1"/>
            <p:nvPr/>
          </p:nvSpPr>
          <p:spPr>
            <a:xfrm>
              <a:off x="1250994" y="4782794"/>
              <a:ext cx="9921560" cy="173664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Hoạt động sau khi lễ hội kết thúc nói lên tinh thần trách nhiệm, ý thức bảo vệ môi trường của người dân.</a:t>
              </a:r>
              <a:endParaRPr lang="vi-VN" sz="3200" b="1">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4"/>
            <a:stretch>
              <a:fillRect/>
            </a:stretch>
          </p:blipFill>
          <p:spPr>
            <a:xfrm>
              <a:off x="473265" y="4763347"/>
              <a:ext cx="887562" cy="802640"/>
            </a:xfrm>
            <a:prstGeom prst="rect">
              <a:avLst/>
            </a:prstGeom>
          </p:spPr>
        </p:pic>
      </p:grpSp>
      <p:sp>
        <p:nvSpPr>
          <p:cNvPr id="25" name="Rectangle: Rounded Corners 21">
            <a:extLst>
              <a:ext uri="{FF2B5EF4-FFF2-40B4-BE49-F238E27FC236}">
                <a16:creationId xmlns:a16="http://schemas.microsoft.com/office/drawing/2014/main" id="{18BA0015-D64A-A954-4FEF-0813B76B1CC4}"/>
              </a:ext>
            </a:extLst>
          </p:cNvPr>
          <p:cNvSpPr/>
          <p:nvPr/>
        </p:nvSpPr>
        <p:spPr>
          <a:xfrm>
            <a:off x="4447615" y="2422107"/>
            <a:ext cx="3296768" cy="796835"/>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w="9525">
                  <a:solidFill>
                    <a:srgbClr val="0070C0"/>
                  </a:solidFill>
                  <a:prstDash val="solid"/>
                </a:ln>
                <a:solidFill>
                  <a:srgbClr val="0070C0"/>
                </a:solidFill>
                <a:latin typeface="iCiel Pony" panose="02000000000000000000" pitchFamily="2" charset="0"/>
              </a:rPr>
              <a:t>Đọc đoạn 3:</a:t>
            </a:r>
            <a:endParaRPr lang="en-US" sz="3600" dirty="0">
              <a:ln w="9525">
                <a:solidFill>
                  <a:srgbClr val="0070C0"/>
                </a:solidFill>
                <a:prstDash val="solid"/>
              </a:ln>
              <a:solidFill>
                <a:srgbClr val="0070C0"/>
              </a:solidFill>
              <a:latin typeface="iCiel Pony" panose="02000000000000000000" pitchFamily="2" charset="0"/>
            </a:endParaRPr>
          </a:p>
        </p:txBody>
      </p:sp>
      <p:sp>
        <p:nvSpPr>
          <p:cNvPr id="2" name="Hình chữ nhật: Góc Tròn 1">
            <a:extLst>
              <a:ext uri="{FF2B5EF4-FFF2-40B4-BE49-F238E27FC236}">
                <a16:creationId xmlns:a16="http://schemas.microsoft.com/office/drawing/2014/main" id="{195E2981-28F7-6DB7-76FE-9790F54C14CC}"/>
              </a:ext>
            </a:extLst>
          </p:cNvPr>
          <p:cNvSpPr/>
          <p:nvPr/>
        </p:nvSpPr>
        <p:spPr>
          <a:xfrm>
            <a:off x="955332" y="1077441"/>
            <a:ext cx="10317369" cy="986738"/>
          </a:xfrm>
          <a:prstGeom prst="roundRect">
            <a:avLst/>
          </a:prstGeom>
          <a:solidFill>
            <a:schemeClr val="accent2">
              <a:lumMod val="40000"/>
              <a:lumOff val="6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Calibri" panose="020F0502020204030204" pitchFamily="34" charset="0"/>
                <a:cs typeface="Calibri" panose="020F0502020204030204" pitchFamily="34" charset="0"/>
              </a:rPr>
              <a:t>Hoạt động sau khi lễ hội khép lại nói lên điều gì?</a:t>
            </a:r>
          </a:p>
        </p:txBody>
      </p:sp>
      <p:pic>
        <p:nvPicPr>
          <p:cNvPr id="3" name="Picture 2" descr="Free vector vector number set 3d font">
            <a:extLst>
              <a:ext uri="{FF2B5EF4-FFF2-40B4-BE49-F238E27FC236}">
                <a16:creationId xmlns:a16="http://schemas.microsoft.com/office/drawing/2014/main" id="{2068423D-CE8F-E3D1-3FD0-3E8817C8D88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438" y1="29257" x2="51438" y2="32134"/>
                        <a14:foregroundMark x1="54633" y1="36211" x2="51278" y2="41727"/>
                        <a14:foregroundMark x1="46486" y1="43165" x2="54792" y2="38849"/>
                      </a14:backgroundRemoval>
                    </a14:imgEffect>
                  </a14:imgLayer>
                </a14:imgProps>
              </a:ext>
              <a:ext uri="{28A0092B-C50C-407E-A947-70E740481C1C}">
                <a14:useLocalDpi xmlns:a14="http://schemas.microsoft.com/office/drawing/2010/main" val="0"/>
              </a:ext>
            </a:extLst>
          </a:blip>
          <a:srcRect l="38091" t="15971" r="40190" b="50508"/>
          <a:stretch/>
        </p:blipFill>
        <p:spPr bwMode="auto">
          <a:xfrm>
            <a:off x="469180" y="781276"/>
            <a:ext cx="959762" cy="98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293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3" name="Group 11">
            <a:extLst>
              <a:ext uri="{FF2B5EF4-FFF2-40B4-BE49-F238E27FC236}">
                <a16:creationId xmlns:a16="http://schemas.microsoft.com/office/drawing/2014/main" id="{B6E9197D-3910-015F-F2F3-C8154883EABD}"/>
              </a:ext>
            </a:extLst>
          </p:cNvPr>
          <p:cNvGrpSpPr/>
          <p:nvPr/>
        </p:nvGrpSpPr>
        <p:grpSpPr>
          <a:xfrm>
            <a:off x="89699" y="137160"/>
            <a:ext cx="12102301" cy="4093326"/>
            <a:chOff x="89699" y="0"/>
            <a:chExt cx="12102301" cy="4093326"/>
          </a:xfrm>
        </p:grpSpPr>
        <p:pic>
          <p:nvPicPr>
            <p:cNvPr id="4" name="Picture 7">
              <a:extLst>
                <a:ext uri="{FF2B5EF4-FFF2-40B4-BE49-F238E27FC236}">
                  <a16:creationId xmlns:a16="http://schemas.microsoft.com/office/drawing/2014/main" id="{D5429FB4-E3DE-459A-E250-A9CAE50CD8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470B7BEC-AE2F-F978-4917-DA0A2E95BE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99" y="151189"/>
              <a:ext cx="4477581" cy="3942137"/>
            </a:xfrm>
            <a:prstGeom prst="rect">
              <a:avLst/>
            </a:prstGeom>
          </p:spPr>
        </p:pic>
        <p:grpSp>
          <p:nvGrpSpPr>
            <p:cNvPr id="6" name="Group 3">
              <a:extLst>
                <a:ext uri="{FF2B5EF4-FFF2-40B4-BE49-F238E27FC236}">
                  <a16:creationId xmlns:a16="http://schemas.microsoft.com/office/drawing/2014/main" id="{B7AC94CF-E096-B19B-AC51-316C12C44043}"/>
                </a:ext>
              </a:extLst>
            </p:cNvPr>
            <p:cNvGrpSpPr/>
            <p:nvPr/>
          </p:nvGrpSpPr>
          <p:grpSpPr>
            <a:xfrm>
              <a:off x="1071824" y="151189"/>
              <a:ext cx="10048352" cy="2783338"/>
              <a:chOff x="1071824" y="297594"/>
              <a:chExt cx="10048352" cy="2783338"/>
            </a:xfrm>
          </p:grpSpPr>
          <p:pic>
            <p:nvPicPr>
              <p:cNvPr id="8" name="Picture 12">
                <a:extLst>
                  <a:ext uri="{FF2B5EF4-FFF2-40B4-BE49-F238E27FC236}">
                    <a16:creationId xmlns:a16="http://schemas.microsoft.com/office/drawing/2014/main" id="{39DC1C6C-99DB-B184-C23E-86097045E5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32968" y="2159344"/>
                <a:ext cx="4696391" cy="921588"/>
              </a:xfrm>
              <a:prstGeom prst="rect">
                <a:avLst/>
              </a:prstGeom>
            </p:spPr>
          </p:pic>
          <p:grpSp>
            <p:nvGrpSpPr>
              <p:cNvPr id="9" name="Group 5">
                <a:extLst>
                  <a:ext uri="{FF2B5EF4-FFF2-40B4-BE49-F238E27FC236}">
                    <a16:creationId xmlns:a16="http://schemas.microsoft.com/office/drawing/2014/main" id="{F05704E2-05BD-CA4A-038C-6A69E74AC1DA}"/>
                  </a:ext>
                </a:extLst>
              </p:cNvPr>
              <p:cNvGrpSpPr/>
              <p:nvPr/>
            </p:nvGrpSpPr>
            <p:grpSpPr>
              <a:xfrm>
                <a:off x="1071824" y="297594"/>
                <a:ext cx="10048352" cy="2270282"/>
                <a:chOff x="5250002" y="6570549"/>
                <a:chExt cx="13208091" cy="3278620"/>
              </a:xfrm>
            </p:grpSpPr>
            <p:sp>
              <p:nvSpPr>
                <p:cNvPr id="10" name="TextBox 6">
                  <a:extLst>
                    <a:ext uri="{FF2B5EF4-FFF2-40B4-BE49-F238E27FC236}">
                      <a16:creationId xmlns:a16="http://schemas.microsoft.com/office/drawing/2014/main" id="{D56475FD-7DC4-B920-3C93-34F933111A98}"/>
                    </a:ext>
                  </a:extLst>
                </p:cNvPr>
                <p:cNvSpPr txBox="1"/>
                <p:nvPr/>
              </p:nvSpPr>
              <p:spPr>
                <a:xfrm>
                  <a:off x="5250005" y="6585061"/>
                  <a:ext cx="13208088" cy="3264108"/>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KHỞI ĐỘNG</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sp>
              <p:nvSpPr>
                <p:cNvPr id="12" name="TextBox 7">
                  <a:extLst>
                    <a:ext uri="{FF2B5EF4-FFF2-40B4-BE49-F238E27FC236}">
                      <a16:creationId xmlns:a16="http://schemas.microsoft.com/office/drawing/2014/main" id="{02C17986-0311-9D51-00AE-16F2B72C4F7B}"/>
                    </a:ext>
                  </a:extLst>
                </p:cNvPr>
                <p:cNvSpPr txBox="1"/>
                <p:nvPr/>
              </p:nvSpPr>
              <p:spPr>
                <a:xfrm>
                  <a:off x="5250002" y="6570549"/>
                  <a:ext cx="13208091" cy="3264109"/>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K</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Ở</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Đ</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Ộ</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G</a:t>
                  </a:r>
                  <a:endParaRPr lang="en-US" sz="11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grpSp>
        </p:grpSp>
      </p:grpSp>
      <p:pic>
        <p:nvPicPr>
          <p:cNvPr id="13" name="Picture 6">
            <a:extLst>
              <a:ext uri="{FF2B5EF4-FFF2-40B4-BE49-F238E27FC236}">
                <a16:creationId xmlns:a16="http://schemas.microsoft.com/office/drawing/2014/main" id="{BE19F539-55EC-9FC0-FF35-189D8207C28C}"/>
              </a:ext>
            </a:extLst>
          </p:cNvPr>
          <p:cNvPicPr>
            <a:picLocks noChangeAspect="1"/>
          </p:cNvPicPr>
          <p:nvPr/>
        </p:nvPicPr>
        <p:blipFill>
          <a:blip r:embed="rId8"/>
          <a:srcRect/>
          <a:stretch>
            <a:fillRect/>
          </a:stretch>
        </p:blipFill>
        <p:spPr>
          <a:xfrm>
            <a:off x="2829991" y="3287950"/>
            <a:ext cx="3257042" cy="3460336"/>
          </a:xfrm>
          <a:prstGeom prst="rect">
            <a:avLst/>
          </a:prstGeom>
        </p:spPr>
      </p:pic>
      <p:pic>
        <p:nvPicPr>
          <p:cNvPr id="14" name="Picture 7">
            <a:extLst>
              <a:ext uri="{FF2B5EF4-FFF2-40B4-BE49-F238E27FC236}">
                <a16:creationId xmlns:a16="http://schemas.microsoft.com/office/drawing/2014/main" id="{F7A55AB1-3A89-C359-E025-04A64CA149EF}"/>
              </a:ext>
            </a:extLst>
          </p:cNvPr>
          <p:cNvPicPr>
            <a:picLocks noChangeAspect="1"/>
          </p:cNvPicPr>
          <p:nvPr/>
        </p:nvPicPr>
        <p:blipFill>
          <a:blip r:embed="rId9"/>
          <a:srcRect/>
          <a:stretch>
            <a:fillRect/>
          </a:stretch>
        </p:blipFill>
        <p:spPr>
          <a:xfrm>
            <a:off x="6096000" y="3287625"/>
            <a:ext cx="2712241" cy="3433215"/>
          </a:xfrm>
          <a:prstGeom prst="rect">
            <a:avLst/>
          </a:prstGeom>
        </p:spPr>
      </p:pic>
    </p:spTree>
    <p:extLst>
      <p:ext uri="{BB962C8B-B14F-4D97-AF65-F5344CB8AC3E}">
        <p14:creationId xmlns:p14="http://schemas.microsoft.com/office/powerpoint/2010/main" val="236610986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par>
                                    <p:cTn id="13" presetID="2" presetClass="entr" presetSubtype="4" fill="hold" nodeType="withEffect" p14:presetBounceEnd="8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80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8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80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Trò-chơi-chíu.wav"/>
                                            </p:tgtEl>
                                          </p:cMediaNode>
                                        </p:audio>
                                      </p:sub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1457326" y="306009"/>
            <a:ext cx="9286874" cy="3251580"/>
          </a:xfrm>
          <a:custGeom>
            <a:avLst/>
            <a:gdLst>
              <a:gd name="connsiteX0" fmla="*/ 0 w 9286874"/>
              <a:gd name="connsiteY0" fmla="*/ 541941 h 3251580"/>
              <a:gd name="connsiteX1" fmla="*/ 541941 w 9286874"/>
              <a:gd name="connsiteY1" fmla="*/ 0 h 3251580"/>
              <a:gd name="connsiteX2" fmla="*/ 8744933 w 9286874"/>
              <a:gd name="connsiteY2" fmla="*/ 0 h 3251580"/>
              <a:gd name="connsiteX3" fmla="*/ 9286874 w 9286874"/>
              <a:gd name="connsiteY3" fmla="*/ 541941 h 3251580"/>
              <a:gd name="connsiteX4" fmla="*/ 9286874 w 9286874"/>
              <a:gd name="connsiteY4" fmla="*/ 2709639 h 3251580"/>
              <a:gd name="connsiteX5" fmla="*/ 8744933 w 9286874"/>
              <a:gd name="connsiteY5" fmla="*/ 3251580 h 3251580"/>
              <a:gd name="connsiteX6" fmla="*/ 541941 w 9286874"/>
              <a:gd name="connsiteY6" fmla="*/ 3251580 h 3251580"/>
              <a:gd name="connsiteX7" fmla="*/ 0 w 9286874"/>
              <a:gd name="connsiteY7" fmla="*/ 2709639 h 3251580"/>
              <a:gd name="connsiteX8" fmla="*/ 0 w 9286874"/>
              <a:gd name="connsiteY8" fmla="*/ 541941 h 325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74" h="3251580" fill="none" extrusionOk="0">
                <a:moveTo>
                  <a:pt x="0" y="541941"/>
                </a:moveTo>
                <a:cubicBezTo>
                  <a:pt x="1225" y="275793"/>
                  <a:pt x="248172" y="9292"/>
                  <a:pt x="541941" y="0"/>
                </a:cubicBezTo>
                <a:cubicBezTo>
                  <a:pt x="4341468" y="72427"/>
                  <a:pt x="7668291" y="61419"/>
                  <a:pt x="8744933" y="0"/>
                </a:cubicBezTo>
                <a:cubicBezTo>
                  <a:pt x="9037339" y="-47495"/>
                  <a:pt x="9266170" y="236373"/>
                  <a:pt x="9286874" y="541941"/>
                </a:cubicBezTo>
                <a:cubicBezTo>
                  <a:pt x="9387750" y="1313068"/>
                  <a:pt x="9179561" y="2358278"/>
                  <a:pt x="9286874" y="2709639"/>
                </a:cubicBezTo>
                <a:cubicBezTo>
                  <a:pt x="9293810" y="2973742"/>
                  <a:pt x="9011803" y="3215219"/>
                  <a:pt x="8744933" y="3251580"/>
                </a:cubicBezTo>
                <a:cubicBezTo>
                  <a:pt x="5927289" y="3281407"/>
                  <a:pt x="1830774" y="3172274"/>
                  <a:pt x="541941" y="3251580"/>
                </a:cubicBezTo>
                <a:cubicBezTo>
                  <a:pt x="253073" y="3250400"/>
                  <a:pt x="-49040" y="3018642"/>
                  <a:pt x="0" y="2709639"/>
                </a:cubicBezTo>
                <a:cubicBezTo>
                  <a:pt x="50037" y="1884115"/>
                  <a:pt x="770" y="1559888"/>
                  <a:pt x="0" y="541941"/>
                </a:cubicBezTo>
                <a:close/>
              </a:path>
              <a:path w="9286874" h="3251580" stroke="0" extrusionOk="0">
                <a:moveTo>
                  <a:pt x="0" y="541941"/>
                </a:moveTo>
                <a:cubicBezTo>
                  <a:pt x="44274" y="254703"/>
                  <a:pt x="253523" y="22685"/>
                  <a:pt x="541941" y="0"/>
                </a:cubicBezTo>
                <a:cubicBezTo>
                  <a:pt x="4281977" y="123000"/>
                  <a:pt x="7819082" y="-96860"/>
                  <a:pt x="8744933" y="0"/>
                </a:cubicBezTo>
                <a:cubicBezTo>
                  <a:pt x="9024540" y="-15013"/>
                  <a:pt x="9292114" y="232070"/>
                  <a:pt x="9286874" y="541941"/>
                </a:cubicBezTo>
                <a:cubicBezTo>
                  <a:pt x="9290047" y="950487"/>
                  <a:pt x="9381141" y="2232789"/>
                  <a:pt x="9286874" y="2709639"/>
                </a:cubicBezTo>
                <a:cubicBezTo>
                  <a:pt x="9276442" y="3012724"/>
                  <a:pt x="9001449" y="3244577"/>
                  <a:pt x="8744933" y="3251580"/>
                </a:cubicBezTo>
                <a:cubicBezTo>
                  <a:pt x="7598108" y="3090873"/>
                  <a:pt x="4232072" y="3291247"/>
                  <a:pt x="541941" y="3251580"/>
                </a:cubicBezTo>
                <a:cubicBezTo>
                  <a:pt x="211262" y="3245243"/>
                  <a:pt x="-7003" y="3005772"/>
                  <a:pt x="0" y="2709639"/>
                </a:cubicBezTo>
                <a:cubicBezTo>
                  <a:pt x="32216" y="2051174"/>
                  <a:pt x="57206" y="1118824"/>
                  <a:pt x="0" y="541941"/>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613C81B6-6637-FBC0-A1CD-5BEEC3B45FD4}"/>
              </a:ext>
            </a:extLst>
          </p:cNvPr>
          <p:cNvSpPr txBox="1"/>
          <p:nvPr/>
        </p:nvSpPr>
        <p:spPr>
          <a:xfrm>
            <a:off x="2826533" y="560860"/>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3:</a:t>
            </a:r>
            <a:endParaRPr lang="sv-SE" sz="4800" dirty="0">
              <a:solidFill>
                <a:srgbClr val="00B0F0"/>
              </a:solidFill>
              <a:latin typeface="iCiel Pony" panose="02000000000000000000" pitchFamily="2" charset="-93"/>
              <a:cs typeface="Arial" panose="020B0604020202020204" pitchFamily="34" charset="0"/>
            </a:endParaRPr>
          </a:p>
        </p:txBody>
      </p:sp>
      <p:sp>
        <p:nvSpPr>
          <p:cNvPr id="8" name="Hộp Văn bản 7">
            <a:extLst>
              <a:ext uri="{FF2B5EF4-FFF2-40B4-BE49-F238E27FC236}">
                <a16:creationId xmlns:a16="http://schemas.microsoft.com/office/drawing/2014/main" id="{CA6AA0C9-53E6-F971-858F-E1B12F6C7BF7}"/>
              </a:ext>
            </a:extLst>
          </p:cNvPr>
          <p:cNvSpPr txBox="1"/>
          <p:nvPr/>
        </p:nvSpPr>
        <p:spPr>
          <a:xfrm>
            <a:off x="1895612" y="1434612"/>
            <a:ext cx="8400769" cy="1938992"/>
          </a:xfrm>
          <a:prstGeom prst="rect">
            <a:avLst/>
          </a:prstGeom>
          <a:noFill/>
        </p:spPr>
        <p:txBody>
          <a:bodyPr wrap="square">
            <a:spAutoFit/>
          </a:bodyPr>
          <a:lstStyle/>
          <a:p>
            <a:pPr algn="ctr"/>
            <a:r>
              <a:rPr lang="en-US" sz="6000">
                <a:latin typeface="Calibri" panose="020F0502020204030204" pitchFamily="34" charset="0"/>
                <a:ea typeface="Times New Roman" panose="02020603050405020304" pitchFamily="18" charset="0"/>
                <a:cs typeface="Calibri" panose="020F0502020204030204" pitchFamily="34" charset="0"/>
              </a:rPr>
              <a:t>Ý nghĩa lễ hội đèn lồng nổi tại Ha-oai.</a:t>
            </a:r>
            <a:endParaRPr lang="en-US" sz="6000">
              <a:latin typeface="Calibri" panose="020F0502020204030204" pitchFamily="34" charset="0"/>
              <a:cs typeface="Calibri" panose="020F0502020204030204" pitchFamily="34" charset="0"/>
            </a:endParaRPr>
          </a:p>
        </p:txBody>
      </p:sp>
      <p:pic>
        <p:nvPicPr>
          <p:cNvPr id="9" name="Picture 11" descr="A picture containing text&#10;&#10;Description automatically generated">
            <a:extLst>
              <a:ext uri="{FF2B5EF4-FFF2-40B4-BE49-F238E27FC236}">
                <a16:creationId xmlns:a16="http://schemas.microsoft.com/office/drawing/2014/main" id="{E7207B25-83D9-D2CB-2860-DA0187BF2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37212" y="3330849"/>
            <a:ext cx="2917574" cy="3451571"/>
          </a:xfrm>
          <a:prstGeom prst="rect">
            <a:avLst/>
          </a:prstGeom>
        </p:spPr>
      </p:pic>
    </p:spTree>
    <p:extLst>
      <p:ext uri="{BB962C8B-B14F-4D97-AF65-F5344CB8AC3E}">
        <p14:creationId xmlns:p14="http://schemas.microsoft.com/office/powerpoint/2010/main" val="302639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Group 20">
            <a:extLst>
              <a:ext uri="{FF2B5EF4-FFF2-40B4-BE49-F238E27FC236}">
                <a16:creationId xmlns:a16="http://schemas.microsoft.com/office/drawing/2014/main" id="{159E28A1-5309-7D06-EEE3-889D01A439BC}"/>
              </a:ext>
            </a:extLst>
          </p:cNvPr>
          <p:cNvGrpSpPr/>
          <p:nvPr/>
        </p:nvGrpSpPr>
        <p:grpSpPr>
          <a:xfrm>
            <a:off x="1825922" y="2968567"/>
            <a:ext cx="8734027" cy="1464231"/>
            <a:chOff x="1830007" y="4197588"/>
            <a:chExt cx="8734027" cy="1464231"/>
          </a:xfrm>
        </p:grpSpPr>
        <p:sp>
          <p:nvSpPr>
            <p:cNvPr id="6" name="TextBox 16">
              <a:extLst>
                <a:ext uri="{FF2B5EF4-FFF2-40B4-BE49-F238E27FC236}">
                  <a16:creationId xmlns:a16="http://schemas.microsoft.com/office/drawing/2014/main" id="{29554C8C-5D6F-08EE-9D28-B67EB6A14EC6}"/>
                </a:ext>
              </a:extLst>
            </p:cNvPr>
            <p:cNvSpPr txBox="1"/>
            <p:nvPr/>
          </p:nvSpPr>
          <p:spPr>
            <a:xfrm>
              <a:off x="1830007" y="4197588"/>
              <a:ext cx="8734027" cy="1464231"/>
            </a:xfrm>
            <a:prstGeom prst="roundRect">
              <a:avLst/>
            </a:prstGeom>
            <a:solidFill>
              <a:srgbClr val="FFEBFF"/>
            </a:solidFill>
            <a:ln w="38100">
              <a:solidFill>
                <a:srgbClr val="FF5050"/>
              </a:solidFill>
            </a:ln>
          </p:spPr>
          <p:txBody>
            <a:bodyPr wrap="square" rtlCol="0">
              <a:spAutoFit/>
            </a:bodyPr>
            <a:lstStyle/>
            <a:p>
              <a:pPr algn="ctr"/>
              <a:r>
                <a:rPr lang="vi-VN" sz="4000" b="1">
                  <a:ea typeface="Roboto" panose="02000000000000000000" pitchFamily="2" charset="0"/>
                </a:rPr>
                <a:t>Vì thông điệp và ý nghĩa nhân văn của lễ hội hướng tới.</a:t>
              </a:r>
              <a:endParaRPr lang="vi-VN" sz="4000">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4"/>
            <a:stretch>
              <a:fillRect/>
            </a:stretch>
          </p:blipFill>
          <p:spPr>
            <a:xfrm>
              <a:off x="2598948" y="4859179"/>
              <a:ext cx="887562" cy="802640"/>
            </a:xfrm>
            <a:prstGeom prst="rect">
              <a:avLst/>
            </a:prstGeom>
          </p:spPr>
        </p:pic>
      </p:grpSp>
      <p:sp>
        <p:nvSpPr>
          <p:cNvPr id="4" name="Hình chữ nhật: Góc Tròn 3">
            <a:extLst>
              <a:ext uri="{FF2B5EF4-FFF2-40B4-BE49-F238E27FC236}">
                <a16:creationId xmlns:a16="http://schemas.microsoft.com/office/drawing/2014/main" id="{7DBCBAC5-ED29-C301-E00B-1C930557A872}"/>
              </a:ext>
            </a:extLst>
          </p:cNvPr>
          <p:cNvSpPr/>
          <p:nvPr/>
        </p:nvSpPr>
        <p:spPr>
          <a:xfrm>
            <a:off x="1761929" y="702400"/>
            <a:ext cx="8925924" cy="1223402"/>
          </a:xfrm>
          <a:prstGeom prst="roundRect">
            <a:avLst/>
          </a:prstGeom>
          <a:solidFill>
            <a:schemeClr val="accent6">
              <a:lumMod val="40000"/>
              <a:lumOff val="6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ysClr val="windowText" lastClr="000000"/>
                </a:solidFill>
                <a:latin typeface="Calibri" panose="020F0502020204030204" pitchFamily="34" charset="0"/>
                <a:cs typeface="Calibri" panose="020F0502020204030204" pitchFamily="34" charset="0"/>
              </a:rPr>
              <a:t>Theo em, vì sao lễ hội thu hút nhiều người tham gia?</a:t>
            </a:r>
            <a:endParaRPr lang="en-US" sz="4000">
              <a:solidFill>
                <a:sysClr val="windowText" lastClr="000000"/>
              </a:solidFill>
              <a:latin typeface="Calibri" panose="020F0502020204030204" pitchFamily="34" charset="0"/>
              <a:cs typeface="Calibri" panose="020F0502020204030204" pitchFamily="34" charset="0"/>
            </a:endParaRPr>
          </a:p>
        </p:txBody>
      </p:sp>
      <p:pic>
        <p:nvPicPr>
          <p:cNvPr id="8" name="Picture 2" descr="Free vector vector number set 3d font">
            <a:extLst>
              <a:ext uri="{FF2B5EF4-FFF2-40B4-BE49-F238E27FC236}">
                <a16:creationId xmlns:a16="http://schemas.microsoft.com/office/drawing/2014/main" id="{64F9D70D-CFCF-AB9B-AA3E-0D4724E8DBD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32" b="89928" l="8946" r="89936">
                        <a14:foregroundMark x1="8946" y1="27338" x2="14696" y2="35252"/>
                        <a14:foregroundMark x1="17412" y1="23022" x2="15335" y2="19424"/>
                        <a14:foregroundMark x1="65335" y1="24460" x2="71086" y2="27338"/>
                      </a14:backgroundRemoval>
                    </a14:imgEffect>
                  </a14:imgLayer>
                </a14:imgProps>
              </a:ext>
              <a:ext uri="{28A0092B-C50C-407E-A947-70E740481C1C}">
                <a14:useLocalDpi xmlns:a14="http://schemas.microsoft.com/office/drawing/2010/main" val="0"/>
              </a:ext>
            </a:extLst>
          </a:blip>
          <a:srcRect l="58687" t="15970" r="22292" b="50011"/>
          <a:stretch/>
        </p:blipFill>
        <p:spPr bwMode="auto">
          <a:xfrm>
            <a:off x="1356742" y="702400"/>
            <a:ext cx="745359" cy="88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10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06843C34-EB2E-A7E5-9F8E-ACAF8BBD2BA0}"/>
              </a:ext>
            </a:extLst>
          </p:cNvPr>
          <p:cNvGrpSpPr/>
          <p:nvPr/>
        </p:nvGrpSpPr>
        <p:grpSpPr>
          <a:xfrm>
            <a:off x="308817" y="199801"/>
            <a:ext cx="11564534" cy="1521732"/>
            <a:chOff x="204637" y="128514"/>
            <a:chExt cx="11564534" cy="1521732"/>
          </a:xfrm>
        </p:grpSpPr>
        <p:grpSp>
          <p:nvGrpSpPr>
            <p:cNvPr id="3" name="Group 1">
              <a:extLst>
                <a:ext uri="{FF2B5EF4-FFF2-40B4-BE49-F238E27FC236}">
                  <a16:creationId xmlns:a16="http://schemas.microsoft.com/office/drawing/2014/main" id="{9590B8DC-4C9F-A604-4EEB-CE8B2704E302}"/>
                </a:ext>
              </a:extLst>
            </p:cNvPr>
            <p:cNvGrpSpPr/>
            <p:nvPr/>
          </p:nvGrpSpPr>
          <p:grpSpPr>
            <a:xfrm>
              <a:off x="204637" y="526534"/>
              <a:ext cx="11449298" cy="1123712"/>
              <a:chOff x="1473880" y="926145"/>
              <a:chExt cx="8594697" cy="1123712"/>
            </a:xfrm>
          </p:grpSpPr>
          <p:sp>
            <p:nvSpPr>
              <p:cNvPr id="6" name="TextBox 2">
                <a:extLst>
                  <a:ext uri="{FF2B5EF4-FFF2-40B4-BE49-F238E27FC236}">
                    <a16:creationId xmlns:a16="http://schemas.microsoft.com/office/drawing/2014/main" id="{FF1CF6AB-60F1-FA54-E48B-EEE291F34C84}"/>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7" name="Picture 4">
                <a:extLst>
                  <a:ext uri="{FF2B5EF4-FFF2-40B4-BE49-F238E27FC236}">
                    <a16:creationId xmlns:a16="http://schemas.microsoft.com/office/drawing/2014/main" id="{9E2D568A-FA1A-B9BD-E2DD-AF6AACA4689E}"/>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 name="Picture 2">
              <a:extLst>
                <a:ext uri="{FF2B5EF4-FFF2-40B4-BE49-F238E27FC236}">
                  <a16:creationId xmlns:a16="http://schemas.microsoft.com/office/drawing/2014/main" id="{3509CF18-DB5B-7E5A-193B-DE5A7E8227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C1E10049-AE05-A8CB-2F33-30EFC681CF77}"/>
              </a:ext>
            </a:extLst>
          </p:cNvPr>
          <p:cNvSpPr/>
          <p:nvPr/>
        </p:nvSpPr>
        <p:spPr>
          <a:xfrm>
            <a:off x="2012851" y="2083764"/>
            <a:ext cx="8166298" cy="308612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bg2">
                    <a:lumMod val="10000"/>
                  </a:schemeClr>
                </a:solidFill>
                <a:latin typeface="Calibri" panose="020F0502020204030204" pitchFamily="34" charset="0"/>
                <a:cs typeface="Calibri" panose="020F0502020204030204" pitchFamily="34" charset="0"/>
              </a:rPr>
              <a:t>Lễ hội đèn lồng nổi ở Ha-oai là một lễ hội ý nghĩa, thể hiện hi vọng về một thế giới hoà bình, hạnh phúc. </a:t>
            </a:r>
          </a:p>
        </p:txBody>
      </p:sp>
      <p:pic>
        <p:nvPicPr>
          <p:cNvPr id="11" name="Picture 19">
            <a:extLst>
              <a:ext uri="{FF2B5EF4-FFF2-40B4-BE49-F238E27FC236}">
                <a16:creationId xmlns:a16="http://schemas.microsoft.com/office/drawing/2014/main" id="{D58449CD-8D64-7487-B6C7-19FD7791D1D4}"/>
              </a:ext>
            </a:extLst>
          </p:cNvPr>
          <p:cNvPicPr>
            <a:picLocks noChangeAspect="1"/>
          </p:cNvPicPr>
          <p:nvPr/>
        </p:nvPicPr>
        <p:blipFill>
          <a:blip r:embed="rId8"/>
          <a:srcRect/>
          <a:stretch>
            <a:fillRect/>
          </a:stretch>
        </p:blipFill>
        <p:spPr>
          <a:xfrm>
            <a:off x="10057774" y="3001236"/>
            <a:ext cx="1815577" cy="3842491"/>
          </a:xfrm>
          <a:prstGeom prst="rect">
            <a:avLst/>
          </a:prstGeom>
        </p:spPr>
      </p:pic>
      <p:pic>
        <p:nvPicPr>
          <p:cNvPr id="12" name="Picture 20">
            <a:extLst>
              <a:ext uri="{FF2B5EF4-FFF2-40B4-BE49-F238E27FC236}">
                <a16:creationId xmlns:a16="http://schemas.microsoft.com/office/drawing/2014/main" id="{0C847E40-9A1D-A7FC-C8AC-CB0E07EE59E9}"/>
              </a:ext>
            </a:extLst>
          </p:cNvPr>
          <p:cNvPicPr>
            <a:picLocks noChangeAspect="1"/>
          </p:cNvPicPr>
          <p:nvPr/>
        </p:nvPicPr>
        <p:blipFill>
          <a:blip r:embed="rId9"/>
          <a:srcRect/>
          <a:stretch>
            <a:fillRect/>
          </a:stretch>
        </p:blipFill>
        <p:spPr>
          <a:xfrm>
            <a:off x="308817" y="3001236"/>
            <a:ext cx="1497369" cy="3814953"/>
          </a:xfrm>
          <a:prstGeom prst="rect">
            <a:avLst/>
          </a:prstGeom>
        </p:spPr>
      </p:pic>
    </p:spTree>
    <p:extLst>
      <p:ext uri="{BB962C8B-B14F-4D97-AF65-F5344CB8AC3E}">
        <p14:creationId xmlns:p14="http://schemas.microsoft.com/office/powerpoint/2010/main" val="2463821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ACF3F323-2F11-CF93-62C3-A2CC7BAF0B4C}"/>
              </a:ext>
            </a:extLst>
          </p:cNvPr>
          <p:cNvPicPr>
            <a:picLocks noChangeAspect="1"/>
          </p:cNvPicPr>
          <p:nvPr/>
        </p:nvPicPr>
        <p:blipFill>
          <a:blip r:embed="rId5"/>
          <a:srcRect/>
          <a:stretch>
            <a:fillRect/>
          </a:stretch>
        </p:blipFill>
        <p:spPr>
          <a:xfrm>
            <a:off x="2746193" y="3295941"/>
            <a:ext cx="3257042" cy="3460336"/>
          </a:xfrm>
          <a:prstGeom prst="rect">
            <a:avLst/>
          </a:prstGeom>
        </p:spPr>
      </p:pic>
      <p:pic>
        <p:nvPicPr>
          <p:cNvPr id="15" name="Picture 7">
            <a:extLst>
              <a:ext uri="{FF2B5EF4-FFF2-40B4-BE49-F238E27FC236}">
                <a16:creationId xmlns:a16="http://schemas.microsoft.com/office/drawing/2014/main" id="{03D34CFF-8BA0-A1E8-457A-54FCD8947C32}"/>
              </a:ext>
            </a:extLst>
          </p:cNvPr>
          <p:cNvPicPr>
            <a:picLocks noChangeAspect="1"/>
          </p:cNvPicPr>
          <p:nvPr/>
        </p:nvPicPr>
        <p:blipFill>
          <a:blip r:embed="rId6"/>
          <a:srcRect/>
          <a:stretch>
            <a:fillRect/>
          </a:stretch>
        </p:blipFill>
        <p:spPr>
          <a:xfrm>
            <a:off x="6206472" y="3295940"/>
            <a:ext cx="2712241" cy="3433215"/>
          </a:xfrm>
          <a:prstGeom prst="rect">
            <a:avLst/>
          </a:prstGeom>
        </p:spPr>
      </p:pic>
      <p:grpSp>
        <p:nvGrpSpPr>
          <p:cNvPr id="16" name="Group 11">
            <a:extLst>
              <a:ext uri="{FF2B5EF4-FFF2-40B4-BE49-F238E27FC236}">
                <a16:creationId xmlns:a16="http://schemas.microsoft.com/office/drawing/2014/main" id="{A1B8414A-5ED8-0BC7-741B-AB73FDC9B4AC}"/>
              </a:ext>
            </a:extLst>
          </p:cNvPr>
          <p:cNvGrpSpPr/>
          <p:nvPr/>
        </p:nvGrpSpPr>
        <p:grpSpPr>
          <a:xfrm>
            <a:off x="3516024" y="85794"/>
            <a:ext cx="4930277" cy="1027678"/>
            <a:chOff x="-555806" y="-12015"/>
            <a:chExt cx="4930277" cy="1027678"/>
          </a:xfrm>
        </p:grpSpPr>
        <p:sp>
          <p:nvSpPr>
            <p:cNvPr id="17" name="文本框 18">
              <a:extLst>
                <a:ext uri="{FF2B5EF4-FFF2-40B4-BE49-F238E27FC236}">
                  <a16:creationId xmlns:a16="http://schemas.microsoft.com/office/drawing/2014/main" id="{569EF5EF-CE61-F6F5-910F-CD7AAEE772AE}"/>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8" name="文本框 18">
              <a:extLst>
                <a:ext uri="{FF2B5EF4-FFF2-40B4-BE49-F238E27FC236}">
                  <a16:creationId xmlns:a16="http://schemas.microsoft.com/office/drawing/2014/main" id="{02F3CA15-494D-0D5C-2C5F-DC9A24E328B1}"/>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grpSp>
        <p:nvGrpSpPr>
          <p:cNvPr id="19" name="Group 6">
            <a:extLst>
              <a:ext uri="{FF2B5EF4-FFF2-40B4-BE49-F238E27FC236}">
                <a16:creationId xmlns:a16="http://schemas.microsoft.com/office/drawing/2014/main" id="{8C81AF57-6F8A-1110-7C55-5EE0AA982E3F}"/>
              </a:ext>
            </a:extLst>
          </p:cNvPr>
          <p:cNvGrpSpPr/>
          <p:nvPr/>
        </p:nvGrpSpPr>
        <p:grpSpPr>
          <a:xfrm>
            <a:off x="1811893" y="932177"/>
            <a:ext cx="8789158" cy="3371373"/>
            <a:chOff x="5250003" y="6585061"/>
            <a:chExt cx="13208091" cy="4868755"/>
          </a:xfrm>
        </p:grpSpPr>
        <p:sp>
          <p:nvSpPr>
            <p:cNvPr id="20" name="TextBox 7">
              <a:extLst>
                <a:ext uri="{FF2B5EF4-FFF2-40B4-BE49-F238E27FC236}">
                  <a16:creationId xmlns:a16="http://schemas.microsoft.com/office/drawing/2014/main" id="{981A25CE-7505-9C07-3CC3-0CA1380A9ED2}"/>
                </a:ext>
              </a:extLst>
            </p:cNvPr>
            <p:cNvSpPr txBox="1"/>
            <p:nvPr/>
          </p:nvSpPr>
          <p:spPr>
            <a:xfrm>
              <a:off x="5250003" y="6585062"/>
              <a:ext cx="13208089" cy="4868754"/>
            </a:xfrm>
            <a:prstGeom prst="rect">
              <a:avLst/>
            </a:prstGeom>
            <a:noFill/>
          </p:spPr>
          <p:txBody>
            <a:bodyPr wrap="square" rtlCol="0">
              <a:spAutoFit/>
            </a:bodyPr>
            <a:lstStyle/>
            <a:p>
              <a:pPr algn="ctr">
                <a:lnSpc>
                  <a:spcPct val="130000"/>
                </a:lnSpc>
              </a:pPr>
              <a:r>
                <a:rPr lang="en-US" sz="8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LẠI</a:t>
              </a:r>
              <a:endParaRPr lang="en-US" sz="8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21" name="TextBox 8">
              <a:extLst>
                <a:ext uri="{FF2B5EF4-FFF2-40B4-BE49-F238E27FC236}">
                  <a16:creationId xmlns:a16="http://schemas.microsoft.com/office/drawing/2014/main" id="{8B1BE657-8FD0-6196-F9C2-CE44EEF5E964}"/>
                </a:ext>
              </a:extLst>
            </p:cNvPr>
            <p:cNvSpPr txBox="1"/>
            <p:nvPr/>
          </p:nvSpPr>
          <p:spPr>
            <a:xfrm>
              <a:off x="5250003" y="6585061"/>
              <a:ext cx="13208091" cy="4868754"/>
            </a:xfrm>
            <a:prstGeom prst="rect">
              <a:avLst/>
            </a:prstGeom>
            <a:noFill/>
          </p:spPr>
          <p:txBody>
            <a:bodyPr wrap="square" rtlCol="0">
              <a:spAutoFit/>
            </a:bodyPr>
            <a:lstStyle/>
            <a:p>
              <a:pPr algn="ctr">
                <a:lnSpc>
                  <a:spcPct val="130000"/>
                </a:lnSpc>
              </a:pP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Ạ</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I</a:t>
              </a:r>
              <a:endParaRPr lang="en-US" sz="8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21088524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80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par>
                                    <p:cTn id="13" presetID="1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ppt_x</p:attrName>
                                            </p:attrNameLst>
                                          </p:cBhvr>
                                          <p:tavLst>
                                            <p:tav tm="0">
                                              <p:val>
                                                <p:strVal val="#ppt_x-#ppt_w*1.125000"/>
                                              </p:val>
                                            </p:tav>
                                            <p:tav tm="100000">
                                              <p:val>
                                                <p:strVal val="#ppt_x"/>
                                              </p:val>
                                            </p:tav>
                                          </p:tavLst>
                                        </p:anim>
                                        <p:animEffect transition="in" filter="wipe(right)">
                                          <p:cBhvr>
                                            <p:cTn id="16" dur="500"/>
                                            <p:tgtEl>
                                              <p:spTgt spid="1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250" fill="hold"/>
                                            <p:tgtEl>
                                              <p:spTgt spid="19"/>
                                            </p:tgtEl>
                                            <p:attrNameLst>
                                              <p:attrName>ppt_w</p:attrName>
                                            </p:attrNameLst>
                                          </p:cBhvr>
                                          <p:tavLst>
                                            <p:tav tm="0">
                                              <p:val>
                                                <p:fltVal val="0"/>
                                              </p:val>
                                            </p:tav>
                                            <p:tav tm="100000">
                                              <p:val>
                                                <p:strVal val="#ppt_w"/>
                                              </p:val>
                                            </p:tav>
                                          </p:tavLst>
                                        </p:anim>
                                        <p:anim calcmode="lin" valueType="num">
                                          <p:cBhvr>
                                            <p:cTn id="21" dur="250" fill="hold"/>
                                            <p:tgtEl>
                                              <p:spTgt spid="19"/>
                                            </p:tgtEl>
                                            <p:attrNameLst>
                                              <p:attrName>ppt_h</p:attrName>
                                            </p:attrNameLst>
                                          </p:cBhvr>
                                          <p:tavLst>
                                            <p:tav tm="0">
                                              <p:val>
                                                <p:fltVal val="0"/>
                                              </p:val>
                                            </p:tav>
                                            <p:tav tm="100000">
                                              <p:val>
                                                <p:strVal val="#ppt_h"/>
                                              </p:val>
                                            </p:tav>
                                          </p:tavLst>
                                        </p:anim>
                                        <p:animEffect transition="in" filter="fade">
                                          <p:cBhvr>
                                            <p:cTn id="22" dur="25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par>
                              <p:cTn id="23" fill="hold">
                                <p:stCondLst>
                                  <p:cond delay="1250"/>
                                </p:stCondLst>
                                <p:childTnLst>
                                  <p:par>
                                    <p:cTn id="24" presetID="6" presetClass="emph" presetSubtype="0" fill="hold" nodeType="afterEffect" p14:presetBounceEnd="98000">
                                      <p:stCondLst>
                                        <p:cond delay="0"/>
                                      </p:stCondLst>
                                      <p:childTnLst>
                                        <p:animScale p14:bounceEnd="98000">
                                          <p:cBhvr>
                                            <p:cTn id="25" dur="2000" fill="hold"/>
                                            <p:tgtEl>
                                              <p:spTgt spid="1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7"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ppt_x</p:attrName>
                                            </p:attrNameLst>
                                          </p:cBhvr>
                                          <p:tavLst>
                                            <p:tav tm="0">
                                              <p:val>
                                                <p:strVal val="#ppt_x-#ppt_w*1.125000"/>
                                              </p:val>
                                            </p:tav>
                                            <p:tav tm="100000">
                                              <p:val>
                                                <p:strVal val="#ppt_x"/>
                                              </p:val>
                                            </p:tav>
                                          </p:tavLst>
                                        </p:anim>
                                        <p:animEffect transition="in" filter="wipe(right)">
                                          <p:cBhvr>
                                            <p:cTn id="26" dur="500"/>
                                            <p:tgtEl>
                                              <p:spTgt spid="16"/>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250" fill="hold"/>
                                            <p:tgtEl>
                                              <p:spTgt spid="19"/>
                                            </p:tgtEl>
                                            <p:attrNameLst>
                                              <p:attrName>ppt_w</p:attrName>
                                            </p:attrNameLst>
                                          </p:cBhvr>
                                          <p:tavLst>
                                            <p:tav tm="0">
                                              <p:val>
                                                <p:fltVal val="0"/>
                                              </p:val>
                                            </p:tav>
                                            <p:tav tm="100000">
                                              <p:val>
                                                <p:strVal val="#ppt_w"/>
                                              </p:val>
                                            </p:tav>
                                          </p:tavLst>
                                        </p:anim>
                                        <p:anim calcmode="lin" valueType="num">
                                          <p:cBhvr>
                                            <p:cTn id="31" dur="250" fill="hold"/>
                                            <p:tgtEl>
                                              <p:spTgt spid="19"/>
                                            </p:tgtEl>
                                            <p:attrNameLst>
                                              <p:attrName>ppt_h</p:attrName>
                                            </p:attrNameLst>
                                          </p:cBhvr>
                                          <p:tavLst>
                                            <p:tav tm="0">
                                              <p:val>
                                                <p:fltVal val="0"/>
                                              </p:val>
                                            </p:tav>
                                            <p:tav tm="100000">
                                              <p:val>
                                                <p:strVal val="#ppt_h"/>
                                              </p:val>
                                            </p:tav>
                                          </p:tavLst>
                                        </p:anim>
                                        <p:animEffect transition="in" filter="fade">
                                          <p:cBhvr>
                                            <p:cTn id="32" dur="25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8" name="whoosh.wav"/>
                                            </p:tgtEl>
                                          </p:cMediaNode>
                                        </p:audio>
                                      </p:subTnLst>
                                    </p:cTn>
                                  </p:par>
                                </p:childTnLst>
                              </p:cTn>
                            </p:par>
                            <p:par>
                              <p:cTn id="33" fill="hold">
                                <p:stCondLst>
                                  <p:cond delay="1250"/>
                                </p:stCondLst>
                                <p:childTnLst>
                                  <p:par>
                                    <p:cTn id="34" presetID="6" presetClass="emph" presetSubtype="0" fill="hold" nodeType="afterEffect">
                                      <p:stCondLst>
                                        <p:cond delay="0"/>
                                      </p:stCondLst>
                                      <p:childTnLst>
                                        <p:animScale>
                                          <p:cBhvr>
                                            <p:cTn id="35" dur="2000" fill="hold"/>
                                            <p:tgtEl>
                                              <p:spTgt spid="1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06843C34-EB2E-A7E5-9F8E-ACAF8BBD2BA0}"/>
              </a:ext>
            </a:extLst>
          </p:cNvPr>
          <p:cNvGrpSpPr/>
          <p:nvPr/>
        </p:nvGrpSpPr>
        <p:grpSpPr>
          <a:xfrm>
            <a:off x="308817" y="842738"/>
            <a:ext cx="11564534" cy="1521732"/>
            <a:chOff x="204637" y="128514"/>
            <a:chExt cx="11564534" cy="1521732"/>
          </a:xfrm>
        </p:grpSpPr>
        <p:grpSp>
          <p:nvGrpSpPr>
            <p:cNvPr id="3" name="Group 1">
              <a:extLst>
                <a:ext uri="{FF2B5EF4-FFF2-40B4-BE49-F238E27FC236}">
                  <a16:creationId xmlns:a16="http://schemas.microsoft.com/office/drawing/2014/main" id="{9590B8DC-4C9F-A604-4EEB-CE8B2704E302}"/>
                </a:ext>
              </a:extLst>
            </p:cNvPr>
            <p:cNvGrpSpPr/>
            <p:nvPr/>
          </p:nvGrpSpPr>
          <p:grpSpPr>
            <a:xfrm>
              <a:off x="204637" y="526534"/>
              <a:ext cx="11449298" cy="1123712"/>
              <a:chOff x="1473880" y="926145"/>
              <a:chExt cx="8594697" cy="1123712"/>
            </a:xfrm>
          </p:grpSpPr>
          <p:sp>
            <p:nvSpPr>
              <p:cNvPr id="6" name="TextBox 2">
                <a:extLst>
                  <a:ext uri="{FF2B5EF4-FFF2-40B4-BE49-F238E27FC236}">
                    <a16:creationId xmlns:a16="http://schemas.microsoft.com/office/drawing/2014/main" id="{FF1CF6AB-60F1-FA54-E48B-EEE291F34C84}"/>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7" name="Picture 4">
                <a:extLst>
                  <a:ext uri="{FF2B5EF4-FFF2-40B4-BE49-F238E27FC236}">
                    <a16:creationId xmlns:a16="http://schemas.microsoft.com/office/drawing/2014/main" id="{9E2D568A-FA1A-B9BD-E2DD-AF6AACA4689E}"/>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 name="Picture 2">
              <a:extLst>
                <a:ext uri="{FF2B5EF4-FFF2-40B4-BE49-F238E27FC236}">
                  <a16:creationId xmlns:a16="http://schemas.microsoft.com/office/drawing/2014/main" id="{3509CF18-DB5B-7E5A-193B-DE5A7E8227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C1E10049-AE05-A8CB-2F33-30EFC681CF77}"/>
              </a:ext>
            </a:extLst>
          </p:cNvPr>
          <p:cNvSpPr/>
          <p:nvPr/>
        </p:nvSpPr>
        <p:spPr>
          <a:xfrm>
            <a:off x="1929793" y="2746705"/>
            <a:ext cx="8166298" cy="308612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a:solidFill>
                  <a:srgbClr val="E7E6E6">
                    <a:lumMod val="10000"/>
                  </a:srgbClr>
                </a:solidFill>
                <a:latin typeface="Calibri" panose="020F0502020204030204" pitchFamily="34" charset="0"/>
                <a:cs typeface="Calibri" panose="020F0502020204030204" pitchFamily="34" charset="0"/>
              </a:rPr>
              <a:t>Lễ hội đèn lồng nổi ở Ha-oai là một lễ hội ý nghĩa, thể hiện hi vọng về một thế giới hoà bình, hạnh phúc. </a:t>
            </a:r>
          </a:p>
        </p:txBody>
      </p:sp>
      <p:pic>
        <p:nvPicPr>
          <p:cNvPr id="11" name="Picture 19">
            <a:extLst>
              <a:ext uri="{FF2B5EF4-FFF2-40B4-BE49-F238E27FC236}">
                <a16:creationId xmlns:a16="http://schemas.microsoft.com/office/drawing/2014/main" id="{D58449CD-8D64-7487-B6C7-19FD7791D1D4}"/>
              </a:ext>
            </a:extLst>
          </p:cNvPr>
          <p:cNvPicPr>
            <a:picLocks noChangeAspect="1"/>
          </p:cNvPicPr>
          <p:nvPr/>
        </p:nvPicPr>
        <p:blipFill>
          <a:blip r:embed="rId8"/>
          <a:srcRect/>
          <a:stretch>
            <a:fillRect/>
          </a:stretch>
        </p:blipFill>
        <p:spPr>
          <a:xfrm>
            <a:off x="10057774" y="3001236"/>
            <a:ext cx="1815577" cy="3842491"/>
          </a:xfrm>
          <a:prstGeom prst="rect">
            <a:avLst/>
          </a:prstGeom>
        </p:spPr>
      </p:pic>
      <p:pic>
        <p:nvPicPr>
          <p:cNvPr id="12" name="Picture 20">
            <a:extLst>
              <a:ext uri="{FF2B5EF4-FFF2-40B4-BE49-F238E27FC236}">
                <a16:creationId xmlns:a16="http://schemas.microsoft.com/office/drawing/2014/main" id="{0C847E40-9A1D-A7FC-C8AC-CB0E07EE59E9}"/>
              </a:ext>
            </a:extLst>
          </p:cNvPr>
          <p:cNvPicPr>
            <a:picLocks noChangeAspect="1"/>
          </p:cNvPicPr>
          <p:nvPr/>
        </p:nvPicPr>
        <p:blipFill>
          <a:blip r:embed="rId9"/>
          <a:srcRect/>
          <a:stretch>
            <a:fillRect/>
          </a:stretch>
        </p:blipFill>
        <p:spPr>
          <a:xfrm>
            <a:off x="308817" y="3001236"/>
            <a:ext cx="1497369" cy="3814953"/>
          </a:xfrm>
          <a:prstGeom prst="rect">
            <a:avLst/>
          </a:prstGeom>
        </p:spPr>
      </p:pic>
      <p:grpSp>
        <p:nvGrpSpPr>
          <p:cNvPr id="4" name="Group 22">
            <a:extLst>
              <a:ext uri="{FF2B5EF4-FFF2-40B4-BE49-F238E27FC236}">
                <a16:creationId xmlns:a16="http://schemas.microsoft.com/office/drawing/2014/main" id="{5C0C60D9-F437-BBFA-02E2-9B05075B5061}"/>
              </a:ext>
            </a:extLst>
          </p:cNvPr>
          <p:cNvGrpSpPr/>
          <p:nvPr/>
        </p:nvGrpSpPr>
        <p:grpSpPr>
          <a:xfrm>
            <a:off x="4105608" y="220264"/>
            <a:ext cx="4292902" cy="830997"/>
            <a:chOff x="236216" y="2394752"/>
            <a:chExt cx="7704861" cy="830997"/>
          </a:xfrm>
        </p:grpSpPr>
        <p:sp>
          <p:nvSpPr>
            <p:cNvPr id="8" name="TextBox 23">
              <a:extLst>
                <a:ext uri="{FF2B5EF4-FFF2-40B4-BE49-F238E27FC236}">
                  <a16:creationId xmlns:a16="http://schemas.microsoft.com/office/drawing/2014/main" id="{940CF972-979F-44F9-57A4-122813F9486F}"/>
                </a:ext>
              </a:extLst>
            </p:cNvPr>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rPr>
                <a:t>NHẮC  LẠI</a:t>
              </a:r>
              <a:endParaRPr lang="sv-SE" sz="48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endParaRPr>
            </a:p>
          </p:txBody>
        </p:sp>
        <p:sp>
          <p:nvSpPr>
            <p:cNvPr id="9" name="TextBox 24">
              <a:extLst>
                <a:ext uri="{FF2B5EF4-FFF2-40B4-BE49-F238E27FC236}">
                  <a16:creationId xmlns:a16="http://schemas.microsoft.com/office/drawing/2014/main" id="{AC4BA299-DBBA-DB53-C7A4-237FD568654E}"/>
                </a:ext>
              </a:extLst>
            </p:cNvPr>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77D460"/>
                  </a:solidFill>
                  <a:latin typeface="UTM Showcard" panose="02040603050506020204" pitchFamily="18" charset="0"/>
                  <a:cs typeface="Arial" panose="020B0604020202020204" pitchFamily="34" charset="0"/>
                </a:rPr>
                <a:t>NHẮC</a:t>
              </a:r>
              <a:r>
                <a:rPr lang="sv-SE" sz="4800">
                  <a:latin typeface="UTM Showcard" panose="02040603050506020204" pitchFamily="18" charset="0"/>
                  <a:cs typeface="Arial" panose="020B0604020202020204" pitchFamily="34" charset="0"/>
                </a:rPr>
                <a:t>  </a:t>
              </a:r>
              <a:r>
                <a:rPr lang="sv-SE" sz="4800">
                  <a:solidFill>
                    <a:srgbClr val="FFC000"/>
                  </a:solidFill>
                  <a:latin typeface="UTM Showcard" panose="02040603050506020204" pitchFamily="18" charset="0"/>
                  <a:cs typeface="Arial" panose="020B0604020202020204" pitchFamily="34" charset="0"/>
                </a:rPr>
                <a:t>LẠI</a:t>
              </a:r>
              <a:endParaRPr lang="sv-SE" sz="4800" dirty="0">
                <a:solidFill>
                  <a:srgbClr val="FFC000"/>
                </a:solidFill>
                <a:latin typeface="UTM Showcard"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210760900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250" fill="hold"/>
                                            <p:tgtEl>
                                              <p:spTgt spid="4"/>
                                            </p:tgtEl>
                                            <p:attrNameLst>
                                              <p:attrName>ppt_w</p:attrName>
                                            </p:attrNameLst>
                                          </p:cBhvr>
                                          <p:tavLst>
                                            <p:tav tm="0">
                                              <p:val>
                                                <p:fltVal val="0"/>
                                              </p:val>
                                            </p:tav>
                                            <p:tav tm="100000">
                                              <p:val>
                                                <p:strVal val="#ppt_w"/>
                                              </p:val>
                                            </p:tav>
                                          </p:tavLst>
                                        </p:anim>
                                        <p:anim calcmode="lin" valueType="num">
                                          <p:cBhvr>
                                            <p:cTn id="11" dur="250" fill="hold"/>
                                            <p:tgtEl>
                                              <p:spTgt spid="4"/>
                                            </p:tgtEl>
                                            <p:attrNameLst>
                                              <p:attrName>ppt_h</p:attrName>
                                            </p:attrNameLst>
                                          </p:cBhvr>
                                          <p:tavLst>
                                            <p:tav tm="0">
                                              <p:val>
                                                <p:fltVal val="0"/>
                                              </p:val>
                                            </p:tav>
                                            <p:tav tm="100000">
                                              <p:val>
                                                <p:strVal val="#ppt_h"/>
                                              </p:val>
                                            </p:tav>
                                          </p:tavLst>
                                        </p:anim>
                                        <p:animEffect transition="in" filter="fade">
                                          <p:cBhvr>
                                            <p:cTn id="12" dur="25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3" presetID="6" presetClass="emph" presetSubtype="0" fill="hold" nodeType="withEffect" p14:presetBounceEnd="98000">
                                      <p:stCondLst>
                                        <p:cond delay="500"/>
                                      </p:stCondLst>
                                      <p:childTnLst>
                                        <p:animScale p14:bounceEnd="98000">
                                          <p:cBhvr>
                                            <p:cTn id="14" dur="2000" fill="hold"/>
                                            <p:tgtEl>
                                              <p:spTgt spid="4"/>
                                            </p:tgtEl>
                                          </p:cBhvr>
                                          <p:by x="101000" y="101000"/>
                                        </p:animScale>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Righ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250" fill="hold"/>
                                            <p:tgtEl>
                                              <p:spTgt spid="4"/>
                                            </p:tgtEl>
                                            <p:attrNameLst>
                                              <p:attrName>ppt_w</p:attrName>
                                            </p:attrNameLst>
                                          </p:cBhvr>
                                          <p:tavLst>
                                            <p:tav tm="0">
                                              <p:val>
                                                <p:fltVal val="0"/>
                                              </p:val>
                                            </p:tav>
                                            <p:tav tm="100000">
                                              <p:val>
                                                <p:strVal val="#ppt_w"/>
                                              </p:val>
                                            </p:tav>
                                          </p:tavLst>
                                        </p:anim>
                                        <p:anim calcmode="lin" valueType="num">
                                          <p:cBhvr>
                                            <p:cTn id="11" dur="250" fill="hold"/>
                                            <p:tgtEl>
                                              <p:spTgt spid="4"/>
                                            </p:tgtEl>
                                            <p:attrNameLst>
                                              <p:attrName>ppt_h</p:attrName>
                                            </p:attrNameLst>
                                          </p:cBhvr>
                                          <p:tavLst>
                                            <p:tav tm="0">
                                              <p:val>
                                                <p:fltVal val="0"/>
                                              </p:val>
                                            </p:tav>
                                            <p:tav tm="100000">
                                              <p:val>
                                                <p:strVal val="#ppt_h"/>
                                              </p:val>
                                            </p:tav>
                                          </p:tavLst>
                                        </p:anim>
                                        <p:animEffect transition="in" filter="fade">
                                          <p:cBhvr>
                                            <p:cTn id="12" dur="25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11" name="chimes.wav"/>
                                            </p:tgtEl>
                                          </p:cMediaNode>
                                        </p:audio>
                                      </p:subTnLst>
                                    </p:cTn>
                                  </p:par>
                                  <p:par>
                                    <p:cTn id="13" presetID="6" presetClass="emph" presetSubtype="0" fill="hold" nodeType="withEffect">
                                      <p:stCondLst>
                                        <p:cond delay="500"/>
                                      </p:stCondLst>
                                      <p:childTnLst>
                                        <p:animScale>
                                          <p:cBhvr>
                                            <p:cTn id="14" dur="2000" fill="hold"/>
                                            <p:tgtEl>
                                              <p:spTgt spid="4"/>
                                            </p:tgtEl>
                                          </p:cBhvr>
                                          <p:by x="101000" y="101000"/>
                                        </p:animScale>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Righ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3" name="Group 31">
            <a:extLst>
              <a:ext uri="{FF2B5EF4-FFF2-40B4-BE49-F238E27FC236}">
                <a16:creationId xmlns:a16="http://schemas.microsoft.com/office/drawing/2014/main" id="{7E073CE7-164B-28E2-77F9-BD70857203F0}"/>
              </a:ext>
            </a:extLst>
          </p:cNvPr>
          <p:cNvGrpSpPr/>
          <p:nvPr/>
        </p:nvGrpSpPr>
        <p:grpSpPr>
          <a:xfrm>
            <a:off x="516188" y="106016"/>
            <a:ext cx="11112598" cy="1365262"/>
            <a:chOff x="565798" y="0"/>
            <a:chExt cx="11112598" cy="1365262"/>
          </a:xfrm>
        </p:grpSpPr>
        <p:pic>
          <p:nvPicPr>
            <p:cNvPr id="5" name="Picture 16">
              <a:extLst>
                <a:ext uri="{FF2B5EF4-FFF2-40B4-BE49-F238E27FC236}">
                  <a16:creationId xmlns:a16="http://schemas.microsoft.com/office/drawing/2014/main" id="{64D34F37-4EDC-DC60-B481-194F62C7DC7C}"/>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6" name="Picture 17">
              <a:extLst>
                <a:ext uri="{FF2B5EF4-FFF2-40B4-BE49-F238E27FC236}">
                  <a16:creationId xmlns:a16="http://schemas.microsoft.com/office/drawing/2014/main" id="{AAE013CB-819E-1638-ED45-91E5E6E3ABD2}"/>
                </a:ext>
              </a:extLst>
            </p:cNvPr>
            <p:cNvPicPr>
              <a:picLocks noChangeAspect="1"/>
            </p:cNvPicPr>
            <p:nvPr/>
          </p:nvPicPr>
          <p:blipFill>
            <a:blip r:embed="rId5"/>
            <a:stretch>
              <a:fillRect/>
            </a:stretch>
          </p:blipFill>
          <p:spPr>
            <a:xfrm rot="1370500">
              <a:off x="10747008" y="281611"/>
              <a:ext cx="931388" cy="931388"/>
            </a:xfrm>
            <a:prstGeom prst="rect">
              <a:avLst/>
            </a:prstGeom>
          </p:spPr>
        </p:pic>
        <p:grpSp>
          <p:nvGrpSpPr>
            <p:cNvPr id="8" name="Group 13">
              <a:extLst>
                <a:ext uri="{FF2B5EF4-FFF2-40B4-BE49-F238E27FC236}">
                  <a16:creationId xmlns:a16="http://schemas.microsoft.com/office/drawing/2014/main" id="{B41225D9-230E-C51A-D147-8CBDA636D885}"/>
                </a:ext>
              </a:extLst>
            </p:cNvPr>
            <p:cNvGrpSpPr/>
            <p:nvPr/>
          </p:nvGrpSpPr>
          <p:grpSpPr>
            <a:xfrm>
              <a:off x="1174095" y="0"/>
              <a:ext cx="10041301" cy="1365262"/>
              <a:chOff x="1575311" y="446027"/>
              <a:chExt cx="11171227" cy="1365262"/>
            </a:xfrm>
          </p:grpSpPr>
          <p:sp>
            <p:nvSpPr>
              <p:cNvPr id="9" name="TextBox 8">
                <a:extLst>
                  <a:ext uri="{FF2B5EF4-FFF2-40B4-BE49-F238E27FC236}">
                    <a16:creationId xmlns:a16="http://schemas.microsoft.com/office/drawing/2014/main" id="{085C9439-BE1F-DA6F-0976-7433C1A59FA5}"/>
                  </a:ext>
                </a:extLst>
              </p:cNvPr>
              <p:cNvSpPr txBox="1"/>
              <p:nvPr/>
            </p:nvSpPr>
            <p:spPr>
              <a:xfrm>
                <a:off x="1575311" y="446027"/>
                <a:ext cx="11171227" cy="135725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GIỌNG</a:t>
                </a:r>
                <a:r>
                  <a:rPr kumimoji="0" lang="sv-SE" sz="8000" b="0" i="0" u="none" strike="noStrike" kern="1200" cap="none" spc="0" normalizeH="0" baseline="0" noProof="0">
                    <a:ln w="231775">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ĐỌC</a:t>
                </a: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CỦA</a:t>
                </a: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NHÂN</a:t>
                </a: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VẬT</a:t>
                </a:r>
                <a:endParaRPr kumimoji="0" lang="sv-SE" sz="7200" b="1" i="0" u="none" strike="noStrike" kern="1200" cap="none" spc="0" normalizeH="0" baseline="0" noProof="0" dirty="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0" name="TextBox 12">
                <a:extLst>
                  <a:ext uri="{FF2B5EF4-FFF2-40B4-BE49-F238E27FC236}">
                    <a16:creationId xmlns:a16="http://schemas.microsoft.com/office/drawing/2014/main" id="{3DDFF861-128C-5270-47DE-4C1A31D44F8B}"/>
                  </a:ext>
                </a:extLst>
              </p:cNvPr>
              <p:cNvSpPr txBox="1"/>
              <p:nvPr/>
            </p:nvSpPr>
            <p:spPr>
              <a:xfrm>
                <a:off x="1575311" y="454034"/>
                <a:ext cx="11171227" cy="135725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G</a:t>
                </a:r>
                <a:r>
                  <a:rPr kumimoji="0" lang="sv-SE"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a:t>
                </a:r>
                <a:r>
                  <a:rPr kumimoji="0" lang="sv-SE"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sv-SE"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sv-SE"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G</a:t>
                </a:r>
                <a:r>
                  <a:rPr kumimoji="0" lang="sv-SE" sz="8000" b="0" i="0" u="none" strike="noStrike" kern="1200" cap="none" spc="0" normalizeH="0" baseline="0" noProof="0">
                    <a:ln>
                      <a:noFill/>
                    </a:ln>
                    <a:solidFill>
                      <a:srgbClr val="77D460"/>
                    </a:solidFill>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sv-SE"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sv-SE" sz="80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sv-SE"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Ủ</a:t>
                </a: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a:t>
                </a:r>
                <a:r>
                  <a:rPr kumimoji="0" lang="sv-SE" sz="80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sv-SE"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Â</a:t>
                </a:r>
                <a:r>
                  <a:rPr kumimoji="0" lang="sv-SE"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sv-SE" sz="80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V</a:t>
                </a:r>
                <a:r>
                  <a:rPr kumimoji="0" lang="sv-SE"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Ậ</a:t>
                </a:r>
                <a:r>
                  <a:rPr kumimoji="0" lang="sv-SE"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sv-SE"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grpSp>
        <p:nvGrpSpPr>
          <p:cNvPr id="11" name="Group 3">
            <a:extLst>
              <a:ext uri="{FF2B5EF4-FFF2-40B4-BE49-F238E27FC236}">
                <a16:creationId xmlns:a16="http://schemas.microsoft.com/office/drawing/2014/main" id="{1A230E44-931D-223A-356B-3FAC4E3D9BBD}"/>
              </a:ext>
            </a:extLst>
          </p:cNvPr>
          <p:cNvGrpSpPr/>
          <p:nvPr/>
        </p:nvGrpSpPr>
        <p:grpSpPr>
          <a:xfrm>
            <a:off x="469180" y="1595436"/>
            <a:ext cx="11253639" cy="5016376"/>
            <a:chOff x="469180" y="1595436"/>
            <a:chExt cx="11253639" cy="5016376"/>
          </a:xfrm>
        </p:grpSpPr>
        <p:sp>
          <p:nvSpPr>
            <p:cNvPr id="12" name="Rectangle: Rounded Corners 15">
              <a:extLst>
                <a:ext uri="{FF2B5EF4-FFF2-40B4-BE49-F238E27FC236}">
                  <a16:creationId xmlns:a16="http://schemas.microsoft.com/office/drawing/2014/main" id="{376B121A-8C43-505C-BA08-7EF2732D1CB6}"/>
                </a:ext>
              </a:extLst>
            </p:cNvPr>
            <p:cNvSpPr/>
            <p:nvPr/>
          </p:nvSpPr>
          <p:spPr>
            <a:xfrm>
              <a:off x="469180" y="1595436"/>
              <a:ext cx="11253639" cy="5016376"/>
            </a:xfrm>
            <a:prstGeom prst="roundRect">
              <a:avLst/>
            </a:prstGeom>
            <a:solidFill>
              <a:schemeClr val="bg1"/>
            </a:solidFill>
            <a:ln w="762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6">
              <a:extLst>
                <a:ext uri="{FF2B5EF4-FFF2-40B4-BE49-F238E27FC236}">
                  <a16:creationId xmlns:a16="http://schemas.microsoft.com/office/drawing/2014/main" id="{87CCB484-3F22-44F0-D48F-DEB9248E53F2}"/>
                </a:ext>
              </a:extLst>
            </p:cNvPr>
            <p:cNvSpPr txBox="1"/>
            <p:nvPr/>
          </p:nvSpPr>
          <p:spPr>
            <a:xfrm>
              <a:off x="899831" y="2009349"/>
              <a:ext cx="1026326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Toàn bài đọc với giọng thong thả, rõ ràng, rành mạch. Nhấn giọng ở những từ ngữ chỉ hoạt động và ý nghĩa của hoạt động được tổ chức,….</a:t>
              </a:r>
            </a:p>
          </p:txBody>
        </p:sp>
      </p:grpSp>
      <p:grpSp>
        <p:nvGrpSpPr>
          <p:cNvPr id="31" name="Group 35">
            <a:extLst>
              <a:ext uri="{FF2B5EF4-FFF2-40B4-BE49-F238E27FC236}">
                <a16:creationId xmlns:a16="http://schemas.microsoft.com/office/drawing/2014/main" id="{CD93BA30-4235-38FF-AD32-1EAC8D44F00C}"/>
              </a:ext>
            </a:extLst>
          </p:cNvPr>
          <p:cNvGrpSpPr/>
          <p:nvPr/>
        </p:nvGrpSpPr>
        <p:grpSpPr>
          <a:xfrm>
            <a:off x="4595751" y="3900255"/>
            <a:ext cx="3704549" cy="2554545"/>
            <a:chOff x="3853543" y="4366486"/>
            <a:chExt cx="3728365" cy="2664818"/>
          </a:xfrm>
        </p:grpSpPr>
        <p:pic>
          <p:nvPicPr>
            <p:cNvPr id="32" name="Picture 23">
              <a:extLst>
                <a:ext uri="{FF2B5EF4-FFF2-40B4-BE49-F238E27FC236}">
                  <a16:creationId xmlns:a16="http://schemas.microsoft.com/office/drawing/2014/main" id="{139E7F8C-D27C-7B36-1D9F-208D776D2B14}"/>
                </a:ext>
              </a:extLst>
            </p:cNvPr>
            <p:cNvPicPr>
              <a:picLocks noChangeAspect="1"/>
            </p:cNvPicPr>
            <p:nvPr/>
          </p:nvPicPr>
          <p:blipFill>
            <a:blip r:embed="rId6"/>
            <a:srcRect/>
            <a:stretch>
              <a:fillRect/>
            </a:stretch>
          </p:blipFill>
          <p:spPr>
            <a:xfrm>
              <a:off x="5564497" y="4453584"/>
              <a:ext cx="2017411" cy="2557225"/>
            </a:xfrm>
            <a:prstGeom prst="rect">
              <a:avLst/>
            </a:prstGeom>
          </p:spPr>
        </p:pic>
        <p:pic>
          <p:nvPicPr>
            <p:cNvPr id="33" name="Picture 2">
              <a:extLst>
                <a:ext uri="{FF2B5EF4-FFF2-40B4-BE49-F238E27FC236}">
                  <a16:creationId xmlns:a16="http://schemas.microsoft.com/office/drawing/2014/main" id="{5A1687B1-EA9C-1151-A6A1-EA2CE768C010}"/>
                </a:ext>
              </a:extLst>
            </p:cNvPr>
            <p:cNvPicPr>
              <a:picLocks noChangeAspect="1"/>
            </p:cNvPicPr>
            <p:nvPr/>
          </p:nvPicPr>
          <p:blipFill>
            <a:blip r:embed="rId7"/>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175888279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 presetClass="entr" presetSubtype="4" fill="hold" nodeType="afterEffect" p14:presetBounceEnd="72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72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ppt_x"/>
                                              </p:val>
                                            </p:tav>
                                            <p:tav tm="100000">
                                              <p:val>
                                                <p:strVal val="#ppt_x"/>
                                              </p:val>
                                            </p:tav>
                                          </p:tavLst>
                                        </p:anim>
                                        <p:anim calcmode="lin" valueType="num">
                                          <p:cBhvr additive="base">
                                            <p:cTn id="25"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CE9BB8E9-E5E5-E984-0784-2BA642DCC50F}"/>
              </a:ext>
            </a:extLst>
          </p:cNvPr>
          <p:cNvSpPr txBox="1"/>
          <p:nvPr/>
        </p:nvSpPr>
        <p:spPr>
          <a:xfrm>
            <a:off x="869765" y="1657397"/>
            <a:ext cx="10465721" cy="4524315"/>
          </a:xfrm>
          <a:prstGeom prst="rect">
            <a:avLst/>
          </a:prstGeom>
          <a:noFill/>
        </p:spPr>
        <p:txBody>
          <a:bodyPr wrap="square">
            <a:spAutoFit/>
          </a:bodyPr>
          <a:lstStyle/>
          <a:p>
            <a:pPr algn="just"/>
            <a:r>
              <a:rPr lang="nl-NL" sz="3600" b="1" i="1">
                <a:solidFill>
                  <a:srgbClr val="000000"/>
                </a:solidFill>
                <a:latin typeface="Times New Roman" panose="02020603050405020304" pitchFamily="18" charset="0"/>
                <a:ea typeface="Times New Roman" panose="02020603050405020304" pitchFamily="18" charset="0"/>
              </a:rPr>
              <a:t>	Sau đó,/ đèn lồng sẽ được thu gom,/ làm sạch và cất giữ/ để dùng cho những năm sau.//</a:t>
            </a:r>
            <a:endParaRPr lang="en-US" sz="3200" b="1">
              <a:latin typeface="Times New Roman" panose="02020603050405020304" pitchFamily="18" charset="0"/>
              <a:ea typeface="Times New Roman" panose="02020603050405020304" pitchFamily="18" charset="0"/>
            </a:endParaRPr>
          </a:p>
          <a:p>
            <a:pPr algn="just"/>
            <a:r>
              <a:rPr lang="nl-NL" sz="3600" b="1" i="1">
                <a:solidFill>
                  <a:srgbClr val="000000"/>
                </a:solidFill>
                <a:latin typeface="Times New Roman" panose="02020603050405020304" pitchFamily="18" charset="0"/>
                <a:ea typeface="Times New Roman" panose="02020603050405020304" pitchFamily="18" charset="0"/>
              </a:rPr>
              <a:t>	Với thông điệp hướng tới thế giới hoà bình,/ ấm áp,/ mỗi năm,/ lễ hội thu hút hơn 50 000 người tham gia/ với hơn </a:t>
            </a:r>
            <a:r>
              <a:rPr lang="en-US" sz="3200" b="1">
                <a:latin typeface="Times New Roman" panose="02020603050405020304" pitchFamily="18" charset="0"/>
                <a:ea typeface="Times New Roman" panose="02020603050405020304" pitchFamily="18" charset="0"/>
              </a:rPr>
              <a:t> </a:t>
            </a:r>
            <a:r>
              <a:rPr lang="nl-NL" sz="3600" b="1" i="1">
                <a:solidFill>
                  <a:srgbClr val="000000"/>
                </a:solidFill>
                <a:latin typeface="Times New Roman" panose="02020603050405020304" pitchFamily="18" charset="0"/>
                <a:ea typeface="Times New Roman" panose="02020603050405020304" pitchFamily="18" charset="0"/>
              </a:rPr>
              <a:t>6 000 chiếc đèn lồng được thắp sáng.// Đây là dịp để người thân,/ bạn bè/ và cả những người không quen biết/ gắn bó với nhau trong sự chia sẻ,/ cùng mở lòng để đùm bọc và yêu thương.//</a:t>
            </a:r>
            <a:endParaRPr lang="en-US" sz="3200" b="1">
              <a:latin typeface="Times New Roman" panose="02020603050405020304" pitchFamily="18" charset="0"/>
              <a:ea typeface="Times New Roman" panose="02020603050405020304" pitchFamily="18" charset="0"/>
            </a:endParaRPr>
          </a:p>
        </p:txBody>
      </p:sp>
      <p:grpSp>
        <p:nvGrpSpPr>
          <p:cNvPr id="9" name="Group 7">
            <a:extLst>
              <a:ext uri="{FF2B5EF4-FFF2-40B4-BE49-F238E27FC236}">
                <a16:creationId xmlns:a16="http://schemas.microsoft.com/office/drawing/2014/main" id="{64FD484A-52F0-5833-1B66-4DD50DEB73BF}"/>
              </a:ext>
            </a:extLst>
          </p:cNvPr>
          <p:cNvGrpSpPr/>
          <p:nvPr/>
        </p:nvGrpSpPr>
        <p:grpSpPr>
          <a:xfrm>
            <a:off x="1041381" y="777082"/>
            <a:ext cx="9776725" cy="856233"/>
            <a:chOff x="720376" y="1669820"/>
            <a:chExt cx="16865867" cy="856233"/>
          </a:xfrm>
        </p:grpSpPr>
        <p:sp>
          <p:nvSpPr>
            <p:cNvPr id="10" name="TextBox 8">
              <a:extLst>
                <a:ext uri="{FF2B5EF4-FFF2-40B4-BE49-F238E27FC236}">
                  <a16:creationId xmlns:a16="http://schemas.microsoft.com/office/drawing/2014/main" id="{ED9DAC01-BA1A-ED03-8EA7-B63419E03F9E}"/>
                </a:ext>
              </a:extLst>
            </p:cNvPr>
            <p:cNvSpPr txBox="1"/>
            <p:nvPr/>
          </p:nvSpPr>
          <p:spPr>
            <a:xfrm>
              <a:off x="730330" y="1669820"/>
              <a:ext cx="16855913" cy="832151"/>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LẮNG NGHE ĐỌC MẪU</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1" name="TextBox 17">
              <a:extLst>
                <a:ext uri="{FF2B5EF4-FFF2-40B4-BE49-F238E27FC236}">
                  <a16:creationId xmlns:a16="http://schemas.microsoft.com/office/drawing/2014/main" id="{6A2710A3-F351-108F-EE03-90ED680915BA}"/>
                </a:ext>
              </a:extLst>
            </p:cNvPr>
            <p:cNvSpPr txBox="1"/>
            <p:nvPr/>
          </p:nvSpPr>
          <p:spPr>
            <a:xfrm>
              <a:off x="720376" y="1693902"/>
              <a:ext cx="16855913" cy="832151"/>
            </a:xfrm>
            <a:prstGeom prst="rect">
              <a:avLst/>
            </a:prstGeom>
            <a:noFill/>
          </p:spPr>
          <p:txBody>
            <a:bodyPr wrap="square">
              <a:spAutoFit/>
            </a:bodyPr>
            <a:lstStyle/>
            <a:p>
              <a:pPr algn="ctr">
                <a:lnSpc>
                  <a:spcPct val="80000"/>
                </a:lnSpc>
              </a:pPr>
              <a:r>
                <a:rPr lang="en-US" sz="60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60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Ắ</a:t>
              </a:r>
              <a:r>
                <a:rPr lang="en-US" sz="60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60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 </a:t>
              </a:r>
              <a:r>
                <a:rPr lang="en-US" sz="60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60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60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60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6000" b="1">
                  <a:ln w="952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60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60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60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60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r>
                <a:rPr lang="en-US" sz="60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Ẫ</a:t>
              </a:r>
              <a:r>
                <a:rPr lang="en-US" sz="60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endParaRPr lang="en-US" sz="6000" b="1" dirty="0">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798346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14" name="Group 10">
            <a:extLst>
              <a:ext uri="{FF2B5EF4-FFF2-40B4-BE49-F238E27FC236}">
                <a16:creationId xmlns:a16="http://schemas.microsoft.com/office/drawing/2014/main" id="{05D5C4E9-DB95-4B5D-6153-1DC6A7B3B2CA}"/>
              </a:ext>
            </a:extLst>
          </p:cNvPr>
          <p:cNvGrpSpPr/>
          <p:nvPr/>
        </p:nvGrpSpPr>
        <p:grpSpPr>
          <a:xfrm>
            <a:off x="67215" y="1333072"/>
            <a:ext cx="12057568" cy="1949492"/>
            <a:chOff x="712557" y="1659320"/>
            <a:chExt cx="16873686" cy="1949492"/>
          </a:xfrm>
        </p:grpSpPr>
        <p:sp>
          <p:nvSpPr>
            <p:cNvPr id="16" name="TextBox 11">
              <a:extLst>
                <a:ext uri="{FF2B5EF4-FFF2-40B4-BE49-F238E27FC236}">
                  <a16:creationId xmlns:a16="http://schemas.microsoft.com/office/drawing/2014/main" id="{8F82B9D0-D5F9-2A7C-37CE-B00FB08FB490}"/>
                </a:ext>
              </a:extLst>
            </p:cNvPr>
            <p:cNvSpPr txBox="1"/>
            <p:nvPr/>
          </p:nvSpPr>
          <p:spPr>
            <a:xfrm>
              <a:off x="730330" y="1669820"/>
              <a:ext cx="16855913" cy="1938992"/>
            </a:xfrm>
            <a:prstGeom prst="rect">
              <a:avLst/>
            </a:prstGeom>
            <a:noFill/>
          </p:spPr>
          <p:txBody>
            <a:bodyPr wrap="square">
              <a:spAutoFit/>
            </a:bodyPr>
            <a:lstStyle/>
            <a:p>
              <a:pPr algn="ctr"/>
              <a:r>
                <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 THEO NHÓM</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7" name="TextBox 12">
              <a:extLst>
                <a:ext uri="{FF2B5EF4-FFF2-40B4-BE49-F238E27FC236}">
                  <a16:creationId xmlns:a16="http://schemas.microsoft.com/office/drawing/2014/main" id="{BE99428A-59AD-C2E4-F0BB-27316CE07F8B}"/>
                </a:ext>
              </a:extLst>
            </p:cNvPr>
            <p:cNvSpPr txBox="1"/>
            <p:nvPr/>
          </p:nvSpPr>
          <p:spPr>
            <a:xfrm>
              <a:off x="712557" y="1659320"/>
              <a:ext cx="16855913" cy="1938992"/>
            </a:xfrm>
            <a:prstGeom prst="rect">
              <a:avLst/>
            </a:prstGeom>
            <a:noFill/>
          </p:spPr>
          <p:txBody>
            <a:bodyPr wrap="square">
              <a:spAutoFit/>
            </a:bodyPr>
            <a:lstStyle/>
            <a:p>
              <a:pPr algn="ct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E</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M</a:t>
              </a:r>
              <a:endPar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grpSp>
        <p:nvGrpSpPr>
          <p:cNvPr id="18" name="Group 11">
            <a:extLst>
              <a:ext uri="{FF2B5EF4-FFF2-40B4-BE49-F238E27FC236}">
                <a16:creationId xmlns:a16="http://schemas.microsoft.com/office/drawing/2014/main" id="{DAE44526-6D44-3D72-5F28-26AC66A1DAA7}"/>
              </a:ext>
            </a:extLst>
          </p:cNvPr>
          <p:cNvGrpSpPr/>
          <p:nvPr/>
        </p:nvGrpSpPr>
        <p:grpSpPr>
          <a:xfrm>
            <a:off x="3630861" y="134634"/>
            <a:ext cx="4930277" cy="769441"/>
            <a:chOff x="-555806" y="0"/>
            <a:chExt cx="4930277" cy="769441"/>
          </a:xfrm>
        </p:grpSpPr>
        <p:sp>
          <p:nvSpPr>
            <p:cNvPr id="19" name="文本框 18">
              <a:extLst>
                <a:ext uri="{FF2B5EF4-FFF2-40B4-BE49-F238E27FC236}">
                  <a16:creationId xmlns:a16="http://schemas.microsoft.com/office/drawing/2014/main" id="{8DD7B51D-EDDC-0A1E-6CF7-E9B372296916}"/>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20" name="文本框 18">
              <a:extLst>
                <a:ext uri="{FF2B5EF4-FFF2-40B4-BE49-F238E27FC236}">
                  <a16:creationId xmlns:a16="http://schemas.microsoft.com/office/drawing/2014/main" id="{D6D81F19-BE7A-5FA0-249E-37DF05CDAA65}"/>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sp>
        <p:nvSpPr>
          <p:cNvPr id="21" name="椭圆 31">
            <a:extLst>
              <a:ext uri="{FF2B5EF4-FFF2-40B4-BE49-F238E27FC236}">
                <a16:creationId xmlns:a16="http://schemas.microsoft.com/office/drawing/2014/main" id="{9753919C-22A9-98E5-99F5-23ED62FB0137}"/>
              </a:ext>
            </a:extLst>
          </p:cNvPr>
          <p:cNvSpPr/>
          <p:nvPr/>
        </p:nvSpPr>
        <p:spPr>
          <a:xfrm rot="10800000" flipH="1">
            <a:off x="481033" y="3701063"/>
            <a:ext cx="5067869" cy="28227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22" name="Hình ảnh 21" descr="Ảnh có chứa vải, đồ họa véc-tơ&#10;&#10;Mô tả được tạo tự động">
            <a:extLst>
              <a:ext uri="{FF2B5EF4-FFF2-40B4-BE49-F238E27FC236}">
                <a16:creationId xmlns:a16="http://schemas.microsoft.com/office/drawing/2014/main" id="{51937324-70B7-570E-73AE-8D51BBE3EA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60116" y="4228125"/>
            <a:ext cx="741392" cy="849573"/>
          </a:xfrm>
          <a:prstGeom prst="rect">
            <a:avLst/>
          </a:prstGeom>
        </p:spPr>
      </p:pic>
      <p:sp>
        <p:nvSpPr>
          <p:cNvPr id="23" name="Hộp Văn bản 22">
            <a:extLst>
              <a:ext uri="{FF2B5EF4-FFF2-40B4-BE49-F238E27FC236}">
                <a16:creationId xmlns:a16="http://schemas.microsoft.com/office/drawing/2014/main" id="{6D0B2138-5706-0895-401F-8AE503436AB7}"/>
              </a:ext>
            </a:extLst>
          </p:cNvPr>
          <p:cNvSpPr txBox="1"/>
          <p:nvPr/>
        </p:nvSpPr>
        <p:spPr>
          <a:xfrm>
            <a:off x="1465031" y="4256666"/>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Phân công đọc theo đoạn</a:t>
            </a:r>
          </a:p>
        </p:txBody>
      </p:sp>
      <p:pic>
        <p:nvPicPr>
          <p:cNvPr id="24" name="Hình ảnh 23" descr="Ảnh có chứa vải, đồ họa véc-tơ&#10;&#10;Mô tả được tạo tự động">
            <a:extLst>
              <a:ext uri="{FF2B5EF4-FFF2-40B4-BE49-F238E27FC236}">
                <a16:creationId xmlns:a16="http://schemas.microsoft.com/office/drawing/2014/main" id="{DDFD91BF-BDE1-8E85-D51F-D900D1BDA9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60116" y="4944642"/>
            <a:ext cx="741392" cy="849573"/>
          </a:xfrm>
          <a:prstGeom prst="rect">
            <a:avLst/>
          </a:prstGeom>
        </p:spPr>
      </p:pic>
      <p:sp>
        <p:nvSpPr>
          <p:cNvPr id="25" name="Hộp Văn bản 24">
            <a:extLst>
              <a:ext uri="{FF2B5EF4-FFF2-40B4-BE49-F238E27FC236}">
                <a16:creationId xmlns:a16="http://schemas.microsoft.com/office/drawing/2014/main" id="{2B1B6076-7B76-D85F-6698-1F9B0FA3DA9F}"/>
              </a:ext>
            </a:extLst>
          </p:cNvPr>
          <p:cNvSpPr txBox="1"/>
          <p:nvPr/>
        </p:nvSpPr>
        <p:spPr>
          <a:xfrm>
            <a:off x="1465031" y="4964994"/>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Tất cả thành viên đều đọc</a:t>
            </a:r>
          </a:p>
        </p:txBody>
      </p:sp>
      <p:pic>
        <p:nvPicPr>
          <p:cNvPr id="27" name="Hình ảnh 26" descr="Ảnh có chứa vải, đồ họa véc-tơ&#10;&#10;Mô tả được tạo tự động">
            <a:extLst>
              <a:ext uri="{FF2B5EF4-FFF2-40B4-BE49-F238E27FC236}">
                <a16:creationId xmlns:a16="http://schemas.microsoft.com/office/drawing/2014/main" id="{F1DE0E03-6210-150D-220D-3F0560A70AB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3277" y="5668904"/>
            <a:ext cx="741392" cy="849573"/>
          </a:xfrm>
          <a:prstGeom prst="rect">
            <a:avLst/>
          </a:prstGeom>
        </p:spPr>
      </p:pic>
      <p:sp>
        <p:nvSpPr>
          <p:cNvPr id="29" name="Hộp Văn bản 28">
            <a:extLst>
              <a:ext uri="{FF2B5EF4-FFF2-40B4-BE49-F238E27FC236}">
                <a16:creationId xmlns:a16="http://schemas.microsoft.com/office/drawing/2014/main" id="{9CF5C1ED-FDA1-12FC-9791-21E818BDF833}"/>
              </a:ext>
            </a:extLst>
          </p:cNvPr>
          <p:cNvSpPr txBox="1"/>
          <p:nvPr/>
        </p:nvSpPr>
        <p:spPr>
          <a:xfrm>
            <a:off x="1465031" y="571041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Giải thích từ cùng nhau</a:t>
            </a:r>
          </a:p>
        </p:txBody>
      </p:sp>
      <p:sp>
        <p:nvSpPr>
          <p:cNvPr id="30" name="Rectangle: Rounded Corners 57">
            <a:extLst>
              <a:ext uri="{FF2B5EF4-FFF2-40B4-BE49-F238E27FC236}">
                <a16:creationId xmlns:a16="http://schemas.microsoft.com/office/drawing/2014/main" id="{6842D050-A917-C5C4-3521-9134B09B31F2}"/>
              </a:ext>
            </a:extLst>
          </p:cNvPr>
          <p:cNvSpPr/>
          <p:nvPr/>
        </p:nvSpPr>
        <p:spPr>
          <a:xfrm>
            <a:off x="1734383" y="3348729"/>
            <a:ext cx="2764691" cy="796835"/>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1" name="椭圆 31">
            <a:extLst>
              <a:ext uri="{FF2B5EF4-FFF2-40B4-BE49-F238E27FC236}">
                <a16:creationId xmlns:a16="http://schemas.microsoft.com/office/drawing/2014/main" id="{E59A4253-E3C3-BE7D-BF9E-C70BE0A794FA}"/>
              </a:ext>
            </a:extLst>
          </p:cNvPr>
          <p:cNvSpPr/>
          <p:nvPr/>
        </p:nvSpPr>
        <p:spPr>
          <a:xfrm rot="10800000" flipH="1">
            <a:off x="6194055" y="3701061"/>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32" name="Hình ảnh 31" descr="Ảnh có chứa vải&#10;&#10;Mô tả được tạo tự động">
            <a:extLst>
              <a:ext uri="{FF2B5EF4-FFF2-40B4-BE49-F238E27FC236}">
                <a16:creationId xmlns:a16="http://schemas.microsoft.com/office/drawing/2014/main" id="{7ADD200F-E40B-18FC-D3E8-2EAC6924A53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205104" y="4273793"/>
            <a:ext cx="922097" cy="791713"/>
          </a:xfrm>
          <a:prstGeom prst="rect">
            <a:avLst/>
          </a:prstGeom>
        </p:spPr>
      </p:pic>
      <p:sp>
        <p:nvSpPr>
          <p:cNvPr id="33" name="Hộp Văn bản 32">
            <a:extLst>
              <a:ext uri="{FF2B5EF4-FFF2-40B4-BE49-F238E27FC236}">
                <a16:creationId xmlns:a16="http://schemas.microsoft.com/office/drawing/2014/main" id="{3904C680-D225-77AE-C251-6C5CFCCD8C10}"/>
              </a:ext>
            </a:extLst>
          </p:cNvPr>
          <p:cNvSpPr txBox="1"/>
          <p:nvPr/>
        </p:nvSpPr>
        <p:spPr>
          <a:xfrm>
            <a:off x="6982812" y="4466040"/>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34" name="Hộp Văn bản 33">
            <a:extLst>
              <a:ext uri="{FF2B5EF4-FFF2-40B4-BE49-F238E27FC236}">
                <a16:creationId xmlns:a16="http://schemas.microsoft.com/office/drawing/2014/main" id="{1733C2AB-A582-0911-DA60-75F29217EF88}"/>
              </a:ext>
            </a:extLst>
          </p:cNvPr>
          <p:cNvSpPr txBox="1"/>
          <p:nvPr/>
        </p:nvSpPr>
        <p:spPr>
          <a:xfrm>
            <a:off x="6982812" y="5098778"/>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35" name="Hình ảnh 34" descr="Ảnh có chứa vải&#10;&#10;Mô tả được tạo tự động">
            <a:extLst>
              <a:ext uri="{FF2B5EF4-FFF2-40B4-BE49-F238E27FC236}">
                <a16:creationId xmlns:a16="http://schemas.microsoft.com/office/drawing/2014/main" id="{57064EBE-13EE-01FB-73D0-2DE6D7DA30B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9579" y="4939803"/>
            <a:ext cx="922097" cy="791713"/>
          </a:xfrm>
          <a:prstGeom prst="rect">
            <a:avLst/>
          </a:prstGeom>
        </p:spPr>
      </p:pic>
      <p:pic>
        <p:nvPicPr>
          <p:cNvPr id="36" name="Hình ảnh 35" descr="Ảnh có chứa vải&#10;&#10;Mô tả được tạo tự động">
            <a:extLst>
              <a:ext uri="{FF2B5EF4-FFF2-40B4-BE49-F238E27FC236}">
                <a16:creationId xmlns:a16="http://schemas.microsoft.com/office/drawing/2014/main" id="{2B0535F0-1337-FE25-C0A0-895B55BA3A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4054" y="5605813"/>
            <a:ext cx="922097" cy="791713"/>
          </a:xfrm>
          <a:prstGeom prst="rect">
            <a:avLst/>
          </a:prstGeom>
        </p:spPr>
      </p:pic>
      <p:sp>
        <p:nvSpPr>
          <p:cNvPr id="38" name="Hộp Văn bản 37">
            <a:extLst>
              <a:ext uri="{FF2B5EF4-FFF2-40B4-BE49-F238E27FC236}">
                <a16:creationId xmlns:a16="http://schemas.microsoft.com/office/drawing/2014/main" id="{2AA3AFD7-A46D-6A90-A20C-8F1A33C49F49}"/>
              </a:ext>
            </a:extLst>
          </p:cNvPr>
          <p:cNvSpPr txBox="1"/>
          <p:nvPr/>
        </p:nvSpPr>
        <p:spPr>
          <a:xfrm>
            <a:off x="6982811" y="5815887"/>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39" name="Rectangle: Rounded Corners 36">
            <a:extLst>
              <a:ext uri="{FF2B5EF4-FFF2-40B4-BE49-F238E27FC236}">
                <a16:creationId xmlns:a16="http://schemas.microsoft.com/office/drawing/2014/main" id="{B9EBCB2F-2146-56C6-1298-45137DC3330B}"/>
              </a:ext>
            </a:extLst>
          </p:cNvPr>
          <p:cNvSpPr/>
          <p:nvPr/>
        </p:nvSpPr>
        <p:spPr>
          <a:xfrm>
            <a:off x="6745992" y="3371074"/>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0" name="Picture 63">
            <a:extLst>
              <a:ext uri="{FF2B5EF4-FFF2-40B4-BE49-F238E27FC236}">
                <a16:creationId xmlns:a16="http://schemas.microsoft.com/office/drawing/2014/main" id="{AC04B409-44C9-BA42-508E-FA4B0A4CCD90}"/>
              </a:ext>
            </a:extLst>
          </p:cNvPr>
          <p:cNvPicPr>
            <a:picLocks noChangeAspect="1"/>
          </p:cNvPicPr>
          <p:nvPr/>
        </p:nvPicPr>
        <p:blipFill>
          <a:blip r:embed="rId8"/>
          <a:stretch>
            <a:fillRect/>
          </a:stretch>
        </p:blipFill>
        <p:spPr>
          <a:xfrm>
            <a:off x="9143417" y="4428850"/>
            <a:ext cx="469963" cy="469963"/>
          </a:xfrm>
          <a:prstGeom prst="rect">
            <a:avLst/>
          </a:prstGeom>
        </p:spPr>
      </p:pic>
      <p:pic>
        <p:nvPicPr>
          <p:cNvPr id="41" name="Picture 64">
            <a:extLst>
              <a:ext uri="{FF2B5EF4-FFF2-40B4-BE49-F238E27FC236}">
                <a16:creationId xmlns:a16="http://schemas.microsoft.com/office/drawing/2014/main" id="{C0C4FD44-0F92-A39A-5314-43385477AB8C}"/>
              </a:ext>
            </a:extLst>
          </p:cNvPr>
          <p:cNvPicPr>
            <a:picLocks noChangeAspect="1"/>
          </p:cNvPicPr>
          <p:nvPr/>
        </p:nvPicPr>
        <p:blipFill>
          <a:blip r:embed="rId9"/>
          <a:stretch>
            <a:fillRect/>
          </a:stretch>
        </p:blipFill>
        <p:spPr>
          <a:xfrm>
            <a:off x="8586743" y="4428850"/>
            <a:ext cx="469963" cy="469963"/>
          </a:xfrm>
          <a:prstGeom prst="rect">
            <a:avLst/>
          </a:prstGeom>
        </p:spPr>
      </p:pic>
      <p:pic>
        <p:nvPicPr>
          <p:cNvPr id="42" name="Picture 65">
            <a:extLst>
              <a:ext uri="{FF2B5EF4-FFF2-40B4-BE49-F238E27FC236}">
                <a16:creationId xmlns:a16="http://schemas.microsoft.com/office/drawing/2014/main" id="{75F6D5A9-34D5-5E69-0B7E-CA2A3E11D7EB}"/>
              </a:ext>
            </a:extLst>
          </p:cNvPr>
          <p:cNvPicPr>
            <a:picLocks noChangeAspect="1"/>
          </p:cNvPicPr>
          <p:nvPr/>
        </p:nvPicPr>
        <p:blipFill>
          <a:blip r:embed="rId10"/>
          <a:stretch>
            <a:fillRect/>
          </a:stretch>
        </p:blipFill>
        <p:spPr>
          <a:xfrm>
            <a:off x="9700091" y="4428850"/>
            <a:ext cx="469963" cy="469963"/>
          </a:xfrm>
          <a:prstGeom prst="rect">
            <a:avLst/>
          </a:prstGeom>
        </p:spPr>
      </p:pic>
      <p:pic>
        <p:nvPicPr>
          <p:cNvPr id="43" name="Picture 63">
            <a:extLst>
              <a:ext uri="{FF2B5EF4-FFF2-40B4-BE49-F238E27FC236}">
                <a16:creationId xmlns:a16="http://schemas.microsoft.com/office/drawing/2014/main" id="{A9890DF9-03C7-FEAF-0F82-77B62C2D5689}"/>
              </a:ext>
            </a:extLst>
          </p:cNvPr>
          <p:cNvPicPr>
            <a:picLocks noChangeAspect="1"/>
          </p:cNvPicPr>
          <p:nvPr/>
        </p:nvPicPr>
        <p:blipFill>
          <a:blip r:embed="rId8"/>
          <a:stretch>
            <a:fillRect/>
          </a:stretch>
        </p:blipFill>
        <p:spPr>
          <a:xfrm>
            <a:off x="9143417" y="5072830"/>
            <a:ext cx="469963" cy="469963"/>
          </a:xfrm>
          <a:prstGeom prst="rect">
            <a:avLst/>
          </a:prstGeom>
        </p:spPr>
      </p:pic>
      <p:pic>
        <p:nvPicPr>
          <p:cNvPr id="44" name="Picture 64">
            <a:extLst>
              <a:ext uri="{FF2B5EF4-FFF2-40B4-BE49-F238E27FC236}">
                <a16:creationId xmlns:a16="http://schemas.microsoft.com/office/drawing/2014/main" id="{45B7FB83-5FA1-E3DB-DDFA-AB838ED67CFD}"/>
              </a:ext>
            </a:extLst>
          </p:cNvPr>
          <p:cNvPicPr>
            <a:picLocks noChangeAspect="1"/>
          </p:cNvPicPr>
          <p:nvPr/>
        </p:nvPicPr>
        <p:blipFill>
          <a:blip r:embed="rId9"/>
          <a:stretch>
            <a:fillRect/>
          </a:stretch>
        </p:blipFill>
        <p:spPr>
          <a:xfrm>
            <a:off x="8586743" y="5072830"/>
            <a:ext cx="469963" cy="469963"/>
          </a:xfrm>
          <a:prstGeom prst="rect">
            <a:avLst/>
          </a:prstGeom>
        </p:spPr>
      </p:pic>
      <p:pic>
        <p:nvPicPr>
          <p:cNvPr id="45" name="Picture 65">
            <a:extLst>
              <a:ext uri="{FF2B5EF4-FFF2-40B4-BE49-F238E27FC236}">
                <a16:creationId xmlns:a16="http://schemas.microsoft.com/office/drawing/2014/main" id="{ED187C43-F69A-7608-8EEC-F4DCF07DB347}"/>
              </a:ext>
            </a:extLst>
          </p:cNvPr>
          <p:cNvPicPr>
            <a:picLocks noChangeAspect="1"/>
          </p:cNvPicPr>
          <p:nvPr/>
        </p:nvPicPr>
        <p:blipFill>
          <a:blip r:embed="rId10"/>
          <a:stretch>
            <a:fillRect/>
          </a:stretch>
        </p:blipFill>
        <p:spPr>
          <a:xfrm>
            <a:off x="9700091" y="5072830"/>
            <a:ext cx="469963" cy="469963"/>
          </a:xfrm>
          <a:prstGeom prst="rect">
            <a:avLst/>
          </a:prstGeom>
        </p:spPr>
      </p:pic>
      <p:pic>
        <p:nvPicPr>
          <p:cNvPr id="46" name="Picture 63">
            <a:extLst>
              <a:ext uri="{FF2B5EF4-FFF2-40B4-BE49-F238E27FC236}">
                <a16:creationId xmlns:a16="http://schemas.microsoft.com/office/drawing/2014/main" id="{198AA6DF-58CE-5D61-5BB7-9BD63DB7F443}"/>
              </a:ext>
            </a:extLst>
          </p:cNvPr>
          <p:cNvPicPr>
            <a:picLocks noChangeAspect="1"/>
          </p:cNvPicPr>
          <p:nvPr/>
        </p:nvPicPr>
        <p:blipFill>
          <a:blip r:embed="rId8"/>
          <a:stretch>
            <a:fillRect/>
          </a:stretch>
        </p:blipFill>
        <p:spPr>
          <a:xfrm>
            <a:off x="10500501" y="5793205"/>
            <a:ext cx="469963" cy="469963"/>
          </a:xfrm>
          <a:prstGeom prst="rect">
            <a:avLst/>
          </a:prstGeom>
        </p:spPr>
      </p:pic>
      <p:pic>
        <p:nvPicPr>
          <p:cNvPr id="47" name="Picture 64">
            <a:extLst>
              <a:ext uri="{FF2B5EF4-FFF2-40B4-BE49-F238E27FC236}">
                <a16:creationId xmlns:a16="http://schemas.microsoft.com/office/drawing/2014/main" id="{62AB177C-0239-03DC-B63E-7AA02A6AD8A6}"/>
              </a:ext>
            </a:extLst>
          </p:cNvPr>
          <p:cNvPicPr>
            <a:picLocks noChangeAspect="1"/>
          </p:cNvPicPr>
          <p:nvPr/>
        </p:nvPicPr>
        <p:blipFill>
          <a:blip r:embed="rId9"/>
          <a:stretch>
            <a:fillRect/>
          </a:stretch>
        </p:blipFill>
        <p:spPr>
          <a:xfrm>
            <a:off x="9943827" y="5793205"/>
            <a:ext cx="469963" cy="469963"/>
          </a:xfrm>
          <a:prstGeom prst="rect">
            <a:avLst/>
          </a:prstGeom>
        </p:spPr>
      </p:pic>
      <p:pic>
        <p:nvPicPr>
          <p:cNvPr id="48" name="Picture 65">
            <a:extLst>
              <a:ext uri="{FF2B5EF4-FFF2-40B4-BE49-F238E27FC236}">
                <a16:creationId xmlns:a16="http://schemas.microsoft.com/office/drawing/2014/main" id="{48ABA9BC-DEB3-2070-C136-CB56E14F9D69}"/>
              </a:ext>
            </a:extLst>
          </p:cNvPr>
          <p:cNvPicPr>
            <a:picLocks noChangeAspect="1"/>
          </p:cNvPicPr>
          <p:nvPr/>
        </p:nvPicPr>
        <p:blipFill>
          <a:blip r:embed="rId10"/>
          <a:stretch>
            <a:fillRect/>
          </a:stretch>
        </p:blipFill>
        <p:spPr>
          <a:xfrm>
            <a:off x="11057175" y="5793205"/>
            <a:ext cx="469963" cy="469963"/>
          </a:xfrm>
          <a:prstGeom prst="rect">
            <a:avLst/>
          </a:prstGeom>
        </p:spPr>
      </p:pic>
    </p:spTree>
    <p:extLst>
      <p:ext uri="{BB962C8B-B14F-4D97-AF65-F5344CB8AC3E}">
        <p14:creationId xmlns:p14="http://schemas.microsoft.com/office/powerpoint/2010/main" val="32787720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7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1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par>
                                    <p:cTn id="49" presetID="16" presetClass="entr" presetSubtype="21"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P spid="29" grpId="0"/>
          <p:bldP spid="31" grpId="0" animBg="1"/>
          <p:bldP spid="33" grpId="0"/>
          <p:bldP spid="34"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par>
                                    <p:cTn id="9" presetID="1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par>
                                    <p:cTn id="49" presetID="16" presetClass="entr" presetSubtype="21"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P spid="29" grpId="0"/>
          <p:bldP spid="31" grpId="0" animBg="1"/>
          <p:bldP spid="33" grpId="0"/>
          <p:bldP spid="34" grpId="0"/>
          <p:bldP spid="38"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085B4368-CC53-F9D4-101C-D35435BBBA1B}"/>
              </a:ext>
            </a:extLst>
          </p:cNvPr>
          <p:cNvSpPr/>
          <p:nvPr/>
        </p:nvSpPr>
        <p:spPr>
          <a:xfrm rot="10800000" flipH="1">
            <a:off x="2637184" y="3021492"/>
            <a:ext cx="6639338" cy="328654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2000">
              <a:solidFill>
                <a:prstClr val="white"/>
              </a:solidFill>
              <a:cs typeface="+mn-ea"/>
              <a:sym typeface="+mn-lt"/>
            </a:endParaRPr>
          </a:p>
        </p:txBody>
      </p:sp>
      <p:pic>
        <p:nvPicPr>
          <p:cNvPr id="3" name="Hình ảnh 2" descr="Ảnh có chứa vải&#10;&#10;Mô tả được tạo tự động">
            <a:extLst>
              <a:ext uri="{FF2B5EF4-FFF2-40B4-BE49-F238E27FC236}">
                <a16:creationId xmlns:a16="http://schemas.microsoft.com/office/drawing/2014/main" id="{3C6B60E7-8CE3-FB0C-C650-BCCFC2761E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827390" y="3761447"/>
            <a:ext cx="922097" cy="791713"/>
          </a:xfrm>
          <a:prstGeom prst="rect">
            <a:avLst/>
          </a:prstGeom>
        </p:spPr>
      </p:pic>
      <p:sp>
        <p:nvSpPr>
          <p:cNvPr id="4" name="Hộp Văn bản 3">
            <a:extLst>
              <a:ext uri="{FF2B5EF4-FFF2-40B4-BE49-F238E27FC236}">
                <a16:creationId xmlns:a16="http://schemas.microsoft.com/office/drawing/2014/main" id="{1FF70554-315E-14D3-13FA-A83C0403999B}"/>
              </a:ext>
            </a:extLst>
          </p:cNvPr>
          <p:cNvSpPr txBox="1"/>
          <p:nvPr/>
        </p:nvSpPr>
        <p:spPr>
          <a:xfrm>
            <a:off x="3620643" y="3906829"/>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Đọc đúng</a:t>
            </a:r>
          </a:p>
        </p:txBody>
      </p:sp>
      <p:sp>
        <p:nvSpPr>
          <p:cNvPr id="5" name="Hộp Văn bản 4">
            <a:extLst>
              <a:ext uri="{FF2B5EF4-FFF2-40B4-BE49-F238E27FC236}">
                <a16:creationId xmlns:a16="http://schemas.microsoft.com/office/drawing/2014/main" id="{264B9A13-2F96-0C9E-8028-080DB2463220}"/>
              </a:ext>
            </a:extLst>
          </p:cNvPr>
          <p:cNvSpPr txBox="1"/>
          <p:nvPr/>
        </p:nvSpPr>
        <p:spPr>
          <a:xfrm>
            <a:off x="3605097" y="4605322"/>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Đọc to, rõ</a:t>
            </a:r>
          </a:p>
        </p:txBody>
      </p:sp>
      <p:pic>
        <p:nvPicPr>
          <p:cNvPr id="6" name="Hình ảnh 5" descr="Ảnh có chứa vải&#10;&#10;Mô tả được tạo tự động">
            <a:extLst>
              <a:ext uri="{FF2B5EF4-FFF2-40B4-BE49-F238E27FC236}">
                <a16:creationId xmlns:a16="http://schemas.microsoft.com/office/drawing/2014/main" id="{B08750C8-470D-E876-B662-062B3829DB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779438" y="4442931"/>
            <a:ext cx="922097" cy="791713"/>
          </a:xfrm>
          <a:prstGeom prst="rect">
            <a:avLst/>
          </a:prstGeom>
        </p:spPr>
      </p:pic>
      <p:pic>
        <p:nvPicPr>
          <p:cNvPr id="7" name="Hình ảnh 6" descr="Ảnh có chứa vải&#10;&#10;Mô tả được tạo tự động">
            <a:extLst>
              <a:ext uri="{FF2B5EF4-FFF2-40B4-BE49-F238E27FC236}">
                <a16:creationId xmlns:a16="http://schemas.microsoft.com/office/drawing/2014/main" id="{738C24C1-F5F4-A370-17D8-976085CC45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816340" y="5179638"/>
            <a:ext cx="922097" cy="791713"/>
          </a:xfrm>
          <a:prstGeom prst="rect">
            <a:avLst/>
          </a:prstGeom>
        </p:spPr>
      </p:pic>
      <p:sp>
        <p:nvSpPr>
          <p:cNvPr id="8" name="Hộp Văn bản 7">
            <a:extLst>
              <a:ext uri="{FF2B5EF4-FFF2-40B4-BE49-F238E27FC236}">
                <a16:creationId xmlns:a16="http://schemas.microsoft.com/office/drawing/2014/main" id="{CA21FB1B-E9C5-EBF7-D72F-4463481C10C8}"/>
              </a:ext>
            </a:extLst>
          </p:cNvPr>
          <p:cNvSpPr txBox="1"/>
          <p:nvPr/>
        </p:nvSpPr>
        <p:spPr>
          <a:xfrm>
            <a:off x="3605097" y="5361835"/>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Ngắt nghỉ đúng chỗ</a:t>
            </a:r>
          </a:p>
        </p:txBody>
      </p:sp>
      <p:pic>
        <p:nvPicPr>
          <p:cNvPr id="9" name="Picture 63">
            <a:extLst>
              <a:ext uri="{FF2B5EF4-FFF2-40B4-BE49-F238E27FC236}">
                <a16:creationId xmlns:a16="http://schemas.microsoft.com/office/drawing/2014/main" id="{43EEA673-F5B4-1705-F57F-FC7B3397BC3E}"/>
              </a:ext>
            </a:extLst>
          </p:cNvPr>
          <p:cNvPicPr>
            <a:picLocks noChangeAspect="1"/>
          </p:cNvPicPr>
          <p:nvPr/>
        </p:nvPicPr>
        <p:blipFill>
          <a:blip r:embed="rId6"/>
          <a:stretch>
            <a:fillRect/>
          </a:stretch>
        </p:blipFill>
        <p:spPr>
          <a:xfrm>
            <a:off x="6254047" y="3994093"/>
            <a:ext cx="469963" cy="469963"/>
          </a:xfrm>
          <a:prstGeom prst="rect">
            <a:avLst/>
          </a:prstGeom>
        </p:spPr>
      </p:pic>
      <p:pic>
        <p:nvPicPr>
          <p:cNvPr id="10" name="Picture 64">
            <a:extLst>
              <a:ext uri="{FF2B5EF4-FFF2-40B4-BE49-F238E27FC236}">
                <a16:creationId xmlns:a16="http://schemas.microsoft.com/office/drawing/2014/main" id="{A9D113E2-F76D-D1DA-C425-14E81605464F}"/>
              </a:ext>
            </a:extLst>
          </p:cNvPr>
          <p:cNvPicPr>
            <a:picLocks noChangeAspect="1"/>
          </p:cNvPicPr>
          <p:nvPr/>
        </p:nvPicPr>
        <p:blipFill>
          <a:blip r:embed="rId7"/>
          <a:stretch>
            <a:fillRect/>
          </a:stretch>
        </p:blipFill>
        <p:spPr>
          <a:xfrm>
            <a:off x="5697373" y="3994093"/>
            <a:ext cx="469963" cy="469963"/>
          </a:xfrm>
          <a:prstGeom prst="rect">
            <a:avLst/>
          </a:prstGeom>
        </p:spPr>
      </p:pic>
      <p:pic>
        <p:nvPicPr>
          <p:cNvPr id="11" name="Picture 65">
            <a:extLst>
              <a:ext uri="{FF2B5EF4-FFF2-40B4-BE49-F238E27FC236}">
                <a16:creationId xmlns:a16="http://schemas.microsoft.com/office/drawing/2014/main" id="{CA0692E4-290F-9F64-4F02-F5ACAC681776}"/>
              </a:ext>
            </a:extLst>
          </p:cNvPr>
          <p:cNvPicPr>
            <a:picLocks noChangeAspect="1"/>
          </p:cNvPicPr>
          <p:nvPr/>
        </p:nvPicPr>
        <p:blipFill>
          <a:blip r:embed="rId8"/>
          <a:stretch>
            <a:fillRect/>
          </a:stretch>
        </p:blipFill>
        <p:spPr>
          <a:xfrm>
            <a:off x="6810721" y="3994093"/>
            <a:ext cx="469963" cy="469963"/>
          </a:xfrm>
          <a:prstGeom prst="rect">
            <a:avLst/>
          </a:prstGeom>
        </p:spPr>
      </p:pic>
      <p:pic>
        <p:nvPicPr>
          <p:cNvPr id="12" name="Picture 63">
            <a:extLst>
              <a:ext uri="{FF2B5EF4-FFF2-40B4-BE49-F238E27FC236}">
                <a16:creationId xmlns:a16="http://schemas.microsoft.com/office/drawing/2014/main" id="{1A2DAD4D-64D3-DFEB-C045-6794F5C8589D}"/>
              </a:ext>
            </a:extLst>
          </p:cNvPr>
          <p:cNvPicPr>
            <a:picLocks noChangeAspect="1"/>
          </p:cNvPicPr>
          <p:nvPr/>
        </p:nvPicPr>
        <p:blipFill>
          <a:blip r:embed="rId6"/>
          <a:stretch>
            <a:fillRect/>
          </a:stretch>
        </p:blipFill>
        <p:spPr>
          <a:xfrm>
            <a:off x="6254047" y="4663342"/>
            <a:ext cx="469963" cy="469963"/>
          </a:xfrm>
          <a:prstGeom prst="rect">
            <a:avLst/>
          </a:prstGeom>
        </p:spPr>
      </p:pic>
      <p:pic>
        <p:nvPicPr>
          <p:cNvPr id="13" name="Picture 64">
            <a:extLst>
              <a:ext uri="{FF2B5EF4-FFF2-40B4-BE49-F238E27FC236}">
                <a16:creationId xmlns:a16="http://schemas.microsoft.com/office/drawing/2014/main" id="{E77C4C97-712B-DB64-4AC9-DCB7FDD9039B}"/>
              </a:ext>
            </a:extLst>
          </p:cNvPr>
          <p:cNvPicPr>
            <a:picLocks noChangeAspect="1"/>
          </p:cNvPicPr>
          <p:nvPr/>
        </p:nvPicPr>
        <p:blipFill>
          <a:blip r:embed="rId7"/>
          <a:stretch>
            <a:fillRect/>
          </a:stretch>
        </p:blipFill>
        <p:spPr>
          <a:xfrm>
            <a:off x="5697373" y="4663342"/>
            <a:ext cx="469963" cy="469963"/>
          </a:xfrm>
          <a:prstGeom prst="rect">
            <a:avLst/>
          </a:prstGeom>
        </p:spPr>
      </p:pic>
      <p:pic>
        <p:nvPicPr>
          <p:cNvPr id="15" name="Picture 65">
            <a:extLst>
              <a:ext uri="{FF2B5EF4-FFF2-40B4-BE49-F238E27FC236}">
                <a16:creationId xmlns:a16="http://schemas.microsoft.com/office/drawing/2014/main" id="{B5EB5685-E57D-DC3A-88A8-54591C3BF57E}"/>
              </a:ext>
            </a:extLst>
          </p:cNvPr>
          <p:cNvPicPr>
            <a:picLocks noChangeAspect="1"/>
          </p:cNvPicPr>
          <p:nvPr/>
        </p:nvPicPr>
        <p:blipFill>
          <a:blip r:embed="rId8"/>
          <a:stretch>
            <a:fillRect/>
          </a:stretch>
        </p:blipFill>
        <p:spPr>
          <a:xfrm>
            <a:off x="6810721" y="4663342"/>
            <a:ext cx="469963" cy="469963"/>
          </a:xfrm>
          <a:prstGeom prst="rect">
            <a:avLst/>
          </a:prstGeom>
        </p:spPr>
      </p:pic>
      <p:pic>
        <p:nvPicPr>
          <p:cNvPr id="26" name="Picture 63">
            <a:extLst>
              <a:ext uri="{FF2B5EF4-FFF2-40B4-BE49-F238E27FC236}">
                <a16:creationId xmlns:a16="http://schemas.microsoft.com/office/drawing/2014/main" id="{4B655BAB-0B2D-D40B-12B0-9359550F3B19}"/>
              </a:ext>
            </a:extLst>
          </p:cNvPr>
          <p:cNvPicPr>
            <a:picLocks noChangeAspect="1"/>
          </p:cNvPicPr>
          <p:nvPr/>
        </p:nvPicPr>
        <p:blipFill>
          <a:blip r:embed="rId6"/>
          <a:stretch>
            <a:fillRect/>
          </a:stretch>
        </p:blipFill>
        <p:spPr>
          <a:xfrm>
            <a:off x="7963730" y="5374240"/>
            <a:ext cx="469963" cy="469963"/>
          </a:xfrm>
          <a:prstGeom prst="rect">
            <a:avLst/>
          </a:prstGeom>
        </p:spPr>
      </p:pic>
      <p:pic>
        <p:nvPicPr>
          <p:cNvPr id="37" name="Picture 64">
            <a:extLst>
              <a:ext uri="{FF2B5EF4-FFF2-40B4-BE49-F238E27FC236}">
                <a16:creationId xmlns:a16="http://schemas.microsoft.com/office/drawing/2014/main" id="{DC73FC65-D09B-F26D-B336-CDB69583BF28}"/>
              </a:ext>
            </a:extLst>
          </p:cNvPr>
          <p:cNvPicPr>
            <a:picLocks noChangeAspect="1"/>
          </p:cNvPicPr>
          <p:nvPr/>
        </p:nvPicPr>
        <p:blipFill>
          <a:blip r:embed="rId7"/>
          <a:stretch>
            <a:fillRect/>
          </a:stretch>
        </p:blipFill>
        <p:spPr>
          <a:xfrm>
            <a:off x="7407056" y="5374240"/>
            <a:ext cx="469963" cy="469963"/>
          </a:xfrm>
          <a:prstGeom prst="rect">
            <a:avLst/>
          </a:prstGeom>
        </p:spPr>
      </p:pic>
      <p:pic>
        <p:nvPicPr>
          <p:cNvPr id="49" name="Picture 65">
            <a:extLst>
              <a:ext uri="{FF2B5EF4-FFF2-40B4-BE49-F238E27FC236}">
                <a16:creationId xmlns:a16="http://schemas.microsoft.com/office/drawing/2014/main" id="{F50B1892-7D89-EC21-A70B-8D82BA33678B}"/>
              </a:ext>
            </a:extLst>
          </p:cNvPr>
          <p:cNvPicPr>
            <a:picLocks noChangeAspect="1"/>
          </p:cNvPicPr>
          <p:nvPr/>
        </p:nvPicPr>
        <p:blipFill>
          <a:blip r:embed="rId8"/>
          <a:stretch>
            <a:fillRect/>
          </a:stretch>
        </p:blipFill>
        <p:spPr>
          <a:xfrm>
            <a:off x="8520404" y="5374240"/>
            <a:ext cx="469963" cy="469963"/>
          </a:xfrm>
          <a:prstGeom prst="rect">
            <a:avLst/>
          </a:prstGeom>
        </p:spPr>
      </p:pic>
      <p:sp>
        <p:nvSpPr>
          <p:cNvPr id="50" name="Rectangle: Rounded Corners 36">
            <a:extLst>
              <a:ext uri="{FF2B5EF4-FFF2-40B4-BE49-F238E27FC236}">
                <a16:creationId xmlns:a16="http://schemas.microsoft.com/office/drawing/2014/main" id="{9BB830ED-BB21-B6D8-B88A-99D14A3BFCD0}"/>
              </a:ext>
            </a:extLst>
          </p:cNvPr>
          <p:cNvSpPr/>
          <p:nvPr/>
        </p:nvSpPr>
        <p:spPr>
          <a:xfrm>
            <a:off x="3785286" y="2736551"/>
            <a:ext cx="4621427" cy="1051930"/>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51" name="Group 11">
            <a:extLst>
              <a:ext uri="{FF2B5EF4-FFF2-40B4-BE49-F238E27FC236}">
                <a16:creationId xmlns:a16="http://schemas.microsoft.com/office/drawing/2014/main" id="{7DF7988F-975F-8B12-850D-0F9256D2725D}"/>
              </a:ext>
            </a:extLst>
          </p:cNvPr>
          <p:cNvGrpSpPr/>
          <p:nvPr/>
        </p:nvGrpSpPr>
        <p:grpSpPr>
          <a:xfrm>
            <a:off x="3630861" y="134634"/>
            <a:ext cx="4930277" cy="769441"/>
            <a:chOff x="-555806" y="0"/>
            <a:chExt cx="4930277" cy="769441"/>
          </a:xfrm>
        </p:grpSpPr>
        <p:sp>
          <p:nvSpPr>
            <p:cNvPr id="52" name="文本框 18">
              <a:extLst>
                <a:ext uri="{FF2B5EF4-FFF2-40B4-BE49-F238E27FC236}">
                  <a16:creationId xmlns:a16="http://schemas.microsoft.com/office/drawing/2014/main" id="{08BA5108-0E8B-18C0-51BD-034039F3CEEA}"/>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53" name="文本框 18">
              <a:extLst>
                <a:ext uri="{FF2B5EF4-FFF2-40B4-BE49-F238E27FC236}">
                  <a16:creationId xmlns:a16="http://schemas.microsoft.com/office/drawing/2014/main" id="{FCBBD73D-14A4-F330-170F-3D4B8B4CFA4D}"/>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54" name="Group 10">
            <a:extLst>
              <a:ext uri="{FF2B5EF4-FFF2-40B4-BE49-F238E27FC236}">
                <a16:creationId xmlns:a16="http://schemas.microsoft.com/office/drawing/2014/main" id="{61A6DA9E-BA37-F23B-DD2F-89F5BA192251}"/>
              </a:ext>
            </a:extLst>
          </p:cNvPr>
          <p:cNvGrpSpPr/>
          <p:nvPr/>
        </p:nvGrpSpPr>
        <p:grpSpPr>
          <a:xfrm>
            <a:off x="64665" y="1374547"/>
            <a:ext cx="12057568" cy="1016978"/>
            <a:chOff x="712557" y="1660810"/>
            <a:chExt cx="16873686" cy="1016978"/>
          </a:xfrm>
        </p:grpSpPr>
        <p:sp>
          <p:nvSpPr>
            <p:cNvPr id="55" name="TextBox 11">
              <a:extLst>
                <a:ext uri="{FF2B5EF4-FFF2-40B4-BE49-F238E27FC236}">
                  <a16:creationId xmlns:a16="http://schemas.microsoft.com/office/drawing/2014/main" id="{6FA1C61E-7A1F-2EC3-3F9E-47B0EFBF101E}"/>
                </a:ext>
              </a:extLst>
            </p:cNvPr>
            <p:cNvSpPr txBox="1"/>
            <p:nvPr/>
          </p:nvSpPr>
          <p:spPr>
            <a:xfrm>
              <a:off x="730330" y="1669820"/>
              <a:ext cx="16855913" cy="100796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SVN-ARCO Typography" panose="020B0603050302020204" pitchFamily="34" charset="2"/>
                  <a:ea typeface="LNTH-LuoLuoNotangYuanTi 1" pitchFamily="2" charset="-128"/>
                  <a:cs typeface="LNTH-LuoLuoNotangYuanTi 1" pitchFamily="2" charset="-128"/>
                </a:rPr>
                <a:t>THI ĐUA ĐỌC TRƯỚC LỚP</a:t>
              </a:r>
              <a:endParaRPr kumimoji="0" lang="en-US" sz="7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SVN-ARCO Typography" panose="020B0603050302020204" pitchFamily="34" charset="2"/>
                <a:ea typeface="LNTH-LuoLuoNotangYuanTi 1" pitchFamily="2" charset="-128"/>
                <a:cs typeface="LNTH-LuoLuoNotangYuanTi 1" pitchFamily="2" charset="-128"/>
              </a:endParaRPr>
            </a:p>
          </p:txBody>
        </p:sp>
        <p:sp>
          <p:nvSpPr>
            <p:cNvPr id="56" name="TextBox 12">
              <a:extLst>
                <a:ext uri="{FF2B5EF4-FFF2-40B4-BE49-F238E27FC236}">
                  <a16:creationId xmlns:a16="http://schemas.microsoft.com/office/drawing/2014/main" id="{EB7FCF6E-1DE9-D852-9AFA-AD81B66D5130}"/>
                </a:ext>
              </a:extLst>
            </p:cNvPr>
            <p:cNvSpPr txBox="1"/>
            <p:nvPr/>
          </p:nvSpPr>
          <p:spPr>
            <a:xfrm>
              <a:off x="712557" y="1660810"/>
              <a:ext cx="16855913" cy="100796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T</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H</a:t>
              </a:r>
              <a:r>
                <a:rPr kumimoji="0" lang="en-US" sz="7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I </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Đ</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U</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A</a:t>
              </a:r>
              <a:r>
                <a:rPr kumimoji="0" lang="en-US" sz="7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Đ</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Ọ</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C</a:t>
              </a:r>
              <a:r>
                <a:rPr kumimoji="0" lang="en-US" sz="7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T</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R</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Ư</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Ớ</a:t>
              </a:r>
              <a:r>
                <a:rPr kumimoji="0" lang="en-US" sz="7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C</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L</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Ớ</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P</a:t>
              </a:r>
              <a:endParaRPr kumimoji="0" lang="en-US" sz="7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420991806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2" presetClass="entr" presetSubtype="8"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p:tgtEl>
                                              <p:spTgt spid="51"/>
                                            </p:tgtEl>
                                            <p:attrNameLst>
                                              <p:attrName>ppt_x</p:attrName>
                                            </p:attrNameLst>
                                          </p:cBhvr>
                                          <p:tavLst>
                                            <p:tav tm="0">
                                              <p:val>
                                                <p:strVal val="#ppt_x-#ppt_w*1.125000"/>
                                              </p:val>
                                            </p:tav>
                                            <p:tav tm="100000">
                                              <p:val>
                                                <p:strVal val="#ppt_x"/>
                                              </p:val>
                                            </p:tav>
                                          </p:tavLst>
                                        </p:anim>
                                        <p:animEffect transition="in" filter="wipe(right)">
                                          <p:cBhvr>
                                            <p:cTn id="29" dur="500"/>
                                            <p:tgtEl>
                                              <p:spTgt spid="51"/>
                                            </p:tgtEl>
                                          </p:cBhvr>
                                        </p:animEffect>
                                      </p:childTnLst>
                                    </p:cTn>
                                  </p:par>
                                </p:childTnLst>
                              </p:cTn>
                            </p:par>
                            <p:par>
                              <p:cTn id="30" fill="hold">
                                <p:stCondLst>
                                  <p:cond delay="500"/>
                                </p:stCondLst>
                                <p:childTnLst>
                                  <p:par>
                                    <p:cTn id="31" presetID="2" presetClass="entr" presetSubtype="4" fill="hold" nodeType="afterEffect" p14:presetBounceEnd="77000">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14:bounceEnd="77000">
                                          <p:cBhvr additive="base">
                                            <p:cTn id="33" dur="1000" fill="hold"/>
                                            <p:tgtEl>
                                              <p:spTgt spid="54"/>
                                            </p:tgtEl>
                                            <p:attrNameLst>
                                              <p:attrName>ppt_x</p:attrName>
                                            </p:attrNameLst>
                                          </p:cBhvr>
                                          <p:tavLst>
                                            <p:tav tm="0">
                                              <p:val>
                                                <p:strVal val="#ppt_x"/>
                                              </p:val>
                                            </p:tav>
                                            <p:tav tm="100000">
                                              <p:val>
                                                <p:strVal val="#ppt_x"/>
                                              </p:val>
                                            </p:tav>
                                          </p:tavLst>
                                        </p:anim>
                                        <p:anim calcmode="lin" valueType="num" p14:bounceEnd="77000">
                                          <p:cBhvr additive="base">
                                            <p:cTn id="34" dur="10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2" presetClass="entr" presetSubtype="8"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p:tgtEl>
                                              <p:spTgt spid="51"/>
                                            </p:tgtEl>
                                            <p:attrNameLst>
                                              <p:attrName>ppt_x</p:attrName>
                                            </p:attrNameLst>
                                          </p:cBhvr>
                                          <p:tavLst>
                                            <p:tav tm="0">
                                              <p:val>
                                                <p:strVal val="#ppt_x-#ppt_w*1.125000"/>
                                              </p:val>
                                            </p:tav>
                                            <p:tav tm="100000">
                                              <p:val>
                                                <p:strVal val="#ppt_x"/>
                                              </p:val>
                                            </p:tav>
                                          </p:tavLst>
                                        </p:anim>
                                        <p:animEffect transition="in" filter="wipe(right)">
                                          <p:cBhvr>
                                            <p:cTn id="29" dur="500"/>
                                            <p:tgtEl>
                                              <p:spTgt spid="51"/>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1000" fill="hold"/>
                                            <p:tgtEl>
                                              <p:spTgt spid="54"/>
                                            </p:tgtEl>
                                            <p:attrNameLst>
                                              <p:attrName>ppt_x</p:attrName>
                                            </p:attrNameLst>
                                          </p:cBhvr>
                                          <p:tavLst>
                                            <p:tav tm="0">
                                              <p:val>
                                                <p:strVal val="#ppt_x"/>
                                              </p:val>
                                            </p:tav>
                                            <p:tav tm="100000">
                                              <p:val>
                                                <p:strVal val="#ppt_x"/>
                                              </p:val>
                                            </p:tav>
                                          </p:tavLst>
                                        </p:anim>
                                        <p:anim calcmode="lin" valueType="num">
                                          <p:cBhvr additive="base">
                                            <p:cTn id="34" dur="10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4" name="Rectangle: Rounded Corners 15">
            <a:extLst>
              <a:ext uri="{FF2B5EF4-FFF2-40B4-BE49-F238E27FC236}">
                <a16:creationId xmlns:a16="http://schemas.microsoft.com/office/drawing/2014/main" id="{4CC78110-48CE-8D91-891A-9491DDB490A1}"/>
              </a:ext>
            </a:extLst>
          </p:cNvPr>
          <p:cNvSpPr/>
          <p:nvPr/>
        </p:nvSpPr>
        <p:spPr>
          <a:xfrm>
            <a:off x="469179" y="1448972"/>
            <a:ext cx="6467264" cy="5318092"/>
          </a:xfrm>
          <a:prstGeom prst="roundRect">
            <a:avLst/>
          </a:prstGeom>
          <a:solidFill>
            <a:schemeClr val="bg1">
              <a:alpha val="82000"/>
            </a:schemeClr>
          </a:solidFill>
          <a:ln w="381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8" name="Group 10">
            <a:extLst>
              <a:ext uri="{FF2B5EF4-FFF2-40B4-BE49-F238E27FC236}">
                <a16:creationId xmlns:a16="http://schemas.microsoft.com/office/drawing/2014/main" id="{4A7548BF-13FF-4DAA-9083-5380A7840452}"/>
              </a:ext>
            </a:extLst>
          </p:cNvPr>
          <p:cNvGrpSpPr/>
          <p:nvPr/>
        </p:nvGrpSpPr>
        <p:grpSpPr>
          <a:xfrm>
            <a:off x="73565" y="330669"/>
            <a:ext cx="12044868" cy="980967"/>
            <a:chOff x="730330" y="1668993"/>
            <a:chExt cx="16855913" cy="980967"/>
          </a:xfrm>
        </p:grpSpPr>
        <p:sp>
          <p:nvSpPr>
            <p:cNvPr id="19" name="TextBox 11">
              <a:extLst>
                <a:ext uri="{FF2B5EF4-FFF2-40B4-BE49-F238E27FC236}">
                  <a16:creationId xmlns:a16="http://schemas.microsoft.com/office/drawing/2014/main" id="{F7305119-7111-F911-D149-28343B73118C}"/>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20" name="TextBox 12">
              <a:extLst>
                <a:ext uri="{FF2B5EF4-FFF2-40B4-BE49-F238E27FC236}">
                  <a16:creationId xmlns:a16="http://schemas.microsoft.com/office/drawing/2014/main" id="{06ACC047-1EAC-B7A9-FCD2-77725BD397B9}"/>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21" name="Hình ảnh 20" descr="Ảnh có chứa Phim hoạt hình, hình mẫu, phim hoạt hình&#10;&#10;Mô tả được tạo tự động">
            <a:extLst>
              <a:ext uri="{FF2B5EF4-FFF2-40B4-BE49-F238E27FC236}">
                <a16:creationId xmlns:a16="http://schemas.microsoft.com/office/drawing/2014/main" id="{2555B264-3F41-4D1F-B1BF-CFA49E49EF7F}"/>
              </a:ext>
            </a:extLst>
          </p:cNvPr>
          <p:cNvPicPr>
            <a:picLocks noChangeAspect="1"/>
          </p:cNvPicPr>
          <p:nvPr/>
        </p:nvPicPr>
        <p:blipFill>
          <a:blip r:embed="rId5"/>
          <a:stretch>
            <a:fillRect/>
          </a:stretch>
        </p:blipFill>
        <p:spPr>
          <a:xfrm>
            <a:off x="545348" y="887944"/>
            <a:ext cx="6314925" cy="6302295"/>
          </a:xfrm>
          <a:prstGeom prst="rect">
            <a:avLst/>
          </a:prstGeom>
        </p:spPr>
      </p:pic>
    </p:spTree>
    <p:controls>
      <mc:AlternateContent xmlns:mc="http://schemas.openxmlformats.org/markup-compatibility/2006">
        <mc:Choice xmlns:v="urn:schemas-microsoft-com:vml" Requires="v">
          <p:control name="TextBox1" r:id="rId1" imgW="4848120" imgH="2552760"/>
        </mc:Choice>
        <mc:Fallback>
          <p:control name="TextBox1" r:id="rId1" imgW="4848120" imgH="2552760">
            <p:pic>
              <p:nvPicPr>
                <p:cNvPr id="22" name="TextBox1">
                  <a:extLst>
                    <a:ext uri="{FF2B5EF4-FFF2-40B4-BE49-F238E27FC236}">
                      <a16:creationId xmlns:a16="http://schemas.microsoft.com/office/drawing/2014/main" id="{29883DB2-9D11-3910-AD19-3A18AAEB83D4}"/>
                    </a:ext>
                  </a:extLst>
                </p:cNvPr>
                <p:cNvPicPr>
                  <a:picLocks/>
                </p:cNvPicPr>
                <p:nvPr/>
              </p:nvPicPr>
              <p:blipFill>
                <a:blip r:embed="rId6"/>
                <a:stretch>
                  <a:fillRect/>
                </a:stretch>
              </p:blipFill>
              <p:spPr>
                <a:xfrm>
                  <a:off x="7100831" y="1641478"/>
                  <a:ext cx="4850611" cy="2548385"/>
                </a:xfrm>
                <a:prstGeom prst="rect">
                  <a:avLst/>
                </a:prstGeom>
              </p:spPr>
            </p:pic>
          </p:control>
        </mc:Fallback>
      </mc:AlternateContent>
    </p:controls>
    <p:extLst>
      <p:ext uri="{BB962C8B-B14F-4D97-AF65-F5344CB8AC3E}">
        <p14:creationId xmlns:p14="http://schemas.microsoft.com/office/powerpoint/2010/main" val="2062142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76DB45E-0657-B403-F34E-122ED7EB68F7}"/>
              </a:ext>
            </a:extLst>
          </p:cNvPr>
          <p:cNvSpPr/>
          <p:nvPr/>
        </p:nvSpPr>
        <p:spPr>
          <a:xfrm>
            <a:off x="560363" y="731316"/>
            <a:ext cx="11071274" cy="5395367"/>
          </a:xfrm>
          <a:prstGeom prst="roundRect">
            <a:avLst/>
          </a:prstGeom>
          <a:solidFill>
            <a:schemeClr val="bg1"/>
          </a:solidFill>
          <a:ln w="76200">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8">
            <a:extLst>
              <a:ext uri="{FF2B5EF4-FFF2-40B4-BE49-F238E27FC236}">
                <a16:creationId xmlns:a16="http://schemas.microsoft.com/office/drawing/2014/main" id="{E35BA12B-7114-079C-89FD-0E6594939A45}"/>
              </a:ext>
            </a:extLst>
          </p:cNvPr>
          <p:cNvSpPr/>
          <p:nvPr/>
        </p:nvSpPr>
        <p:spPr>
          <a:xfrm>
            <a:off x="1740674" y="2098526"/>
            <a:ext cx="9279627"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a:solidFill>
                  <a:srgbClr val="002060"/>
                </a:solidFill>
                <a:latin typeface="Calibri" panose="020F0502020204030204" pitchFamily="34" charset="0"/>
                <a:cs typeface="Calibri" panose="020F0502020204030204" pitchFamily="34" charset="0"/>
              </a:rPr>
              <a:t>Quan sát ảnh minh hoạ bài đọc và cùng bạn trao đổi:</a:t>
            </a:r>
          </a:p>
          <a:p>
            <a:pPr algn="just"/>
            <a:r>
              <a:rPr lang="vi-VN" sz="4400" b="1">
                <a:solidFill>
                  <a:srgbClr val="002060"/>
                </a:solidFill>
                <a:latin typeface="Calibri" panose="020F0502020204030204" pitchFamily="34" charset="0"/>
                <a:cs typeface="Calibri" panose="020F0502020204030204" pitchFamily="34" charset="0"/>
              </a:rPr>
              <a:t>– Những điều quan sát được gợi cho em nghĩ đến hoạt động gì?</a:t>
            </a:r>
          </a:p>
          <a:p>
            <a:pPr algn="just"/>
            <a:r>
              <a:rPr lang="vi-VN" sz="4400" b="1">
                <a:solidFill>
                  <a:srgbClr val="002060"/>
                </a:solidFill>
                <a:latin typeface="Calibri" panose="020F0502020204030204" pitchFamily="34" charset="0"/>
                <a:cs typeface="Calibri" panose="020F0502020204030204" pitchFamily="34" charset="0"/>
              </a:rPr>
              <a:t>– Theo em, hoạt động đó có gì thú vị?</a:t>
            </a:r>
          </a:p>
        </p:txBody>
      </p:sp>
      <p:pic>
        <p:nvPicPr>
          <p:cNvPr id="15" name="Picture 18">
            <a:extLst>
              <a:ext uri="{FF2B5EF4-FFF2-40B4-BE49-F238E27FC236}">
                <a16:creationId xmlns:a16="http://schemas.microsoft.com/office/drawing/2014/main" id="{ABBA0124-3586-C012-3F56-2A02BCE9112E}"/>
              </a:ext>
            </a:extLst>
          </p:cNvPr>
          <p:cNvPicPr>
            <a:picLocks noChangeAspect="1"/>
          </p:cNvPicPr>
          <p:nvPr/>
        </p:nvPicPr>
        <p:blipFill>
          <a:blip r:embed="rId4"/>
          <a:stretch>
            <a:fillRect/>
          </a:stretch>
        </p:blipFill>
        <p:spPr>
          <a:xfrm>
            <a:off x="668773" y="1161292"/>
            <a:ext cx="1071901" cy="1071901"/>
          </a:xfrm>
          <a:prstGeom prst="rect">
            <a:avLst/>
          </a:prstGeom>
        </p:spPr>
      </p:pic>
    </p:spTree>
    <p:extLst>
      <p:ext uri="{BB962C8B-B14F-4D97-AF65-F5344CB8AC3E}">
        <p14:creationId xmlns:p14="http://schemas.microsoft.com/office/powerpoint/2010/main" val="2451264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 calcmode="lin" valueType="num">
                                      <p:cBhvr>
                                        <p:cTn id="9" dur="125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302CC04-C327-22F0-6A91-33BB57B6A63F}"/>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a16="http://schemas.microsoft.com/office/drawing/2014/main" id="{BED58E7F-BD07-F78B-E129-47FA8A1F2C8D}"/>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a16="http://schemas.microsoft.com/office/drawing/2014/main" id="{8DC6DAD8-CCBE-9EDA-C58A-EB4B01425BB7}"/>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a16="http://schemas.microsoft.com/office/drawing/2014/main" id="{0811602A-8556-9163-8AA3-9A13F561A7FB}"/>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a16="http://schemas.microsoft.com/office/drawing/2014/main" id="{ACA0F045-3EC3-CDF1-5592-84B6ADDA6DB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a16="http://schemas.microsoft.com/office/drawing/2014/main" id="{A4809BAC-22FA-7A76-9329-21108D171596}"/>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8" name="Picture 17">
            <a:extLst>
              <a:ext uri="{FF2B5EF4-FFF2-40B4-BE49-F238E27FC236}">
                <a16:creationId xmlns:a16="http://schemas.microsoft.com/office/drawing/2014/main" id="{554437D1-C67B-6AD4-4D02-C158983C437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9" name="TextBox 18">
            <a:extLst>
              <a:ext uri="{FF2B5EF4-FFF2-40B4-BE49-F238E27FC236}">
                <a16:creationId xmlns:a16="http://schemas.microsoft.com/office/drawing/2014/main" id="{E116690D-118F-D8F6-9839-ED21C378453F}"/>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19">
            <a:extLst>
              <a:ext uri="{FF2B5EF4-FFF2-40B4-BE49-F238E27FC236}">
                <a16:creationId xmlns:a16="http://schemas.microsoft.com/office/drawing/2014/main" id="{8ED7278E-32CF-2CA7-8545-238B6B769C78}"/>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11" name="Group 8">
            <a:extLst>
              <a:ext uri="{FF2B5EF4-FFF2-40B4-BE49-F238E27FC236}">
                <a16:creationId xmlns:a16="http://schemas.microsoft.com/office/drawing/2014/main" id="{0EC80E6D-60AD-DC72-DA6E-77640B512403}"/>
              </a:ext>
            </a:extLst>
          </p:cNvPr>
          <p:cNvGrpSpPr/>
          <p:nvPr/>
        </p:nvGrpSpPr>
        <p:grpSpPr>
          <a:xfrm>
            <a:off x="3694146" y="280205"/>
            <a:ext cx="4974772" cy="1323439"/>
            <a:chOff x="3608614" y="0"/>
            <a:chExt cx="4974772" cy="1323439"/>
          </a:xfrm>
        </p:grpSpPr>
        <p:sp>
          <p:nvSpPr>
            <p:cNvPr id="12" name="TextBox 9">
              <a:extLst>
                <a:ext uri="{FF2B5EF4-FFF2-40B4-BE49-F238E27FC236}">
                  <a16:creationId xmlns:a16="http://schemas.microsoft.com/office/drawing/2014/main" id="{6AB15D52-782F-BD78-FD24-9428528770FF}"/>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3" name="TextBox 10">
              <a:extLst>
                <a:ext uri="{FF2B5EF4-FFF2-40B4-BE49-F238E27FC236}">
                  <a16:creationId xmlns:a16="http://schemas.microsoft.com/office/drawing/2014/main" id="{BD54E73D-414C-91DA-C244-8B0C60728628}"/>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953134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wipe(left)">
                                      <p:cBhvr>
                                        <p:cTn id="4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9"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EC753F82-4904-780E-8E7D-5E8E75246191}"/>
              </a:ext>
            </a:extLst>
          </p:cNvPr>
          <p:cNvGrpSpPr/>
          <p:nvPr/>
        </p:nvGrpSpPr>
        <p:grpSpPr>
          <a:xfrm>
            <a:off x="2266241" y="-118763"/>
            <a:ext cx="7659508" cy="3806344"/>
            <a:chOff x="4133327" y="8204395"/>
            <a:chExt cx="7210038" cy="3806344"/>
          </a:xfrm>
        </p:grpSpPr>
        <p:sp>
          <p:nvSpPr>
            <p:cNvPr id="3" name="TextBox 13">
              <a:extLst>
                <a:ext uri="{FF2B5EF4-FFF2-40B4-BE49-F238E27FC236}">
                  <a16:creationId xmlns:a16="http://schemas.microsoft.com/office/drawing/2014/main" id="{6518DFEC-0253-F9CD-56C2-F3744A022F29}"/>
                </a:ext>
              </a:extLst>
            </p:cNvPr>
            <p:cNvSpPr txBox="1"/>
            <p:nvPr/>
          </p:nvSpPr>
          <p:spPr>
            <a:xfrm>
              <a:off x="4149463" y="8204395"/>
              <a:ext cx="7193902" cy="379398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TẠM BIỆT VÀ HẸN GẶP LẠI</a:t>
              </a:r>
            </a:p>
          </p:txBody>
        </p:sp>
        <p:sp>
          <p:nvSpPr>
            <p:cNvPr id="4" name="TextBox 14">
              <a:extLst>
                <a:ext uri="{FF2B5EF4-FFF2-40B4-BE49-F238E27FC236}">
                  <a16:creationId xmlns:a16="http://schemas.microsoft.com/office/drawing/2014/main" id="{0EF4662A-2404-3DCB-0218-C7844B7035A8}"/>
                </a:ext>
              </a:extLst>
            </p:cNvPr>
            <p:cNvSpPr txBox="1"/>
            <p:nvPr/>
          </p:nvSpPr>
          <p:spPr>
            <a:xfrm>
              <a:off x="4133327" y="8216752"/>
              <a:ext cx="7193902" cy="379398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M</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B</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Ệ</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 </a:t>
              </a: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À</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Ẹ</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Ặ</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 </a:t>
              </a:r>
            </a:p>
          </p:txBody>
        </p:sp>
      </p:grpSp>
    </p:spTree>
    <p:extLst>
      <p:ext uri="{BB962C8B-B14F-4D97-AF65-F5344CB8AC3E}">
        <p14:creationId xmlns:p14="http://schemas.microsoft.com/office/powerpoint/2010/main" val="1952445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76DB45E-0657-B403-F34E-122ED7EB68F7}"/>
              </a:ext>
            </a:extLst>
          </p:cNvPr>
          <p:cNvSpPr/>
          <p:nvPr/>
        </p:nvSpPr>
        <p:spPr>
          <a:xfrm>
            <a:off x="560363" y="731316"/>
            <a:ext cx="11071274" cy="5395367"/>
          </a:xfrm>
          <a:prstGeom prst="roundRect">
            <a:avLst/>
          </a:prstGeom>
          <a:solidFill>
            <a:schemeClr val="bg1"/>
          </a:solidFill>
          <a:ln w="76200">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Rectangle with Corners Rounded 8">
            <a:extLst>
              <a:ext uri="{FF2B5EF4-FFF2-40B4-BE49-F238E27FC236}">
                <a16:creationId xmlns:a16="http://schemas.microsoft.com/office/drawing/2014/main" id="{E35BA12B-7114-079C-89FD-0E6594939A45}"/>
              </a:ext>
            </a:extLst>
          </p:cNvPr>
          <p:cNvSpPr/>
          <p:nvPr/>
        </p:nvSpPr>
        <p:spPr>
          <a:xfrm>
            <a:off x="5332021" y="2808927"/>
            <a:ext cx="6038727"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2060"/>
                </a:solidFill>
                <a:latin typeface="Calibri" panose="020F0502020204030204" pitchFamily="34" charset="0"/>
                <a:cs typeface="Calibri" panose="020F0502020204030204" pitchFamily="34" charset="0"/>
              </a:rPr>
              <a:t>Hoạt động thả đèn lồng nổi mang lại những trải nghiệm đầy thú vị và độc đáo. Việc thả những chiếc đèn lồng nổi tạo ra cảm giác huyền bí và lãng mạn. Đồng thời, có cơ hội thư giãn và tận hưởng không khí yên bình và thư thái của môi trường xung quanh. Ngoài ra, việc thả đèn lồng cũng là cơ hội để kỷ niệm và tạo ra những khoảnh khắc đáng nhớ cùng bạn bè và người thân.</a:t>
            </a:r>
            <a:endParaRPr kumimoji="0" lang="vi-VN" sz="28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7BA1495-EBF5-4472-B0DE-82DAB9FCF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88" y="1578854"/>
            <a:ext cx="5033284" cy="3763203"/>
          </a:xfrm>
          <a:prstGeom prst="rect">
            <a:avLst/>
          </a:prstGeom>
        </p:spPr>
      </p:pic>
    </p:spTree>
    <p:extLst>
      <p:ext uri="{BB962C8B-B14F-4D97-AF65-F5344CB8AC3E}">
        <p14:creationId xmlns:p14="http://schemas.microsoft.com/office/powerpoint/2010/main" val="2678808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 calcmode="lin" valueType="num">
                                      <p:cBhvr>
                                        <p:cTn id="9" dur="125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grpSp>
        <p:nvGrpSpPr>
          <p:cNvPr id="3" name="Group 11">
            <a:extLst>
              <a:ext uri="{FF2B5EF4-FFF2-40B4-BE49-F238E27FC236}">
                <a16:creationId xmlns:a16="http://schemas.microsoft.com/office/drawing/2014/main" id="{7E78DE70-4AFB-B186-928B-F13D7D8DE80D}"/>
              </a:ext>
            </a:extLst>
          </p:cNvPr>
          <p:cNvGrpSpPr/>
          <p:nvPr/>
        </p:nvGrpSpPr>
        <p:grpSpPr>
          <a:xfrm>
            <a:off x="89699" y="137160"/>
            <a:ext cx="12102301" cy="4093326"/>
            <a:chOff x="89699" y="0"/>
            <a:chExt cx="12102301" cy="4093326"/>
          </a:xfrm>
        </p:grpSpPr>
        <p:pic>
          <p:nvPicPr>
            <p:cNvPr id="4" name="Picture 7">
              <a:extLst>
                <a:ext uri="{FF2B5EF4-FFF2-40B4-BE49-F238E27FC236}">
                  <a16:creationId xmlns:a16="http://schemas.microsoft.com/office/drawing/2014/main" id="{47BBB077-1FD4-D346-02E3-73E52A9DF4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8D85A02B-03ED-F0E4-6100-3DEA0DA953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6" name="Picture 12">
              <a:extLst>
                <a:ext uri="{FF2B5EF4-FFF2-40B4-BE49-F238E27FC236}">
                  <a16:creationId xmlns:a16="http://schemas.microsoft.com/office/drawing/2014/main" id="{BC14A63A-9931-5852-8280-F3BFAB463E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pic>
        <p:nvPicPr>
          <p:cNvPr id="7" name="Picture 6">
            <a:extLst>
              <a:ext uri="{FF2B5EF4-FFF2-40B4-BE49-F238E27FC236}">
                <a16:creationId xmlns:a16="http://schemas.microsoft.com/office/drawing/2014/main" id="{EF0E3C99-0A25-C7E4-2A43-03639C27887D}"/>
              </a:ext>
            </a:extLst>
          </p:cNvPr>
          <p:cNvPicPr>
            <a:picLocks noChangeAspect="1"/>
          </p:cNvPicPr>
          <p:nvPr/>
        </p:nvPicPr>
        <p:blipFill>
          <a:blip r:embed="rId9"/>
          <a:srcRect/>
          <a:stretch>
            <a:fillRect/>
          </a:stretch>
        </p:blipFill>
        <p:spPr>
          <a:xfrm>
            <a:off x="2746193" y="3295941"/>
            <a:ext cx="3257042" cy="3460336"/>
          </a:xfrm>
          <a:prstGeom prst="rect">
            <a:avLst/>
          </a:prstGeom>
        </p:spPr>
      </p:pic>
      <p:pic>
        <p:nvPicPr>
          <p:cNvPr id="8" name="Picture 7">
            <a:extLst>
              <a:ext uri="{FF2B5EF4-FFF2-40B4-BE49-F238E27FC236}">
                <a16:creationId xmlns:a16="http://schemas.microsoft.com/office/drawing/2014/main" id="{028972F9-E6EC-4C02-5EA9-903F2BA7FD38}"/>
              </a:ext>
            </a:extLst>
          </p:cNvPr>
          <p:cNvPicPr>
            <a:picLocks noChangeAspect="1"/>
          </p:cNvPicPr>
          <p:nvPr/>
        </p:nvPicPr>
        <p:blipFill>
          <a:blip r:embed="rId10"/>
          <a:srcRect/>
          <a:stretch>
            <a:fillRect/>
          </a:stretch>
        </p:blipFill>
        <p:spPr>
          <a:xfrm>
            <a:off x="6206472" y="3295940"/>
            <a:ext cx="2712241" cy="3433215"/>
          </a:xfrm>
          <a:prstGeom prst="rect">
            <a:avLst/>
          </a:prstGeom>
        </p:spPr>
      </p:pic>
      <p:grpSp>
        <p:nvGrpSpPr>
          <p:cNvPr id="9" name="Group 6">
            <a:extLst>
              <a:ext uri="{FF2B5EF4-FFF2-40B4-BE49-F238E27FC236}">
                <a16:creationId xmlns:a16="http://schemas.microsoft.com/office/drawing/2014/main" id="{DEDF3BAF-B674-F930-6C06-58E877ED296C}"/>
              </a:ext>
            </a:extLst>
          </p:cNvPr>
          <p:cNvGrpSpPr/>
          <p:nvPr/>
        </p:nvGrpSpPr>
        <p:grpSpPr>
          <a:xfrm>
            <a:off x="0" y="953338"/>
            <a:ext cx="12192000" cy="1461875"/>
            <a:chOff x="5250004" y="6585062"/>
            <a:chExt cx="13208089" cy="2111162"/>
          </a:xfrm>
        </p:grpSpPr>
        <p:sp>
          <p:nvSpPr>
            <p:cNvPr id="10" name="TextBox 7">
              <a:extLst>
                <a:ext uri="{FF2B5EF4-FFF2-40B4-BE49-F238E27FC236}">
                  <a16:creationId xmlns:a16="http://schemas.microsoft.com/office/drawing/2014/main" id="{5F8A19E3-144A-F0B4-26FB-E8F0779895A5}"/>
                </a:ext>
              </a:extLst>
            </p:cNvPr>
            <p:cNvSpPr txBox="1"/>
            <p:nvPr/>
          </p:nvSpPr>
          <p:spPr>
            <a:xfrm>
              <a:off x="5250004" y="6585062"/>
              <a:ext cx="13208089" cy="2111162"/>
            </a:xfrm>
            <a:prstGeom prst="rect">
              <a:avLst/>
            </a:prstGeom>
            <a:noFill/>
          </p:spPr>
          <p:txBody>
            <a:bodyPr wrap="square" rtlCol="0">
              <a:spAutoFit/>
            </a:bodyPr>
            <a:lstStyle/>
            <a:p>
              <a:pPr algn="ctr">
                <a:lnSpc>
                  <a:spcPct val="150000"/>
                </a:lnSpc>
              </a:pPr>
              <a:r>
                <a:rPr lang="en-US" sz="7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THÀNH TIẾNG</a:t>
              </a:r>
              <a:endParaRPr lang="en-US" sz="7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2" name="TextBox 8">
              <a:extLst>
                <a:ext uri="{FF2B5EF4-FFF2-40B4-BE49-F238E27FC236}">
                  <a16:creationId xmlns:a16="http://schemas.microsoft.com/office/drawing/2014/main" id="{97091BEF-8696-5072-C56F-961DB3724300}"/>
                </a:ext>
              </a:extLst>
            </p:cNvPr>
            <p:cNvSpPr txBox="1"/>
            <p:nvPr/>
          </p:nvSpPr>
          <p:spPr>
            <a:xfrm>
              <a:off x="5250004" y="6585062"/>
              <a:ext cx="13208089" cy="2111162"/>
            </a:xfrm>
            <a:prstGeom prst="rect">
              <a:avLst/>
            </a:prstGeom>
            <a:noFill/>
          </p:spPr>
          <p:txBody>
            <a:bodyPr wrap="square" rtlCol="0">
              <a:spAutoFit/>
            </a:bodyPr>
            <a:lstStyle/>
            <a:p>
              <a:pPr algn="ctr">
                <a:lnSpc>
                  <a:spcPct val="150000"/>
                </a:lnSpc>
              </a:pP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T</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À</a:t>
              </a: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 T</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I</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Ế</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G</a:t>
              </a:r>
              <a:endParaRPr lang="en-US" sz="7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grpSp>
        <p:nvGrpSpPr>
          <p:cNvPr id="13" name="Group 11">
            <a:extLst>
              <a:ext uri="{FF2B5EF4-FFF2-40B4-BE49-F238E27FC236}">
                <a16:creationId xmlns:a16="http://schemas.microsoft.com/office/drawing/2014/main" id="{47780DDB-5849-C644-8EE6-9B2104726180}"/>
              </a:ext>
            </a:extLst>
          </p:cNvPr>
          <p:cNvGrpSpPr/>
          <p:nvPr/>
        </p:nvGrpSpPr>
        <p:grpSpPr>
          <a:xfrm>
            <a:off x="3516024" y="85794"/>
            <a:ext cx="4930277" cy="1027678"/>
            <a:chOff x="-555806" y="-12015"/>
            <a:chExt cx="4930277" cy="1027678"/>
          </a:xfrm>
        </p:grpSpPr>
        <p:sp>
          <p:nvSpPr>
            <p:cNvPr id="14" name="文本框 18">
              <a:extLst>
                <a:ext uri="{FF2B5EF4-FFF2-40B4-BE49-F238E27FC236}">
                  <a16:creationId xmlns:a16="http://schemas.microsoft.com/office/drawing/2014/main" id="{36EFD736-400F-84E9-0E69-5371ADB00C9E}"/>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6" name="文本框 18">
              <a:extLst>
                <a:ext uri="{FF2B5EF4-FFF2-40B4-BE49-F238E27FC236}">
                  <a16:creationId xmlns:a16="http://schemas.microsoft.com/office/drawing/2014/main" id="{3B5401BA-3E2F-5723-65D3-A1EE72721010}"/>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spTree>
    <p:extLst>
      <p:ext uri="{BB962C8B-B14F-4D97-AF65-F5344CB8AC3E}">
        <p14:creationId xmlns:p14="http://schemas.microsoft.com/office/powerpoint/2010/main" val="39006899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14:presetBounceEnd="8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80000">
                                          <p:cBhvr additive="base">
                                            <p:cTn id="14" dur="10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5" dur="10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80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80000">
                                          <p:cBhvr additive="base">
                                            <p:cTn id="18" dur="10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chíu.wav"/>
                                            </p:tgtEl>
                                          </p:cMediaNode>
                                        </p:audio>
                                      </p:subTnLst>
                                    </p:cTn>
                                  </p:par>
                                  <p:par>
                                    <p:cTn id="20" presetID="1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ppt_x</p:attrName>
                                            </p:attrNameLst>
                                          </p:cBhvr>
                                          <p:tavLst>
                                            <p:tav tm="0">
                                              <p:val>
                                                <p:strVal val="#ppt_x-#ppt_w*1.125000"/>
                                              </p:val>
                                            </p:tav>
                                            <p:tav tm="100000">
                                              <p:val>
                                                <p:strVal val="#ppt_x"/>
                                              </p:val>
                                            </p:tav>
                                          </p:tavLst>
                                        </p:anim>
                                        <p:animEffect transition="in" filter="wipe(right)">
                                          <p:cBhvr>
                                            <p:cTn id="23" dur="500"/>
                                            <p:tgtEl>
                                              <p:spTgt spid="13"/>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50" fill="hold"/>
                                            <p:tgtEl>
                                              <p:spTgt spid="9"/>
                                            </p:tgtEl>
                                            <p:attrNameLst>
                                              <p:attrName>ppt_w</p:attrName>
                                            </p:attrNameLst>
                                          </p:cBhvr>
                                          <p:tavLst>
                                            <p:tav tm="0">
                                              <p:val>
                                                <p:fltVal val="0"/>
                                              </p:val>
                                            </p:tav>
                                            <p:tav tm="100000">
                                              <p:val>
                                                <p:strVal val="#ppt_w"/>
                                              </p:val>
                                            </p:tav>
                                          </p:tavLst>
                                        </p:anim>
                                        <p:anim calcmode="lin" valueType="num">
                                          <p:cBhvr>
                                            <p:cTn id="28" dur="250" fill="hold"/>
                                            <p:tgtEl>
                                              <p:spTgt spid="9"/>
                                            </p:tgtEl>
                                            <p:attrNameLst>
                                              <p:attrName>ppt_h</p:attrName>
                                            </p:attrNameLst>
                                          </p:cBhvr>
                                          <p:tavLst>
                                            <p:tav tm="0">
                                              <p:val>
                                                <p:fltVal val="0"/>
                                              </p:val>
                                            </p:tav>
                                            <p:tav tm="100000">
                                              <p:val>
                                                <p:strVal val="#ppt_h"/>
                                              </p:val>
                                            </p:tav>
                                          </p:tavLst>
                                        </p:anim>
                                        <p:animEffect transition="in" filter="fade">
                                          <p:cBhvr>
                                            <p:cTn id="29" dur="25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30" fill="hold">
                                <p:stCondLst>
                                  <p:cond delay="1250"/>
                                </p:stCondLst>
                                <p:childTnLst>
                                  <p:par>
                                    <p:cTn id="31" presetID="6" presetClass="emph" presetSubtype="0" fill="hold" nodeType="afterEffect" p14:presetBounceEnd="98000">
                                      <p:stCondLst>
                                        <p:cond delay="0"/>
                                      </p:stCondLst>
                                      <p:childTnLst>
                                        <p:animScale p14:bounceEnd="98000">
                                          <p:cBhvr>
                                            <p:cTn id="3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ppt_x"/>
                                              </p:val>
                                            </p:tav>
                                            <p:tav tm="100000">
                                              <p:val>
                                                <p:strVal val="#ppt_x"/>
                                              </p:val>
                                            </p:tav>
                                          </p:tavLst>
                                        </p:anim>
                                        <p:anim calcmode="lin" valueType="num">
                                          <p:cBhvr additive="base">
                                            <p:cTn id="15" dur="10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1" name="Trò-chơi-chíu.wav"/>
                                            </p:tgtEl>
                                          </p:cMediaNode>
                                        </p:audio>
                                      </p:subTnLst>
                                    </p:cTn>
                                  </p:par>
                                  <p:par>
                                    <p:cTn id="20" presetID="1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ppt_x</p:attrName>
                                            </p:attrNameLst>
                                          </p:cBhvr>
                                          <p:tavLst>
                                            <p:tav tm="0">
                                              <p:val>
                                                <p:strVal val="#ppt_x-#ppt_w*1.125000"/>
                                              </p:val>
                                            </p:tav>
                                            <p:tav tm="100000">
                                              <p:val>
                                                <p:strVal val="#ppt_x"/>
                                              </p:val>
                                            </p:tav>
                                          </p:tavLst>
                                        </p:anim>
                                        <p:animEffect transition="in" filter="wipe(right)">
                                          <p:cBhvr>
                                            <p:cTn id="23" dur="500"/>
                                            <p:tgtEl>
                                              <p:spTgt spid="13"/>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50" fill="hold"/>
                                            <p:tgtEl>
                                              <p:spTgt spid="9"/>
                                            </p:tgtEl>
                                            <p:attrNameLst>
                                              <p:attrName>ppt_w</p:attrName>
                                            </p:attrNameLst>
                                          </p:cBhvr>
                                          <p:tavLst>
                                            <p:tav tm="0">
                                              <p:val>
                                                <p:fltVal val="0"/>
                                              </p:val>
                                            </p:tav>
                                            <p:tav tm="100000">
                                              <p:val>
                                                <p:strVal val="#ppt_w"/>
                                              </p:val>
                                            </p:tav>
                                          </p:tavLst>
                                        </p:anim>
                                        <p:anim calcmode="lin" valueType="num">
                                          <p:cBhvr>
                                            <p:cTn id="28" dur="250" fill="hold"/>
                                            <p:tgtEl>
                                              <p:spTgt spid="9"/>
                                            </p:tgtEl>
                                            <p:attrNameLst>
                                              <p:attrName>ppt_h</p:attrName>
                                            </p:attrNameLst>
                                          </p:cBhvr>
                                          <p:tavLst>
                                            <p:tav tm="0">
                                              <p:val>
                                                <p:fltVal val="0"/>
                                              </p:val>
                                            </p:tav>
                                            <p:tav tm="100000">
                                              <p:val>
                                                <p:strVal val="#ppt_h"/>
                                              </p:val>
                                            </p:tav>
                                          </p:tavLst>
                                        </p:anim>
                                        <p:animEffect transition="in" filter="fade">
                                          <p:cBhvr>
                                            <p:cTn id="29" dur="25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12" name="whoosh.wav"/>
                                            </p:tgtEl>
                                          </p:cMediaNode>
                                        </p:audio>
                                      </p:subTnLst>
                                    </p:cTn>
                                  </p:par>
                                </p:childTnLst>
                              </p:cTn>
                            </p:par>
                            <p:par>
                              <p:cTn id="30" fill="hold">
                                <p:stCondLst>
                                  <p:cond delay="1250"/>
                                </p:stCondLst>
                                <p:childTnLst>
                                  <p:par>
                                    <p:cTn id="31" presetID="6" presetClass="emph" presetSubtype="0" fill="hold" nodeType="afterEffect">
                                      <p:stCondLst>
                                        <p:cond delay="0"/>
                                      </p:stCondLst>
                                      <p:childTnLst>
                                        <p:animScale>
                                          <p:cBhvr>
                                            <p:cTn id="3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264322"/>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
            <a:extLst>
              <a:ext uri="{FF2B5EF4-FFF2-40B4-BE49-F238E27FC236}">
                <a16:creationId xmlns:a16="http://schemas.microsoft.com/office/drawing/2014/main" id="{C343DD4A-C898-210C-AD74-1295821D84E0}"/>
              </a:ext>
            </a:extLst>
          </p:cNvPr>
          <p:cNvGrpSpPr/>
          <p:nvPr/>
        </p:nvGrpSpPr>
        <p:grpSpPr>
          <a:xfrm>
            <a:off x="4013038" y="1061814"/>
            <a:ext cx="4249230" cy="1594103"/>
            <a:chOff x="2114281" y="84206"/>
            <a:chExt cx="7265378" cy="1594103"/>
          </a:xfrm>
        </p:grpSpPr>
        <p:sp>
          <p:nvSpPr>
            <p:cNvPr id="15" name="TextBox 2">
              <a:extLst>
                <a:ext uri="{FF2B5EF4-FFF2-40B4-BE49-F238E27FC236}">
                  <a16:creationId xmlns:a16="http://schemas.microsoft.com/office/drawing/2014/main" id="{E9536FED-F859-46CD-F82D-CDE127F2DF47}"/>
                </a:ext>
              </a:extLst>
            </p:cNvPr>
            <p:cNvSpPr txBox="1"/>
            <p:nvPr/>
          </p:nvSpPr>
          <p:spPr>
            <a:xfrm>
              <a:off x="2114282" y="108649"/>
              <a:ext cx="7265377" cy="1569660"/>
            </a:xfrm>
            <a:prstGeom prst="rect">
              <a:avLst/>
            </a:prstGeom>
            <a:noFill/>
          </p:spPr>
          <p:txBody>
            <a:bodyPr wrap="square">
              <a:prstTxWarp prst="textArchUp">
                <a:avLst/>
              </a:prstTxWarp>
              <a:spAutoFit/>
            </a:bodyPr>
            <a:lstStyle/>
            <a:p>
              <a:pPr algn="ctr"/>
              <a:r>
                <a:rPr lang="en-US" sz="9600" b="1"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7" name="TextBox 3">
              <a:extLst>
                <a:ext uri="{FF2B5EF4-FFF2-40B4-BE49-F238E27FC236}">
                  <a16:creationId xmlns:a16="http://schemas.microsoft.com/office/drawing/2014/main" id="{2F85C817-9AE3-B63A-ED12-043F3A29D854}"/>
                </a:ext>
              </a:extLst>
            </p:cNvPr>
            <p:cNvSpPr txBox="1"/>
            <p:nvPr/>
          </p:nvSpPr>
          <p:spPr>
            <a:xfrm>
              <a:off x="2114281" y="84206"/>
              <a:ext cx="7265378" cy="1569660"/>
            </a:xfrm>
            <a:prstGeom prst="rect">
              <a:avLst/>
            </a:prstGeom>
            <a:noFill/>
          </p:spPr>
          <p:txBody>
            <a:bodyPr wrap="square">
              <a:prstTxWarp prst="textArchUp">
                <a:avLst/>
              </a:prstTxWarp>
              <a:spAutoFit/>
            </a:bodyPr>
            <a:lstStyle/>
            <a:p>
              <a:pPr algn="ctr"/>
              <a:r>
                <a:rPr lang="en-US" sz="9600" b="1" err="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18" name="Picture 18">
            <a:extLst>
              <a:ext uri="{FF2B5EF4-FFF2-40B4-BE49-F238E27FC236}">
                <a16:creationId xmlns:a16="http://schemas.microsoft.com/office/drawing/2014/main" id="{1146E16F-EC71-0745-A8C9-C2181152B43A}"/>
              </a:ext>
            </a:extLst>
          </p:cNvPr>
          <p:cNvPicPr>
            <a:picLocks noChangeAspect="1"/>
          </p:cNvPicPr>
          <p:nvPr/>
        </p:nvPicPr>
        <p:blipFill>
          <a:blip r:embed="rId4"/>
          <a:stretch>
            <a:fillRect/>
          </a:stretch>
        </p:blipFill>
        <p:spPr>
          <a:xfrm>
            <a:off x="650709" y="435281"/>
            <a:ext cx="3251200" cy="1253067"/>
          </a:xfrm>
          <a:prstGeom prst="rect">
            <a:avLst/>
          </a:prstGeom>
        </p:spPr>
      </p:pic>
      <p:pic>
        <p:nvPicPr>
          <p:cNvPr id="19" name="Picture 19">
            <a:extLst>
              <a:ext uri="{FF2B5EF4-FFF2-40B4-BE49-F238E27FC236}">
                <a16:creationId xmlns:a16="http://schemas.microsoft.com/office/drawing/2014/main" id="{FAA7353B-AFB1-196A-CC06-591055AF3D95}"/>
              </a:ext>
            </a:extLst>
          </p:cNvPr>
          <p:cNvPicPr>
            <a:picLocks noChangeAspect="1"/>
          </p:cNvPicPr>
          <p:nvPr/>
        </p:nvPicPr>
        <p:blipFill>
          <a:blip r:embed="rId4"/>
          <a:stretch>
            <a:fillRect/>
          </a:stretch>
        </p:blipFill>
        <p:spPr>
          <a:xfrm flipH="1" flipV="1">
            <a:off x="8323238" y="748464"/>
            <a:ext cx="3251200" cy="1253067"/>
          </a:xfrm>
          <a:prstGeom prst="rect">
            <a:avLst/>
          </a:prstGeom>
        </p:spPr>
      </p:pic>
      <p:pic>
        <p:nvPicPr>
          <p:cNvPr id="20" name="Picture 36">
            <a:extLst>
              <a:ext uri="{FF2B5EF4-FFF2-40B4-BE49-F238E27FC236}">
                <a16:creationId xmlns:a16="http://schemas.microsoft.com/office/drawing/2014/main" id="{85CE8F40-96A9-5D81-1EB6-7DFBA15C0F82}"/>
              </a:ext>
            </a:extLst>
          </p:cNvPr>
          <p:cNvPicPr>
            <a:picLocks noChangeAspect="1"/>
          </p:cNvPicPr>
          <p:nvPr/>
        </p:nvPicPr>
        <p:blipFill>
          <a:blip r:embed="rId5"/>
          <a:srcRect/>
          <a:stretch>
            <a:fillRect/>
          </a:stretch>
        </p:blipFill>
        <p:spPr>
          <a:xfrm>
            <a:off x="8165129" y="1315166"/>
            <a:ext cx="3184352" cy="4927431"/>
          </a:xfrm>
          <a:prstGeom prst="rect">
            <a:avLst/>
          </a:prstGeom>
        </p:spPr>
      </p:pic>
      <p:grpSp>
        <p:nvGrpSpPr>
          <p:cNvPr id="21" name="Group 5">
            <a:extLst>
              <a:ext uri="{FF2B5EF4-FFF2-40B4-BE49-F238E27FC236}">
                <a16:creationId xmlns:a16="http://schemas.microsoft.com/office/drawing/2014/main" id="{DE1E6D20-261A-D57C-ABCB-A94E9BD76740}"/>
              </a:ext>
            </a:extLst>
          </p:cNvPr>
          <p:cNvGrpSpPr/>
          <p:nvPr/>
        </p:nvGrpSpPr>
        <p:grpSpPr>
          <a:xfrm>
            <a:off x="690105" y="2123451"/>
            <a:ext cx="3172408" cy="1636095"/>
            <a:chOff x="139959" y="1387023"/>
            <a:chExt cx="3172408" cy="1636095"/>
          </a:xfrm>
        </p:grpSpPr>
        <p:sp>
          <p:nvSpPr>
            <p:cNvPr id="22" name="Rectangle: Rounded Corners 14">
              <a:extLst>
                <a:ext uri="{FF2B5EF4-FFF2-40B4-BE49-F238E27FC236}">
                  <a16:creationId xmlns:a16="http://schemas.microsoft.com/office/drawing/2014/main" id="{551E204A-C9CE-BC8C-7159-7B8B2E172B2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23" name="Picture 10">
              <a:extLst>
                <a:ext uri="{FF2B5EF4-FFF2-40B4-BE49-F238E27FC236}">
                  <a16:creationId xmlns:a16="http://schemas.microsoft.com/office/drawing/2014/main" id="{081A1671-4ECD-51B6-8927-D9072FAFF415}"/>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4" name="Group 11">
            <a:extLst>
              <a:ext uri="{FF2B5EF4-FFF2-40B4-BE49-F238E27FC236}">
                <a16:creationId xmlns:a16="http://schemas.microsoft.com/office/drawing/2014/main" id="{7DF75468-2546-22D0-8B06-91DF8BF2414D}"/>
              </a:ext>
            </a:extLst>
          </p:cNvPr>
          <p:cNvGrpSpPr/>
          <p:nvPr/>
        </p:nvGrpSpPr>
        <p:grpSpPr>
          <a:xfrm>
            <a:off x="4592013" y="2219424"/>
            <a:ext cx="3397434" cy="1559458"/>
            <a:chOff x="4424729" y="3902060"/>
            <a:chExt cx="3397434" cy="1559458"/>
          </a:xfrm>
        </p:grpSpPr>
        <p:sp>
          <p:nvSpPr>
            <p:cNvPr id="25" name="Rectangle: Rounded Corners 20">
              <a:extLst>
                <a:ext uri="{FF2B5EF4-FFF2-40B4-BE49-F238E27FC236}">
                  <a16:creationId xmlns:a16="http://schemas.microsoft.com/office/drawing/2014/main" id="{124EB1F1-671A-53E7-E273-8B8E4331E2AA}"/>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26" name="Picture 13">
              <a:extLst>
                <a:ext uri="{FF2B5EF4-FFF2-40B4-BE49-F238E27FC236}">
                  <a16:creationId xmlns:a16="http://schemas.microsoft.com/office/drawing/2014/main" id="{5673531E-27D1-30BB-AEE1-FA25C5BE69D2}"/>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7" name="Group 14">
            <a:extLst>
              <a:ext uri="{FF2B5EF4-FFF2-40B4-BE49-F238E27FC236}">
                <a16:creationId xmlns:a16="http://schemas.microsoft.com/office/drawing/2014/main" id="{AFDD84C0-6CDF-22C3-E76C-EDE82169FBAD}"/>
              </a:ext>
            </a:extLst>
          </p:cNvPr>
          <p:cNvGrpSpPr/>
          <p:nvPr/>
        </p:nvGrpSpPr>
        <p:grpSpPr>
          <a:xfrm>
            <a:off x="2434695" y="4322013"/>
            <a:ext cx="3329164" cy="1371679"/>
            <a:chOff x="8110962" y="1828720"/>
            <a:chExt cx="3329164" cy="1371679"/>
          </a:xfrm>
        </p:grpSpPr>
        <p:sp>
          <p:nvSpPr>
            <p:cNvPr id="29" name="Rectangle: Rounded Corners 26">
              <a:extLst>
                <a:ext uri="{FF2B5EF4-FFF2-40B4-BE49-F238E27FC236}">
                  <a16:creationId xmlns:a16="http://schemas.microsoft.com/office/drawing/2014/main" id="{78390FD8-3AFA-F2F2-377C-A0AC7C907B67}"/>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30" name="Picture 16">
              <a:extLst>
                <a:ext uri="{FF2B5EF4-FFF2-40B4-BE49-F238E27FC236}">
                  <a16:creationId xmlns:a16="http://schemas.microsoft.com/office/drawing/2014/main" id="{C4F94088-EAE8-438D-A98B-56858E97BB5B}"/>
                </a:ext>
              </a:extLst>
            </p:cNvPr>
            <p:cNvPicPr>
              <a:picLocks noChangeAspect="1"/>
            </p:cNvPicPr>
            <p:nvPr/>
          </p:nvPicPr>
          <p:blipFill>
            <a:blip r:embed="rId8"/>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6274969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6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14:bounceEnd="66000">
                                          <p:cBhvr additive="base">
                                            <p:cTn id="16"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14:bounceEnd="66000">
                                          <p:cBhvr additive="base">
                                            <p:cTn id="2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fill="hold"/>
                                            <p:tgtEl>
                                              <p:spTgt spid="24"/>
                                            </p:tgtEl>
                                            <p:attrNameLst>
                                              <p:attrName>ppt_x</p:attrName>
                                            </p:attrNameLst>
                                          </p:cBhvr>
                                          <p:tavLst>
                                            <p:tav tm="0">
                                              <p:val>
                                                <p:strVal val="#ppt_x"/>
                                              </p:val>
                                            </p:tav>
                                            <p:tav tm="100000">
                                              <p:val>
                                                <p:strVal val="#ppt_x"/>
                                              </p:val>
                                            </p:tav>
                                          </p:tavLst>
                                        </p:anim>
                                        <p:anim calcmode="lin" valueType="num">
                                          <p:cBhvr additive="base">
                                            <p:cTn id="17"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1000" fill="hold"/>
                                            <p:tgtEl>
                                              <p:spTgt spid="27"/>
                                            </p:tgtEl>
                                            <p:attrNameLst>
                                              <p:attrName>ppt_x</p:attrName>
                                            </p:attrNameLst>
                                          </p:cBhvr>
                                          <p:tavLst>
                                            <p:tav tm="0">
                                              <p:val>
                                                <p:strVal val="#ppt_x"/>
                                              </p:val>
                                            </p:tav>
                                            <p:tav tm="100000">
                                              <p:val>
                                                <p:strVal val="#ppt_x"/>
                                              </p:val>
                                            </p:tav>
                                          </p:tavLst>
                                        </p:anim>
                                        <p:anim calcmode="lin" valueType="num">
                                          <p:cBhvr additive="base">
                                            <p:cTn id="22" dur="10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AEC4E1C6-5561-9ADF-4B18-DDECB2BC5FEE}"/>
              </a:ext>
            </a:extLst>
          </p:cNvPr>
          <p:cNvSpPr txBox="1"/>
          <p:nvPr/>
        </p:nvSpPr>
        <p:spPr>
          <a:xfrm>
            <a:off x="946466" y="1131536"/>
            <a:ext cx="10299068" cy="5339923"/>
          </a:xfrm>
          <a:prstGeom prst="rect">
            <a:avLst/>
          </a:prstGeom>
          <a:noFill/>
        </p:spPr>
        <p:txBody>
          <a:bodyPr wrap="square">
            <a:spAutoFit/>
          </a:bodyPr>
          <a:lstStyle/>
          <a:p>
            <a:pPr algn="just"/>
            <a:r>
              <a:rPr lang="en-US" sz="3100">
                <a:latin typeface="Calibri" panose="020F0502020204030204" pitchFamily="34" charset="0"/>
                <a:cs typeface="Calibri" panose="020F0502020204030204" pitchFamily="34" charset="0"/>
              </a:rPr>
              <a:t>	</a:t>
            </a:r>
            <a:r>
              <a:rPr lang="vi-VN" sz="3100">
                <a:latin typeface="Calibri" panose="020F0502020204030204" pitchFamily="34" charset="0"/>
                <a:cs typeface="Calibri" panose="020F0502020204030204" pitchFamily="34" charset="0"/>
              </a:rPr>
              <a:t>Lễ hội đèn lồng nổi tại Ha-oai được tổ chức lần đầu tiên vào năm 1999. Theo bà Sin-xô I-tô – người khởi xướng lễ hội – ánh sáng từ đèn lồng tượng trưng cho trí tuệ, nước tượng trưng cho tình yêu. Vì vậy, thả đèn lồng lên dòng nước là thể hiện hi vọng một thế giới tươi sáng hơn.</a:t>
            </a:r>
          </a:p>
          <a:p>
            <a:pPr algn="just"/>
            <a:r>
              <a:rPr lang="en-US" sz="3100">
                <a:latin typeface="Calibri" panose="020F0502020204030204" pitchFamily="34" charset="0"/>
                <a:cs typeface="Calibri" panose="020F0502020204030204" pitchFamily="34" charset="0"/>
              </a:rPr>
              <a:t>	</a:t>
            </a:r>
            <a:r>
              <a:rPr lang="vi-VN" sz="3100">
                <a:latin typeface="Calibri" panose="020F0502020204030204" pitchFamily="34" charset="0"/>
                <a:cs typeface="Calibri" panose="020F0502020204030204" pitchFamily="34" charset="0"/>
              </a:rPr>
              <a:t>Lễ hội được bắt đầu với tiếng thổi pũ (một loại vỏ ốc biển của Ha-oai). Đặc sắc nhất lễ hội là nghi thức thả sáu chiếc đèn lồng chính mang lời cầu nguyện đến những nạn nhân của chiến tranh, những người gặp thiên tai, nạn đói hay bệnh tật. Lời cầu nguyện còn dành cho những loài động, thực vật có nguy cơ tuyệt chủng. Những chiếc đèn lồng toả sáng trên mặt nước</a:t>
            </a:r>
          </a:p>
        </p:txBody>
      </p:sp>
      <p:sp>
        <p:nvSpPr>
          <p:cNvPr id="7" name="TextBox 20">
            <a:extLst>
              <a:ext uri="{FF2B5EF4-FFF2-40B4-BE49-F238E27FC236}">
                <a16:creationId xmlns:a16="http://schemas.microsoft.com/office/drawing/2014/main" id="{7A5132F9-9CD4-6D87-1AF8-9705377519C3}"/>
              </a:ext>
            </a:extLst>
          </p:cNvPr>
          <p:cNvSpPr txBox="1"/>
          <p:nvPr/>
        </p:nvSpPr>
        <p:spPr>
          <a:xfrm>
            <a:off x="701028" y="362095"/>
            <a:ext cx="10789944" cy="769441"/>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400">
                <a:solidFill>
                  <a:srgbClr val="FF0000"/>
                </a:solidFill>
                <a:latin typeface="UTM Mother" panose="02040603050506020204" pitchFamily="18" charset="0"/>
                <a:cs typeface="Arial" panose="020B0604020202020204" pitchFamily="34" charset="0"/>
              </a:rPr>
              <a:t>Lễ hội đèn lồng nổi</a:t>
            </a:r>
            <a:endParaRPr lang="sv-SE" sz="4400" dirty="0">
              <a:solidFill>
                <a:srgbClr val="FF0000"/>
              </a:solidFill>
              <a:latin typeface="UTM Mother" panose="02040603050506020204" pitchFamily="18" charset="0"/>
              <a:cs typeface="Arial" panose="020B0604020202020204" pitchFamily="34" charset="0"/>
            </a:endParaRPr>
          </a:p>
        </p:txBody>
      </p:sp>
    </p:spTree>
    <p:extLst>
      <p:ext uri="{BB962C8B-B14F-4D97-AF65-F5344CB8AC3E}">
        <p14:creationId xmlns:p14="http://schemas.microsoft.com/office/powerpoint/2010/main" val="255109782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AEC4E1C6-5561-9ADF-4B18-DDECB2BC5FEE}"/>
              </a:ext>
            </a:extLst>
          </p:cNvPr>
          <p:cNvSpPr txBox="1"/>
          <p:nvPr/>
        </p:nvSpPr>
        <p:spPr>
          <a:xfrm>
            <a:off x="946466" y="573395"/>
            <a:ext cx="10299068"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cũng mang theo hi vọng sức khoẻ và bình an cho mọi người.</a:t>
            </a:r>
          </a:p>
          <a:p>
            <a:pPr lvl="0" algn="just"/>
            <a:r>
              <a:rPr kumimoji="0" lang="vi-VN" sz="3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Lễ hội khép lại với hình ảnh hàng nghìn chiếc đèn lồng sáng lung linh, thả trôi trên biển cùng với những lời cầu nguyện, lời chúc. </a:t>
            </a:r>
            <a:endParaRPr kumimoji="0" lang="en-US" sz="3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lvl="0" algn="just"/>
            <a:r>
              <a:rPr lang="en-US" sz="3100">
                <a:solidFill>
                  <a:prstClr val="black"/>
                </a:solidFill>
                <a:latin typeface="Calibri" panose="020F0502020204030204" pitchFamily="34" charset="0"/>
                <a:cs typeface="Calibri" panose="020F0502020204030204" pitchFamily="34" charset="0"/>
              </a:rPr>
              <a:t>	</a:t>
            </a:r>
            <a:r>
              <a:rPr lang="vi-VN" sz="3100">
                <a:solidFill>
                  <a:prstClr val="black"/>
                </a:solidFill>
                <a:latin typeface="Calibri" panose="020F0502020204030204" pitchFamily="34" charset="0"/>
                <a:cs typeface="Calibri" panose="020F0502020204030204" pitchFamily="34" charset="0"/>
              </a:rPr>
              <a:t>Sau đó, đèn lồng sẽ được thu gom, làm sạch và cất giữ để dùng cho những năm sau.</a:t>
            </a:r>
          </a:p>
          <a:p>
            <a:pPr lvl="0" algn="just"/>
            <a:r>
              <a:rPr lang="en-US" sz="3100">
                <a:solidFill>
                  <a:prstClr val="black"/>
                </a:solidFill>
                <a:latin typeface="Calibri" panose="020F0502020204030204" pitchFamily="34" charset="0"/>
                <a:cs typeface="Calibri" panose="020F0502020204030204" pitchFamily="34" charset="0"/>
              </a:rPr>
              <a:t>	</a:t>
            </a:r>
            <a:r>
              <a:rPr lang="vi-VN" sz="3100">
                <a:solidFill>
                  <a:prstClr val="black"/>
                </a:solidFill>
                <a:latin typeface="Calibri" panose="020F0502020204030204" pitchFamily="34" charset="0"/>
                <a:cs typeface="Calibri" panose="020F0502020204030204" pitchFamily="34" charset="0"/>
              </a:rPr>
              <a:t>Với thông điệp hướng tới thế giới hoà bình, ấm áp, mỗi năm, lễ hội thu hút hơn 50 000 người tham gia với hơn 6 000 chiếc đèn lồng được thắp sáng. Đây là dịp để người thân, bạn bè và cả những người không quen biết gắn bó với nhau trong sự chia sẻ, cùng mở lòng để đùm bọc và yêu thương.</a:t>
            </a:r>
            <a:endParaRPr lang="en-US" sz="3100">
              <a:solidFill>
                <a:prstClr val="black"/>
              </a:solidFill>
              <a:latin typeface="Calibri" panose="020F0502020204030204" pitchFamily="34" charset="0"/>
              <a:cs typeface="Calibri" panose="020F0502020204030204" pitchFamily="34" charset="0"/>
            </a:endParaRPr>
          </a:p>
          <a:p>
            <a:pPr lvl="0" algn="just"/>
            <a:r>
              <a:rPr lang="en-US" sz="3100">
                <a:solidFill>
                  <a:prstClr val="black"/>
                </a:solidFill>
                <a:latin typeface="Calibri" panose="020F0502020204030204" pitchFamily="34" charset="0"/>
                <a:cs typeface="Calibri" panose="020F0502020204030204" pitchFamily="34" charset="0"/>
              </a:rPr>
              <a:t>					</a:t>
            </a:r>
            <a:r>
              <a:rPr lang="vi-VN" sz="3100" i="1">
                <a:solidFill>
                  <a:prstClr val="black"/>
                </a:solidFill>
                <a:latin typeface="Calibri" panose="020F0502020204030204" pitchFamily="34" charset="0"/>
                <a:cs typeface="Calibri" panose="020F0502020204030204" pitchFamily="34" charset="0"/>
              </a:rPr>
              <a:t>Ngân Hương tổng hợp</a:t>
            </a:r>
            <a:endParaRPr kumimoji="0" lang="vi-VN" sz="3100" b="0" i="1"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857241"/>
      </p:ext>
    </p:extLst>
  </p:cSld>
  <p:clrMapOvr>
    <a:masterClrMapping/>
  </p:clrMapOvr>
  <p:transition>
    <p:fade/>
  </p:transition>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401</TotalTime>
  <Words>1892</Words>
  <Application>Microsoft Office PowerPoint</Application>
  <PresentationFormat>Widescreen</PresentationFormat>
  <Paragraphs>157</Paragraphs>
  <Slides>41</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41</vt:i4>
      </vt:variant>
    </vt:vector>
  </HeadingPairs>
  <TitlesOfParts>
    <vt:vector size="57" baseType="lpstr">
      <vt:lpstr>UTM Showcard</vt:lpstr>
      <vt:lpstr>iCiel Pony</vt:lpstr>
      <vt:lpstr>UVN Banh Mi</vt:lpstr>
      <vt:lpstr>#9Slide07 IcielLa Chic Pro Shad</vt:lpstr>
      <vt:lpstr>#9Slide05 Phobia</vt:lpstr>
      <vt:lpstr>LNTH-LuoLuoNotangYuanTi 1</vt:lpstr>
      <vt:lpstr>#9Slide07 SVNBeachwood Sans</vt:lpstr>
      <vt:lpstr>Arial</vt:lpstr>
      <vt:lpstr>UTM Edwardian</vt:lpstr>
      <vt:lpstr>UTM Duepuntozero</vt:lpstr>
      <vt:lpstr>Times New Roman</vt:lpstr>
      <vt:lpstr>UTM Mother</vt:lpstr>
      <vt:lpstr>Calibri</vt:lpstr>
      <vt:lpstr>SVN-ARCO Typography</vt:lpstr>
      <vt:lpstr>Roboto</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8</cp:revision>
  <dcterms:created xsi:type="dcterms:W3CDTF">2023-12-03T08:59:07Z</dcterms:created>
  <dcterms:modified xsi:type="dcterms:W3CDTF">2025-04-16T14:19:49Z</dcterms:modified>
  <cp:category>9Slide.vn</cp:category>
</cp:coreProperties>
</file>