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7" r:id="rId4"/>
  </p:sldMasterIdLst>
  <p:notesMasterIdLst>
    <p:notesMasterId r:id="rId21"/>
  </p:notesMasterIdLst>
  <p:sldIdLst>
    <p:sldId id="283" r:id="rId5"/>
    <p:sldId id="331" r:id="rId6"/>
    <p:sldId id="267" r:id="rId7"/>
    <p:sldId id="256" r:id="rId8"/>
    <p:sldId id="2007579163" r:id="rId9"/>
    <p:sldId id="2007579168" r:id="rId10"/>
    <p:sldId id="2007579164" r:id="rId11"/>
    <p:sldId id="258" r:id="rId12"/>
    <p:sldId id="2007579172" r:id="rId13"/>
    <p:sldId id="2007579167" r:id="rId14"/>
    <p:sldId id="2007579166" r:id="rId15"/>
    <p:sldId id="2007579173" r:id="rId16"/>
    <p:sldId id="2007579174" r:id="rId17"/>
    <p:sldId id="2007579175" r:id="rId18"/>
    <p:sldId id="315" r:id="rId19"/>
    <p:sldId id="2007579171" r:id="rId20"/>
  </p:sldIdLst>
  <p:sldSz cx="18288000" cy="10287000"/>
  <p:notesSz cx="6858000" cy="9144000"/>
  <p:embeddedFontLst>
    <p:embeddedFont>
      <p:font typeface="等线" panose="02010600030101010101" pitchFamily="2" charset="-122"/>
      <p:regular r:id="rId22"/>
    </p:embeddedFont>
    <p:embeddedFont>
      <p:font typeface="等线 Light" panose="02010600030101010101" pitchFamily="2" charset="-122"/>
      <p:regular r:id="rId23"/>
    </p:embeddedFont>
    <p:embeddedFont>
      <p:font typeface="微软雅黑" panose="020B0503020204020204" pitchFamily="34" charset="-122"/>
      <p:regular r:id="rId24"/>
      <p:bold r:id="rId25"/>
    </p:embeddedFont>
    <p:embeddedFont>
      <p:font typeface="#9Slide05 SFU Belle" panose="020B0604020202020204" charset="0"/>
      <p:regular r:id="rId26"/>
    </p:embeddedFont>
    <p:embeddedFont>
      <p:font typeface="#9Slide05 SVNClementine" panose="020F0502020204030203" charset="0"/>
      <p:regular r:id="rId27"/>
    </p:embeddedFont>
    <p:embeddedFont>
      <p:font typeface="#9Slide07 Cadena" panose="020B0604020202020204" charset="0"/>
      <p:bold r:id="rId28"/>
    </p:embeddedFont>
    <p:embeddedFont>
      <p:font typeface="Cambria" panose="02040503050406030204" pitchFamily="18" charset="0"/>
      <p:regular r:id="rId29"/>
      <p:bold r:id="rId30"/>
      <p:italic r:id="rId31"/>
      <p:boldItalic r:id="rId32"/>
    </p:embeddedFont>
    <p:embeddedFont>
      <p:font typeface="LNTH-Dinomiko" panose="020B0604020202020204" charset="0"/>
      <p:regular r:id="rId33"/>
    </p:embeddedFont>
    <p:embeddedFont>
      <p:font typeface="Open Sans" panose="020B0606030504020204" pitchFamily="34" charset="0"/>
      <p:regular r:id="rId34"/>
      <p:bold r:id="rId35"/>
      <p:italic r:id="rId36"/>
      <p:boldItalic r:id="rId37"/>
    </p:embeddedFont>
    <p:embeddedFont>
      <p:font typeface="SVN-Poky's"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 Thach" initials="PT" lastIdx="1" clrIdx="0">
    <p:extLst>
      <p:ext uri="{19B8F6BF-5375-455C-9EA6-DF929625EA0E}">
        <p15:presenceInfo xmlns:p15="http://schemas.microsoft.com/office/powerpoint/2012/main" userId="d28fc4ccf3b2ba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8A581D-7D77-445B-8384-05E677DECCE2}" v="73" dt="2024-09-18T14:56:26.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9055" autoAdjust="0"/>
  </p:normalViewPr>
  <p:slideViewPr>
    <p:cSldViewPr>
      <p:cViewPr varScale="1">
        <p:scale>
          <a:sx n="69" d="100"/>
          <a:sy n="69" d="100"/>
        </p:scale>
        <p:origin x="834"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commentAuthors" Target="commentAuthor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08T20:24:54.915"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6C147-698A-49FC-9A51-8511994AA11E}"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1EEEA-63E5-4C41-9F89-CCFE1A773832}" type="slidenum">
              <a:rPr lang="en-US" smtClean="0"/>
              <a:t>‹#›</a:t>
            </a:fld>
            <a:endParaRPr lang="en-US"/>
          </a:p>
        </p:txBody>
      </p:sp>
    </p:spTree>
    <p:extLst>
      <p:ext uri="{BB962C8B-B14F-4D97-AF65-F5344CB8AC3E}">
        <p14:creationId xmlns:p14="http://schemas.microsoft.com/office/powerpoint/2010/main" val="79933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7220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B7DEF7-B261-4BB7-B71B-89CADE5018F9}" type="slidenum">
              <a:rPr lang="zh-CN" altLang="en-US" smtClean="0"/>
              <a:t>3</a:t>
            </a:fld>
            <a:endParaRPr lang="zh-CN" altLang="en-US"/>
          </a:p>
        </p:txBody>
      </p:sp>
    </p:spTree>
    <p:extLst>
      <p:ext uri="{BB962C8B-B14F-4D97-AF65-F5344CB8AC3E}">
        <p14:creationId xmlns:p14="http://schemas.microsoft.com/office/powerpoint/2010/main" val="2849649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3000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Master" Target="../slideMasters/slideMaster4.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0D48C1"/>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DF2F1AE-973E-A21E-C460-B31FFA705A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3434915" cy="8172450"/>
          </a:xfrm>
          <a:prstGeom prst="rect">
            <a:avLst/>
          </a:prstGeom>
        </p:spPr>
      </p:pic>
      <p:sp>
        <p:nvSpPr>
          <p:cNvPr id="13" name="椭圆 12">
            <a:extLst>
              <a:ext uri="{FF2B5EF4-FFF2-40B4-BE49-F238E27FC236}">
                <a16:creationId xmlns:a16="http://schemas.microsoft.com/office/drawing/2014/main" id="{CF3F2B68-19FB-C316-C2BD-279CAEAE0D34}"/>
              </a:ext>
            </a:extLst>
          </p:cNvPr>
          <p:cNvSpPr/>
          <p:nvPr userDrawn="1"/>
        </p:nvSpPr>
        <p:spPr>
          <a:xfrm>
            <a:off x="4150519" y="128587"/>
            <a:ext cx="9986963" cy="9986963"/>
          </a:xfrm>
          <a:prstGeom prst="ellipse">
            <a:avLst/>
          </a:prstGeom>
          <a:solidFill>
            <a:srgbClr val="00AE7A"/>
          </a:solidFill>
          <a:ln w="254000">
            <a:solidFill>
              <a:srgbClr val="148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21" name="图片 20">
            <a:extLst>
              <a:ext uri="{FF2B5EF4-FFF2-40B4-BE49-F238E27FC236}">
                <a16:creationId xmlns:a16="http://schemas.microsoft.com/office/drawing/2014/main" id="{E8A8A598-7CC1-657C-9D1B-13CB7F02CA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48893" y="6899"/>
            <a:ext cx="3102900" cy="2050503"/>
          </a:xfrm>
          <a:prstGeom prst="rect">
            <a:avLst/>
          </a:prstGeom>
        </p:spPr>
      </p:pic>
      <p:pic>
        <p:nvPicPr>
          <p:cNvPr id="23" name="图片 22">
            <a:extLst>
              <a:ext uri="{FF2B5EF4-FFF2-40B4-BE49-F238E27FC236}">
                <a16:creationId xmlns:a16="http://schemas.microsoft.com/office/drawing/2014/main" id="{2F4F08A0-F375-EA53-9A0A-C24EA45E75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69272" y="1130129"/>
            <a:ext cx="4769837" cy="927273"/>
          </a:xfrm>
          <a:prstGeom prst="rect">
            <a:avLst/>
          </a:prstGeom>
        </p:spPr>
      </p:pic>
      <p:pic>
        <p:nvPicPr>
          <p:cNvPr id="2" name="Picture 1">
            <a:extLst>
              <a:ext uri="{FF2B5EF4-FFF2-40B4-BE49-F238E27FC236}">
                <a16:creationId xmlns:a16="http://schemas.microsoft.com/office/drawing/2014/main" id="{CB2BCDB5-E94B-0802-F842-C29DAFBCFC7D}"/>
              </a:ext>
            </a:extLst>
          </p:cNvPr>
          <p:cNvPicPr>
            <a:picLocks noChangeAspect="1"/>
          </p:cNvPicPr>
          <p:nvPr userDrawn="1"/>
        </p:nvPicPr>
        <p:blipFill>
          <a:blip r:embed="rId5"/>
          <a:stretch>
            <a:fillRect/>
          </a:stretch>
        </p:blipFill>
        <p:spPr>
          <a:xfrm>
            <a:off x="16673327" y="1"/>
            <a:ext cx="1874682" cy="749873"/>
          </a:xfrm>
          <a:prstGeom prst="rect">
            <a:avLst/>
          </a:prstGeom>
        </p:spPr>
      </p:pic>
    </p:spTree>
    <p:extLst>
      <p:ext uri="{BB962C8B-B14F-4D97-AF65-F5344CB8AC3E}">
        <p14:creationId xmlns:p14="http://schemas.microsoft.com/office/powerpoint/2010/main" val="1405952432"/>
      </p:ext>
    </p:extLst>
  </p:cSld>
  <p:clrMapOvr>
    <a:masterClrMapping/>
  </p:clrMapOvr>
  <p:transition spd="slow">
    <p:comb/>
  </p:transition>
  <p:extLst>
    <p:ext uri="{DCECCB84-F9BA-43D5-87BE-67443E8EF086}">
      <p15:sldGuideLst xmlns:p15="http://schemas.microsoft.com/office/powerpoint/2012/main">
        <p15:guide id="1" orient="horz" pos="2183">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0556CD"/>
        </a:solidFill>
        <a:effectLst/>
      </p:bgPr>
    </p:bg>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2F122B61-6123-0C1D-3D3E-BCADF6F26D3E}"/>
              </a:ext>
            </a:extLst>
          </p:cNvPr>
          <p:cNvSpPr/>
          <p:nvPr userDrawn="1"/>
        </p:nvSpPr>
        <p:spPr>
          <a:xfrm>
            <a:off x="771525" y="828675"/>
            <a:ext cx="16744950" cy="8629650"/>
          </a:xfrm>
          <a:prstGeom prst="roundRect">
            <a:avLst>
              <a:gd name="adj" fmla="val 30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10" name="图片 9">
            <a:extLst>
              <a:ext uri="{FF2B5EF4-FFF2-40B4-BE49-F238E27FC236}">
                <a16:creationId xmlns:a16="http://schemas.microsoft.com/office/drawing/2014/main" id="{18BE0BB3-CE8C-8E45-2049-D950E0D716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3034"/>
          <a:stretch/>
        </p:blipFill>
        <p:spPr>
          <a:xfrm>
            <a:off x="0" y="342902"/>
            <a:ext cx="2743200" cy="2031849"/>
          </a:xfrm>
          <a:prstGeom prst="rect">
            <a:avLst/>
          </a:prstGeom>
        </p:spPr>
      </p:pic>
      <p:pic>
        <p:nvPicPr>
          <p:cNvPr id="11" name="图片 10">
            <a:extLst>
              <a:ext uri="{FF2B5EF4-FFF2-40B4-BE49-F238E27FC236}">
                <a16:creationId xmlns:a16="http://schemas.microsoft.com/office/drawing/2014/main" id="{34208A94-A8FC-8627-AC8D-76A8B87743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090"/>
          <a:stretch/>
        </p:blipFill>
        <p:spPr>
          <a:xfrm>
            <a:off x="16059150" y="557214"/>
            <a:ext cx="2228850" cy="2031849"/>
          </a:xfrm>
          <a:prstGeom prst="rect">
            <a:avLst/>
          </a:prstGeom>
        </p:spPr>
      </p:pic>
    </p:spTree>
    <p:extLst>
      <p:ext uri="{BB962C8B-B14F-4D97-AF65-F5344CB8AC3E}">
        <p14:creationId xmlns:p14="http://schemas.microsoft.com/office/powerpoint/2010/main" val="2595281980"/>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bg>
      <p:bgPr>
        <a:solidFill>
          <a:srgbClr val="0556CD"/>
        </a:solidFill>
        <a:effectLst/>
      </p:bgPr>
    </p:bg>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703C1280-6E45-D1D1-020A-5C2458652685}"/>
              </a:ext>
            </a:extLst>
          </p:cNvPr>
          <p:cNvSpPr/>
          <p:nvPr userDrawn="1"/>
        </p:nvSpPr>
        <p:spPr>
          <a:xfrm>
            <a:off x="771525" y="828675"/>
            <a:ext cx="16744950" cy="8629650"/>
          </a:xfrm>
          <a:prstGeom prst="roundRect">
            <a:avLst>
              <a:gd name="adj" fmla="val 30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10" name="图片 9">
            <a:extLst>
              <a:ext uri="{FF2B5EF4-FFF2-40B4-BE49-F238E27FC236}">
                <a16:creationId xmlns:a16="http://schemas.microsoft.com/office/drawing/2014/main" id="{6C1807CB-BE22-D0B5-364A-80044882D1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3034"/>
          <a:stretch/>
        </p:blipFill>
        <p:spPr>
          <a:xfrm>
            <a:off x="0" y="342902"/>
            <a:ext cx="2743200" cy="2031849"/>
          </a:xfrm>
          <a:prstGeom prst="rect">
            <a:avLst/>
          </a:prstGeom>
        </p:spPr>
      </p:pic>
      <p:pic>
        <p:nvPicPr>
          <p:cNvPr id="11" name="图片 10">
            <a:extLst>
              <a:ext uri="{FF2B5EF4-FFF2-40B4-BE49-F238E27FC236}">
                <a16:creationId xmlns:a16="http://schemas.microsoft.com/office/drawing/2014/main" id="{ECDA9398-E5A6-83B4-E78A-E73DB211E1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090"/>
          <a:stretch/>
        </p:blipFill>
        <p:spPr>
          <a:xfrm>
            <a:off x="16059150" y="557214"/>
            <a:ext cx="2228850" cy="2031849"/>
          </a:xfrm>
          <a:prstGeom prst="rect">
            <a:avLst/>
          </a:prstGeom>
        </p:spPr>
      </p:pic>
    </p:spTree>
    <p:extLst>
      <p:ext uri="{BB962C8B-B14F-4D97-AF65-F5344CB8AC3E}">
        <p14:creationId xmlns:p14="http://schemas.microsoft.com/office/powerpoint/2010/main" val="1170085789"/>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73024" y="2"/>
            <a:ext cx="18434048" cy="10333980"/>
          </a:xfrm>
          <a:prstGeom prst="rect">
            <a:avLst/>
          </a:prstGeom>
        </p:spPr>
      </p:pic>
    </p:spTree>
    <p:extLst>
      <p:ext uri="{BB962C8B-B14F-4D97-AF65-F5344CB8AC3E}">
        <p14:creationId xmlns:p14="http://schemas.microsoft.com/office/powerpoint/2010/main" val="3018419647"/>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657660"/>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0D48C1"/>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DF2F1AE-973E-A21E-C460-B31FFA705A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3434915" cy="8172450"/>
          </a:xfrm>
          <a:prstGeom prst="rect">
            <a:avLst/>
          </a:prstGeom>
        </p:spPr>
      </p:pic>
      <p:sp>
        <p:nvSpPr>
          <p:cNvPr id="13" name="椭圆 12">
            <a:extLst>
              <a:ext uri="{FF2B5EF4-FFF2-40B4-BE49-F238E27FC236}">
                <a16:creationId xmlns:a16="http://schemas.microsoft.com/office/drawing/2014/main" id="{CF3F2B68-19FB-C316-C2BD-279CAEAE0D34}"/>
              </a:ext>
            </a:extLst>
          </p:cNvPr>
          <p:cNvSpPr/>
          <p:nvPr userDrawn="1"/>
        </p:nvSpPr>
        <p:spPr>
          <a:xfrm>
            <a:off x="4150519" y="128587"/>
            <a:ext cx="9986963" cy="9986963"/>
          </a:xfrm>
          <a:prstGeom prst="ellipse">
            <a:avLst/>
          </a:prstGeom>
          <a:solidFill>
            <a:srgbClr val="00AE7A"/>
          </a:solidFill>
          <a:ln w="254000">
            <a:solidFill>
              <a:srgbClr val="148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21" name="图片 20">
            <a:extLst>
              <a:ext uri="{FF2B5EF4-FFF2-40B4-BE49-F238E27FC236}">
                <a16:creationId xmlns:a16="http://schemas.microsoft.com/office/drawing/2014/main" id="{E8A8A598-7CC1-657C-9D1B-13CB7F02CA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48893" y="6899"/>
            <a:ext cx="3102900" cy="2050503"/>
          </a:xfrm>
          <a:prstGeom prst="rect">
            <a:avLst/>
          </a:prstGeom>
        </p:spPr>
      </p:pic>
      <p:pic>
        <p:nvPicPr>
          <p:cNvPr id="23" name="图片 22">
            <a:extLst>
              <a:ext uri="{FF2B5EF4-FFF2-40B4-BE49-F238E27FC236}">
                <a16:creationId xmlns:a16="http://schemas.microsoft.com/office/drawing/2014/main" id="{2F4F08A0-F375-EA53-9A0A-C24EA45E75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69272" y="1130129"/>
            <a:ext cx="4769837" cy="927273"/>
          </a:xfrm>
          <a:prstGeom prst="rect">
            <a:avLst/>
          </a:prstGeom>
        </p:spPr>
      </p:pic>
      <p:pic>
        <p:nvPicPr>
          <p:cNvPr id="2" name="Picture 1">
            <a:extLst>
              <a:ext uri="{FF2B5EF4-FFF2-40B4-BE49-F238E27FC236}">
                <a16:creationId xmlns:a16="http://schemas.microsoft.com/office/drawing/2014/main" id="{CB2BCDB5-E94B-0802-F842-C29DAFBCFC7D}"/>
              </a:ext>
            </a:extLst>
          </p:cNvPr>
          <p:cNvPicPr>
            <a:picLocks noChangeAspect="1"/>
          </p:cNvPicPr>
          <p:nvPr userDrawn="1"/>
        </p:nvPicPr>
        <p:blipFill>
          <a:blip r:embed="rId5"/>
          <a:stretch>
            <a:fillRect/>
          </a:stretch>
        </p:blipFill>
        <p:spPr>
          <a:xfrm>
            <a:off x="16673327" y="1"/>
            <a:ext cx="1874682" cy="749873"/>
          </a:xfrm>
          <a:prstGeom prst="rect">
            <a:avLst/>
          </a:prstGeom>
        </p:spPr>
      </p:pic>
    </p:spTree>
    <p:extLst>
      <p:ext uri="{BB962C8B-B14F-4D97-AF65-F5344CB8AC3E}">
        <p14:creationId xmlns:p14="http://schemas.microsoft.com/office/powerpoint/2010/main" val="502455001"/>
      </p:ext>
    </p:extLst>
  </p:cSld>
  <p:clrMapOvr>
    <a:masterClrMapping/>
  </p:clrMapOvr>
  <p:transition spd="slow">
    <p:comb/>
  </p:transition>
  <p:extLst>
    <p:ext uri="{DCECCB84-F9BA-43D5-87BE-67443E8EF086}">
      <p15:sldGuideLst xmlns:p15="http://schemas.microsoft.com/office/powerpoint/2012/main">
        <p15:guide id="1" orient="horz" pos="2183">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D48C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9A9A8B-6CA5-C895-F7BE-A1766111DE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3434915" cy="8172450"/>
          </a:xfrm>
          <a:prstGeom prst="rect">
            <a:avLst/>
          </a:prstGeom>
        </p:spPr>
      </p:pic>
      <p:pic>
        <p:nvPicPr>
          <p:cNvPr id="12" name="图片 11">
            <a:extLst>
              <a:ext uri="{FF2B5EF4-FFF2-40B4-BE49-F238E27FC236}">
                <a16:creationId xmlns:a16="http://schemas.microsoft.com/office/drawing/2014/main" id="{7F6063A7-D4DA-273A-1838-7C201CB490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48893" y="6899"/>
            <a:ext cx="3102900" cy="2050503"/>
          </a:xfrm>
          <a:prstGeom prst="rect">
            <a:avLst/>
          </a:prstGeom>
        </p:spPr>
      </p:pic>
      <p:pic>
        <p:nvPicPr>
          <p:cNvPr id="2" name="Picture 1">
            <a:extLst>
              <a:ext uri="{FF2B5EF4-FFF2-40B4-BE49-F238E27FC236}">
                <a16:creationId xmlns:a16="http://schemas.microsoft.com/office/drawing/2014/main" id="{8160C04D-831C-5DBC-1E1A-B4A4E800B87D}"/>
              </a:ext>
            </a:extLst>
          </p:cNvPr>
          <p:cNvPicPr>
            <a:picLocks noChangeAspect="1"/>
          </p:cNvPicPr>
          <p:nvPr userDrawn="1"/>
        </p:nvPicPr>
        <p:blipFill>
          <a:blip r:embed="rId4"/>
          <a:stretch>
            <a:fillRect/>
          </a:stretch>
        </p:blipFill>
        <p:spPr>
          <a:xfrm>
            <a:off x="16673327" y="1"/>
            <a:ext cx="1874682" cy="749873"/>
          </a:xfrm>
          <a:prstGeom prst="rect">
            <a:avLst/>
          </a:prstGeom>
        </p:spPr>
      </p:pic>
    </p:spTree>
    <p:extLst>
      <p:ext uri="{BB962C8B-B14F-4D97-AF65-F5344CB8AC3E}">
        <p14:creationId xmlns:p14="http://schemas.microsoft.com/office/powerpoint/2010/main" val="3143788563"/>
      </p:ext>
    </p:extLst>
  </p:cSld>
  <p:clrMapOvr>
    <a:masterClrMapping/>
  </p:clrMapOvr>
  <p:transition spd="slow">
    <p:comb/>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0D48C1"/>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0852F85-1663-F8F2-A47F-20E5990705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2930486" cy="6972300"/>
          </a:xfrm>
          <a:prstGeom prst="rect">
            <a:avLst/>
          </a:prstGeom>
        </p:spPr>
      </p:pic>
      <p:pic>
        <p:nvPicPr>
          <p:cNvPr id="13" name="图片 12">
            <a:extLst>
              <a:ext uri="{FF2B5EF4-FFF2-40B4-BE49-F238E27FC236}">
                <a16:creationId xmlns:a16="http://schemas.microsoft.com/office/drawing/2014/main" id="{84F47350-9737-3926-AA8B-71E0B87F97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48893" y="6899"/>
            <a:ext cx="3102900" cy="2050503"/>
          </a:xfrm>
          <a:prstGeom prst="rect">
            <a:avLst/>
          </a:prstGeom>
        </p:spPr>
      </p:pic>
    </p:spTree>
    <p:extLst>
      <p:ext uri="{BB962C8B-B14F-4D97-AF65-F5344CB8AC3E}">
        <p14:creationId xmlns:p14="http://schemas.microsoft.com/office/powerpoint/2010/main" val="2166049390"/>
      </p:ext>
    </p:extLst>
  </p:cSld>
  <p:clrMapOvr>
    <a:masterClrMapping/>
  </p:clrMapOvr>
  <p:transition spd="slow">
    <p:comb/>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94B612-3535-CF96-2EAB-1CAD4CB250EB}"/>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B2F049E-6B95-2556-3190-796FCE0DCD90}"/>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16F2CC8-EA21-6880-5248-63BE35169B2E}"/>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C5717A3-B1AD-2AA1-5149-AEFC0A1F6F36}"/>
              </a:ext>
            </a:extLst>
          </p:cNvPr>
          <p:cNvSpPr>
            <a:spLocks noGrp="1"/>
          </p:cNvSpPr>
          <p:nvPr>
            <p:ph type="dt" sz="half" idx="10"/>
          </p:nvPr>
        </p:nvSpPr>
        <p:spPr>
          <a:xfrm>
            <a:off x="1257300" y="9534526"/>
            <a:ext cx="4114800" cy="547688"/>
          </a:xfrm>
          <a:prstGeom prst="rect">
            <a:avLst/>
          </a:prstGeom>
        </p:spPr>
        <p:txBody>
          <a:bodyPr/>
          <a:lstStyle/>
          <a:p>
            <a:fld id="{D8FE00C1-2BB1-454A-899A-5E0A8D28F3EE}"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0AA97B73-DAE1-8449-F7E7-66FFB317321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CC72E55-82C6-F24D-1C24-9AE23649C9F6}"/>
              </a:ext>
            </a:extLst>
          </p:cNvPr>
          <p:cNvSpPr>
            <a:spLocks noGrp="1"/>
          </p:cNvSpPr>
          <p:nvPr>
            <p:ph type="sldNum" sz="quarter" idx="12"/>
          </p:nvPr>
        </p:nvSpPr>
        <p:spPr>
          <a:xfrm>
            <a:off x="12915900" y="9534526"/>
            <a:ext cx="4114800" cy="547688"/>
          </a:xfrm>
          <a:prstGeom prst="rect">
            <a:avLst/>
          </a:prstGeom>
        </p:spPr>
        <p:txBody>
          <a:bodyPr/>
          <a:lstStyle/>
          <a:p>
            <a:fld id="{896C76AE-EED4-4F25-9B6D-800FB9C4441C}" type="slidenum">
              <a:rPr lang="zh-CN" altLang="en-US" smtClean="0"/>
              <a:t>‹#›</a:t>
            </a:fld>
            <a:endParaRPr lang="zh-CN" altLang="en-US"/>
          </a:p>
        </p:txBody>
      </p:sp>
    </p:spTree>
    <p:extLst>
      <p:ext uri="{BB962C8B-B14F-4D97-AF65-F5344CB8AC3E}">
        <p14:creationId xmlns:p14="http://schemas.microsoft.com/office/powerpoint/2010/main" val="3688523050"/>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267B4E-6804-894B-632F-E8F6626253E7}"/>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238954B-F8D5-020B-8966-D552E370D0C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0001DF-FA69-0D90-ECB4-1BFB3A95FFF1}"/>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57EED45-4473-41A6-0F88-E3BA851F96E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AD0C40D-204C-F023-9212-2A09F6449887}"/>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037B32B-9B95-6C84-BAC0-164D4D7D6C2E}"/>
              </a:ext>
            </a:extLst>
          </p:cNvPr>
          <p:cNvSpPr>
            <a:spLocks noGrp="1"/>
          </p:cNvSpPr>
          <p:nvPr>
            <p:ph type="dt" sz="half" idx="10"/>
          </p:nvPr>
        </p:nvSpPr>
        <p:spPr>
          <a:xfrm>
            <a:off x="1257300" y="9534526"/>
            <a:ext cx="4114800" cy="547688"/>
          </a:xfrm>
          <a:prstGeom prst="rect">
            <a:avLst/>
          </a:prstGeom>
        </p:spPr>
        <p:txBody>
          <a:bodyPr/>
          <a:lstStyle/>
          <a:p>
            <a:fld id="{D8FE00C1-2BB1-454A-899A-5E0A8D28F3EE}" type="datetimeFigureOut">
              <a:rPr lang="zh-CN" altLang="en-US" smtClean="0"/>
              <a:t>2025/4/16</a:t>
            </a:fld>
            <a:endParaRPr lang="zh-CN" altLang="en-US"/>
          </a:p>
        </p:txBody>
      </p:sp>
      <p:sp>
        <p:nvSpPr>
          <p:cNvPr id="8" name="页脚占位符 7">
            <a:extLst>
              <a:ext uri="{FF2B5EF4-FFF2-40B4-BE49-F238E27FC236}">
                <a16:creationId xmlns:a16="http://schemas.microsoft.com/office/drawing/2014/main" id="{933EF201-00C7-C550-0A07-7A6B768CFF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0C94C38-CB0A-49A3-2AB6-37853C5A191B}"/>
              </a:ext>
            </a:extLst>
          </p:cNvPr>
          <p:cNvSpPr>
            <a:spLocks noGrp="1"/>
          </p:cNvSpPr>
          <p:nvPr>
            <p:ph type="sldNum" sz="quarter" idx="12"/>
          </p:nvPr>
        </p:nvSpPr>
        <p:spPr>
          <a:xfrm>
            <a:off x="12915900" y="9534526"/>
            <a:ext cx="4114800" cy="547688"/>
          </a:xfrm>
          <a:prstGeom prst="rect">
            <a:avLst/>
          </a:prstGeom>
        </p:spPr>
        <p:txBody>
          <a:bodyPr/>
          <a:lstStyle/>
          <a:p>
            <a:fld id="{896C76AE-EED4-4F25-9B6D-800FB9C4441C}" type="slidenum">
              <a:rPr lang="zh-CN" altLang="en-US" smtClean="0"/>
              <a:t>‹#›</a:t>
            </a:fld>
            <a:endParaRPr lang="zh-CN" altLang="en-US"/>
          </a:p>
        </p:txBody>
      </p:sp>
    </p:spTree>
    <p:extLst>
      <p:ext uri="{BB962C8B-B14F-4D97-AF65-F5344CB8AC3E}">
        <p14:creationId xmlns:p14="http://schemas.microsoft.com/office/powerpoint/2010/main" val="3711270822"/>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A4F806-9B0A-4E44-6152-C15087E13A85}"/>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D75AC8-2DCD-451B-25D9-0FAC7AF8227E}"/>
              </a:ext>
            </a:extLst>
          </p:cNvPr>
          <p:cNvSpPr>
            <a:spLocks noGrp="1"/>
          </p:cNvSpPr>
          <p:nvPr>
            <p:ph type="dt" sz="half" idx="10"/>
          </p:nvPr>
        </p:nvSpPr>
        <p:spPr>
          <a:xfrm>
            <a:off x="1257300" y="9534526"/>
            <a:ext cx="4114800" cy="547688"/>
          </a:xfrm>
          <a:prstGeom prst="rect">
            <a:avLst/>
          </a:prstGeom>
        </p:spPr>
        <p:txBody>
          <a:bodyPr/>
          <a:lstStyle/>
          <a:p>
            <a:fld id="{D8FE00C1-2BB1-454A-899A-5E0A8D28F3EE}" type="datetimeFigureOut">
              <a:rPr lang="zh-CN" altLang="en-US" smtClean="0"/>
              <a:t>2025/4/16</a:t>
            </a:fld>
            <a:endParaRPr lang="zh-CN" altLang="en-US"/>
          </a:p>
        </p:txBody>
      </p:sp>
      <p:sp>
        <p:nvSpPr>
          <p:cNvPr id="4" name="页脚占位符 3">
            <a:extLst>
              <a:ext uri="{FF2B5EF4-FFF2-40B4-BE49-F238E27FC236}">
                <a16:creationId xmlns:a16="http://schemas.microsoft.com/office/drawing/2014/main" id="{6872290A-AA6C-6F7A-E12B-DE9476DEC0A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D31E354-3BC3-7577-E1AB-7B700B796780}"/>
              </a:ext>
            </a:extLst>
          </p:cNvPr>
          <p:cNvSpPr>
            <a:spLocks noGrp="1"/>
          </p:cNvSpPr>
          <p:nvPr>
            <p:ph type="sldNum" sz="quarter" idx="12"/>
          </p:nvPr>
        </p:nvSpPr>
        <p:spPr>
          <a:xfrm>
            <a:off x="12915900" y="9534526"/>
            <a:ext cx="4114800" cy="547688"/>
          </a:xfrm>
          <a:prstGeom prst="rect">
            <a:avLst/>
          </a:prstGeom>
        </p:spPr>
        <p:txBody>
          <a:bodyPr/>
          <a:lstStyle/>
          <a:p>
            <a:fld id="{896C76AE-EED4-4F25-9B6D-800FB9C4441C}" type="slidenum">
              <a:rPr lang="zh-CN" altLang="en-US" smtClean="0"/>
              <a:t>‹#›</a:t>
            </a:fld>
            <a:endParaRPr lang="zh-CN" altLang="en-US"/>
          </a:p>
        </p:txBody>
      </p:sp>
    </p:spTree>
    <p:extLst>
      <p:ext uri="{BB962C8B-B14F-4D97-AF65-F5344CB8AC3E}">
        <p14:creationId xmlns:p14="http://schemas.microsoft.com/office/powerpoint/2010/main" val="696294418"/>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0D48C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9A9A8B-6CA5-C895-F7BE-A1766111DE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3434915" cy="8172450"/>
          </a:xfrm>
          <a:prstGeom prst="rect">
            <a:avLst/>
          </a:prstGeom>
        </p:spPr>
      </p:pic>
      <p:pic>
        <p:nvPicPr>
          <p:cNvPr id="12" name="图片 11">
            <a:extLst>
              <a:ext uri="{FF2B5EF4-FFF2-40B4-BE49-F238E27FC236}">
                <a16:creationId xmlns:a16="http://schemas.microsoft.com/office/drawing/2014/main" id="{7F6063A7-D4DA-273A-1838-7C201CB490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48893" y="6899"/>
            <a:ext cx="3102900" cy="2050503"/>
          </a:xfrm>
          <a:prstGeom prst="rect">
            <a:avLst/>
          </a:prstGeom>
        </p:spPr>
      </p:pic>
      <p:pic>
        <p:nvPicPr>
          <p:cNvPr id="2" name="Picture 1">
            <a:extLst>
              <a:ext uri="{FF2B5EF4-FFF2-40B4-BE49-F238E27FC236}">
                <a16:creationId xmlns:a16="http://schemas.microsoft.com/office/drawing/2014/main" id="{8160C04D-831C-5DBC-1E1A-B4A4E800B87D}"/>
              </a:ext>
            </a:extLst>
          </p:cNvPr>
          <p:cNvPicPr>
            <a:picLocks noChangeAspect="1"/>
          </p:cNvPicPr>
          <p:nvPr userDrawn="1"/>
        </p:nvPicPr>
        <p:blipFill>
          <a:blip r:embed="rId4"/>
          <a:stretch>
            <a:fillRect/>
          </a:stretch>
        </p:blipFill>
        <p:spPr>
          <a:xfrm>
            <a:off x="16673327" y="1"/>
            <a:ext cx="1874682" cy="749873"/>
          </a:xfrm>
          <a:prstGeom prst="rect">
            <a:avLst/>
          </a:prstGeom>
        </p:spPr>
      </p:pic>
    </p:spTree>
    <p:extLst>
      <p:ext uri="{BB962C8B-B14F-4D97-AF65-F5344CB8AC3E}">
        <p14:creationId xmlns:p14="http://schemas.microsoft.com/office/powerpoint/2010/main" val="1818393827"/>
      </p:ext>
    </p:extLst>
  </p:cSld>
  <p:clrMapOvr>
    <a:masterClrMapping/>
  </p:clrMapOvr>
  <p:transition spd="slow">
    <p:comb/>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E8A557-C9AE-E9E8-EBB6-A5F693C3A19E}"/>
              </a:ext>
            </a:extLst>
          </p:cNvPr>
          <p:cNvSpPr>
            <a:spLocks noGrp="1"/>
          </p:cNvSpPr>
          <p:nvPr>
            <p:ph type="dt" sz="half" idx="10"/>
          </p:nvPr>
        </p:nvSpPr>
        <p:spPr>
          <a:xfrm>
            <a:off x="1257300" y="9534526"/>
            <a:ext cx="4114800" cy="547688"/>
          </a:xfrm>
          <a:prstGeom prst="rect">
            <a:avLst/>
          </a:prstGeom>
        </p:spPr>
        <p:txBody>
          <a:bodyPr/>
          <a:lstStyle/>
          <a:p>
            <a:fld id="{D8FE00C1-2BB1-454A-899A-5E0A8D28F3EE}" type="datetimeFigureOut">
              <a:rPr lang="zh-CN" altLang="en-US" smtClean="0"/>
              <a:t>2025/4/16</a:t>
            </a:fld>
            <a:endParaRPr lang="zh-CN" altLang="en-US"/>
          </a:p>
        </p:txBody>
      </p:sp>
      <p:sp>
        <p:nvSpPr>
          <p:cNvPr id="3" name="页脚占位符 2">
            <a:extLst>
              <a:ext uri="{FF2B5EF4-FFF2-40B4-BE49-F238E27FC236}">
                <a16:creationId xmlns:a16="http://schemas.microsoft.com/office/drawing/2014/main" id="{CFF2E5A1-522C-2F45-DAC8-B4331D6B564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4DA455AA-B326-ECF7-C0E5-D420658C0473}"/>
              </a:ext>
            </a:extLst>
          </p:cNvPr>
          <p:cNvSpPr>
            <a:spLocks noGrp="1"/>
          </p:cNvSpPr>
          <p:nvPr>
            <p:ph type="sldNum" sz="quarter" idx="12"/>
          </p:nvPr>
        </p:nvSpPr>
        <p:spPr>
          <a:xfrm>
            <a:off x="12915900" y="9534526"/>
            <a:ext cx="4114800" cy="547688"/>
          </a:xfrm>
          <a:prstGeom prst="rect">
            <a:avLst/>
          </a:prstGeom>
        </p:spPr>
        <p:txBody>
          <a:bodyPr/>
          <a:lstStyle/>
          <a:p>
            <a:fld id="{896C76AE-EED4-4F25-9B6D-800FB9C4441C}" type="slidenum">
              <a:rPr lang="zh-CN" altLang="en-US" smtClean="0"/>
              <a:t>‹#›</a:t>
            </a:fld>
            <a:endParaRPr lang="zh-CN" altLang="en-US"/>
          </a:p>
        </p:txBody>
      </p:sp>
    </p:spTree>
    <p:extLst>
      <p:ext uri="{BB962C8B-B14F-4D97-AF65-F5344CB8AC3E}">
        <p14:creationId xmlns:p14="http://schemas.microsoft.com/office/powerpoint/2010/main" val="775361135"/>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9A7FDD-DD72-B9F7-5524-C346A8B6146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7FCF7E0-72C4-C9A2-8188-AB9E0875252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22B8B10-80BD-30D9-BB98-8A9B048A3F6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6A39DE-3206-1510-5E0D-564E4834CD43}"/>
              </a:ext>
            </a:extLst>
          </p:cNvPr>
          <p:cNvSpPr>
            <a:spLocks noGrp="1"/>
          </p:cNvSpPr>
          <p:nvPr>
            <p:ph type="dt" sz="half" idx="10"/>
          </p:nvPr>
        </p:nvSpPr>
        <p:spPr>
          <a:xfrm>
            <a:off x="1257300" y="9534526"/>
            <a:ext cx="4114800" cy="547688"/>
          </a:xfrm>
          <a:prstGeom prst="rect">
            <a:avLst/>
          </a:prstGeom>
        </p:spPr>
        <p:txBody>
          <a:bodyPr/>
          <a:lstStyle/>
          <a:p>
            <a:fld id="{D8FE00C1-2BB1-454A-899A-5E0A8D28F3EE}"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86CAA955-D29C-E8DB-5D63-94FC2B2CA71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2E2B519-2E43-FF74-5C41-A0EC5A315404}"/>
              </a:ext>
            </a:extLst>
          </p:cNvPr>
          <p:cNvSpPr>
            <a:spLocks noGrp="1"/>
          </p:cNvSpPr>
          <p:nvPr>
            <p:ph type="sldNum" sz="quarter" idx="12"/>
          </p:nvPr>
        </p:nvSpPr>
        <p:spPr>
          <a:xfrm>
            <a:off x="12915900" y="9534526"/>
            <a:ext cx="4114800" cy="547688"/>
          </a:xfrm>
          <a:prstGeom prst="rect">
            <a:avLst/>
          </a:prstGeom>
        </p:spPr>
        <p:txBody>
          <a:bodyPr/>
          <a:lstStyle/>
          <a:p>
            <a:fld id="{896C76AE-EED4-4F25-9B6D-800FB9C4441C}" type="slidenum">
              <a:rPr lang="zh-CN" altLang="en-US" smtClean="0"/>
              <a:t>‹#›</a:t>
            </a:fld>
            <a:endParaRPr lang="zh-CN" altLang="en-US"/>
          </a:p>
        </p:txBody>
      </p:sp>
    </p:spTree>
    <p:extLst>
      <p:ext uri="{BB962C8B-B14F-4D97-AF65-F5344CB8AC3E}">
        <p14:creationId xmlns:p14="http://schemas.microsoft.com/office/powerpoint/2010/main" val="2372701046"/>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0556CD"/>
        </a:solidFill>
        <a:effectLst/>
      </p:bgPr>
    </p:bg>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E6CFF8DA-13F3-DB2B-13E0-3E5DA3BCBB02}"/>
              </a:ext>
            </a:extLst>
          </p:cNvPr>
          <p:cNvSpPr/>
          <p:nvPr userDrawn="1"/>
        </p:nvSpPr>
        <p:spPr>
          <a:xfrm>
            <a:off x="771525" y="828675"/>
            <a:ext cx="16744950" cy="8629650"/>
          </a:xfrm>
          <a:prstGeom prst="roundRect">
            <a:avLst>
              <a:gd name="adj" fmla="val 30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11" name="图片 10">
            <a:extLst>
              <a:ext uri="{FF2B5EF4-FFF2-40B4-BE49-F238E27FC236}">
                <a16:creationId xmlns:a16="http://schemas.microsoft.com/office/drawing/2014/main" id="{D09890CA-2C80-CB40-A2F7-A78BD837D1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3034"/>
          <a:stretch/>
        </p:blipFill>
        <p:spPr>
          <a:xfrm>
            <a:off x="0" y="342902"/>
            <a:ext cx="2743200" cy="2031849"/>
          </a:xfrm>
          <a:prstGeom prst="rect">
            <a:avLst/>
          </a:prstGeom>
        </p:spPr>
      </p:pic>
      <p:pic>
        <p:nvPicPr>
          <p:cNvPr id="12" name="图片 11">
            <a:extLst>
              <a:ext uri="{FF2B5EF4-FFF2-40B4-BE49-F238E27FC236}">
                <a16:creationId xmlns:a16="http://schemas.microsoft.com/office/drawing/2014/main" id="{988C31B7-A145-4F86-190E-99E605EE260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090"/>
          <a:stretch/>
        </p:blipFill>
        <p:spPr>
          <a:xfrm>
            <a:off x="16059150" y="557214"/>
            <a:ext cx="2228850" cy="2031849"/>
          </a:xfrm>
          <a:prstGeom prst="rect">
            <a:avLst/>
          </a:prstGeom>
        </p:spPr>
      </p:pic>
    </p:spTree>
    <p:extLst>
      <p:ext uri="{BB962C8B-B14F-4D97-AF65-F5344CB8AC3E}">
        <p14:creationId xmlns:p14="http://schemas.microsoft.com/office/powerpoint/2010/main" val="3797502736"/>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0556CD"/>
        </a:solidFill>
        <a:effectLst/>
      </p:bgPr>
    </p:bg>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2F122B61-6123-0C1D-3D3E-BCADF6F26D3E}"/>
              </a:ext>
            </a:extLst>
          </p:cNvPr>
          <p:cNvSpPr/>
          <p:nvPr userDrawn="1"/>
        </p:nvSpPr>
        <p:spPr>
          <a:xfrm>
            <a:off x="771525" y="828675"/>
            <a:ext cx="16744950" cy="8629650"/>
          </a:xfrm>
          <a:prstGeom prst="roundRect">
            <a:avLst>
              <a:gd name="adj" fmla="val 30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10" name="图片 9">
            <a:extLst>
              <a:ext uri="{FF2B5EF4-FFF2-40B4-BE49-F238E27FC236}">
                <a16:creationId xmlns:a16="http://schemas.microsoft.com/office/drawing/2014/main" id="{18BE0BB3-CE8C-8E45-2049-D950E0D716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3034"/>
          <a:stretch/>
        </p:blipFill>
        <p:spPr>
          <a:xfrm>
            <a:off x="0" y="342902"/>
            <a:ext cx="2743200" cy="2031849"/>
          </a:xfrm>
          <a:prstGeom prst="rect">
            <a:avLst/>
          </a:prstGeom>
        </p:spPr>
      </p:pic>
      <p:pic>
        <p:nvPicPr>
          <p:cNvPr id="11" name="图片 10">
            <a:extLst>
              <a:ext uri="{FF2B5EF4-FFF2-40B4-BE49-F238E27FC236}">
                <a16:creationId xmlns:a16="http://schemas.microsoft.com/office/drawing/2014/main" id="{34208A94-A8FC-8627-AC8D-76A8B87743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090"/>
          <a:stretch/>
        </p:blipFill>
        <p:spPr>
          <a:xfrm>
            <a:off x="16059150" y="557214"/>
            <a:ext cx="2228850" cy="2031849"/>
          </a:xfrm>
          <a:prstGeom prst="rect">
            <a:avLst/>
          </a:prstGeom>
        </p:spPr>
      </p:pic>
    </p:spTree>
    <p:extLst>
      <p:ext uri="{BB962C8B-B14F-4D97-AF65-F5344CB8AC3E}">
        <p14:creationId xmlns:p14="http://schemas.microsoft.com/office/powerpoint/2010/main" val="3387234567"/>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竖排标题与文本">
    <p:bg>
      <p:bgPr>
        <a:solidFill>
          <a:srgbClr val="0556CD"/>
        </a:solidFill>
        <a:effectLst/>
      </p:bgPr>
    </p:bg>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703C1280-6E45-D1D1-020A-5C2458652685}"/>
              </a:ext>
            </a:extLst>
          </p:cNvPr>
          <p:cNvSpPr/>
          <p:nvPr userDrawn="1"/>
        </p:nvSpPr>
        <p:spPr>
          <a:xfrm>
            <a:off x="771525" y="828675"/>
            <a:ext cx="16744950" cy="8629650"/>
          </a:xfrm>
          <a:prstGeom prst="roundRect">
            <a:avLst>
              <a:gd name="adj" fmla="val 30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10" name="图片 9">
            <a:extLst>
              <a:ext uri="{FF2B5EF4-FFF2-40B4-BE49-F238E27FC236}">
                <a16:creationId xmlns:a16="http://schemas.microsoft.com/office/drawing/2014/main" id="{6C1807CB-BE22-D0B5-364A-80044882D1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3034"/>
          <a:stretch/>
        </p:blipFill>
        <p:spPr>
          <a:xfrm>
            <a:off x="0" y="342902"/>
            <a:ext cx="2743200" cy="2031849"/>
          </a:xfrm>
          <a:prstGeom prst="rect">
            <a:avLst/>
          </a:prstGeom>
        </p:spPr>
      </p:pic>
      <p:pic>
        <p:nvPicPr>
          <p:cNvPr id="11" name="图片 10">
            <a:extLst>
              <a:ext uri="{FF2B5EF4-FFF2-40B4-BE49-F238E27FC236}">
                <a16:creationId xmlns:a16="http://schemas.microsoft.com/office/drawing/2014/main" id="{ECDA9398-E5A6-83B4-E78A-E73DB211E1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090"/>
          <a:stretch/>
        </p:blipFill>
        <p:spPr>
          <a:xfrm>
            <a:off x="16059150" y="557214"/>
            <a:ext cx="2228850" cy="2031849"/>
          </a:xfrm>
          <a:prstGeom prst="rect">
            <a:avLst/>
          </a:prstGeom>
        </p:spPr>
      </p:pic>
    </p:spTree>
    <p:extLst>
      <p:ext uri="{BB962C8B-B14F-4D97-AF65-F5344CB8AC3E}">
        <p14:creationId xmlns:p14="http://schemas.microsoft.com/office/powerpoint/2010/main" val="4085732000"/>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p:txBody>
          <a:bodyPr/>
          <a:lstStyle/>
          <a:p>
            <a:fld id="{E0F9E88B-0C40-48DD-878B-E748EE8BC3AD}"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199008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p:txBody>
          <a:bodyPr/>
          <a:lstStyle/>
          <a:p>
            <a:fld id="{E0F9E88B-0C40-48DD-878B-E748EE8BC3AD}"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431514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p:txBody>
          <a:bodyPr/>
          <a:lstStyle/>
          <a:p>
            <a:fld id="{E0F9E88B-0C40-48DD-878B-E748EE8BC3AD}"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4170361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1257300" y="2738438"/>
            <a:ext cx="7772400" cy="65270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9258300" y="2738438"/>
            <a:ext cx="7772400" cy="652700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p:txBody>
          <a:bodyPr/>
          <a:lstStyle/>
          <a:p>
            <a:fld id="{E0F9E88B-0C40-48DD-878B-E748EE8BC3AD}"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4136949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1259683"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9258300"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p:txBody>
          <a:bodyPr/>
          <a:lstStyle/>
          <a:p>
            <a:fld id="{E0F9E88B-0C40-48DD-878B-E748EE8BC3AD}" type="datetimeFigureOut">
              <a:rPr lang="zh-CN" altLang="en-US" smtClean="0"/>
              <a:t>2025/4/16</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110055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0D48C1"/>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0852F85-1663-F8F2-A47F-20E5990705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2930486" cy="6972300"/>
          </a:xfrm>
          <a:prstGeom prst="rect">
            <a:avLst/>
          </a:prstGeom>
        </p:spPr>
      </p:pic>
      <p:pic>
        <p:nvPicPr>
          <p:cNvPr id="13" name="图片 12">
            <a:extLst>
              <a:ext uri="{FF2B5EF4-FFF2-40B4-BE49-F238E27FC236}">
                <a16:creationId xmlns:a16="http://schemas.microsoft.com/office/drawing/2014/main" id="{84F47350-9737-3926-AA8B-71E0B87F97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48893" y="6899"/>
            <a:ext cx="3102900" cy="2050503"/>
          </a:xfrm>
          <a:prstGeom prst="rect">
            <a:avLst/>
          </a:prstGeom>
        </p:spPr>
      </p:pic>
    </p:spTree>
    <p:extLst>
      <p:ext uri="{BB962C8B-B14F-4D97-AF65-F5344CB8AC3E}">
        <p14:creationId xmlns:p14="http://schemas.microsoft.com/office/powerpoint/2010/main" val="4215640749"/>
      </p:ext>
    </p:extLst>
  </p:cSld>
  <p:clrMapOvr>
    <a:masterClrMapping/>
  </p:clrMapOvr>
  <p:transition spd="slow">
    <p:comb/>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p:txBody>
          <a:bodyPr/>
          <a:lstStyle/>
          <a:p>
            <a:fld id="{E0F9E88B-0C40-48DD-878B-E748EE8BC3AD}" type="datetimeFigureOut">
              <a:rPr lang="zh-CN" altLang="en-US" smtClean="0"/>
              <a:t>2025/4/16</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065503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p:txBody>
          <a:bodyPr/>
          <a:lstStyle/>
          <a:p>
            <a:fld id="{E0F9E88B-0C40-48DD-878B-E748EE8BC3AD}" type="datetimeFigureOut">
              <a:rPr lang="zh-CN" altLang="en-US" smtClean="0"/>
              <a:t>2025/4/16</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4060972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p:txBody>
          <a:bodyPr/>
          <a:lstStyle/>
          <a:p>
            <a:fld id="{E0F9E88B-0C40-48DD-878B-E748EE8BC3AD}"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819907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p:txBody>
          <a:bodyPr/>
          <a:lstStyle/>
          <a:p>
            <a:fld id="{E0F9E88B-0C40-48DD-878B-E748EE8BC3AD}"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491184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p:txBody>
          <a:bodyPr/>
          <a:lstStyle/>
          <a:p>
            <a:fld id="{E0F9E88B-0C40-48DD-878B-E748EE8BC3AD}"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597547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1257300" y="547688"/>
            <a:ext cx="11601450" cy="871775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p:txBody>
          <a:bodyPr/>
          <a:lstStyle/>
          <a:p>
            <a:fld id="{E0F9E88B-0C40-48DD-878B-E748EE8BC3AD}"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961851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984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2582297" y="250504"/>
            <a:ext cx="14206248" cy="9783590"/>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3343286" y="-570316"/>
            <a:ext cx="11425232" cy="1142523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9" name="椭圆 8">
            <a:extLst>
              <a:ext uri="{FF2B5EF4-FFF2-40B4-BE49-F238E27FC236}">
                <a16:creationId xmlns:a16="http://schemas.microsoft.com/office/drawing/2014/main" id="{F975C8BF-6AD1-4AC6-8615-4441907E5DBE}"/>
              </a:ext>
            </a:extLst>
          </p:cNvPr>
          <p:cNvSpPr/>
          <p:nvPr userDrawn="1"/>
        </p:nvSpPr>
        <p:spPr>
          <a:xfrm>
            <a:off x="5542211" y="1390628"/>
            <a:ext cx="7058178" cy="705817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0" name="椭圆 9">
            <a:extLst>
              <a:ext uri="{FF2B5EF4-FFF2-40B4-BE49-F238E27FC236}">
                <a16:creationId xmlns:a16="http://schemas.microsoft.com/office/drawing/2014/main" id="{71B60FF5-1759-4A3F-B198-18C64EA81C71}"/>
              </a:ext>
            </a:extLst>
          </p:cNvPr>
          <p:cNvSpPr/>
          <p:nvPr userDrawn="1"/>
        </p:nvSpPr>
        <p:spPr>
          <a:xfrm>
            <a:off x="6685209" y="2400288"/>
            <a:ext cx="4831713" cy="483171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7549331" y="2268108"/>
            <a:ext cx="3071303" cy="5065968"/>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5191130" y="6381739"/>
            <a:ext cx="7860507" cy="341632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CN" altLang="en-US" sz="10800" b="1" dirty="0">
                <a:solidFill>
                  <a:schemeClr val="bg1"/>
                </a:solidFill>
                <a:latin typeface="微软雅黑" panose="020B0503020204020204" pitchFamily="34" charset="-122"/>
                <a:ea typeface="微软雅黑" panose="020B0503020204020204" pitchFamily="34" charset="-122"/>
              </a:rPr>
              <a:t>暑期少儿</a:t>
            </a:r>
            <a:endParaRPr lang="en-US" altLang="zh-CN" sz="10800" b="1" dirty="0">
              <a:solidFill>
                <a:schemeClr val="bg1"/>
              </a:solidFill>
              <a:latin typeface="微软雅黑" panose="020B0503020204020204" pitchFamily="34" charset="-122"/>
              <a:ea typeface="微软雅黑" panose="020B0503020204020204" pitchFamily="34" charset="-122"/>
            </a:endParaRPr>
          </a:p>
          <a:p>
            <a:pPr algn="ctr"/>
            <a:r>
              <a:rPr lang="zh-CN" altLang="en-US" sz="10800" b="1" dirty="0">
                <a:solidFill>
                  <a:schemeClr val="bg1"/>
                </a:solidFill>
                <a:latin typeface="微软雅黑" panose="020B0503020204020204" pitchFamily="34" charset="-122"/>
                <a:ea typeface="微软雅黑" panose="020B0503020204020204" pitchFamily="34" charset="-122"/>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12732695" y="1328144"/>
            <a:ext cx="4267623" cy="2483555"/>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3131513" y="1498034"/>
            <a:ext cx="1721934" cy="1540148"/>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3882190" y="5813823"/>
            <a:ext cx="2478266" cy="1199028"/>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2582297" y="3277258"/>
            <a:ext cx="1778625" cy="1951601"/>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2172601" y="6082741"/>
            <a:ext cx="2276178" cy="3296177"/>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13241199" y="5635538"/>
            <a:ext cx="2323688" cy="1492400"/>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12763363" y="993526"/>
            <a:ext cx="1864688" cy="1865501"/>
          </a:xfrm>
          <a:prstGeom prst="rect">
            <a:avLst/>
          </a:prstGeom>
        </p:spPr>
      </p:pic>
    </p:spTree>
    <p:extLst>
      <p:ext uri="{BB962C8B-B14F-4D97-AF65-F5344CB8AC3E}">
        <p14:creationId xmlns:p14="http://schemas.microsoft.com/office/powerpoint/2010/main" val="36835262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1057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712045" y="1232909"/>
            <a:ext cx="14859104" cy="431015"/>
          </a:xfrm>
          <a:prstGeom prst="rect">
            <a:avLst/>
          </a:prstGeom>
        </p:spPr>
        <p:txBody>
          <a:bodyPr wrap="square">
            <a:spAutoFit/>
          </a:bodyPr>
          <a:lstStyle/>
          <a:p>
            <a:pPr algn="ctr"/>
            <a:r>
              <a:rPr lang="en-US" sz="2201" dirty="0">
                <a:solidFill>
                  <a:schemeClr val="bg1"/>
                </a:solidFill>
                <a:latin typeface="Open Sans" pitchFamily="34" charset="0"/>
                <a:ea typeface="Open Sans" pitchFamily="34" charset="0"/>
                <a:cs typeface="Open Sans" pitchFamily="34" charset="0"/>
              </a:rPr>
              <a:t>Option Strategies Display Your Presentation Idea</a:t>
            </a:r>
            <a:endParaRPr lang="id-ID" sz="2201" dirty="0">
              <a:solidFill>
                <a:schemeClr val="bg1"/>
              </a:solidFill>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712045" y="232814"/>
            <a:ext cx="14859104" cy="892679"/>
            <a:chOff x="857224" y="142876"/>
            <a:chExt cx="7429552" cy="446339"/>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46339"/>
            </a:xfrm>
            <a:prstGeom prst="rect">
              <a:avLst/>
            </a:prstGeom>
          </p:spPr>
          <p:txBody>
            <a:bodyPr wrap="square">
              <a:spAutoFit/>
            </a:bodyPr>
            <a:lstStyle/>
            <a:p>
              <a:pPr algn="ctr"/>
              <a:r>
                <a:rPr lang="zh-CN" altLang="en-US" sz="5201" dirty="0">
                  <a:solidFill>
                    <a:schemeClr val="bg1"/>
                  </a:solidFill>
                  <a:latin typeface="Open Sans" pitchFamily="34" charset="0"/>
                  <a:ea typeface="Open Sans" pitchFamily="34" charset="0"/>
                  <a:cs typeface="Open Sans" pitchFamily="34" charset="0"/>
                </a:rPr>
                <a:t>输入你的标题</a:t>
              </a:r>
              <a:endParaRPr lang="id-ID" sz="5201" dirty="0">
                <a:solidFill>
                  <a:schemeClr val="bg1"/>
                </a:solidFill>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90329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94B612-3535-CF96-2EAB-1CAD4CB250EB}"/>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B2F049E-6B95-2556-3190-796FCE0DCD90}"/>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16F2CC8-EA21-6880-5248-63BE35169B2E}"/>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C5717A3-B1AD-2AA1-5149-AEFC0A1F6F36}"/>
              </a:ext>
            </a:extLst>
          </p:cNvPr>
          <p:cNvSpPr>
            <a:spLocks noGrp="1"/>
          </p:cNvSpPr>
          <p:nvPr>
            <p:ph type="dt" sz="half" idx="10"/>
          </p:nvPr>
        </p:nvSpPr>
        <p:spPr>
          <a:xfrm>
            <a:off x="1257300" y="9534526"/>
            <a:ext cx="4114800" cy="547688"/>
          </a:xfrm>
          <a:prstGeom prst="rect">
            <a:avLst/>
          </a:prstGeom>
        </p:spPr>
        <p:txBody>
          <a:bodyPr/>
          <a:lstStyle/>
          <a:p>
            <a:fld id="{D8FE00C1-2BB1-454A-899A-5E0A8D28F3EE}"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0AA97B73-DAE1-8449-F7E7-66FFB317321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CC72E55-82C6-F24D-1C24-9AE23649C9F6}"/>
              </a:ext>
            </a:extLst>
          </p:cNvPr>
          <p:cNvSpPr>
            <a:spLocks noGrp="1"/>
          </p:cNvSpPr>
          <p:nvPr>
            <p:ph type="sldNum" sz="quarter" idx="12"/>
          </p:nvPr>
        </p:nvSpPr>
        <p:spPr>
          <a:xfrm>
            <a:off x="12915900" y="9534526"/>
            <a:ext cx="4114800" cy="547688"/>
          </a:xfrm>
          <a:prstGeom prst="rect">
            <a:avLst/>
          </a:prstGeom>
        </p:spPr>
        <p:txBody>
          <a:bodyPr/>
          <a:lstStyle/>
          <a:p>
            <a:fld id="{896C76AE-EED4-4F25-9B6D-800FB9C4441C}" type="slidenum">
              <a:rPr lang="zh-CN" altLang="en-US" smtClean="0"/>
              <a:t>‹#›</a:t>
            </a:fld>
            <a:endParaRPr lang="zh-CN" altLang="en-US"/>
          </a:p>
        </p:txBody>
      </p:sp>
    </p:spTree>
    <p:extLst>
      <p:ext uri="{BB962C8B-B14F-4D97-AF65-F5344CB8AC3E}">
        <p14:creationId xmlns:p14="http://schemas.microsoft.com/office/powerpoint/2010/main" val="2097137643"/>
      </p:ext>
    </p:extLst>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1257300" y="9534526"/>
            <a:ext cx="4114800" cy="547688"/>
          </a:xfrm>
          <a:prstGeom prst="rect">
            <a:avLst/>
          </a:prstGeom>
        </p:spPr>
        <p:txBody>
          <a:bodyPr/>
          <a:lstStyle/>
          <a:p>
            <a:fld id="{0C774952-38DF-43EB-B2B9-DF49F89FF1CA}"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12915900" y="9534526"/>
            <a:ext cx="4114800" cy="547688"/>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8618320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1257300" y="2738438"/>
            <a:ext cx="7772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9258300" y="2738438"/>
            <a:ext cx="7772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1257300" y="9534526"/>
            <a:ext cx="4114800" cy="547688"/>
          </a:xfrm>
          <a:prstGeom prst="rect">
            <a:avLst/>
          </a:prstGeom>
        </p:spPr>
        <p:txBody>
          <a:bodyPr/>
          <a:lstStyle/>
          <a:p>
            <a:fld id="{0C774952-38DF-43EB-B2B9-DF49F89FF1CA}"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12915900" y="9534526"/>
            <a:ext cx="4114800" cy="547688"/>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18674242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1259683"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9258300"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1257300" y="9534526"/>
            <a:ext cx="4114800" cy="547688"/>
          </a:xfrm>
          <a:prstGeom prst="rect">
            <a:avLst/>
          </a:prstGeom>
        </p:spPr>
        <p:txBody>
          <a:bodyPr/>
          <a:lstStyle/>
          <a:p>
            <a:fld id="{0C774952-38DF-43EB-B2B9-DF49F89FF1CA}" type="datetimeFigureOut">
              <a:rPr lang="zh-CN" altLang="en-US" smtClean="0"/>
              <a:t>2025/4/16</a:t>
            </a:fld>
            <a:endParaRPr lang="zh-CN" altLang="en-US"/>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12915900" y="9534526"/>
            <a:ext cx="4114800" cy="547688"/>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10233330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1257300" y="9534526"/>
            <a:ext cx="4114800" cy="547688"/>
          </a:xfrm>
          <a:prstGeom prst="rect">
            <a:avLst/>
          </a:prstGeom>
        </p:spPr>
        <p:txBody>
          <a:bodyPr/>
          <a:lstStyle/>
          <a:p>
            <a:fld id="{0C774952-38DF-43EB-B2B9-DF49F89FF1CA}" type="datetimeFigureOut">
              <a:rPr lang="zh-CN" altLang="en-US" smtClean="0"/>
              <a:t>2025/4/16</a:t>
            </a:fld>
            <a:endParaRPr lang="zh-CN" altLang="en-US"/>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12915900" y="9534526"/>
            <a:ext cx="4114800" cy="547688"/>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20155482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1257300" y="9534526"/>
            <a:ext cx="4114800" cy="547688"/>
          </a:xfrm>
          <a:prstGeom prst="rect">
            <a:avLst/>
          </a:prstGeom>
        </p:spPr>
        <p:txBody>
          <a:bodyPr/>
          <a:lstStyle/>
          <a:p>
            <a:fld id="{0C774952-38DF-43EB-B2B9-DF49F89FF1CA}" type="datetimeFigureOut">
              <a:rPr lang="zh-CN" altLang="en-US" smtClean="0"/>
              <a:t>2025/4/16</a:t>
            </a:fld>
            <a:endParaRPr lang="zh-CN" altLang="en-US"/>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12915900" y="9534526"/>
            <a:ext cx="4114800" cy="547688"/>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10967767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1257300" y="9534526"/>
            <a:ext cx="4114800" cy="547688"/>
          </a:xfrm>
          <a:prstGeom prst="rect">
            <a:avLst/>
          </a:prstGeom>
        </p:spPr>
        <p:txBody>
          <a:bodyPr/>
          <a:lstStyle/>
          <a:p>
            <a:fld id="{0C774952-38DF-43EB-B2B9-DF49F89FF1CA}"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12915900" y="9534526"/>
            <a:ext cx="4114800" cy="547688"/>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38045229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1257300" y="9534526"/>
            <a:ext cx="4114800" cy="547688"/>
          </a:xfrm>
          <a:prstGeom prst="rect">
            <a:avLst/>
          </a:prstGeom>
        </p:spPr>
        <p:txBody>
          <a:bodyPr/>
          <a:lstStyle/>
          <a:p>
            <a:fld id="{0C774952-38DF-43EB-B2B9-DF49F89FF1CA}"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12915900" y="9534526"/>
            <a:ext cx="4114800" cy="547688"/>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22757588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1257300" y="9534526"/>
            <a:ext cx="4114800" cy="547688"/>
          </a:xfrm>
          <a:prstGeom prst="rect">
            <a:avLst/>
          </a:prstGeom>
        </p:spPr>
        <p:txBody>
          <a:bodyPr/>
          <a:lstStyle/>
          <a:p>
            <a:fld id="{0C774952-38DF-43EB-B2B9-DF49F89FF1CA}"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12915900" y="9534526"/>
            <a:ext cx="4114800" cy="547688"/>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38863328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1257300" y="9534526"/>
            <a:ext cx="4114800" cy="547688"/>
          </a:xfrm>
          <a:prstGeom prst="rect">
            <a:avLst/>
          </a:prstGeom>
        </p:spPr>
        <p:txBody>
          <a:bodyPr/>
          <a:lstStyle/>
          <a:p>
            <a:fld id="{0C774952-38DF-43EB-B2B9-DF49F89FF1CA}"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12915900" y="9534526"/>
            <a:ext cx="4114800" cy="547688"/>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16586984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267B4E-6804-894B-632F-E8F6626253E7}"/>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238954B-F8D5-020B-8966-D552E370D0C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0001DF-FA69-0D90-ECB4-1BFB3A95FFF1}"/>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57EED45-4473-41A6-0F88-E3BA851F96E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AD0C40D-204C-F023-9212-2A09F6449887}"/>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037B32B-9B95-6C84-BAC0-164D4D7D6C2E}"/>
              </a:ext>
            </a:extLst>
          </p:cNvPr>
          <p:cNvSpPr>
            <a:spLocks noGrp="1"/>
          </p:cNvSpPr>
          <p:nvPr>
            <p:ph type="dt" sz="half" idx="10"/>
          </p:nvPr>
        </p:nvSpPr>
        <p:spPr>
          <a:xfrm>
            <a:off x="1257300" y="9534526"/>
            <a:ext cx="4114800" cy="547688"/>
          </a:xfrm>
          <a:prstGeom prst="rect">
            <a:avLst/>
          </a:prstGeom>
        </p:spPr>
        <p:txBody>
          <a:bodyPr/>
          <a:lstStyle/>
          <a:p>
            <a:fld id="{D8FE00C1-2BB1-454A-899A-5E0A8D28F3EE}" type="datetimeFigureOut">
              <a:rPr lang="zh-CN" altLang="en-US" smtClean="0"/>
              <a:t>2025/4/16</a:t>
            </a:fld>
            <a:endParaRPr lang="zh-CN" altLang="en-US"/>
          </a:p>
        </p:txBody>
      </p:sp>
      <p:sp>
        <p:nvSpPr>
          <p:cNvPr id="8" name="页脚占位符 7">
            <a:extLst>
              <a:ext uri="{FF2B5EF4-FFF2-40B4-BE49-F238E27FC236}">
                <a16:creationId xmlns:a16="http://schemas.microsoft.com/office/drawing/2014/main" id="{933EF201-00C7-C550-0A07-7A6B768CFF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0C94C38-CB0A-49A3-2AB6-37853C5A191B}"/>
              </a:ext>
            </a:extLst>
          </p:cNvPr>
          <p:cNvSpPr>
            <a:spLocks noGrp="1"/>
          </p:cNvSpPr>
          <p:nvPr>
            <p:ph type="sldNum" sz="quarter" idx="12"/>
          </p:nvPr>
        </p:nvSpPr>
        <p:spPr>
          <a:xfrm>
            <a:off x="12915900" y="9534526"/>
            <a:ext cx="4114800" cy="547688"/>
          </a:xfrm>
          <a:prstGeom prst="rect">
            <a:avLst/>
          </a:prstGeom>
        </p:spPr>
        <p:txBody>
          <a:bodyPr/>
          <a:lstStyle/>
          <a:p>
            <a:fld id="{896C76AE-EED4-4F25-9B6D-800FB9C4441C}" type="slidenum">
              <a:rPr lang="zh-CN" altLang="en-US" smtClean="0"/>
              <a:t>‹#›</a:t>
            </a:fld>
            <a:endParaRPr lang="zh-CN" altLang="en-US"/>
          </a:p>
        </p:txBody>
      </p:sp>
    </p:spTree>
    <p:extLst>
      <p:ext uri="{BB962C8B-B14F-4D97-AF65-F5344CB8AC3E}">
        <p14:creationId xmlns:p14="http://schemas.microsoft.com/office/powerpoint/2010/main" val="96954169"/>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A4F806-9B0A-4E44-6152-C15087E13A85}"/>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D75AC8-2DCD-451B-25D9-0FAC7AF8227E}"/>
              </a:ext>
            </a:extLst>
          </p:cNvPr>
          <p:cNvSpPr>
            <a:spLocks noGrp="1"/>
          </p:cNvSpPr>
          <p:nvPr>
            <p:ph type="dt" sz="half" idx="10"/>
          </p:nvPr>
        </p:nvSpPr>
        <p:spPr>
          <a:xfrm>
            <a:off x="1257300" y="9534526"/>
            <a:ext cx="4114800" cy="547688"/>
          </a:xfrm>
          <a:prstGeom prst="rect">
            <a:avLst/>
          </a:prstGeom>
        </p:spPr>
        <p:txBody>
          <a:bodyPr/>
          <a:lstStyle/>
          <a:p>
            <a:fld id="{D8FE00C1-2BB1-454A-899A-5E0A8D28F3EE}" type="datetimeFigureOut">
              <a:rPr lang="zh-CN" altLang="en-US" smtClean="0"/>
              <a:t>2025/4/16</a:t>
            </a:fld>
            <a:endParaRPr lang="zh-CN" altLang="en-US"/>
          </a:p>
        </p:txBody>
      </p:sp>
      <p:sp>
        <p:nvSpPr>
          <p:cNvPr id="4" name="页脚占位符 3">
            <a:extLst>
              <a:ext uri="{FF2B5EF4-FFF2-40B4-BE49-F238E27FC236}">
                <a16:creationId xmlns:a16="http://schemas.microsoft.com/office/drawing/2014/main" id="{6872290A-AA6C-6F7A-E12B-DE9476DEC0A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D31E354-3BC3-7577-E1AB-7B700B796780}"/>
              </a:ext>
            </a:extLst>
          </p:cNvPr>
          <p:cNvSpPr>
            <a:spLocks noGrp="1"/>
          </p:cNvSpPr>
          <p:nvPr>
            <p:ph type="sldNum" sz="quarter" idx="12"/>
          </p:nvPr>
        </p:nvSpPr>
        <p:spPr>
          <a:xfrm>
            <a:off x="12915900" y="9534526"/>
            <a:ext cx="4114800" cy="547688"/>
          </a:xfrm>
          <a:prstGeom prst="rect">
            <a:avLst/>
          </a:prstGeom>
        </p:spPr>
        <p:txBody>
          <a:bodyPr/>
          <a:lstStyle/>
          <a:p>
            <a:fld id="{896C76AE-EED4-4F25-9B6D-800FB9C4441C}" type="slidenum">
              <a:rPr lang="zh-CN" altLang="en-US" smtClean="0"/>
              <a:t>‹#›</a:t>
            </a:fld>
            <a:endParaRPr lang="zh-CN" altLang="en-US"/>
          </a:p>
        </p:txBody>
      </p:sp>
    </p:spTree>
    <p:extLst>
      <p:ext uri="{BB962C8B-B14F-4D97-AF65-F5344CB8AC3E}">
        <p14:creationId xmlns:p14="http://schemas.microsoft.com/office/powerpoint/2010/main" val="2907534733"/>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E8A557-C9AE-E9E8-EBB6-A5F693C3A19E}"/>
              </a:ext>
            </a:extLst>
          </p:cNvPr>
          <p:cNvSpPr>
            <a:spLocks noGrp="1"/>
          </p:cNvSpPr>
          <p:nvPr>
            <p:ph type="dt" sz="half" idx="10"/>
          </p:nvPr>
        </p:nvSpPr>
        <p:spPr>
          <a:xfrm>
            <a:off x="1257300" y="9534526"/>
            <a:ext cx="4114800" cy="547688"/>
          </a:xfrm>
          <a:prstGeom prst="rect">
            <a:avLst/>
          </a:prstGeom>
        </p:spPr>
        <p:txBody>
          <a:bodyPr/>
          <a:lstStyle/>
          <a:p>
            <a:fld id="{D8FE00C1-2BB1-454A-899A-5E0A8D28F3EE}" type="datetimeFigureOut">
              <a:rPr lang="zh-CN" altLang="en-US" smtClean="0"/>
              <a:t>2025/4/16</a:t>
            </a:fld>
            <a:endParaRPr lang="zh-CN" altLang="en-US"/>
          </a:p>
        </p:txBody>
      </p:sp>
      <p:sp>
        <p:nvSpPr>
          <p:cNvPr id="3" name="页脚占位符 2">
            <a:extLst>
              <a:ext uri="{FF2B5EF4-FFF2-40B4-BE49-F238E27FC236}">
                <a16:creationId xmlns:a16="http://schemas.microsoft.com/office/drawing/2014/main" id="{CFF2E5A1-522C-2F45-DAC8-B4331D6B564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4DA455AA-B326-ECF7-C0E5-D420658C0473}"/>
              </a:ext>
            </a:extLst>
          </p:cNvPr>
          <p:cNvSpPr>
            <a:spLocks noGrp="1"/>
          </p:cNvSpPr>
          <p:nvPr>
            <p:ph type="sldNum" sz="quarter" idx="12"/>
          </p:nvPr>
        </p:nvSpPr>
        <p:spPr>
          <a:xfrm>
            <a:off x="12915900" y="9534526"/>
            <a:ext cx="4114800" cy="547688"/>
          </a:xfrm>
          <a:prstGeom prst="rect">
            <a:avLst/>
          </a:prstGeom>
        </p:spPr>
        <p:txBody>
          <a:bodyPr/>
          <a:lstStyle/>
          <a:p>
            <a:fld id="{896C76AE-EED4-4F25-9B6D-800FB9C4441C}" type="slidenum">
              <a:rPr lang="zh-CN" altLang="en-US" smtClean="0"/>
              <a:t>‹#›</a:t>
            </a:fld>
            <a:endParaRPr lang="zh-CN" altLang="en-US"/>
          </a:p>
        </p:txBody>
      </p:sp>
    </p:spTree>
    <p:extLst>
      <p:ext uri="{BB962C8B-B14F-4D97-AF65-F5344CB8AC3E}">
        <p14:creationId xmlns:p14="http://schemas.microsoft.com/office/powerpoint/2010/main" val="2331602529"/>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9A7FDD-DD72-B9F7-5524-C346A8B6146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7FCF7E0-72C4-C9A2-8188-AB9E0875252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22B8B10-80BD-30D9-BB98-8A9B048A3F6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6A39DE-3206-1510-5E0D-564E4834CD43}"/>
              </a:ext>
            </a:extLst>
          </p:cNvPr>
          <p:cNvSpPr>
            <a:spLocks noGrp="1"/>
          </p:cNvSpPr>
          <p:nvPr>
            <p:ph type="dt" sz="half" idx="10"/>
          </p:nvPr>
        </p:nvSpPr>
        <p:spPr>
          <a:xfrm>
            <a:off x="1257300" y="9534526"/>
            <a:ext cx="4114800" cy="547688"/>
          </a:xfrm>
          <a:prstGeom prst="rect">
            <a:avLst/>
          </a:prstGeom>
        </p:spPr>
        <p:txBody>
          <a:bodyPr/>
          <a:lstStyle/>
          <a:p>
            <a:fld id="{D8FE00C1-2BB1-454A-899A-5E0A8D28F3EE}" type="datetimeFigureOut">
              <a:rPr lang="zh-CN" altLang="en-US" smtClean="0"/>
              <a:t>2025/4/16</a:t>
            </a:fld>
            <a:endParaRPr lang="zh-CN" altLang="en-US"/>
          </a:p>
        </p:txBody>
      </p:sp>
      <p:sp>
        <p:nvSpPr>
          <p:cNvPr id="6" name="页脚占位符 5">
            <a:extLst>
              <a:ext uri="{FF2B5EF4-FFF2-40B4-BE49-F238E27FC236}">
                <a16:creationId xmlns:a16="http://schemas.microsoft.com/office/drawing/2014/main" id="{86CAA955-D29C-E8DB-5D63-94FC2B2CA71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2E2B519-2E43-FF74-5C41-A0EC5A315404}"/>
              </a:ext>
            </a:extLst>
          </p:cNvPr>
          <p:cNvSpPr>
            <a:spLocks noGrp="1"/>
          </p:cNvSpPr>
          <p:nvPr>
            <p:ph type="sldNum" sz="quarter" idx="12"/>
          </p:nvPr>
        </p:nvSpPr>
        <p:spPr>
          <a:xfrm>
            <a:off x="12915900" y="9534526"/>
            <a:ext cx="4114800" cy="547688"/>
          </a:xfrm>
          <a:prstGeom prst="rect">
            <a:avLst/>
          </a:prstGeom>
        </p:spPr>
        <p:txBody>
          <a:bodyPr/>
          <a:lstStyle/>
          <a:p>
            <a:fld id="{896C76AE-EED4-4F25-9B6D-800FB9C4441C}" type="slidenum">
              <a:rPr lang="zh-CN" altLang="en-US" smtClean="0"/>
              <a:t>‹#›</a:t>
            </a:fld>
            <a:endParaRPr lang="zh-CN" altLang="en-US"/>
          </a:p>
        </p:txBody>
      </p:sp>
    </p:spTree>
    <p:extLst>
      <p:ext uri="{BB962C8B-B14F-4D97-AF65-F5344CB8AC3E}">
        <p14:creationId xmlns:p14="http://schemas.microsoft.com/office/powerpoint/2010/main" val="2712715646"/>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0556CD"/>
        </a:solidFill>
        <a:effectLst/>
      </p:bgPr>
    </p:bg>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E6CFF8DA-13F3-DB2B-13E0-3E5DA3BCBB02}"/>
              </a:ext>
            </a:extLst>
          </p:cNvPr>
          <p:cNvSpPr/>
          <p:nvPr userDrawn="1"/>
        </p:nvSpPr>
        <p:spPr>
          <a:xfrm>
            <a:off x="771525" y="828675"/>
            <a:ext cx="16744950" cy="8629650"/>
          </a:xfrm>
          <a:prstGeom prst="roundRect">
            <a:avLst>
              <a:gd name="adj" fmla="val 30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11" name="图片 10">
            <a:extLst>
              <a:ext uri="{FF2B5EF4-FFF2-40B4-BE49-F238E27FC236}">
                <a16:creationId xmlns:a16="http://schemas.microsoft.com/office/drawing/2014/main" id="{D09890CA-2C80-CB40-A2F7-A78BD837D1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3034"/>
          <a:stretch/>
        </p:blipFill>
        <p:spPr>
          <a:xfrm>
            <a:off x="0" y="342902"/>
            <a:ext cx="2743200" cy="2031849"/>
          </a:xfrm>
          <a:prstGeom prst="rect">
            <a:avLst/>
          </a:prstGeom>
        </p:spPr>
      </p:pic>
      <p:pic>
        <p:nvPicPr>
          <p:cNvPr id="12" name="图片 11">
            <a:extLst>
              <a:ext uri="{FF2B5EF4-FFF2-40B4-BE49-F238E27FC236}">
                <a16:creationId xmlns:a16="http://schemas.microsoft.com/office/drawing/2014/main" id="{988C31B7-A145-4F86-190E-99E605EE260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090"/>
          <a:stretch/>
        </p:blipFill>
        <p:spPr>
          <a:xfrm>
            <a:off x="16059150" y="557214"/>
            <a:ext cx="2228850" cy="2031849"/>
          </a:xfrm>
          <a:prstGeom prst="rect">
            <a:avLst/>
          </a:prstGeom>
        </p:spPr>
      </p:pic>
    </p:spTree>
    <p:extLst>
      <p:ext uri="{BB962C8B-B14F-4D97-AF65-F5344CB8AC3E}">
        <p14:creationId xmlns:p14="http://schemas.microsoft.com/office/powerpoint/2010/main" val="1021175239"/>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D2E36D2-A3D1-E9AE-0998-E078D9E82E4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8" name="Picture 7" descr="A cartoon of a garden with flowers and a fence&#10;&#10;Description automatically generated">
            <a:extLst>
              <a:ext uri="{FF2B5EF4-FFF2-40B4-BE49-F238E27FC236}">
                <a16:creationId xmlns:a16="http://schemas.microsoft.com/office/drawing/2014/main" id="{3028FA05-CFC0-78E6-7EFD-0F89FC09B35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19414"/>
            <a:ext cx="18288000" cy="10248173"/>
          </a:xfrm>
          <a:prstGeom prst="rect">
            <a:avLst/>
          </a:prstGeom>
        </p:spPr>
      </p:pic>
    </p:spTree>
    <p:extLst>
      <p:ext uri="{BB962C8B-B14F-4D97-AF65-F5344CB8AC3E}">
        <p14:creationId xmlns:p14="http://schemas.microsoft.com/office/powerpoint/2010/main" val="2169870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1" r:id="rId12"/>
    <p:sldLayoutId id="2147483712" r:id="rId13"/>
  </p:sldLayoutIdLst>
  <p:transition spd="slow">
    <p:comb/>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A28C845-DDF1-B47C-E36D-DB18162817D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8" name="Picture 7" descr="A cartoon of a garden with flowers and a fence&#10;&#10;Description automatically generated">
            <a:extLst>
              <a:ext uri="{FF2B5EF4-FFF2-40B4-BE49-F238E27FC236}">
                <a16:creationId xmlns:a16="http://schemas.microsoft.com/office/drawing/2014/main" id="{3028FA05-CFC0-78E6-7EFD-0F89FC09B3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9414"/>
            <a:ext cx="18288000" cy="10248173"/>
          </a:xfrm>
          <a:prstGeom prst="rect">
            <a:avLst/>
          </a:prstGeom>
        </p:spPr>
      </p:pic>
    </p:spTree>
    <p:extLst>
      <p:ext uri="{BB962C8B-B14F-4D97-AF65-F5344CB8AC3E}">
        <p14:creationId xmlns:p14="http://schemas.microsoft.com/office/powerpoint/2010/main" val="7547494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comb/>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EBAA2A9-7271-B62A-7F40-369564009F4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1DFCFEE-EA66-4716-82C1-064BBB8DD9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9332235-0DE5-40CB-BD64-FAC563A9A20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235442-BE79-476F-BC73-DE02FE8189B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0F9E88B-0C40-48DD-878B-E748EE8BC3AD}" type="datetimeFigureOut">
              <a:rPr lang="zh-CN" altLang="en-US" smtClean="0"/>
              <a:t>2025/4/16</a:t>
            </a:fld>
            <a:endParaRPr lang="zh-CN" altLang="en-US"/>
          </a:p>
        </p:txBody>
      </p:sp>
      <p:sp>
        <p:nvSpPr>
          <p:cNvPr id="5" name="页脚占位符 4">
            <a:extLst>
              <a:ext uri="{FF2B5EF4-FFF2-40B4-BE49-F238E27FC236}">
                <a16:creationId xmlns:a16="http://schemas.microsoft.com/office/drawing/2014/main" id="{4CC761F3-7407-4456-A544-0C4D67264A6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582CACA-E5EA-4939-845E-91CCCB5E2EE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0439877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1FA9B89-21AE-57C5-C385-7CB2A3CA0ECE}"/>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273243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 Target="slide3.xml"/><Relationship Id="rId7" Type="http://schemas.microsoft.com/office/2007/relationships/hdphoto" Target="../media/hdphoto3.wdp"/><Relationship Id="rId2" Type="http://schemas.openxmlformats.org/officeDocument/2006/relationships/image" Target="../media/image31.jpg"/><Relationship Id="rId1" Type="http://schemas.openxmlformats.org/officeDocument/2006/relationships/slideLayout" Target="../slideLayouts/slideLayout3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2" name="Picture 21" descr="cloud.png">
            <a:extLst>
              <a:ext uri="{FF2B5EF4-FFF2-40B4-BE49-F238E27FC236}">
                <a16:creationId xmlns:a16="http://schemas.microsoft.com/office/drawing/2014/main" id="{E5570B9C-D249-B349-7112-422F96B4E8C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4600135" y="806694"/>
            <a:ext cx="13537373" cy="7804607"/>
          </a:xfrm>
          <a:prstGeom prst="rect">
            <a:avLst/>
          </a:prstGeom>
        </p:spPr>
      </p:pic>
      <p:pic>
        <p:nvPicPr>
          <p:cNvPr id="10" name="图片 6" descr="248288a694d7a183367fb0367a596b10">
            <a:extLst>
              <a:ext uri="{FF2B5EF4-FFF2-40B4-BE49-F238E27FC236}">
                <a16:creationId xmlns:a16="http://schemas.microsoft.com/office/drawing/2014/main" id="{E7A09B9F-7283-E627-451F-27B5788929EA}"/>
              </a:ext>
            </a:extLst>
          </p:cNvPr>
          <p:cNvPicPr>
            <a:picLocks noChangeAspect="1"/>
          </p:cNvPicPr>
          <p:nvPr/>
        </p:nvPicPr>
        <p:blipFill>
          <a:blip r:embed="rId5"/>
          <a:srcRect r="46674"/>
          <a:stretch>
            <a:fillRect/>
          </a:stretch>
        </p:blipFill>
        <p:spPr>
          <a:xfrm>
            <a:off x="-174308" y="7959461"/>
            <a:ext cx="18636615" cy="2440305"/>
          </a:xfrm>
          <a:prstGeom prst="rect">
            <a:avLst/>
          </a:prstGeom>
        </p:spPr>
      </p:pic>
      <p:pic>
        <p:nvPicPr>
          <p:cNvPr id="12" name="图片 14" descr="6f86b8e1ad79e21eb6177f02b8627981">
            <a:extLst>
              <a:ext uri="{FF2B5EF4-FFF2-40B4-BE49-F238E27FC236}">
                <a16:creationId xmlns:a16="http://schemas.microsoft.com/office/drawing/2014/main" id="{9A14533C-93EB-CD16-02D9-18ECD60E8034}"/>
              </a:ext>
            </a:extLst>
          </p:cNvPr>
          <p:cNvPicPr>
            <a:picLocks noChangeAspect="1"/>
          </p:cNvPicPr>
          <p:nvPr/>
        </p:nvPicPr>
        <p:blipFill>
          <a:blip r:embed="rId6"/>
          <a:stretch>
            <a:fillRect/>
          </a:stretch>
        </p:blipFill>
        <p:spPr>
          <a:xfrm>
            <a:off x="16154400" y="0"/>
            <a:ext cx="2133600" cy="1915290"/>
          </a:xfrm>
          <a:prstGeom prst="rect">
            <a:avLst/>
          </a:prstGeom>
        </p:spPr>
      </p:pic>
      <p:pic>
        <p:nvPicPr>
          <p:cNvPr id="11" name="图片 13" descr="c380b1a6ee1eef8f4f17372c859e5c74">
            <a:extLst>
              <a:ext uri="{FF2B5EF4-FFF2-40B4-BE49-F238E27FC236}">
                <a16:creationId xmlns:a16="http://schemas.microsoft.com/office/drawing/2014/main" id="{46896B70-0E49-7B7E-49F1-17F4A424E8DC}"/>
              </a:ext>
            </a:extLst>
          </p:cNvPr>
          <p:cNvPicPr>
            <a:picLocks noChangeAspect="1"/>
          </p:cNvPicPr>
          <p:nvPr/>
        </p:nvPicPr>
        <p:blipFill>
          <a:blip r:embed="rId7"/>
          <a:stretch>
            <a:fillRect/>
          </a:stretch>
        </p:blipFill>
        <p:spPr>
          <a:xfrm rot="660000">
            <a:off x="11218427" y="7647128"/>
            <a:ext cx="3699146" cy="1999856"/>
          </a:xfrm>
          <a:prstGeom prst="rect">
            <a:avLst/>
          </a:prstGeom>
        </p:spPr>
      </p:pic>
      <p:sp>
        <p:nvSpPr>
          <p:cNvPr id="9" name="TextBox 8">
            <a:extLst>
              <a:ext uri="{FF2B5EF4-FFF2-40B4-BE49-F238E27FC236}">
                <a16:creationId xmlns:a16="http://schemas.microsoft.com/office/drawing/2014/main" id="{F3BE0781-4A76-44D4-A0C5-8D82526077BB}"/>
              </a:ext>
            </a:extLst>
          </p:cNvPr>
          <p:cNvSpPr txBox="1"/>
          <p:nvPr/>
        </p:nvSpPr>
        <p:spPr>
          <a:xfrm>
            <a:off x="7086600" y="2268374"/>
            <a:ext cx="8274423" cy="4339650"/>
          </a:xfrm>
          <a:prstGeom prst="rect">
            <a:avLst/>
          </a:prstGeom>
          <a:noFill/>
        </p:spPr>
        <p:txBody>
          <a:bodyPr wrap="square" rtlCol="0">
            <a:spAutoFit/>
          </a:bodyPr>
          <a:lstStyle/>
          <a:p>
            <a:pPr algn="ctr"/>
            <a:r>
              <a:rPr lang="en-US" sz="13800" b="1">
                <a:ln w="28575">
                  <a:solidFill>
                    <a:schemeClr val="accent2"/>
                  </a:solidFill>
                  <a:prstDash val="solid"/>
                </a:ln>
                <a:solidFill>
                  <a:srgbClr val="FFFF00"/>
                </a:solidFill>
                <a:latin typeface="UVN Da Lat" panose="03060902030302020204" pitchFamily="66" charset="0"/>
              </a:rPr>
              <a:t>TÌM HIỂU THẾ GIỚI</a:t>
            </a:r>
            <a:endParaRPr lang="en-US" sz="13800" b="1" dirty="0">
              <a:ln w="28575">
                <a:solidFill>
                  <a:schemeClr val="accent2"/>
                </a:solidFill>
                <a:prstDash val="solid"/>
              </a:ln>
              <a:solidFill>
                <a:srgbClr val="FFFF00"/>
              </a:solidFill>
              <a:latin typeface="UVN Da Lat" panose="03060902030302020204" pitchFamily="66" charset="0"/>
            </a:endParaRPr>
          </a:p>
        </p:txBody>
      </p:sp>
      <p:grpSp>
        <p:nvGrpSpPr>
          <p:cNvPr id="2" name="Group 1">
            <a:extLst>
              <a:ext uri="{FF2B5EF4-FFF2-40B4-BE49-F238E27FC236}">
                <a16:creationId xmlns:a16="http://schemas.microsoft.com/office/drawing/2014/main" id="{BAFD97FA-DDEF-4A4B-906F-83B62D8387E4}"/>
              </a:ext>
            </a:extLst>
          </p:cNvPr>
          <p:cNvGrpSpPr/>
          <p:nvPr/>
        </p:nvGrpSpPr>
        <p:grpSpPr>
          <a:xfrm>
            <a:off x="150492" y="330524"/>
            <a:ext cx="4768511" cy="7152767"/>
            <a:chOff x="150492" y="270586"/>
            <a:chExt cx="4768511" cy="7152767"/>
          </a:xfrm>
        </p:grpSpPr>
        <p:pic>
          <p:nvPicPr>
            <p:cNvPr id="8" name="Picture 2" descr="Khinh Khí Cầu Globe Màu Sắc Thổi - Ảnh miễn phí trên Pixabay">
              <a:extLst>
                <a:ext uri="{FF2B5EF4-FFF2-40B4-BE49-F238E27FC236}">
                  <a16:creationId xmlns:a16="http://schemas.microsoft.com/office/drawing/2014/main" id="{35A4FC6C-E74F-446B-8828-CC72728AB65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0492" y="270586"/>
              <a:ext cx="4768511" cy="715276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3F916E8-1B08-4150-BC91-96CD3741D50D}"/>
                </a:ext>
              </a:extLst>
            </p:cNvPr>
            <p:cNvSpPr txBox="1"/>
            <p:nvPr/>
          </p:nvSpPr>
          <p:spPr>
            <a:xfrm>
              <a:off x="569616" y="1181100"/>
              <a:ext cx="3740499" cy="2308324"/>
            </a:xfrm>
            <a:prstGeom prst="rect">
              <a:avLst/>
            </a:prstGeom>
            <a:noFill/>
          </p:spPr>
          <p:txBody>
            <a:bodyPr wrap="square" rtlCol="0">
              <a:spAutoFit/>
            </a:bodyPr>
            <a:lstStyle/>
            <a:p>
              <a:pPr algn="ctr"/>
              <a:r>
                <a:rPr lang="en-US" sz="7200" b="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CHỦ ĐỀ 5:</a:t>
              </a:r>
              <a:endParaRPr lang="en-US" sz="7200" b="1"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spTree>
    <p:extLst>
      <p:ext uri="{BB962C8B-B14F-4D97-AF65-F5344CB8AC3E}">
        <p14:creationId xmlns:p14="http://schemas.microsoft.com/office/powerpoint/2010/main" val="345181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par>
                          <p:cTn id="15" fill="hold">
                            <p:stCondLst>
                              <p:cond delay="1500"/>
                            </p:stCondLst>
                            <p:childTnLst>
                              <p:par>
                                <p:cTn id="16" presetID="26"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468A7C3-9B1E-48DA-9A28-3BFEE528DA17}"/>
              </a:ext>
            </a:extLst>
          </p:cNvPr>
          <p:cNvSpPr txBox="1"/>
          <p:nvPr/>
        </p:nvSpPr>
        <p:spPr>
          <a:xfrm>
            <a:off x="2590800" y="1487354"/>
            <a:ext cx="13106400" cy="1323439"/>
          </a:xfrm>
          <a:prstGeom prst="rect">
            <a:avLst/>
          </a:prstGeom>
          <a:noFill/>
        </p:spPr>
        <p:txBody>
          <a:bodyPr wrap="square" rtlCol="0">
            <a:spAutoFit/>
          </a:bodyPr>
          <a:lstStyle/>
          <a:p>
            <a:pPr algn="ctr"/>
            <a:r>
              <a:rPr lang="en-US" sz="8000">
                <a:ln w="28575">
                  <a:solidFill>
                    <a:srgbClr val="7030A0"/>
                  </a:solidFill>
                </a:ln>
                <a:solidFill>
                  <a:srgbClr val="00B0F0"/>
                </a:solidFill>
                <a:latin typeface="iCiel Pony" panose="02000000000000000000" pitchFamily="2" charset="0"/>
              </a:rPr>
              <a:t>Phiếu học tập</a:t>
            </a:r>
            <a:endParaRPr lang="en-US" sz="8000" dirty="0">
              <a:ln w="28575">
                <a:solidFill>
                  <a:srgbClr val="7030A0"/>
                </a:solidFill>
              </a:ln>
              <a:solidFill>
                <a:srgbClr val="00B0F0"/>
              </a:solidFill>
              <a:latin typeface="iCiel Pony" panose="02000000000000000000" pitchFamily="2" charset="0"/>
            </a:endParaRPr>
          </a:p>
        </p:txBody>
      </p:sp>
      <p:grpSp>
        <p:nvGrpSpPr>
          <p:cNvPr id="4" name="Group 3">
            <a:extLst>
              <a:ext uri="{FF2B5EF4-FFF2-40B4-BE49-F238E27FC236}">
                <a16:creationId xmlns:a16="http://schemas.microsoft.com/office/drawing/2014/main" id="{96F291BB-41D6-4358-B335-BA8A7E520A18}"/>
              </a:ext>
            </a:extLst>
          </p:cNvPr>
          <p:cNvGrpSpPr/>
          <p:nvPr/>
        </p:nvGrpSpPr>
        <p:grpSpPr>
          <a:xfrm>
            <a:off x="1380392" y="3378217"/>
            <a:ext cx="7315200" cy="4876800"/>
            <a:chOff x="1227992" y="3454417"/>
            <a:chExt cx="7315200" cy="4876800"/>
          </a:xfrm>
        </p:grpSpPr>
        <p:sp>
          <p:nvSpPr>
            <p:cNvPr id="2" name="Rectangle 1">
              <a:extLst>
                <a:ext uri="{FF2B5EF4-FFF2-40B4-BE49-F238E27FC236}">
                  <a16:creationId xmlns:a16="http://schemas.microsoft.com/office/drawing/2014/main" id="{4625E9CD-F96D-43FE-8BC3-F0FBE3A219DB}"/>
                </a:ext>
              </a:extLst>
            </p:cNvPr>
            <p:cNvSpPr/>
            <p:nvPr/>
          </p:nvSpPr>
          <p:spPr>
            <a:xfrm>
              <a:off x="1227992" y="3454417"/>
              <a:ext cx="7315200" cy="48768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463D4F-1AA3-42B8-92D4-49062777F2F5}"/>
                </a:ext>
              </a:extLst>
            </p:cNvPr>
            <p:cNvSpPr txBox="1"/>
            <p:nvPr/>
          </p:nvSpPr>
          <p:spPr>
            <a:xfrm>
              <a:off x="1608992" y="3759217"/>
              <a:ext cx="6553200" cy="707886"/>
            </a:xfrm>
            <a:prstGeom prst="rect">
              <a:avLst/>
            </a:prstGeom>
            <a:noFill/>
          </p:spPr>
          <p:txBody>
            <a:bodyPr wrap="square" rtlCol="0">
              <a:spAutoFit/>
            </a:bodyPr>
            <a:lstStyle/>
            <a:p>
              <a:r>
                <a:rPr lang="en-US" sz="4000" b="1">
                  <a:latin typeface="Calibri" panose="020F0502020204030204" pitchFamily="34" charset="0"/>
                  <a:cs typeface="Calibri" panose="020F0502020204030204" pitchFamily="34" charset="0"/>
                </a:rPr>
                <a:t>Phiếu học tập số 1 (nhóm 1-2)</a:t>
              </a:r>
            </a:p>
          </p:txBody>
        </p:sp>
        <p:sp>
          <p:nvSpPr>
            <p:cNvPr id="5" name="TextBox 4">
              <a:extLst>
                <a:ext uri="{FF2B5EF4-FFF2-40B4-BE49-F238E27FC236}">
                  <a16:creationId xmlns:a16="http://schemas.microsoft.com/office/drawing/2014/main" id="{85296C67-8183-406E-9F81-89C607694F7B}"/>
                </a:ext>
              </a:extLst>
            </p:cNvPr>
            <p:cNvSpPr txBox="1"/>
            <p:nvPr/>
          </p:nvSpPr>
          <p:spPr>
            <a:xfrm>
              <a:off x="1579684" y="4467103"/>
              <a:ext cx="6553200" cy="1200329"/>
            </a:xfrm>
            <a:prstGeom prst="rect">
              <a:avLst/>
            </a:prstGeom>
            <a:noFill/>
          </p:spPr>
          <p:txBody>
            <a:bodyPr wrap="square" rtlCol="0">
              <a:spAutoFit/>
            </a:bodyPr>
            <a:lstStyle/>
            <a:p>
              <a:pPr algn="ctr"/>
              <a:r>
                <a:rPr lang="vi-VN" sz="3600">
                  <a:latin typeface="Calibri" panose="020F0502020204030204" pitchFamily="34" charset="0"/>
                  <a:cs typeface="Calibri" panose="020F0502020204030204" pitchFamily="34" charset="0"/>
                </a:rPr>
                <a:t>Cho biết xu hướng thay đổi số dân thế giới giai đoạn 1804 – 2021.</a:t>
              </a:r>
              <a:endParaRPr lang="en-US" sz="36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613C0C4-94E6-4342-9DA8-111624415EA8}"/>
                </a:ext>
              </a:extLst>
            </p:cNvPr>
            <p:cNvSpPr txBox="1"/>
            <p:nvPr/>
          </p:nvSpPr>
          <p:spPr>
            <a:xfrm>
              <a:off x="1546859" y="5667432"/>
              <a:ext cx="6781800" cy="646331"/>
            </a:xfrm>
            <a:prstGeom prst="rect">
              <a:avLst/>
            </a:prstGeom>
            <a:noFill/>
          </p:spPr>
          <p:txBody>
            <a:bodyPr wrap="square" rtlCol="0">
              <a:spAutoFit/>
            </a:bodyPr>
            <a:lstStyle/>
            <a:p>
              <a:pPr algn="ctr"/>
              <a:r>
                <a:rPr lang="en-US" sz="3600">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0261A524-7423-4B63-86A7-E32F20ED9C70}"/>
                </a:ext>
              </a:extLst>
            </p:cNvPr>
            <p:cNvSpPr txBox="1"/>
            <p:nvPr/>
          </p:nvSpPr>
          <p:spPr>
            <a:xfrm>
              <a:off x="1494692" y="6434166"/>
              <a:ext cx="6781800" cy="646331"/>
            </a:xfrm>
            <a:prstGeom prst="rect">
              <a:avLst/>
            </a:prstGeom>
            <a:noFill/>
          </p:spPr>
          <p:txBody>
            <a:bodyPr wrap="square" rtlCol="0">
              <a:spAutoFit/>
            </a:bodyPr>
            <a:lstStyle/>
            <a:p>
              <a:pPr algn="ctr"/>
              <a:r>
                <a:rPr lang="en-US" sz="3600">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0EF7C802-181D-42FF-A8CF-ED13BC5182A3}"/>
                </a:ext>
              </a:extLst>
            </p:cNvPr>
            <p:cNvSpPr txBox="1"/>
            <p:nvPr/>
          </p:nvSpPr>
          <p:spPr>
            <a:xfrm>
              <a:off x="1524000" y="7200900"/>
              <a:ext cx="6781800" cy="646331"/>
            </a:xfrm>
            <a:prstGeom prst="rect">
              <a:avLst/>
            </a:prstGeom>
            <a:noFill/>
          </p:spPr>
          <p:txBody>
            <a:bodyPr wrap="square" rtlCol="0">
              <a:spAutoFit/>
            </a:bodyPr>
            <a:lstStyle/>
            <a:p>
              <a:pPr algn="ctr"/>
              <a:r>
                <a:rPr lang="en-US" sz="3600">
                  <a:latin typeface="Calibri" panose="020F0502020204030204" pitchFamily="34" charset="0"/>
                  <a:cs typeface="Calibri" panose="020F0502020204030204" pitchFamily="34" charset="0"/>
                </a:rPr>
                <a:t>........................................................</a:t>
              </a:r>
            </a:p>
          </p:txBody>
        </p:sp>
      </p:grpSp>
      <p:grpSp>
        <p:nvGrpSpPr>
          <p:cNvPr id="10" name="Group 9">
            <a:extLst>
              <a:ext uri="{FF2B5EF4-FFF2-40B4-BE49-F238E27FC236}">
                <a16:creationId xmlns:a16="http://schemas.microsoft.com/office/drawing/2014/main" id="{EC21EB49-BE73-4880-B450-8721EE917F81}"/>
              </a:ext>
            </a:extLst>
          </p:cNvPr>
          <p:cNvGrpSpPr/>
          <p:nvPr/>
        </p:nvGrpSpPr>
        <p:grpSpPr>
          <a:xfrm>
            <a:off x="9448800" y="3390900"/>
            <a:ext cx="7315200" cy="4876800"/>
            <a:chOff x="1227992" y="3454417"/>
            <a:chExt cx="7315200" cy="4876800"/>
          </a:xfrm>
        </p:grpSpPr>
        <p:sp>
          <p:nvSpPr>
            <p:cNvPr id="12" name="Rectangle 11">
              <a:extLst>
                <a:ext uri="{FF2B5EF4-FFF2-40B4-BE49-F238E27FC236}">
                  <a16:creationId xmlns:a16="http://schemas.microsoft.com/office/drawing/2014/main" id="{ACE457DF-0893-436D-9F21-425E7752EB29}"/>
                </a:ext>
              </a:extLst>
            </p:cNvPr>
            <p:cNvSpPr/>
            <p:nvPr/>
          </p:nvSpPr>
          <p:spPr>
            <a:xfrm>
              <a:off x="1227992" y="3454417"/>
              <a:ext cx="7315200" cy="48768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208C507-20E1-44A4-9DF4-47D042968934}"/>
                </a:ext>
              </a:extLst>
            </p:cNvPr>
            <p:cNvSpPr txBox="1"/>
            <p:nvPr/>
          </p:nvSpPr>
          <p:spPr>
            <a:xfrm>
              <a:off x="1608992" y="3759217"/>
              <a:ext cx="6553200" cy="707886"/>
            </a:xfrm>
            <a:prstGeom prst="rect">
              <a:avLst/>
            </a:prstGeom>
            <a:noFill/>
          </p:spPr>
          <p:txBody>
            <a:bodyPr wrap="square" rtlCol="0">
              <a:spAutoFit/>
            </a:bodyPr>
            <a:lstStyle/>
            <a:p>
              <a:r>
                <a:rPr lang="en-US" sz="4000" b="1">
                  <a:latin typeface="Calibri" panose="020F0502020204030204" pitchFamily="34" charset="0"/>
                  <a:cs typeface="Calibri" panose="020F0502020204030204" pitchFamily="34" charset="0"/>
                </a:rPr>
                <a:t>Phiếu học tập số 2 (nhóm 3-4)</a:t>
              </a:r>
            </a:p>
          </p:txBody>
        </p:sp>
        <p:sp>
          <p:nvSpPr>
            <p:cNvPr id="14" name="TextBox 13">
              <a:extLst>
                <a:ext uri="{FF2B5EF4-FFF2-40B4-BE49-F238E27FC236}">
                  <a16:creationId xmlns:a16="http://schemas.microsoft.com/office/drawing/2014/main" id="{39C35D01-87A7-4360-AD63-29C33413D26D}"/>
                </a:ext>
              </a:extLst>
            </p:cNvPr>
            <p:cNvSpPr txBox="1"/>
            <p:nvPr/>
          </p:nvSpPr>
          <p:spPr>
            <a:xfrm>
              <a:off x="1579684" y="4467103"/>
              <a:ext cx="6553200" cy="1200329"/>
            </a:xfrm>
            <a:prstGeom prst="rect">
              <a:avLst/>
            </a:prstGeom>
            <a:noFill/>
          </p:spPr>
          <p:txBody>
            <a:bodyPr wrap="square" rtlCol="0">
              <a:spAutoFit/>
            </a:bodyPr>
            <a:lstStyle/>
            <a:p>
              <a:pPr algn="ctr"/>
              <a:r>
                <a:rPr lang="vi-VN" sz="3600">
                  <a:latin typeface="Calibri" panose="020F0502020204030204" pitchFamily="34" charset="0"/>
                  <a:cs typeface="Calibri" panose="020F0502020204030204" pitchFamily="34" charset="0"/>
                </a:rPr>
                <a:t>So sánh số dân giữa các châu lục trên thế giới năm 2021.</a:t>
              </a:r>
              <a:endParaRPr lang="en-US" sz="360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6A7E07C-0CD3-41A4-8EC1-E2120E398C58}"/>
                </a:ext>
              </a:extLst>
            </p:cNvPr>
            <p:cNvSpPr txBox="1"/>
            <p:nvPr/>
          </p:nvSpPr>
          <p:spPr>
            <a:xfrm>
              <a:off x="1546859" y="5667432"/>
              <a:ext cx="6781800" cy="646331"/>
            </a:xfrm>
            <a:prstGeom prst="rect">
              <a:avLst/>
            </a:prstGeom>
            <a:noFill/>
          </p:spPr>
          <p:txBody>
            <a:bodyPr wrap="square" rtlCol="0">
              <a:spAutoFit/>
            </a:bodyPr>
            <a:lstStyle/>
            <a:p>
              <a:pPr algn="ctr"/>
              <a:r>
                <a:rPr lang="en-US" sz="3600">
                  <a:latin typeface="Calibri" panose="020F0502020204030204" pitchFamily="34" charset="0"/>
                  <a:cs typeface="Calibri" panose="020F0502020204030204" pitchFamily="34" charset="0"/>
                </a:rPr>
                <a:t>........................................................</a:t>
              </a:r>
            </a:p>
          </p:txBody>
        </p:sp>
        <p:sp>
          <p:nvSpPr>
            <p:cNvPr id="16" name="TextBox 15">
              <a:extLst>
                <a:ext uri="{FF2B5EF4-FFF2-40B4-BE49-F238E27FC236}">
                  <a16:creationId xmlns:a16="http://schemas.microsoft.com/office/drawing/2014/main" id="{40927DC4-E8AE-44DD-9062-7204E5361298}"/>
                </a:ext>
              </a:extLst>
            </p:cNvPr>
            <p:cNvSpPr txBox="1"/>
            <p:nvPr/>
          </p:nvSpPr>
          <p:spPr>
            <a:xfrm>
              <a:off x="1494692" y="6434166"/>
              <a:ext cx="6781800" cy="646331"/>
            </a:xfrm>
            <a:prstGeom prst="rect">
              <a:avLst/>
            </a:prstGeom>
            <a:noFill/>
          </p:spPr>
          <p:txBody>
            <a:bodyPr wrap="square" rtlCol="0">
              <a:spAutoFit/>
            </a:bodyPr>
            <a:lstStyle/>
            <a:p>
              <a:pPr algn="ctr"/>
              <a:r>
                <a:rPr lang="en-US" sz="3600">
                  <a:latin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5A6ABE56-5625-43F2-BC0E-BC8EB0CDA18D}"/>
                </a:ext>
              </a:extLst>
            </p:cNvPr>
            <p:cNvSpPr txBox="1"/>
            <p:nvPr/>
          </p:nvSpPr>
          <p:spPr>
            <a:xfrm>
              <a:off x="1524000" y="7200900"/>
              <a:ext cx="6781800" cy="646331"/>
            </a:xfrm>
            <a:prstGeom prst="rect">
              <a:avLst/>
            </a:prstGeom>
            <a:noFill/>
          </p:spPr>
          <p:txBody>
            <a:bodyPr wrap="square" rtlCol="0">
              <a:spAutoFit/>
            </a:bodyPr>
            <a:lstStyle/>
            <a:p>
              <a:pPr algn="ctr"/>
              <a:r>
                <a:rPr lang="en-US" sz="360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8996949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470169-5831-5E06-2544-57E84BC6D9E8}"/>
              </a:ext>
            </a:extLst>
          </p:cNvPr>
          <p:cNvSpPr txBox="1"/>
          <p:nvPr/>
        </p:nvSpPr>
        <p:spPr>
          <a:xfrm>
            <a:off x="1333500" y="2171700"/>
            <a:ext cx="15621000" cy="6863417"/>
          </a:xfrm>
          <a:prstGeom prst="rect">
            <a:avLst/>
          </a:prstGeom>
          <a:noFill/>
        </p:spPr>
        <p:txBody>
          <a:bodyPr wrap="square" rtlCol="0">
            <a:spAutoFit/>
          </a:bodyPr>
          <a:lstStyle/>
          <a:p>
            <a:pPr algn="just" defTabSz="1371600"/>
            <a:r>
              <a:rPr lang="en-US" sz="4400" b="1">
                <a:solidFill>
                  <a:srgbClr val="5B9BD5">
                    <a:lumMod val="50000"/>
                  </a:srgbClr>
                </a:solidFill>
                <a:latin typeface="Cambria" panose="02040503050406030204" pitchFamily="18" charset="0"/>
                <a:ea typeface="Cambria" panose="02040503050406030204" pitchFamily="18" charset="0"/>
              </a:rPr>
              <a:t>	</a:t>
            </a:r>
            <a:r>
              <a:rPr lang="vi-VN" sz="4400" b="1">
                <a:solidFill>
                  <a:srgbClr val="5B9BD5">
                    <a:lumMod val="50000"/>
                  </a:srgbClr>
                </a:solidFill>
                <a:latin typeface="Cambria" panose="02040503050406030204" pitchFamily="18" charset="0"/>
                <a:ea typeface="Cambria" panose="02040503050406030204" pitchFamily="18" charset="0"/>
              </a:rPr>
              <a:t>Trong những thế kỉ gần đây, số dân thế giới tăng rất nhanh, đạt gần 8 tỉ người (năm 2021). Mật độ dân số trung bình toàn thế giới khoảng 58 người/km2, tuy nhiên phân bố không đều. Nơi có điều kiện thuận lợi cho sinh sống và sản xuất như địa hình bằng phẳng, khí hậu ôn hoà, giao thông thuận tiện, khu đô thị,… dân cư đông đúc. Những nơi có điều kiện tự nhiên khắc nghiệt như hoang mạc, vùng núi cao, vùng cực lạnh giá,… dân cư rất ít. </a:t>
            </a:r>
            <a:endParaRPr lang="en-US" sz="4400" b="1">
              <a:solidFill>
                <a:srgbClr val="5B9BD5">
                  <a:lumMod val="50000"/>
                </a:srgbClr>
              </a:solidFill>
              <a:latin typeface="Cambria" panose="02040503050406030204" pitchFamily="18" charset="0"/>
              <a:ea typeface="Cambria" panose="02040503050406030204" pitchFamily="18" charset="0"/>
            </a:endParaRPr>
          </a:p>
          <a:p>
            <a:pPr algn="just" defTabSz="1371600"/>
            <a:r>
              <a:rPr lang="en-US" sz="4400" b="1">
                <a:solidFill>
                  <a:srgbClr val="5B9BD5">
                    <a:lumMod val="50000"/>
                  </a:srgbClr>
                </a:solidFill>
                <a:latin typeface="Cambria" panose="02040503050406030204" pitchFamily="18" charset="0"/>
                <a:ea typeface="Cambria" panose="02040503050406030204" pitchFamily="18" charset="0"/>
              </a:rPr>
              <a:t>	</a:t>
            </a:r>
            <a:r>
              <a:rPr lang="vi-VN" sz="4400" b="1">
                <a:solidFill>
                  <a:srgbClr val="5B9BD5">
                    <a:lumMod val="50000"/>
                  </a:srgbClr>
                </a:solidFill>
                <a:latin typeface="Cambria" panose="02040503050406030204" pitchFamily="18" charset="0"/>
                <a:ea typeface="Cambria" panose="02040503050406030204" pitchFamily="18" charset="0"/>
              </a:rPr>
              <a:t>Phần lớn dân số thế giới tập trung ở châu Á. Châu Đại Dương có số dân ít nhất.</a:t>
            </a:r>
            <a:endParaRPr lang="en-US" sz="4400" b="1" dirty="0">
              <a:solidFill>
                <a:srgbClr val="5B9BD5">
                  <a:lumMod val="50000"/>
                </a:srgb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A7F540D-1AB0-4BB9-BE15-E98596927C2F}"/>
              </a:ext>
            </a:extLst>
          </p:cNvPr>
          <p:cNvSpPr txBox="1"/>
          <p:nvPr/>
        </p:nvSpPr>
        <p:spPr>
          <a:xfrm>
            <a:off x="5867400" y="1099483"/>
            <a:ext cx="7924800" cy="1015663"/>
          </a:xfrm>
          <a:prstGeom prst="rect">
            <a:avLst/>
          </a:prstGeom>
          <a:noFill/>
        </p:spPr>
        <p:txBody>
          <a:bodyPr wrap="square" rtlCol="0">
            <a:spAutoFit/>
          </a:bodyPr>
          <a:lstStyle/>
          <a:p>
            <a:pPr algn="just" defTabSz="1371600"/>
            <a:r>
              <a:rPr lang="en-US" sz="6000" b="1">
                <a:solidFill>
                  <a:srgbClr val="FF0000"/>
                </a:solidFill>
                <a:latin typeface="Cambria" panose="02040503050406030204" pitchFamily="18" charset="0"/>
                <a:ea typeface="Cambria" panose="02040503050406030204" pitchFamily="18" charset="0"/>
              </a:rPr>
              <a:t>1. Dân số thế giới</a:t>
            </a:r>
            <a:endParaRPr lang="en-US" sz="6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82850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7F540D-1AB0-4BB9-BE15-E98596927C2F}"/>
              </a:ext>
            </a:extLst>
          </p:cNvPr>
          <p:cNvSpPr txBox="1"/>
          <p:nvPr/>
        </p:nvSpPr>
        <p:spPr>
          <a:xfrm>
            <a:off x="6553200" y="927427"/>
            <a:ext cx="7924800"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1. Dân số thế giới</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ECEDB55D-08CE-40EF-98AC-896190C7915A}"/>
              </a:ext>
            </a:extLst>
          </p:cNvPr>
          <p:cNvGrpSpPr/>
          <p:nvPr/>
        </p:nvGrpSpPr>
        <p:grpSpPr>
          <a:xfrm>
            <a:off x="1524000" y="2034557"/>
            <a:ext cx="9220200" cy="7171993"/>
            <a:chOff x="1143000" y="1716302"/>
            <a:chExt cx="9660831" cy="7624309"/>
          </a:xfrm>
        </p:grpSpPr>
        <p:pic>
          <p:nvPicPr>
            <p:cNvPr id="3" name="Picture 2">
              <a:extLst>
                <a:ext uri="{FF2B5EF4-FFF2-40B4-BE49-F238E27FC236}">
                  <a16:creationId xmlns:a16="http://schemas.microsoft.com/office/drawing/2014/main" id="{9A520B4E-FBB2-4E61-9593-9F602F4E0E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5" t="4345"/>
            <a:stretch/>
          </p:blipFill>
          <p:spPr>
            <a:xfrm>
              <a:off x="1143000" y="1716302"/>
              <a:ext cx="9660831" cy="6610030"/>
            </a:xfrm>
            <a:prstGeom prst="roundRect">
              <a:avLst>
                <a:gd name="adj" fmla="val 3986"/>
              </a:avLst>
            </a:prstGeom>
          </p:spPr>
        </p:pic>
        <p:sp>
          <p:nvSpPr>
            <p:cNvPr id="6" name="TextBox 5">
              <a:extLst>
                <a:ext uri="{FF2B5EF4-FFF2-40B4-BE49-F238E27FC236}">
                  <a16:creationId xmlns:a16="http://schemas.microsoft.com/office/drawing/2014/main" id="{BA3E89AA-E829-421D-9E56-A7FF75C61B1B}"/>
                </a:ext>
              </a:extLst>
            </p:cNvPr>
            <p:cNvSpPr txBox="1"/>
            <p:nvPr/>
          </p:nvSpPr>
          <p:spPr>
            <a:xfrm>
              <a:off x="1462366" y="8326331"/>
              <a:ext cx="7391400" cy="1014280"/>
            </a:xfrm>
            <a:prstGeom prst="rect">
              <a:avLst/>
            </a:prstGeom>
            <a:noFill/>
          </p:spPr>
          <p:txBody>
            <a:bodyPr wrap="square" rtlCol="0">
              <a:spAutoFit/>
            </a:bodyPr>
            <a:lstStyle/>
            <a:p>
              <a:pPr lvl="0" algn="ctr" defTabSz="1371600"/>
              <a:r>
                <a:rPr lang="en-US" sz="2800">
                  <a:latin typeface="Calibri" panose="020F0502020204030204" pitchFamily="34" charset="0"/>
                  <a:ea typeface="Cambria" panose="02040503050406030204" pitchFamily="18" charset="0"/>
                  <a:cs typeface="Calibri" panose="020F0502020204030204" pitchFamily="34" charset="0"/>
                </a:rPr>
                <a:t>Hình 2. Biểu đồ thể hiện số dân thế giới  giai đoạn 1804 – 2021</a:t>
              </a:r>
              <a:endParaRPr kumimoji="0" lang="en-US" sz="28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id="{27EB692D-6075-4EA4-87CD-A006BCE21102}"/>
              </a:ext>
            </a:extLst>
          </p:cNvPr>
          <p:cNvGrpSpPr/>
          <p:nvPr/>
        </p:nvGrpSpPr>
        <p:grpSpPr>
          <a:xfrm>
            <a:off x="10287000" y="2571193"/>
            <a:ext cx="7794339" cy="5681250"/>
            <a:chOff x="10210800" y="2400300"/>
            <a:chExt cx="7794339" cy="5681250"/>
          </a:xfrm>
        </p:grpSpPr>
        <p:pic>
          <p:nvPicPr>
            <p:cNvPr id="9" name="Picture 8">
              <a:extLst>
                <a:ext uri="{FF2B5EF4-FFF2-40B4-BE49-F238E27FC236}">
                  <a16:creationId xmlns:a16="http://schemas.microsoft.com/office/drawing/2014/main" id="{0C66E4AA-04F8-4976-8BA1-F89500965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800" y="2400300"/>
              <a:ext cx="6858000" cy="5053897"/>
            </a:xfrm>
            <a:prstGeom prst="rect">
              <a:avLst/>
            </a:prstGeom>
          </p:spPr>
        </p:pic>
        <p:sp>
          <p:nvSpPr>
            <p:cNvPr id="10" name="TextBox 9">
              <a:extLst>
                <a:ext uri="{FF2B5EF4-FFF2-40B4-BE49-F238E27FC236}">
                  <a16:creationId xmlns:a16="http://schemas.microsoft.com/office/drawing/2014/main" id="{0FD83955-210E-49C4-B856-FB6B308D71D8}"/>
                </a:ext>
              </a:extLst>
            </p:cNvPr>
            <p:cNvSpPr txBox="1"/>
            <p:nvPr/>
          </p:nvSpPr>
          <p:spPr>
            <a:xfrm>
              <a:off x="10950861" y="7558330"/>
              <a:ext cx="7054278" cy="523220"/>
            </a:xfrm>
            <a:prstGeom prst="rect">
              <a:avLst/>
            </a:prstGeom>
            <a:noFill/>
          </p:spPr>
          <p:txBody>
            <a:bodyPr wrap="square" rtlCol="0">
              <a:spAutoFit/>
            </a:bodyPr>
            <a:lstStyle/>
            <a:p>
              <a:pPr lvl="0" algn="ctr" defTabSz="1371600"/>
              <a:r>
                <a:rPr lang="en-US" sz="2800" i="1">
                  <a:latin typeface="Calibri" panose="020F0502020204030204" pitchFamily="34" charset="0"/>
                  <a:ea typeface="Cambria" panose="02040503050406030204" pitchFamily="18" charset="0"/>
                  <a:cs typeface="Calibri" panose="020F0502020204030204" pitchFamily="34" charset="0"/>
                </a:rPr>
                <a:t> (Nguồn: Liên hợp quốc năm 2022)</a:t>
              </a:r>
              <a:endParaRPr kumimoji="0" lang="en-US" sz="2800" i="1"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2706597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0086" y="3937535"/>
            <a:ext cx="2619896" cy="5544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0226" y="3686210"/>
            <a:ext cx="3977087" cy="48009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57655" y="-5346"/>
            <a:ext cx="18288000" cy="102923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4AD803-1AC7-44AC-8449-3496E8526E13}"/>
              </a:ext>
            </a:extLst>
          </p:cNvPr>
          <p:cNvSpPr txBox="1"/>
          <p:nvPr/>
        </p:nvSpPr>
        <p:spPr>
          <a:xfrm>
            <a:off x="8821922" y="631650"/>
            <a:ext cx="7797299" cy="3785652"/>
          </a:xfrm>
          <a:prstGeom prst="rect">
            <a:avLst/>
          </a:prstGeom>
          <a:noFill/>
        </p:spPr>
        <p:txBody>
          <a:bodyPr wrap="square" rtlCol="0">
            <a:spAutoFit/>
            <a:scene3d>
              <a:camera prst="orthographicFront"/>
              <a:lightRig rig="threePt" dir="t"/>
            </a:scene3d>
            <a:sp3d extrusionH="57150">
              <a:bevelT w="57150" h="38100" prst="artDeco"/>
            </a:sp3d>
          </a:bodyPr>
          <a:lstStyle/>
          <a:p>
            <a:pPr algn="ctr" defTabSz="1371600">
              <a:defRPr/>
            </a:pPr>
            <a:r>
              <a:rPr lang="en-US" sz="12000">
                <a:solidFill>
                  <a:srgbClr val="FFC000"/>
                </a:solidFill>
                <a:effectLst/>
                <a:latin typeface="SVN-Caprica Script" pitchFamily="2" charset="0"/>
                <a:ea typeface="Microsoft YaHei"/>
              </a:rPr>
              <a:t>Trình bày trước lớp</a:t>
            </a:r>
            <a:endParaRPr lang="vi-VN" sz="12000" dirty="0">
              <a:solidFill>
                <a:srgbClr val="FFC000"/>
              </a:solidFill>
              <a:effectLst/>
              <a:latin typeface="SVN-Caprica Script" pitchFamily="2" charset="0"/>
              <a:ea typeface="Microsoft YaHei"/>
            </a:endParaRPr>
          </a:p>
        </p:txBody>
      </p:sp>
    </p:spTree>
    <p:extLst>
      <p:ext uri="{BB962C8B-B14F-4D97-AF65-F5344CB8AC3E}">
        <p14:creationId xmlns:p14="http://schemas.microsoft.com/office/powerpoint/2010/main" val="1762598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59959B-586B-4E19-9695-554FF81FD86C}"/>
              </a:ext>
            </a:extLst>
          </p:cNvPr>
          <p:cNvSpPr txBox="1"/>
          <p:nvPr/>
        </p:nvSpPr>
        <p:spPr>
          <a:xfrm>
            <a:off x="5638800" y="952500"/>
            <a:ext cx="6467095"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7030A0"/>
                </a:solidFill>
                <a:effectLst/>
                <a:uLnTx/>
                <a:uFillTx/>
                <a:latin typeface="SVN-Caprica Script" pitchFamily="2" charset="0"/>
                <a:ea typeface="+mn-ea"/>
                <a:cs typeface="+mn-cs"/>
              </a:rPr>
              <a:t>Kết luận</a:t>
            </a:r>
            <a:endParaRPr kumimoji="0" lang="vi-VN" sz="8000" b="0" i="0" u="none" strike="noStrike" kern="1200" cap="none" spc="0" normalizeH="0" baseline="0" noProof="0" dirty="0">
              <a:ln>
                <a:noFill/>
              </a:ln>
              <a:solidFill>
                <a:srgbClr val="7030A0"/>
              </a:solidFill>
              <a:effectLst/>
              <a:uLnTx/>
              <a:uFillTx/>
              <a:latin typeface="SVN-Caprica Script" pitchFamily="2" charset="0"/>
              <a:ea typeface="+mn-ea"/>
              <a:cs typeface="+mn-cs"/>
            </a:endParaRPr>
          </a:p>
        </p:txBody>
      </p:sp>
      <p:grpSp>
        <p:nvGrpSpPr>
          <p:cNvPr id="7" name="Group 6">
            <a:extLst>
              <a:ext uri="{FF2B5EF4-FFF2-40B4-BE49-F238E27FC236}">
                <a16:creationId xmlns:a16="http://schemas.microsoft.com/office/drawing/2014/main" id="{6015EFC7-AF4B-45FC-846E-0FA8B04810C7}"/>
              </a:ext>
            </a:extLst>
          </p:cNvPr>
          <p:cNvGrpSpPr/>
          <p:nvPr/>
        </p:nvGrpSpPr>
        <p:grpSpPr>
          <a:xfrm>
            <a:off x="1524000" y="2705100"/>
            <a:ext cx="14697808" cy="5839456"/>
            <a:chOff x="1225420" y="2320970"/>
            <a:chExt cx="7315200" cy="5854571"/>
          </a:xfrm>
        </p:grpSpPr>
        <p:sp>
          <p:nvSpPr>
            <p:cNvPr id="8" name="Rectangle 7">
              <a:extLst>
                <a:ext uri="{FF2B5EF4-FFF2-40B4-BE49-F238E27FC236}">
                  <a16:creationId xmlns:a16="http://schemas.microsoft.com/office/drawing/2014/main" id="{C6A3A1F5-64CC-4588-B91E-52F5DBB7ACFA}"/>
                </a:ext>
              </a:extLst>
            </p:cNvPr>
            <p:cNvSpPr/>
            <p:nvPr/>
          </p:nvSpPr>
          <p:spPr>
            <a:xfrm>
              <a:off x="1225420" y="2320970"/>
              <a:ext cx="7315200" cy="585457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2427DBC0-5597-4614-BD3E-D2771DDA889B}"/>
                </a:ext>
              </a:extLst>
            </p:cNvPr>
            <p:cNvSpPr txBox="1"/>
            <p:nvPr/>
          </p:nvSpPr>
          <p:spPr>
            <a:xfrm>
              <a:off x="2771203" y="2525948"/>
              <a:ext cx="4441632" cy="9404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262626"/>
                  </a:solidFill>
                  <a:effectLst/>
                  <a:uLnTx/>
                  <a:uFillTx/>
                  <a:latin typeface="Calibri" panose="020F0502020204030204" pitchFamily="34" charset="0"/>
                  <a:ea typeface="+mn-ea"/>
                  <a:cs typeface="Calibri" panose="020F0502020204030204" pitchFamily="34" charset="0"/>
                </a:rPr>
                <a:t>Phiếu học tập số 2 (nhóm 3-4)</a:t>
              </a:r>
            </a:p>
          </p:txBody>
        </p:sp>
        <p:sp>
          <p:nvSpPr>
            <p:cNvPr id="10" name="TextBox 9">
              <a:extLst>
                <a:ext uri="{FF2B5EF4-FFF2-40B4-BE49-F238E27FC236}">
                  <a16:creationId xmlns:a16="http://schemas.microsoft.com/office/drawing/2014/main" id="{BB462DAE-645D-449F-984A-AF9675B27A36}"/>
                </a:ext>
              </a:extLst>
            </p:cNvPr>
            <p:cNvSpPr txBox="1"/>
            <p:nvPr/>
          </p:nvSpPr>
          <p:spPr>
            <a:xfrm>
              <a:off x="1512497" y="3386437"/>
              <a:ext cx="6802753" cy="783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262626"/>
                  </a:solidFill>
                  <a:effectLst/>
                  <a:uLnTx/>
                  <a:uFillTx/>
                  <a:latin typeface="Calibri" panose="020F0502020204030204" pitchFamily="34" charset="0"/>
                  <a:ea typeface="+mn-ea"/>
                  <a:cs typeface="Calibri" panose="020F0502020204030204" pitchFamily="34" charset="0"/>
                </a:rPr>
                <a:t>So sánh số dân giữa các châu lục trên thế giới năm 2021.</a:t>
              </a:r>
              <a:endParaRPr kumimoji="0" lang="en-US" sz="4400" b="0" i="0" u="none" strike="noStrike" kern="1200" cap="none" spc="0" normalizeH="0" baseline="0" noProof="0">
                <a:ln>
                  <a:noFill/>
                </a:ln>
                <a:solidFill>
                  <a:srgbClr val="262626"/>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3C6E4928-3C1D-442A-A3EE-B63502215E09}"/>
                </a:ext>
              </a:extLst>
            </p:cNvPr>
            <p:cNvSpPr txBox="1"/>
            <p:nvPr/>
          </p:nvSpPr>
          <p:spPr>
            <a:xfrm>
              <a:off x="1501569" y="4467262"/>
              <a:ext cx="6813037" cy="658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62626"/>
                  </a:solidFill>
                  <a:effectLst/>
                  <a:uLnTx/>
                  <a:uFillTx/>
                  <a:latin typeface="Calibri" panose="020F0502020204030204" pitchFamily="34" charset="0"/>
                  <a:ea typeface="+mn-ea"/>
                  <a:cs typeface="Calibri" panose="020F0502020204030204" pitchFamily="34" charset="0"/>
                </a:rPr>
                <a:t>....................................................................................................................</a:t>
              </a:r>
            </a:p>
          </p:txBody>
        </p:sp>
        <p:sp>
          <p:nvSpPr>
            <p:cNvPr id="17" name="TextBox 16">
              <a:extLst>
                <a:ext uri="{FF2B5EF4-FFF2-40B4-BE49-F238E27FC236}">
                  <a16:creationId xmlns:a16="http://schemas.microsoft.com/office/drawing/2014/main" id="{47A4138D-6310-4AD2-9093-D05FB4FD5FC0}"/>
                </a:ext>
              </a:extLst>
            </p:cNvPr>
            <p:cNvSpPr txBox="1"/>
            <p:nvPr/>
          </p:nvSpPr>
          <p:spPr>
            <a:xfrm>
              <a:off x="1470264" y="7474272"/>
              <a:ext cx="6813037" cy="658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62626"/>
                  </a:solidFill>
                  <a:effectLst/>
                  <a:uLnTx/>
                  <a:uFillTx/>
                  <a:latin typeface="Calibri" panose="020F0502020204030204" pitchFamily="34" charset="0"/>
                  <a:ea typeface="+mn-ea"/>
                  <a:cs typeface="Calibri" panose="020F0502020204030204" pitchFamily="34" charset="0"/>
                </a:rPr>
                <a:t>....................................................................................................................</a:t>
              </a:r>
            </a:p>
          </p:txBody>
        </p:sp>
        <p:sp>
          <p:nvSpPr>
            <p:cNvPr id="19" name="TextBox 18">
              <a:extLst>
                <a:ext uri="{FF2B5EF4-FFF2-40B4-BE49-F238E27FC236}">
                  <a16:creationId xmlns:a16="http://schemas.microsoft.com/office/drawing/2014/main" id="{23A4EA18-4E16-4757-917C-4BC71B34DA64}"/>
                </a:ext>
              </a:extLst>
            </p:cNvPr>
            <p:cNvSpPr txBox="1"/>
            <p:nvPr/>
          </p:nvSpPr>
          <p:spPr>
            <a:xfrm>
              <a:off x="1476501" y="6463705"/>
              <a:ext cx="6813037" cy="658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62626"/>
                  </a:solidFill>
                  <a:effectLst/>
                  <a:uLnTx/>
                  <a:uFillTx/>
                  <a:latin typeface="Calibri" panose="020F0502020204030204" pitchFamily="34" charset="0"/>
                  <a:ea typeface="+mn-ea"/>
                  <a:cs typeface="Calibri" panose="020F0502020204030204" pitchFamily="34" charset="0"/>
                </a:rPr>
                <a:t>....................................................................................................................</a:t>
              </a:r>
            </a:p>
          </p:txBody>
        </p:sp>
        <p:sp>
          <p:nvSpPr>
            <p:cNvPr id="11" name="TextBox 10">
              <a:extLst>
                <a:ext uri="{FF2B5EF4-FFF2-40B4-BE49-F238E27FC236}">
                  <a16:creationId xmlns:a16="http://schemas.microsoft.com/office/drawing/2014/main" id="{719B6DA7-D55B-4C55-8E42-A2083A1D7BB4}"/>
                </a:ext>
              </a:extLst>
            </p:cNvPr>
            <p:cNvSpPr txBox="1"/>
            <p:nvPr/>
          </p:nvSpPr>
          <p:spPr>
            <a:xfrm>
              <a:off x="1484214" y="5464675"/>
              <a:ext cx="6813037" cy="658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62626"/>
                  </a:solidFill>
                  <a:effectLst/>
                  <a:uLnTx/>
                  <a:uFillTx/>
                  <a:latin typeface="Calibri" panose="020F0502020204030204" pitchFamily="34" charset="0"/>
                  <a:ea typeface="+mn-ea"/>
                  <a:cs typeface="Calibri" panose="020F0502020204030204" pitchFamily="34" charset="0"/>
                </a:rPr>
                <a:t>....................................................................................................................</a:t>
              </a:r>
            </a:p>
          </p:txBody>
        </p:sp>
      </p:grpSp>
      <p:sp>
        <p:nvSpPr>
          <p:cNvPr id="2" name="TextBox 1">
            <a:extLst>
              <a:ext uri="{FF2B5EF4-FFF2-40B4-BE49-F238E27FC236}">
                <a16:creationId xmlns:a16="http://schemas.microsoft.com/office/drawing/2014/main" id="{353E0306-A713-4E0C-91B2-0B903D652A28}"/>
              </a:ext>
            </a:extLst>
          </p:cNvPr>
          <p:cNvSpPr txBox="1"/>
          <p:nvPr/>
        </p:nvSpPr>
        <p:spPr>
          <a:xfrm>
            <a:off x="2028475" y="4419575"/>
            <a:ext cx="13688855" cy="4050019"/>
          </a:xfrm>
          <a:prstGeom prst="rect">
            <a:avLst/>
          </a:prstGeom>
          <a:noFill/>
        </p:spPr>
        <p:txBody>
          <a:bodyPr wrap="square" rtlCol="0">
            <a:spAutoFit/>
          </a:bodyPr>
          <a:lstStyle/>
          <a:p>
            <a:pPr lvl="0" algn="just">
              <a:lnSpc>
                <a:spcPct val="150000"/>
              </a:lnSpc>
            </a:pPr>
            <a:r>
              <a:rPr lang="vi-VN" sz="4400">
                <a:solidFill>
                  <a:srgbClr val="FF0000"/>
                </a:solidFill>
                <a:latin typeface="Calibri" panose="020F0502020204030204" pitchFamily="34" charset="0"/>
                <a:cs typeface="Calibri" panose="020F0502020204030204" pitchFamily="34" charset="0"/>
              </a:rPr>
              <a:t> Số dân giữa các châu lục chênh lệch nhau nhiều, phân bố dân cư trên thế giới không đều. Châu lục có số dân đông nhất là châu Á gấp hơn 100 lần châu lục có sấ dân ít nhất là châu Đại Dương.</a:t>
            </a:r>
            <a:endParaRPr kumimoji="0" lang="en-US" sz="44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74263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2294" name="Picture 6" descr="Pared rosa claro en una habitación vacía... | Free Photo #Freepik  #freephoto #fondo #diseno #textura #madera | Light pink walls, Empty room,  Pink walls">
            <a:extLst>
              <a:ext uri="{FF2B5EF4-FFF2-40B4-BE49-F238E27FC236}">
                <a16:creationId xmlns:a16="http://schemas.microsoft.com/office/drawing/2014/main" id="{CA693504-E922-C854-47D4-A1E6A17CB3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7674428"/>
            <a:ext cx="18288000" cy="261257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Memphis frame vector beige paper collage on blue cute abstract background">
            <a:extLst>
              <a:ext uri="{FF2B5EF4-FFF2-40B4-BE49-F238E27FC236}">
                <a16:creationId xmlns:a16="http://schemas.microsoft.com/office/drawing/2014/main" id="{996A118A-6B9E-9EB3-8BB0-DC2D51291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413" y="1108479"/>
            <a:ext cx="10771683" cy="71753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CBA3BC-3CEF-1F17-92CF-5411214C40AD}"/>
              </a:ext>
            </a:extLst>
          </p:cNvPr>
          <p:cNvSpPr txBox="1"/>
          <p:nvPr/>
        </p:nvSpPr>
        <p:spPr>
          <a:xfrm>
            <a:off x="7198819" y="2612572"/>
            <a:ext cx="3608424" cy="1107996"/>
          </a:xfrm>
          <a:prstGeom prst="rect">
            <a:avLst/>
          </a:prstGeom>
          <a:noFill/>
        </p:spPr>
        <p:txBody>
          <a:bodyPr wrap="none" rtlCol="0">
            <a:spAutoFit/>
          </a:bodyPr>
          <a:lstStyle/>
          <a:p>
            <a:pPr defTabSz="1371566">
              <a:defRPr/>
            </a:pPr>
            <a:r>
              <a:rPr lang="en-US" sz="6600" b="1" spc="450">
                <a:solidFill>
                  <a:srgbClr val="FF0000"/>
                </a:solidFill>
                <a:latin typeface="SVN-Poky's" panose="020B0606040200020203" pitchFamily="34" charset="0"/>
              </a:rPr>
              <a:t>DẶN DÒ</a:t>
            </a:r>
            <a:endParaRPr lang="en-US" sz="6600" b="1" spc="450" dirty="0">
              <a:solidFill>
                <a:srgbClr val="FF0000"/>
              </a:solidFill>
              <a:latin typeface="SVN-Poky's" panose="020B0606040200020203" pitchFamily="34" charset="0"/>
            </a:endParaRPr>
          </a:p>
        </p:txBody>
      </p:sp>
      <p:pic>
        <p:nvPicPr>
          <p:cNvPr id="12300" name="Picture 12" descr="Cute couple teacher cartoon character illustration">
            <a:extLst>
              <a:ext uri="{FF2B5EF4-FFF2-40B4-BE49-F238E27FC236}">
                <a16:creationId xmlns:a16="http://schemas.microsoft.com/office/drawing/2014/main" id="{783C034D-BE31-5ACC-B0FD-9750EF11D3F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00" b="84400" l="5112" r="50958">
                        <a14:foregroundMark x1="48083" y1="46000" x2="48083" y2="46000"/>
                        <a14:foregroundMark x1="50958" y1="39600" x2="50958" y2="39600"/>
                        <a14:foregroundMark x1="17732" y1="61000" x2="17732" y2="61000"/>
                        <a14:backgroundMark x1="5911" y1="47000" x2="5911" y2="47000"/>
                        <a14:backgroundMark x1="5911" y1="58200" x2="5911" y2="58200"/>
                        <a14:backgroundMark x1="20447" y1="63400" x2="20447" y2="63400"/>
                        <a14:backgroundMark x1="19808" y1="62800" x2="19808" y2="62800"/>
                      </a14:backgroundRemoval>
                    </a14:imgEffect>
                  </a14:imgLayer>
                </a14:imgProps>
              </a:ext>
              <a:ext uri="{28A0092B-C50C-407E-A947-70E740481C1C}">
                <a14:useLocalDpi xmlns:a14="http://schemas.microsoft.com/office/drawing/2010/main" val="0"/>
              </a:ext>
            </a:extLst>
          </a:blip>
          <a:srcRect r="47992" b="6114"/>
          <a:stretch/>
        </p:blipFill>
        <p:spPr bwMode="auto">
          <a:xfrm>
            <a:off x="1" y="2003134"/>
            <a:ext cx="5818874" cy="8390003"/>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Đồ Họa Mạng di động Clip nghệ thuật thiết kế Hoa hình Ảnh thông Tin - chậu  hoa khôi png tải về - Miễn phí trong suốt Hoa png Tải về.">
            <a:extLst>
              <a:ext uri="{FF2B5EF4-FFF2-40B4-BE49-F238E27FC236}">
                <a16:creationId xmlns:a16="http://schemas.microsoft.com/office/drawing/2014/main" id="{81EE9EEA-0762-25AB-55B0-C4955917FB4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25" b="97125" l="10000" r="92222">
                        <a14:foregroundMark x1="42222" y1="7750" x2="42222" y2="7750"/>
                        <a14:foregroundMark x1="60889" y1="6625" x2="60889" y2="6625"/>
                        <a14:foregroundMark x1="89333" y1="20375" x2="89333" y2="20375"/>
                        <a14:foregroundMark x1="77778" y1="15875" x2="77778" y2="15875"/>
                        <a14:foregroundMark x1="80333" y1="19875" x2="80333" y2="19875"/>
                        <a14:foregroundMark x1="92444" y1="36625" x2="92444" y2="36625"/>
                        <a14:foregroundMark x1="91556" y1="39875" x2="91556" y2="39875"/>
                        <a14:foregroundMark x1="90778" y1="45250" x2="90778" y2="45250"/>
                        <a14:foregroundMark x1="88889" y1="55875" x2="88889" y2="55875"/>
                        <a14:foregroundMark x1="53778" y1="78375" x2="53778" y2="78375"/>
                        <a14:foregroundMark x1="52778" y1="76250" x2="53444" y2="93000"/>
                        <a14:foregroundMark x1="54778" y1="97125" x2="54778" y2="97125"/>
                        <a14:foregroundMark x1="24444" y1="14000" x2="24444" y2="14000"/>
                        <a14:foregroundMark x1="34111" y1="13375" x2="34111" y2="13375"/>
                        <a14:foregroundMark x1="45000" y1="7375" x2="45000" y2="7375"/>
                        <a14:foregroundMark x1="22889" y1="24000" x2="22889" y2="24000"/>
                        <a14:foregroundMark x1="21333" y1="26000" x2="21333" y2="26000"/>
                        <a14:foregroundMark x1="14222" y1="39625" x2="14222" y2="39625"/>
                        <a14:foregroundMark x1="14222" y1="43750" x2="14222" y2="43750"/>
                        <a14:foregroundMark x1="18444" y1="57500" x2="18444" y2="57500"/>
                        <a14:foregroundMark x1="59556" y1="16375" x2="61111" y2="21250"/>
                        <a14:foregroundMark x1="62778" y1="15500" x2="62889" y2="17875"/>
                        <a14:foregroundMark x1="65000" y1="34625" x2="60556" y2="44375"/>
                        <a14:foregroundMark x1="64222" y1="40125" x2="64556" y2="50750"/>
                        <a14:foregroundMark x1="63556" y1="38250" x2="59444" y2="51125"/>
                        <a14:foregroundMark x1="63889" y1="36875" x2="67222" y2="44125"/>
                        <a14:foregroundMark x1="64556" y1="30500" x2="71444" y2="50125"/>
                        <a14:foregroundMark x1="59556" y1="11875" x2="66111" y2="30250"/>
                        <a14:foregroundMark x1="54222" y1="18500" x2="59444" y2="48250"/>
                        <a14:foregroundMark x1="62889" y1="32625" x2="69333" y2="53500"/>
                        <a14:foregroundMark x1="67444" y1="36000" x2="77000" y2="60125"/>
                        <a14:foregroundMark x1="77000" y1="60125" x2="77000" y2="60125"/>
                        <a14:foregroundMark x1="58889" y1="42875" x2="64000" y2="64000"/>
                        <a14:foregroundMark x1="64000" y1="64000" x2="63667" y2="63625"/>
                        <a14:foregroundMark x1="56333" y1="14750" x2="61000" y2="27375"/>
                        <a14:foregroundMark x1="38778" y1="12375" x2="42889" y2="27750"/>
                      </a14:backgroundRemoval>
                    </a14:imgEffect>
                  </a14:imgLayer>
                </a14:imgProps>
              </a:ext>
              <a:ext uri="{28A0092B-C50C-407E-A947-70E740481C1C}">
                <a14:useLocalDpi xmlns:a14="http://schemas.microsoft.com/office/drawing/2010/main" val="0"/>
              </a:ext>
            </a:extLst>
          </a:blip>
          <a:srcRect/>
          <a:stretch>
            <a:fillRect/>
          </a:stretch>
        </p:blipFill>
        <p:spPr bwMode="auto">
          <a:xfrm>
            <a:off x="11562194" y="3387443"/>
            <a:ext cx="7339913" cy="652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9608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E7BDB2F-ECD2-872D-77E1-878AE4C4D9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9056" y="2200276"/>
            <a:ext cx="2762153" cy="4877771"/>
          </a:xfrm>
          <a:prstGeom prst="rect">
            <a:avLst/>
          </a:prstGeom>
        </p:spPr>
      </p:pic>
      <p:pic>
        <p:nvPicPr>
          <p:cNvPr id="2" name="Picture 1">
            <a:extLst>
              <a:ext uri="{FF2B5EF4-FFF2-40B4-BE49-F238E27FC236}">
                <a16:creationId xmlns:a16="http://schemas.microsoft.com/office/drawing/2014/main" id="{F72803A7-2E8C-AA00-33DD-42E3D363078A}"/>
              </a:ext>
            </a:extLst>
          </p:cNvPr>
          <p:cNvPicPr>
            <a:picLocks noChangeAspect="1"/>
          </p:cNvPicPr>
          <p:nvPr/>
        </p:nvPicPr>
        <p:blipFill>
          <a:blip r:embed="rId3"/>
          <a:stretch>
            <a:fillRect/>
          </a:stretch>
        </p:blipFill>
        <p:spPr>
          <a:xfrm>
            <a:off x="3837082" y="2857500"/>
            <a:ext cx="10613835" cy="5105400"/>
          </a:xfrm>
          <a:prstGeom prst="rect">
            <a:avLst/>
          </a:prstGeom>
        </p:spPr>
      </p:pic>
    </p:spTree>
    <p:extLst>
      <p:ext uri="{BB962C8B-B14F-4D97-AF65-F5344CB8AC3E}">
        <p14:creationId xmlns:p14="http://schemas.microsoft.com/office/powerpoint/2010/main" val="35275632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EA4AB500-441C-FDBB-7196-043E5DE3F0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482" r="41853" b="2156"/>
          <a:stretch/>
        </p:blipFill>
        <p:spPr>
          <a:xfrm rot="16200000">
            <a:off x="15916278" y="7915277"/>
            <a:ext cx="1816968" cy="2926478"/>
          </a:xfrm>
          <a:prstGeom prst="rect">
            <a:avLst/>
          </a:prstGeom>
        </p:spPr>
      </p:pic>
      <p:pic>
        <p:nvPicPr>
          <p:cNvPr id="9" name="图片 16">
            <a:extLst>
              <a:ext uri="{FF2B5EF4-FFF2-40B4-BE49-F238E27FC236}">
                <a16:creationId xmlns:a16="http://schemas.microsoft.com/office/drawing/2014/main" id="{FFF1B5EC-4E0D-7892-CD00-9D037F6A33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64919"/>
            <a:ext cx="4043262" cy="2178068"/>
          </a:xfrm>
          <a:prstGeom prst="rect">
            <a:avLst/>
          </a:prstGeom>
        </p:spPr>
      </p:pic>
      <p:pic>
        <p:nvPicPr>
          <p:cNvPr id="10" name="图片 16">
            <a:extLst>
              <a:ext uri="{FF2B5EF4-FFF2-40B4-BE49-F238E27FC236}">
                <a16:creationId xmlns:a16="http://schemas.microsoft.com/office/drawing/2014/main" id="{299CF0EE-139E-0A40-82AD-2F89225F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522" y="8153702"/>
            <a:ext cx="4043262" cy="2178068"/>
          </a:xfrm>
          <a:prstGeom prst="rect">
            <a:avLst/>
          </a:prstGeom>
        </p:spPr>
      </p:pic>
      <p:grpSp>
        <p:nvGrpSpPr>
          <p:cNvPr id="5" name="Group 4">
            <a:extLst>
              <a:ext uri="{FF2B5EF4-FFF2-40B4-BE49-F238E27FC236}">
                <a16:creationId xmlns:a16="http://schemas.microsoft.com/office/drawing/2014/main" id="{FED3E9A4-92FF-4D79-DC03-E607D291A533}"/>
              </a:ext>
            </a:extLst>
          </p:cNvPr>
          <p:cNvGrpSpPr/>
          <p:nvPr/>
        </p:nvGrpSpPr>
        <p:grpSpPr>
          <a:xfrm>
            <a:off x="6928155" y="1438280"/>
            <a:ext cx="4431690" cy="1889283"/>
            <a:chOff x="3657600" y="2247900"/>
            <a:chExt cx="4431690" cy="1889283"/>
          </a:xfrm>
        </p:grpSpPr>
        <p:sp>
          <p:nvSpPr>
            <p:cNvPr id="2" name="TextBox 1">
              <a:extLst>
                <a:ext uri="{FF2B5EF4-FFF2-40B4-BE49-F238E27FC236}">
                  <a16:creationId xmlns:a16="http://schemas.microsoft.com/office/drawing/2014/main" id="{7A457AE2-C1F2-F5F0-7E12-71741CF8F9ED}"/>
                </a:ext>
              </a:extLst>
            </p:cNvPr>
            <p:cNvSpPr txBox="1"/>
            <p:nvPr/>
          </p:nvSpPr>
          <p:spPr>
            <a:xfrm>
              <a:off x="3657600" y="2247900"/>
              <a:ext cx="4427815" cy="1862048"/>
            </a:xfrm>
            <a:prstGeom prst="rect">
              <a:avLst/>
            </a:prstGeom>
            <a:noFill/>
          </p:spPr>
          <p:txBody>
            <a:bodyPr wrap="none" rtlCol="0">
              <a:spAutoFit/>
            </a:bodyPr>
            <a:lstStyle/>
            <a:p>
              <a:r>
                <a:rPr lang="en-GB" sz="11500" b="1" err="1">
                  <a:ln w="317500">
                    <a:solidFill>
                      <a:schemeClr val="bg1"/>
                    </a:solidFill>
                  </a:ln>
                  <a:effectLst>
                    <a:outerShdw dist="38100" dir="5400000" algn="t" rotWithShape="0">
                      <a:prstClr val="black"/>
                    </a:outerShdw>
                  </a:effectLst>
                  <a:latin typeface="#9Slide05 SFU Belle" panose="00000400000000000000" pitchFamily="2" charset="-93"/>
                </a:rPr>
                <a:t>Bài</a:t>
              </a:r>
              <a:r>
                <a:rPr lang="en-GB" sz="11500" b="1">
                  <a:ln w="317500">
                    <a:solidFill>
                      <a:schemeClr val="bg1"/>
                    </a:solidFill>
                  </a:ln>
                  <a:effectLst>
                    <a:outerShdw dist="38100" dir="5400000" algn="t" rotWithShape="0">
                      <a:prstClr val="black"/>
                    </a:outerShdw>
                  </a:effectLst>
                  <a:latin typeface="#9Slide05 SFU Belle" panose="00000400000000000000" pitchFamily="2" charset="-93"/>
                </a:rPr>
                <a:t> 22</a:t>
              </a:r>
              <a:endParaRPr lang="vi-VN" sz="11500" b="1" dirty="0">
                <a:ln w="317500">
                  <a:solidFill>
                    <a:schemeClr val="bg1"/>
                  </a:solidFill>
                </a:ln>
                <a:effectLst>
                  <a:outerShdw dist="38100" dir="5400000" algn="t" rotWithShape="0">
                    <a:prstClr val="black"/>
                  </a:outerShdw>
                </a:effectLst>
                <a:latin typeface="#9Slide05 SFU Belle" panose="00000400000000000000" pitchFamily="2" charset="-93"/>
              </a:endParaRPr>
            </a:p>
          </p:txBody>
        </p:sp>
        <p:sp>
          <p:nvSpPr>
            <p:cNvPr id="4" name="TextBox 3">
              <a:extLst>
                <a:ext uri="{FF2B5EF4-FFF2-40B4-BE49-F238E27FC236}">
                  <a16:creationId xmlns:a16="http://schemas.microsoft.com/office/drawing/2014/main" id="{F6A85B36-A73A-D2A1-2A6E-B89A9CA66A70}"/>
                </a:ext>
              </a:extLst>
            </p:cNvPr>
            <p:cNvSpPr txBox="1"/>
            <p:nvPr/>
          </p:nvSpPr>
          <p:spPr>
            <a:xfrm>
              <a:off x="3661475" y="2275135"/>
              <a:ext cx="4427815" cy="1862048"/>
            </a:xfrm>
            <a:prstGeom prst="rect">
              <a:avLst/>
            </a:prstGeom>
            <a:noFill/>
          </p:spPr>
          <p:txBody>
            <a:bodyPr wrap="none" rtlCol="0">
              <a:spAutoFit/>
            </a:bodyPr>
            <a:lstStyle/>
            <a:p>
              <a:r>
                <a:rPr lang="en-GB" sz="11500" b="1" err="1">
                  <a:latin typeface="#9Slide05 SFU Belle" panose="00000400000000000000" pitchFamily="2" charset="-93"/>
                </a:rPr>
                <a:t>Bài</a:t>
              </a:r>
              <a:r>
                <a:rPr lang="en-GB" sz="11500" b="1">
                  <a:latin typeface="#9Slide05 SFU Belle" panose="00000400000000000000" pitchFamily="2" charset="-93"/>
                </a:rPr>
                <a:t> 22</a:t>
              </a:r>
              <a:endParaRPr lang="vi-VN" sz="11500" b="1" dirty="0">
                <a:latin typeface="#9Slide05 SFU Belle" panose="00000400000000000000" pitchFamily="2" charset="-93"/>
              </a:endParaRPr>
            </a:p>
          </p:txBody>
        </p:sp>
      </p:grpSp>
      <p:grpSp>
        <p:nvGrpSpPr>
          <p:cNvPr id="12" name="Group 11">
            <a:extLst>
              <a:ext uri="{FF2B5EF4-FFF2-40B4-BE49-F238E27FC236}">
                <a16:creationId xmlns:a16="http://schemas.microsoft.com/office/drawing/2014/main" id="{87FB29DE-544C-9BA3-4D71-849F635B5F25}"/>
              </a:ext>
            </a:extLst>
          </p:cNvPr>
          <p:cNvGrpSpPr/>
          <p:nvPr/>
        </p:nvGrpSpPr>
        <p:grpSpPr>
          <a:xfrm>
            <a:off x="2021631" y="3490249"/>
            <a:ext cx="15619253" cy="3663709"/>
            <a:chOff x="2021630" y="3765927"/>
            <a:chExt cx="15619253" cy="3663709"/>
          </a:xfrm>
        </p:grpSpPr>
        <p:pic>
          <p:nvPicPr>
            <p:cNvPr id="27" name="图片 26">
              <a:extLst>
                <a:ext uri="{FF2B5EF4-FFF2-40B4-BE49-F238E27FC236}">
                  <a16:creationId xmlns:a16="http://schemas.microsoft.com/office/drawing/2014/main" id="{2696844C-4367-C9C3-DC68-7FA92C58F2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734" b="73621"/>
            <a:stretch/>
          </p:blipFill>
          <p:spPr>
            <a:xfrm>
              <a:off x="16065701" y="3765927"/>
              <a:ext cx="1575182" cy="1377573"/>
            </a:xfrm>
            <a:prstGeom prst="rect">
              <a:avLst/>
            </a:prstGeom>
          </p:spPr>
        </p:pic>
        <p:sp>
          <p:nvSpPr>
            <p:cNvPr id="7" name="TextBox 6">
              <a:extLst>
                <a:ext uri="{FF2B5EF4-FFF2-40B4-BE49-F238E27FC236}">
                  <a16:creationId xmlns:a16="http://schemas.microsoft.com/office/drawing/2014/main" id="{9F68C84D-052D-C5E0-E67F-75307A90C460}"/>
                </a:ext>
              </a:extLst>
            </p:cNvPr>
            <p:cNvSpPr txBox="1"/>
            <p:nvPr/>
          </p:nvSpPr>
          <p:spPr>
            <a:xfrm>
              <a:off x="2021630" y="3765927"/>
              <a:ext cx="15047169" cy="3631763"/>
            </a:xfrm>
            <a:prstGeom prst="rect">
              <a:avLst/>
            </a:prstGeom>
            <a:noFill/>
          </p:spPr>
          <p:txBody>
            <a:bodyPr wrap="square">
              <a:spAutoFit/>
            </a:bodyPr>
            <a:lstStyle/>
            <a:p>
              <a:pPr algn="ctr"/>
              <a:r>
                <a:rPr lang="vi-VN" sz="11500" b="0" i="0">
                  <a:ln w="317500">
                    <a:solidFill>
                      <a:schemeClr val="bg1"/>
                    </a:solidFill>
                  </a:ln>
                  <a:gradFill>
                    <a:gsLst>
                      <a:gs pos="44000">
                        <a:srgbClr val="FFC000"/>
                      </a:gs>
                      <a:gs pos="37000">
                        <a:srgbClr val="00B050"/>
                      </a:gs>
                    </a:gsLst>
                    <a:lin ang="5400000" scaled="1"/>
                  </a:gradFill>
                  <a:effectLst/>
                  <a:latin typeface="#9Slide07 Cadena" panose="02000503000000020004" pitchFamily="2" charset="-93"/>
                </a:rPr>
                <a:t>DÂN SỐ VÀ CÁC CHỦNG TỘC TRÊN THẾ GIỚI </a:t>
              </a:r>
              <a:endParaRPr lang="vi-VN" sz="11500" b="0" i="0" dirty="0">
                <a:ln w="317500">
                  <a:solidFill>
                    <a:schemeClr val="bg1"/>
                  </a:solidFill>
                </a:ln>
                <a:gradFill>
                  <a:gsLst>
                    <a:gs pos="44000">
                      <a:srgbClr val="FFC000"/>
                    </a:gs>
                    <a:gs pos="37000">
                      <a:srgbClr val="00B050"/>
                    </a:gs>
                  </a:gsLst>
                  <a:lin ang="5400000" scaled="1"/>
                </a:gradFill>
                <a:effectLst/>
                <a:latin typeface="#9Slide07 Cadena" panose="02000503000000020004" pitchFamily="2" charset="-93"/>
              </a:endParaRPr>
            </a:p>
          </p:txBody>
        </p:sp>
        <p:sp>
          <p:nvSpPr>
            <p:cNvPr id="11" name="TextBox 10">
              <a:extLst>
                <a:ext uri="{FF2B5EF4-FFF2-40B4-BE49-F238E27FC236}">
                  <a16:creationId xmlns:a16="http://schemas.microsoft.com/office/drawing/2014/main" id="{B6929E5F-FB62-EEE6-7588-692868C342B5}"/>
                </a:ext>
              </a:extLst>
            </p:cNvPr>
            <p:cNvSpPr txBox="1"/>
            <p:nvPr/>
          </p:nvSpPr>
          <p:spPr>
            <a:xfrm>
              <a:off x="2021630" y="3797873"/>
              <a:ext cx="15047169" cy="3631763"/>
            </a:xfrm>
            <a:prstGeom prst="rect">
              <a:avLst/>
            </a:prstGeom>
            <a:noFill/>
          </p:spPr>
          <p:txBody>
            <a:bodyPr wrap="square">
              <a:spAutoFit/>
            </a:bodyPr>
            <a:lstStyle/>
            <a:p>
              <a:pPr algn="ctr"/>
              <a:r>
                <a:rPr lang="vi-VN" sz="11500" b="0" i="0">
                  <a:gradFill>
                    <a:gsLst>
                      <a:gs pos="58000">
                        <a:srgbClr val="FFC000"/>
                      </a:gs>
                      <a:gs pos="68000">
                        <a:srgbClr val="00B050"/>
                      </a:gs>
                    </a:gsLst>
                    <a:lin ang="5400000" scaled="1"/>
                  </a:gradFill>
                  <a:effectLst/>
                  <a:latin typeface="#9Slide07 Cadena" panose="02000503000000020004" pitchFamily="2" charset="-93"/>
                </a:rPr>
                <a:t>DÂN SỐ VÀ CÁC CHỦNG TỘC TRÊN THẾ GIỚI </a:t>
              </a:r>
              <a:endParaRPr lang="vi-VN" sz="11500" b="0" i="0" dirty="0">
                <a:gradFill>
                  <a:gsLst>
                    <a:gs pos="58000">
                      <a:srgbClr val="FFC000"/>
                    </a:gs>
                    <a:gs pos="68000">
                      <a:srgbClr val="00B050"/>
                    </a:gs>
                  </a:gsLst>
                  <a:lin ang="5400000" scaled="1"/>
                </a:gradFill>
                <a:effectLst/>
                <a:latin typeface="#9Slide07 Cadena" panose="02000503000000020004" pitchFamily="2" charset="-93"/>
              </a:endParaRPr>
            </a:p>
          </p:txBody>
        </p:sp>
      </p:grpSp>
      <p:sp>
        <p:nvSpPr>
          <p:cNvPr id="14" name="TextBox 13">
            <a:extLst>
              <a:ext uri="{FF2B5EF4-FFF2-40B4-BE49-F238E27FC236}">
                <a16:creationId xmlns:a16="http://schemas.microsoft.com/office/drawing/2014/main" id="{A74BABBC-3F55-E247-D231-19B20AB6AC1C}"/>
              </a:ext>
            </a:extLst>
          </p:cNvPr>
          <p:cNvSpPr txBox="1"/>
          <p:nvPr/>
        </p:nvSpPr>
        <p:spPr>
          <a:xfrm>
            <a:off x="8077200" y="7498046"/>
            <a:ext cx="2674130" cy="1323439"/>
          </a:xfrm>
          <a:prstGeom prst="rect">
            <a:avLst/>
          </a:prstGeom>
          <a:noFill/>
        </p:spPr>
        <p:txBody>
          <a:bodyPr wrap="none" rtlCol="0">
            <a:spAutoFit/>
          </a:bodyPr>
          <a:lstStyle/>
          <a:p>
            <a:r>
              <a:rPr lang="en-GB" sz="8000" b="1" dirty="0" err="1">
                <a:latin typeface="#9Slide05 SFU Belle" panose="00000400000000000000" pitchFamily="2" charset="-93"/>
              </a:rPr>
              <a:t>Tiết</a:t>
            </a:r>
            <a:r>
              <a:rPr lang="en-GB" sz="8000" b="1" dirty="0">
                <a:latin typeface="#9Slide05 SFU Belle" panose="00000400000000000000" pitchFamily="2" charset="-93"/>
              </a:rPr>
              <a:t> 1</a:t>
            </a:r>
            <a:endParaRPr lang="vi-VN" sz="8000" b="1" dirty="0">
              <a:latin typeface="#9Slide05 SFU Belle" panose="00000400000000000000" pitchFamily="2" charset="-93"/>
            </a:endParaRPr>
          </a:p>
        </p:txBody>
      </p:sp>
    </p:spTree>
  </p:cSld>
  <p:clrMapOvr>
    <a:masterClrMapping/>
  </p:clrMapOvr>
  <p:transition spd="slow">
    <p:comb/>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2" y="2"/>
            <a:ext cx="18288000" cy="751368"/>
          </a:xfrm>
          <a:prstGeom prst="rect">
            <a:avLst/>
          </a:prstGeom>
        </p:spPr>
      </p:pic>
      <p:grpSp>
        <p:nvGrpSpPr>
          <p:cNvPr id="5" name="Group 4">
            <a:extLst>
              <a:ext uri="{FF2B5EF4-FFF2-40B4-BE49-F238E27FC236}">
                <a16:creationId xmlns:a16="http://schemas.microsoft.com/office/drawing/2014/main" id="{473FAA9F-72DF-48A0-A0D0-DCA2C6C5C2A0}"/>
              </a:ext>
            </a:extLst>
          </p:cNvPr>
          <p:cNvGrpSpPr/>
          <p:nvPr/>
        </p:nvGrpSpPr>
        <p:grpSpPr>
          <a:xfrm>
            <a:off x="5715000" y="-342900"/>
            <a:ext cx="7444461" cy="3320812"/>
            <a:chOff x="6094374" y="30406"/>
            <a:chExt cx="7444461" cy="3320812"/>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3498">
              <a:off x="6094374" y="30406"/>
              <a:ext cx="7444461" cy="3320812"/>
            </a:xfrm>
            <a:prstGeom prst="rect">
              <a:avLst/>
            </a:prstGeom>
          </p:spPr>
        </p:pic>
        <p:sp>
          <p:nvSpPr>
            <p:cNvPr id="2" name="TextBox 1">
              <a:extLst>
                <a:ext uri="{FF2B5EF4-FFF2-40B4-BE49-F238E27FC236}">
                  <a16:creationId xmlns:a16="http://schemas.microsoft.com/office/drawing/2014/main" id="{5D72C219-E976-4756-6011-F156D8B055C5}"/>
                </a:ext>
              </a:extLst>
            </p:cNvPr>
            <p:cNvSpPr txBox="1"/>
            <p:nvPr/>
          </p:nvSpPr>
          <p:spPr>
            <a:xfrm>
              <a:off x="7315200" y="1171108"/>
              <a:ext cx="4611054" cy="1446550"/>
            </a:xfrm>
            <a:prstGeom prst="rect">
              <a:avLst/>
            </a:prstGeom>
            <a:noFill/>
          </p:spPr>
          <p:txBody>
            <a:bodyPr wrap="square" rtlCol="0">
              <a:spAutoFit/>
            </a:bodyPr>
            <a:lstStyle/>
            <a:p>
              <a:pPr algn="ctr"/>
              <a:r>
                <a:rPr lang="en-US" sz="8800" b="1">
                  <a:solidFill>
                    <a:srgbClr val="FF0000"/>
                  </a:solidFill>
                  <a:latin typeface="iCiel Ciaobella" pitchFamily="50" charset="0"/>
                </a:rPr>
                <a:t>Mục tiêu </a:t>
              </a:r>
            </a:p>
          </p:txBody>
        </p:sp>
      </p:grpSp>
      <p:sp>
        <p:nvSpPr>
          <p:cNvPr id="9" name="TextBox 8">
            <a:extLst>
              <a:ext uri="{FF2B5EF4-FFF2-40B4-BE49-F238E27FC236}">
                <a16:creationId xmlns:a16="http://schemas.microsoft.com/office/drawing/2014/main" id="{ACA872E7-C566-4C32-8913-713ADCA110CD}"/>
              </a:ext>
            </a:extLst>
          </p:cNvPr>
          <p:cNvSpPr txBox="1"/>
          <p:nvPr/>
        </p:nvSpPr>
        <p:spPr>
          <a:xfrm>
            <a:off x="691072" y="3064143"/>
            <a:ext cx="8071928" cy="3046988"/>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lgn="just">
              <a:buFont typeface="Arial" panose="020B0604020202020204" pitchFamily="34" charset="0"/>
              <a:buChar char="•"/>
            </a:pPr>
            <a:r>
              <a:rPr lang="vi-VN" sz="4800" b="1">
                <a:solidFill>
                  <a:srgbClr val="002060"/>
                </a:solidFill>
                <a:latin typeface="Calibri" panose="020F0502020204030204" pitchFamily="34" charset="0"/>
                <a:cs typeface="Calibri" panose="020F0502020204030204" pitchFamily="34" charset="0"/>
              </a:rPr>
              <a:t>Sử dụng được bảng số liệu dân số thế giới, so sánh được dân số giữa các</a:t>
            </a:r>
            <a:r>
              <a:rPr lang="en-US" sz="4800" b="1">
                <a:solidFill>
                  <a:srgbClr val="002060"/>
                </a:solidFill>
                <a:latin typeface="Calibri" panose="020F0502020204030204" pitchFamily="34" charset="0"/>
                <a:cs typeface="Calibri" panose="020F0502020204030204" pitchFamily="34" charset="0"/>
              </a:rPr>
              <a:t> </a:t>
            </a:r>
            <a:r>
              <a:rPr lang="vi-VN" sz="4800" b="1">
                <a:solidFill>
                  <a:srgbClr val="002060"/>
                </a:solidFill>
                <a:latin typeface="Calibri" panose="020F0502020204030204" pitchFamily="34" charset="0"/>
                <a:cs typeface="Calibri" panose="020F0502020204030204" pitchFamily="34" charset="0"/>
              </a:rPr>
              <a:t>châu lục trên thế giới.</a:t>
            </a:r>
            <a:endParaRPr lang="en-US" sz="4800" b="1">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66495E8-796F-44AC-86A5-52163665948F}"/>
              </a:ext>
            </a:extLst>
          </p:cNvPr>
          <p:cNvSpPr txBox="1"/>
          <p:nvPr/>
        </p:nvSpPr>
        <p:spPr>
          <a:xfrm>
            <a:off x="9525002" y="3064143"/>
            <a:ext cx="8071928" cy="3046988"/>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lgn="just">
              <a:buFont typeface="Arial" panose="020B0604020202020204" pitchFamily="34" charset="0"/>
              <a:buChar char="•"/>
            </a:pPr>
            <a:r>
              <a:rPr lang="vi-VN" sz="4800" b="1">
                <a:solidFill>
                  <a:srgbClr val="00B050"/>
                </a:solidFill>
                <a:latin typeface="Calibri" panose="020F0502020204030204" pitchFamily="34" charset="0"/>
                <a:cs typeface="Calibri" panose="020F0502020204030204" pitchFamily="34" charset="0"/>
              </a:rPr>
              <a:t>Kể được tên và mô tả được những nét chính về ngoại hình của các chủng tộc</a:t>
            </a:r>
            <a:r>
              <a:rPr lang="en-US" sz="4800" b="1">
                <a:solidFill>
                  <a:srgbClr val="00B050"/>
                </a:solidFill>
                <a:latin typeface="Calibri" panose="020F0502020204030204" pitchFamily="34" charset="0"/>
                <a:cs typeface="Calibri" panose="020F0502020204030204" pitchFamily="34" charset="0"/>
              </a:rPr>
              <a:t> </a:t>
            </a:r>
            <a:r>
              <a:rPr lang="vi-VN" sz="4800" b="1">
                <a:solidFill>
                  <a:srgbClr val="00B050"/>
                </a:solidFill>
                <a:latin typeface="Calibri" panose="020F0502020204030204" pitchFamily="34" charset="0"/>
                <a:cs typeface="Calibri" panose="020F0502020204030204" pitchFamily="34" charset="0"/>
              </a:rPr>
              <a:t>trên thế giới.</a:t>
            </a:r>
            <a:endParaRPr lang="en-US" sz="4800" b="1">
              <a:solidFill>
                <a:srgbClr val="00B05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4F34537-6E44-4BF3-83AB-2809010207D7}"/>
              </a:ext>
            </a:extLst>
          </p:cNvPr>
          <p:cNvSpPr txBox="1"/>
          <p:nvPr/>
        </p:nvSpPr>
        <p:spPr>
          <a:xfrm>
            <a:off x="691072" y="6667500"/>
            <a:ext cx="8071928" cy="3046988"/>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lgn="just">
              <a:buFont typeface="Arial" panose="020B0604020202020204" pitchFamily="34" charset="0"/>
              <a:buChar char="•"/>
            </a:pPr>
            <a:r>
              <a:rPr lang="vi-VN" sz="4800" b="1">
                <a:solidFill>
                  <a:srgbClr val="EB4F67"/>
                </a:solidFill>
                <a:latin typeface="Calibri" panose="020F0502020204030204" pitchFamily="34" charset="0"/>
                <a:cs typeface="Calibri" panose="020F0502020204030204" pitchFamily="34" charset="0"/>
              </a:rPr>
              <a:t>Sử dụng được lược đồ và trình bày được sự phân bố của các chủng tộc trên</a:t>
            </a:r>
            <a:r>
              <a:rPr lang="en-US" sz="4800" b="1">
                <a:solidFill>
                  <a:srgbClr val="EB4F67"/>
                </a:solidFill>
                <a:latin typeface="Calibri" panose="020F0502020204030204" pitchFamily="34" charset="0"/>
                <a:cs typeface="Calibri" panose="020F0502020204030204" pitchFamily="34" charset="0"/>
              </a:rPr>
              <a:t> </a:t>
            </a:r>
            <a:r>
              <a:rPr lang="vi-VN" sz="4800" b="1">
                <a:solidFill>
                  <a:srgbClr val="EB4F67"/>
                </a:solidFill>
                <a:latin typeface="Calibri" panose="020F0502020204030204" pitchFamily="34" charset="0"/>
                <a:cs typeface="Calibri" panose="020F0502020204030204" pitchFamily="34" charset="0"/>
              </a:rPr>
              <a:t>thế giới.</a:t>
            </a:r>
            <a:endParaRPr lang="en-US" sz="4800" b="1">
              <a:solidFill>
                <a:srgbClr val="EB4F67"/>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4341F56-CBBE-4E33-B0D8-B7B609DD5494}"/>
              </a:ext>
            </a:extLst>
          </p:cNvPr>
          <p:cNvSpPr txBox="1"/>
          <p:nvPr/>
        </p:nvSpPr>
        <p:spPr>
          <a:xfrm>
            <a:off x="9754611" y="7036832"/>
            <a:ext cx="7842317" cy="2308324"/>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lgn="just">
              <a:buFont typeface="Arial" panose="020B0604020202020204" pitchFamily="34" charset="0"/>
              <a:buChar char="•"/>
            </a:pPr>
            <a:r>
              <a:rPr lang="vi-VN" sz="4800" b="1">
                <a:solidFill>
                  <a:srgbClr val="7030A0"/>
                </a:solidFill>
                <a:latin typeface="Calibri" panose="020F0502020204030204" pitchFamily="34" charset="0"/>
                <a:cs typeface="Calibri" panose="020F0502020204030204" pitchFamily="34" charset="0"/>
              </a:rPr>
              <a:t>Biết ứng xử phù hợp thể hiện thái độ tôn trọng sự khác biệt chủng tộc</a:t>
            </a:r>
            <a:endParaRPr lang="en-US" sz="4800" b="1">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65287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E7BDB2F-ECD2-872D-77E1-878AE4C4D9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9056" y="2200276"/>
            <a:ext cx="2762153" cy="4877771"/>
          </a:xfrm>
          <a:prstGeom prst="rect">
            <a:avLst/>
          </a:prstGeom>
        </p:spPr>
      </p:pic>
      <p:pic>
        <p:nvPicPr>
          <p:cNvPr id="6" name="Picture 5">
            <a:extLst>
              <a:ext uri="{FF2B5EF4-FFF2-40B4-BE49-F238E27FC236}">
                <a16:creationId xmlns:a16="http://schemas.microsoft.com/office/drawing/2014/main" id="{545CEFD7-5064-2FA2-675F-D92C665B65D0}"/>
              </a:ext>
            </a:extLst>
          </p:cNvPr>
          <p:cNvPicPr>
            <a:picLocks noChangeAspect="1"/>
          </p:cNvPicPr>
          <p:nvPr/>
        </p:nvPicPr>
        <p:blipFill>
          <a:blip r:embed="rId3"/>
          <a:stretch>
            <a:fillRect/>
          </a:stretch>
        </p:blipFill>
        <p:spPr>
          <a:xfrm>
            <a:off x="5522662" y="2205551"/>
            <a:ext cx="7242675" cy="6428789"/>
          </a:xfrm>
          <a:prstGeom prst="rect">
            <a:avLst/>
          </a:prstGeom>
        </p:spPr>
      </p:pic>
    </p:spTree>
    <p:extLst>
      <p:ext uri="{BB962C8B-B14F-4D97-AF65-F5344CB8AC3E}">
        <p14:creationId xmlns:p14="http://schemas.microsoft.com/office/powerpoint/2010/main" val="12317703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470169-5831-5E06-2544-57E84BC6D9E8}"/>
              </a:ext>
            </a:extLst>
          </p:cNvPr>
          <p:cNvSpPr txBox="1"/>
          <p:nvPr/>
        </p:nvSpPr>
        <p:spPr>
          <a:xfrm>
            <a:off x="2191003" y="1028700"/>
            <a:ext cx="13905993" cy="1962885"/>
          </a:xfrm>
          <a:prstGeom prst="rect">
            <a:avLst/>
          </a:prstGeom>
          <a:noFill/>
        </p:spPr>
        <p:txBody>
          <a:bodyPr wrap="square" rtlCol="0">
            <a:spAutoFit/>
          </a:bodyPr>
          <a:lstStyle/>
          <a:p>
            <a:pPr algn="ctr" defTabSz="1371600"/>
            <a:r>
              <a:rPr lang="vi-VN" sz="6000" b="1">
                <a:solidFill>
                  <a:srgbClr val="5B9BD5">
                    <a:lumMod val="50000"/>
                  </a:srgbClr>
                </a:solidFill>
                <a:latin typeface="Cambria" panose="02040503050406030204" pitchFamily="18" charset="0"/>
                <a:ea typeface="Cambria" panose="02040503050406030204" pitchFamily="18" charset="0"/>
              </a:rPr>
              <a:t>Quan sát hình 1, hãy chia sẻ hiểu biết của em về dân số thế giới hiện nay.</a:t>
            </a:r>
            <a:endParaRPr lang="en-US" sz="6000" b="1" dirty="0">
              <a:solidFill>
                <a:srgbClr val="5B9BD5">
                  <a:lumMod val="50000"/>
                </a:srgb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7886B14-540D-45B0-98EF-A3272164A94E}"/>
              </a:ext>
            </a:extLst>
          </p:cNvPr>
          <p:cNvPicPr>
            <a:picLocks noChangeAspect="1"/>
          </p:cNvPicPr>
          <p:nvPr/>
        </p:nvPicPr>
        <p:blipFill rotWithShape="1">
          <a:blip r:embed="rId2">
            <a:extLst>
              <a:ext uri="{28A0092B-C50C-407E-A947-70E740481C1C}">
                <a14:useLocalDpi xmlns:a14="http://schemas.microsoft.com/office/drawing/2010/main" val="0"/>
              </a:ext>
            </a:extLst>
          </a:blip>
          <a:srcRect l="1282" t="849" r="1282"/>
          <a:stretch/>
        </p:blipFill>
        <p:spPr>
          <a:xfrm>
            <a:off x="3352799" y="3199109"/>
            <a:ext cx="11582400" cy="6089542"/>
          </a:xfrm>
          <a:prstGeom prst="roundRect">
            <a:avLst>
              <a:gd name="adj" fmla="val 13867"/>
            </a:avLst>
          </a:prstGeom>
        </p:spPr>
      </p:pic>
    </p:spTree>
    <p:extLst>
      <p:ext uri="{BB962C8B-B14F-4D97-AF65-F5344CB8AC3E}">
        <p14:creationId xmlns:p14="http://schemas.microsoft.com/office/powerpoint/2010/main" val="18684156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59959B-586B-4E19-9695-554FF81FD86C}"/>
              </a:ext>
            </a:extLst>
          </p:cNvPr>
          <p:cNvSpPr txBox="1"/>
          <p:nvPr/>
        </p:nvSpPr>
        <p:spPr>
          <a:xfrm>
            <a:off x="5638800" y="1104900"/>
            <a:ext cx="6467095" cy="1200329"/>
          </a:xfrm>
          <a:prstGeom prst="rect">
            <a:avLst/>
          </a:prstGeom>
          <a:noFill/>
        </p:spPr>
        <p:txBody>
          <a:bodyPr wrap="square" rtlCol="0">
            <a:spAutoFit/>
            <a:scene3d>
              <a:camera prst="orthographicFront"/>
              <a:lightRig rig="threePt" dir="t"/>
            </a:scene3d>
            <a:sp3d extrusionH="57150">
              <a:bevelT w="57150" h="38100" prst="artDeco"/>
            </a:sp3d>
          </a:bodyPr>
          <a:lstStyle/>
          <a:p>
            <a:pPr marL="1143000" indent="-1143000" algn="ctr">
              <a:buFont typeface="Wingdings" panose="05000000000000000000" pitchFamily="2" charset="2"/>
              <a:buChar char="v"/>
              <a:defRPr/>
            </a:pPr>
            <a:r>
              <a:rPr lang="en-US" sz="7200">
                <a:solidFill>
                  <a:srgbClr val="FF0000"/>
                </a:solidFill>
                <a:effectLst/>
                <a:latin typeface="SVN-Caprica Script" pitchFamily="2" charset="0"/>
              </a:rPr>
              <a:t>Mở rộng</a:t>
            </a:r>
            <a:endParaRPr lang="vi-VN" sz="7200" dirty="0">
              <a:solidFill>
                <a:srgbClr val="FF0000"/>
              </a:solidFill>
              <a:effectLst/>
              <a:latin typeface="SVN-Caprica Script" pitchFamily="2" charset="0"/>
            </a:endParaRPr>
          </a:p>
        </p:txBody>
      </p:sp>
      <p:sp>
        <p:nvSpPr>
          <p:cNvPr id="20" name="TextBox 19">
            <a:extLst>
              <a:ext uri="{FF2B5EF4-FFF2-40B4-BE49-F238E27FC236}">
                <a16:creationId xmlns:a16="http://schemas.microsoft.com/office/drawing/2014/main" id="{83AF2A4D-EDF8-4EC6-9084-3746728EB8CD}"/>
              </a:ext>
            </a:extLst>
          </p:cNvPr>
          <p:cNvSpPr txBox="1"/>
          <p:nvPr/>
        </p:nvSpPr>
        <p:spPr>
          <a:xfrm>
            <a:off x="990600" y="2322147"/>
            <a:ext cx="16306800" cy="6863417"/>
          </a:xfrm>
          <a:prstGeom prst="rect">
            <a:avLst/>
          </a:prstGeom>
          <a:noFill/>
        </p:spPr>
        <p:txBody>
          <a:bodyPr wrap="square" rtlCol="0">
            <a:spAutoFit/>
          </a:bodyPr>
          <a:lstStyle/>
          <a:p>
            <a:pPr algn="just" defTabSz="1371600"/>
            <a:r>
              <a:rPr lang="en-US" sz="4400" b="1">
                <a:solidFill>
                  <a:srgbClr val="5B9BD5">
                    <a:lumMod val="50000"/>
                  </a:srgbClr>
                </a:solidFill>
                <a:latin typeface="Cambria" panose="02040503050406030204" pitchFamily="18" charset="0"/>
                <a:ea typeface="Cambria" panose="02040503050406030204" pitchFamily="18" charset="0"/>
              </a:rPr>
              <a:t>	</a:t>
            </a:r>
            <a:r>
              <a:rPr lang="vi-VN" sz="4400" b="1">
                <a:solidFill>
                  <a:srgbClr val="5B9BD5">
                    <a:lumMod val="50000"/>
                  </a:srgbClr>
                </a:solidFill>
                <a:latin typeface="Cambria" panose="02040503050406030204" pitchFamily="18" charset="0"/>
                <a:ea typeface="Cambria" panose="02040503050406030204" pitchFamily="18" charset="0"/>
              </a:rPr>
              <a:t>	Vào ngày 11/7/1987, dân số thế giới chính thức 5 tỷ người với sự ra đời của cậu bé người Nam Tư Matej Gaspar. Ngày thế giới 5 tỷ người được coi là hồi chuông cảnh tỉnh, nhắc nhở mọi người trên trái đất về sự cạn kiệt tài nguyên, môi trường sống bị ô nhiễm, mất cân bằng sinh thái và các quyền của con người không đủ điều kiện để thực hiện. Đứng trước hiểm họa của “Bùng nổ dân số”, Diễn đàn Dân số Thế giới do Quỹ Dân số Liên Hợp Quốc (UNFPA) tổ chức tại Amsterdam (Thủ đô Hà Lan) tháng 11 năm 1989 đã quyết định lấy ngày 11/7 – ngày sinh của bé Matej Gaspar là Ngày Dân số Thế giới.</a:t>
            </a:r>
          </a:p>
        </p:txBody>
      </p:sp>
    </p:spTree>
    <p:extLst>
      <p:ext uri="{BB962C8B-B14F-4D97-AF65-F5344CB8AC3E}">
        <p14:creationId xmlns:p14="http://schemas.microsoft.com/office/powerpoint/2010/main" val="1398006124"/>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667">
                                      <p:stCondLst>
                                        <p:cond delay="0"/>
                                      </p:stCondLst>
                                      <p:iterate type="lt">
                                        <p:tmPct val="8000"/>
                                      </p:iterate>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210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8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210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E7BDB2F-ECD2-872D-77E1-878AE4C4D9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9056" y="2200276"/>
            <a:ext cx="2762153" cy="4877771"/>
          </a:xfrm>
          <a:prstGeom prst="rect">
            <a:avLst/>
          </a:prstGeom>
        </p:spPr>
      </p:pic>
      <p:pic>
        <p:nvPicPr>
          <p:cNvPr id="4" name="Picture 3">
            <a:extLst>
              <a:ext uri="{FF2B5EF4-FFF2-40B4-BE49-F238E27FC236}">
                <a16:creationId xmlns:a16="http://schemas.microsoft.com/office/drawing/2014/main" id="{57694192-DAE5-951D-760D-A72E01B17133}"/>
              </a:ext>
            </a:extLst>
          </p:cNvPr>
          <p:cNvPicPr>
            <a:picLocks noChangeAspect="1"/>
          </p:cNvPicPr>
          <p:nvPr/>
        </p:nvPicPr>
        <p:blipFill>
          <a:blip r:embed="rId3"/>
          <a:stretch>
            <a:fillRect/>
          </a:stretch>
        </p:blipFill>
        <p:spPr>
          <a:xfrm>
            <a:off x="4253156" y="1965850"/>
            <a:ext cx="9025911" cy="6831161"/>
          </a:xfrm>
          <a:prstGeom prst="rect">
            <a:avLst/>
          </a:prstGeom>
        </p:spPr>
      </p:pic>
    </p:spTree>
    <p:extLst>
      <p:ext uri="{BB962C8B-B14F-4D97-AF65-F5344CB8AC3E}">
        <p14:creationId xmlns:p14="http://schemas.microsoft.com/office/powerpoint/2010/main" val="32672434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D3B975D-3D1C-D7E9-E1A3-95E5889F1342}"/>
              </a:ext>
            </a:extLst>
          </p:cNvPr>
          <p:cNvSpPr/>
          <p:nvPr/>
        </p:nvSpPr>
        <p:spPr>
          <a:xfrm>
            <a:off x="6208443" y="948600"/>
            <a:ext cx="5424177" cy="1384995"/>
          </a:xfrm>
          <a:prstGeom prst="rect">
            <a:avLst/>
          </a:prstGeom>
          <a:noFill/>
        </p:spPr>
        <p:txBody>
          <a:bodyPr wrap="none" lIns="137160" tIns="68580" rIns="137160" bIns="68580">
            <a:spAutoFit/>
          </a:bodyPr>
          <a:lstStyle/>
          <a:p>
            <a:pPr algn="ctr" defTabSz="1371600"/>
            <a:r>
              <a:rPr lang="en-US" sz="8100" b="1">
                <a:ln w="22225">
                  <a:solidFill>
                    <a:srgbClr val="ED7D31"/>
                  </a:solidFill>
                  <a:prstDash val="solid"/>
                </a:ln>
                <a:solidFill>
                  <a:srgbClr val="FFFF00"/>
                </a:solidFill>
                <a:latin typeface="LNTH-Dinomiko" panose="02000500000000000000" pitchFamily="2" charset="0"/>
              </a:rPr>
              <a:t>Hoạt động 1:</a:t>
            </a:r>
          </a:p>
        </p:txBody>
      </p:sp>
      <p:sp>
        <p:nvSpPr>
          <p:cNvPr id="27" name="TextBox 26">
            <a:extLst>
              <a:ext uri="{FF2B5EF4-FFF2-40B4-BE49-F238E27FC236}">
                <a16:creationId xmlns:a16="http://schemas.microsoft.com/office/drawing/2014/main" id="{DB86CFA6-CE73-2B22-B0CA-427100D1F997}"/>
              </a:ext>
            </a:extLst>
          </p:cNvPr>
          <p:cNvSpPr txBox="1"/>
          <p:nvPr/>
        </p:nvSpPr>
        <p:spPr>
          <a:xfrm>
            <a:off x="4707352" y="2382172"/>
            <a:ext cx="8962653" cy="3636347"/>
          </a:xfrm>
          <a:prstGeom prst="snip2Diag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1371600"/>
            <a:r>
              <a:rPr lang="en-US" sz="9600">
                <a:solidFill>
                  <a:srgbClr val="ED7D31">
                    <a:lumMod val="50000"/>
                  </a:srgbClr>
                </a:solidFill>
                <a:latin typeface="#9Slide05 SVNClementine" panose="020F0502020204030203" pitchFamily="34" charset="0"/>
              </a:rPr>
              <a:t>Tìm hiểu về dân số thế giới</a:t>
            </a:r>
            <a:endParaRPr lang="en-US" sz="9600" dirty="0">
              <a:solidFill>
                <a:srgbClr val="ED7D31">
                  <a:lumMod val="50000"/>
                </a:srgbClr>
              </a:solidFill>
              <a:latin typeface="#9Slide05 SVNClementine" panose="020F0502020204030203" pitchFamily="34" charset="0"/>
            </a:endParaRPr>
          </a:p>
        </p:txBody>
      </p:sp>
      <p:pic>
        <p:nvPicPr>
          <p:cNvPr id="28" name="Picture 27">
            <a:hlinkClick r:id="rId3" action="ppaction://hlinksldjump"/>
            <a:extLst>
              <a:ext uri="{FF2B5EF4-FFF2-40B4-BE49-F238E27FC236}">
                <a16:creationId xmlns:a16="http://schemas.microsoft.com/office/drawing/2014/main" id="{38B56930-36F4-7812-00A6-C6A85A652A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584" t="13056" r="2916" b="2362"/>
          <a:stretch/>
        </p:blipFill>
        <p:spPr>
          <a:xfrm rot="20986584">
            <a:off x="296006" y="1695338"/>
            <a:ext cx="3328988" cy="3633251"/>
          </a:xfrm>
          <a:prstGeom prst="rect">
            <a:avLst/>
          </a:prstGeom>
        </p:spPr>
      </p:pic>
      <p:pic>
        <p:nvPicPr>
          <p:cNvPr id="29" name="图片 6">
            <a:extLst>
              <a:ext uri="{FF2B5EF4-FFF2-40B4-BE49-F238E27FC236}">
                <a16:creationId xmlns:a16="http://schemas.microsoft.com/office/drawing/2014/main" id="{17D6FC4A-D931-E55A-DE60-B9AD084B10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67336" y="1780226"/>
            <a:ext cx="3812987" cy="3812987"/>
          </a:xfrm>
          <a:prstGeom prst="rect">
            <a:avLst/>
          </a:prstGeom>
        </p:spPr>
      </p:pic>
      <p:pic>
        <p:nvPicPr>
          <p:cNvPr id="1026" name="Picture 2" descr="Cách dạy bé vẽ những đường viền trang trí cực đẹp và dễ học - Nấm">
            <a:extLst>
              <a:ext uri="{FF2B5EF4-FFF2-40B4-BE49-F238E27FC236}">
                <a16:creationId xmlns:a16="http://schemas.microsoft.com/office/drawing/2014/main" id="{108938C9-03BB-D136-76FA-29D11B26322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4240" b="62212" l="9153" r="92449">
                        <a14:foregroundMark x1="9382" y1="53917" x2="9382" y2="53917"/>
                        <a14:foregroundMark x1="92449" y1="54378" x2="92449" y2="54378"/>
                      </a14:backgroundRemoval>
                    </a14:imgEffect>
                  </a14:imgLayer>
                </a14:imgProps>
              </a:ext>
              <a:ext uri="{28A0092B-C50C-407E-A947-70E740481C1C}">
                <a14:useLocalDpi xmlns:a14="http://schemas.microsoft.com/office/drawing/2010/main" val="0"/>
              </a:ext>
            </a:extLst>
          </a:blip>
          <a:srcRect t="42319" b="35253"/>
          <a:stretch/>
        </p:blipFill>
        <p:spPr bwMode="auto">
          <a:xfrm>
            <a:off x="-221458" y="-267220"/>
            <a:ext cx="6243638" cy="13907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ách dạy bé vẽ những đường viền trang trí cực đẹp và dễ học - Nấm">
            <a:extLst>
              <a:ext uri="{FF2B5EF4-FFF2-40B4-BE49-F238E27FC236}">
                <a16:creationId xmlns:a16="http://schemas.microsoft.com/office/drawing/2014/main" id="{36FC5B80-0BFF-146A-CC16-50A7BA2EE02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4240" b="62212" l="9153" r="92449">
                        <a14:foregroundMark x1="9382" y1="53917" x2="9382" y2="53917"/>
                        <a14:foregroundMark x1="92449" y1="54378" x2="92449" y2="54378"/>
                      </a14:backgroundRemoval>
                    </a14:imgEffect>
                  </a14:imgLayer>
                </a14:imgProps>
              </a:ext>
              <a:ext uri="{28A0092B-C50C-407E-A947-70E740481C1C}">
                <a14:useLocalDpi xmlns:a14="http://schemas.microsoft.com/office/drawing/2010/main" val="0"/>
              </a:ext>
            </a:extLst>
          </a:blip>
          <a:srcRect t="42319" b="35253"/>
          <a:stretch/>
        </p:blipFill>
        <p:spPr bwMode="auto">
          <a:xfrm>
            <a:off x="6022180" y="-310083"/>
            <a:ext cx="6243638" cy="13907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ách dạy bé vẽ những đường viền trang trí cực đẹp và dễ học - Nấm">
            <a:extLst>
              <a:ext uri="{FF2B5EF4-FFF2-40B4-BE49-F238E27FC236}">
                <a16:creationId xmlns:a16="http://schemas.microsoft.com/office/drawing/2014/main" id="{4A56DE11-17BD-7FEE-93E9-FA28A2D1897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4240" b="62212" l="9153" r="92449">
                        <a14:foregroundMark x1="9382" y1="53917" x2="9382" y2="53917"/>
                        <a14:foregroundMark x1="92449" y1="54378" x2="92449" y2="54378"/>
                      </a14:backgroundRemoval>
                    </a14:imgEffect>
                  </a14:imgLayer>
                </a14:imgProps>
              </a:ext>
              <a:ext uri="{28A0092B-C50C-407E-A947-70E740481C1C}">
                <a14:useLocalDpi xmlns:a14="http://schemas.microsoft.com/office/drawing/2010/main" val="0"/>
              </a:ext>
            </a:extLst>
          </a:blip>
          <a:srcRect t="42319" b="35253"/>
          <a:stretch/>
        </p:blipFill>
        <p:spPr bwMode="auto">
          <a:xfrm>
            <a:off x="12133204" y="-349317"/>
            <a:ext cx="6243638" cy="139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84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470169-5831-5E06-2544-57E84BC6D9E8}"/>
              </a:ext>
            </a:extLst>
          </p:cNvPr>
          <p:cNvSpPr txBox="1"/>
          <p:nvPr/>
        </p:nvSpPr>
        <p:spPr>
          <a:xfrm>
            <a:off x="8229600" y="3238500"/>
            <a:ext cx="8195106" cy="517064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Nhiệm vụ:</a:t>
            </a:r>
            <a:r>
              <a:rPr kumimoji="0" lang="en-US" sz="6600" b="1" i="0" u="none" strike="noStrike" kern="1200" cap="none" spc="0" normalizeH="0" baseline="0" noProof="0">
                <a:ln>
                  <a:noFill/>
                </a:ln>
                <a:solidFill>
                  <a:srgbClr val="5B9BD5">
                    <a:lumMod val="50000"/>
                  </a:srgbClr>
                </a:solidFill>
                <a:effectLst/>
                <a:uLnTx/>
                <a:uFillTx/>
                <a:latin typeface="Cambria" panose="02040503050406030204" pitchFamily="18" charset="0"/>
                <a:ea typeface="Cambria" panose="02040503050406030204" pitchFamily="18" charset="0"/>
                <a:cs typeface="+mn-cs"/>
              </a:rPr>
              <a:t> </a:t>
            </a:r>
            <a:r>
              <a:rPr kumimoji="0" lang="vi-VN" sz="6600" b="1" i="0" u="none" strike="noStrike" kern="1200" cap="none" spc="0" normalizeH="0" baseline="0" noProof="0">
                <a:ln>
                  <a:noFill/>
                </a:ln>
                <a:solidFill>
                  <a:srgbClr val="5B9BD5">
                    <a:lumMod val="50000"/>
                  </a:srgbClr>
                </a:solidFill>
                <a:effectLst/>
                <a:uLnTx/>
                <a:uFillTx/>
                <a:latin typeface="Cambria" panose="02040503050406030204" pitchFamily="18" charset="0"/>
                <a:ea typeface="Cambria" panose="02040503050406030204" pitchFamily="18" charset="0"/>
                <a:cs typeface="+mn-cs"/>
              </a:rPr>
              <a:t>dựa vào bảng số liệu, hình 2 và thông tin trong SGK để hoàn thành phiếu học tập số 1, 2.</a:t>
            </a:r>
            <a:endParaRPr kumimoji="0" lang="en-US" sz="6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7468A7C3-9B1E-48DA-9A28-3BFEE528DA17}"/>
              </a:ext>
            </a:extLst>
          </p:cNvPr>
          <p:cNvSpPr txBox="1"/>
          <p:nvPr/>
        </p:nvSpPr>
        <p:spPr>
          <a:xfrm>
            <a:off x="2743200" y="1198414"/>
            <a:ext cx="13106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28575">
                  <a:solidFill>
                    <a:srgbClr val="7030A0"/>
                  </a:solidFill>
                </a:ln>
                <a:solidFill>
                  <a:srgbClr val="FFFF00"/>
                </a:solidFill>
                <a:effectLst/>
                <a:uLnTx/>
                <a:uFillTx/>
                <a:latin typeface="iCiel Pony" panose="02000000000000000000" pitchFamily="2" charset="0"/>
                <a:ea typeface="+mn-ea"/>
                <a:cs typeface="+mn-cs"/>
              </a:rPr>
              <a:t>CHIA LỚP THÀNH 4 NHÓM</a:t>
            </a:r>
            <a:endParaRPr kumimoji="0" lang="en-US" sz="7200" b="0" i="0" u="none" strike="noStrike" kern="1200" cap="none" spc="0" normalizeH="0" baseline="0" noProof="0" dirty="0">
              <a:ln w="28575">
                <a:solidFill>
                  <a:srgbClr val="7030A0"/>
                </a:solidFill>
              </a:ln>
              <a:solidFill>
                <a:srgbClr val="FFFF00"/>
              </a:solidFill>
              <a:effectLst/>
              <a:uLnTx/>
              <a:uFillTx/>
              <a:latin typeface="iCiel Pony" panose="02000000000000000000" pitchFamily="2" charset="0"/>
              <a:ea typeface="+mn-ea"/>
              <a:cs typeface="+mn-cs"/>
            </a:endParaRPr>
          </a:p>
        </p:txBody>
      </p:sp>
      <p:pic>
        <p:nvPicPr>
          <p:cNvPr id="12" name="Picture 11" descr="A group of children posing for a photo&#10;&#10;Description automatically generated with low confidence">
            <a:extLst>
              <a:ext uri="{FF2B5EF4-FFF2-40B4-BE49-F238E27FC236}">
                <a16:creationId xmlns:a16="http://schemas.microsoft.com/office/drawing/2014/main" id="{BC3004A8-82FE-4412-94B2-81E01043B0E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914400" y="2413596"/>
            <a:ext cx="6556226" cy="6820454"/>
          </a:xfrm>
          <a:prstGeom prst="rect">
            <a:avLst/>
          </a:prstGeom>
        </p:spPr>
      </p:pic>
    </p:spTree>
    <p:extLst>
      <p:ext uri="{BB962C8B-B14F-4D97-AF65-F5344CB8AC3E}">
        <p14:creationId xmlns:p14="http://schemas.microsoft.com/office/powerpoint/2010/main" val="35083224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theme/theme1.xml><?xml version="1.0" encoding="utf-8"?>
<a:theme xmlns:a="http://schemas.openxmlformats.org/drawingml/2006/main" name="Office 主题​​">
  <a:themeElements>
    <a:clrScheme name="自定义 1868">
      <a:dk1>
        <a:srgbClr val="26262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868">
      <a:dk1>
        <a:srgbClr val="26262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435</TotalTime>
  <Words>637</Words>
  <Application>Microsoft Office PowerPoint</Application>
  <PresentationFormat>Custom</PresentationFormat>
  <Paragraphs>49</Paragraphs>
  <Slides>16</Slides>
  <Notes>3</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16</vt:i4>
      </vt:variant>
    </vt:vector>
  </HeadingPairs>
  <TitlesOfParts>
    <vt:vector size="38" baseType="lpstr">
      <vt:lpstr>iCiel Ciaobella</vt:lpstr>
      <vt:lpstr>微软雅黑</vt:lpstr>
      <vt:lpstr>UVN Da Lat</vt:lpstr>
      <vt:lpstr>UTM Cookies</vt:lpstr>
      <vt:lpstr>SVN-Poky's</vt:lpstr>
      <vt:lpstr>#9Slide05 SFU Belle</vt:lpstr>
      <vt:lpstr>等线</vt:lpstr>
      <vt:lpstr>Cambria</vt:lpstr>
      <vt:lpstr>Arial</vt:lpstr>
      <vt:lpstr>等线 Light</vt:lpstr>
      <vt:lpstr>#9Slide07 Cadena</vt:lpstr>
      <vt:lpstr>#9Slide05 SVNClementine</vt:lpstr>
      <vt:lpstr>Wingdings</vt:lpstr>
      <vt:lpstr>LNTH-Dinomiko</vt:lpstr>
      <vt:lpstr>SVN-Caprica Script</vt:lpstr>
      <vt:lpstr>iCiel Pony</vt:lpstr>
      <vt:lpstr>Open Sans</vt:lpstr>
      <vt:lpstr>Calibri</vt:lpstr>
      <vt:lpstr>Office 主题​​</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11</cp:revision>
  <dcterms:created xsi:type="dcterms:W3CDTF">2006-08-16T00:00:00Z</dcterms:created>
  <dcterms:modified xsi:type="dcterms:W3CDTF">2025-04-16T14:11:31Z</dcterms:modified>
  <cp:category>9Slide.vn</cp:category>
  <dc:identifier>DAGRFyhgvEw</dc:identifier>
</cp:coreProperties>
</file>