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sldIdLst>
    <p:sldId id="265" r:id="rId3"/>
    <p:sldId id="266" r:id="rId4"/>
    <p:sldId id="308" r:id="rId5"/>
    <p:sldId id="310" r:id="rId6"/>
    <p:sldId id="314" r:id="rId7"/>
  </p:sldIdLst>
  <p:sldSz cx="18288000" cy="10287000"/>
  <p:notesSz cx="6858000" cy="9144000"/>
  <p:embeddedFontLst>
    <p:embeddedFont>
      <p:font typeface="#9Slide03 Arima Madurai Black" panose="020B0604020202020204" charset="0"/>
      <p:bold r:id="rId8"/>
    </p:embeddedFont>
    <p:embeddedFont>
      <p:font typeface="#9Slide03 Prompt Black" panose="020B0604020202020204" charset="-34"/>
      <p:bold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  <a:srgbClr val="C568DF"/>
    <a:srgbClr val="64A1F1"/>
    <a:srgbClr val="EF6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60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5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7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1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52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33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46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284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843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344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9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A24C507-5BAB-576C-3B8D-1BB541A7AD0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F613979-7296-3BA4-75D5-E644E1B8969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8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jp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jpeg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1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537BE6A2-A6F7-754D-959D-5467D9BC0769}"/>
                </a:ext>
              </a:extLst>
            </p:cNvPr>
            <p:cNvSpPr/>
            <p:nvPr/>
          </p:nvSpPr>
          <p:spPr>
            <a:xfrm>
              <a:off x="1295400" y="2393366"/>
              <a:ext cx="7143022" cy="272625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VÀ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MÔI TRƯỜNG XANH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F8E5D47-C119-F911-71A4-13784D663191}"/>
              </a:ext>
            </a:extLst>
          </p:cNvPr>
          <p:cNvSpPr txBox="1">
            <a:spLocks noChangeAspect="1"/>
          </p:cNvSpPr>
          <p:nvPr/>
        </p:nvSpPr>
        <p:spPr>
          <a:xfrm>
            <a:off x="4976207" y="159557"/>
            <a:ext cx="8777211" cy="2155822"/>
          </a:xfrm>
          <a:custGeom>
            <a:avLst/>
            <a:gdLst/>
            <a:ahLst/>
            <a:cxnLst/>
            <a:rect l="l" t="t" r="r" b="b"/>
            <a:pathLst>
              <a:path w="8777211" h="2155822">
                <a:moveTo>
                  <a:pt x="7089353" y="1495396"/>
                </a:moveTo>
                <a:lnTo>
                  <a:pt x="6994570" y="1860261"/>
                </a:lnTo>
                <a:lnTo>
                  <a:pt x="7187193" y="1860261"/>
                </a:lnTo>
                <a:close/>
                <a:moveTo>
                  <a:pt x="4213784" y="1462783"/>
                </a:moveTo>
                <a:cubicBezTo>
                  <a:pt x="4164864" y="1462783"/>
                  <a:pt x="4129022" y="1488602"/>
                  <a:pt x="4106261" y="1540240"/>
                </a:cubicBezTo>
                <a:cubicBezTo>
                  <a:pt x="4083499" y="1591878"/>
                  <a:pt x="4072118" y="1673752"/>
                  <a:pt x="4072118" y="1785861"/>
                </a:cubicBezTo>
                <a:cubicBezTo>
                  <a:pt x="4072118" y="1897970"/>
                  <a:pt x="4083499" y="1979844"/>
                  <a:pt x="4106261" y="2031482"/>
                </a:cubicBezTo>
                <a:cubicBezTo>
                  <a:pt x="4129022" y="2083121"/>
                  <a:pt x="4164864" y="2108940"/>
                  <a:pt x="4213784" y="2108940"/>
                </a:cubicBezTo>
                <a:cubicBezTo>
                  <a:pt x="4262704" y="2108940"/>
                  <a:pt x="4298376" y="2083290"/>
                  <a:pt x="4320798" y="2031992"/>
                </a:cubicBezTo>
                <a:cubicBezTo>
                  <a:pt x="4343220" y="1980693"/>
                  <a:pt x="4354430" y="1898650"/>
                  <a:pt x="4354430" y="1785861"/>
                </a:cubicBezTo>
                <a:cubicBezTo>
                  <a:pt x="4354430" y="1673072"/>
                  <a:pt x="4343220" y="1591029"/>
                  <a:pt x="4320798" y="1539730"/>
                </a:cubicBezTo>
                <a:cubicBezTo>
                  <a:pt x="4298376" y="1488432"/>
                  <a:pt x="4262704" y="1462783"/>
                  <a:pt x="4213784" y="1462783"/>
                </a:cubicBezTo>
                <a:close/>
                <a:moveTo>
                  <a:pt x="2817448" y="1462783"/>
                </a:moveTo>
                <a:cubicBezTo>
                  <a:pt x="2795026" y="1462783"/>
                  <a:pt x="2779738" y="1463462"/>
                  <a:pt x="2771585" y="1464821"/>
                </a:cubicBezTo>
                <a:lnTo>
                  <a:pt x="2771585" y="1778727"/>
                </a:lnTo>
                <a:cubicBezTo>
                  <a:pt x="2790610" y="1780086"/>
                  <a:pt x="2805557" y="1780425"/>
                  <a:pt x="2816428" y="1779746"/>
                </a:cubicBezTo>
                <a:cubicBezTo>
                  <a:pt x="2862631" y="1778387"/>
                  <a:pt x="2897962" y="1762080"/>
                  <a:pt x="2922423" y="1730826"/>
                </a:cubicBezTo>
                <a:cubicBezTo>
                  <a:pt x="2946883" y="1699571"/>
                  <a:pt x="2959113" y="1659823"/>
                  <a:pt x="2959113" y="1611582"/>
                </a:cubicBezTo>
                <a:cubicBezTo>
                  <a:pt x="2959113" y="1565380"/>
                  <a:pt x="2947902" y="1529029"/>
                  <a:pt x="2925480" y="1502530"/>
                </a:cubicBezTo>
                <a:cubicBezTo>
                  <a:pt x="2903058" y="1476032"/>
                  <a:pt x="2867047" y="1462783"/>
                  <a:pt x="2817448" y="1462783"/>
                </a:cubicBezTo>
                <a:close/>
                <a:moveTo>
                  <a:pt x="1127684" y="1462783"/>
                </a:moveTo>
                <a:cubicBezTo>
                  <a:pt x="1078763" y="1462783"/>
                  <a:pt x="1042923" y="1488602"/>
                  <a:pt x="1020161" y="1540240"/>
                </a:cubicBezTo>
                <a:cubicBezTo>
                  <a:pt x="997399" y="1591878"/>
                  <a:pt x="986018" y="1673752"/>
                  <a:pt x="986018" y="1785861"/>
                </a:cubicBezTo>
                <a:cubicBezTo>
                  <a:pt x="986018" y="1897970"/>
                  <a:pt x="997399" y="1979844"/>
                  <a:pt x="1020161" y="2031482"/>
                </a:cubicBezTo>
                <a:cubicBezTo>
                  <a:pt x="1042923" y="2083121"/>
                  <a:pt x="1078763" y="2108940"/>
                  <a:pt x="1127684" y="2108940"/>
                </a:cubicBezTo>
                <a:cubicBezTo>
                  <a:pt x="1176604" y="2108940"/>
                  <a:pt x="1212276" y="2083290"/>
                  <a:pt x="1234697" y="2031992"/>
                </a:cubicBezTo>
                <a:cubicBezTo>
                  <a:pt x="1257119" y="1980693"/>
                  <a:pt x="1268330" y="1898650"/>
                  <a:pt x="1268330" y="1785861"/>
                </a:cubicBezTo>
                <a:cubicBezTo>
                  <a:pt x="1268330" y="1673072"/>
                  <a:pt x="1257119" y="1591029"/>
                  <a:pt x="1234697" y="1539730"/>
                </a:cubicBezTo>
                <a:cubicBezTo>
                  <a:pt x="1212276" y="1488432"/>
                  <a:pt x="1176604" y="1462783"/>
                  <a:pt x="1127684" y="1462783"/>
                </a:cubicBezTo>
                <a:close/>
                <a:moveTo>
                  <a:pt x="2024120" y="1431188"/>
                </a:moveTo>
                <a:lnTo>
                  <a:pt x="2519439" y="1431188"/>
                </a:lnTo>
                <a:cubicBezTo>
                  <a:pt x="2526233" y="1431188"/>
                  <a:pt x="2531499" y="1434585"/>
                  <a:pt x="2535236" y="1441380"/>
                </a:cubicBezTo>
                <a:cubicBezTo>
                  <a:pt x="2538973" y="1448174"/>
                  <a:pt x="2540841" y="1457007"/>
                  <a:pt x="2540841" y="1467878"/>
                </a:cubicBezTo>
                <a:cubicBezTo>
                  <a:pt x="2540841" y="1483506"/>
                  <a:pt x="2537444" y="1499473"/>
                  <a:pt x="2530650" y="1515780"/>
                </a:cubicBezTo>
                <a:cubicBezTo>
                  <a:pt x="2523855" y="1532086"/>
                  <a:pt x="2515022" y="1542618"/>
                  <a:pt x="2504151" y="1547374"/>
                </a:cubicBezTo>
                <a:cubicBezTo>
                  <a:pt x="2440283" y="1516119"/>
                  <a:pt x="2384908" y="1495396"/>
                  <a:pt x="2338026" y="1485204"/>
                </a:cubicBezTo>
                <a:lnTo>
                  <a:pt x="2339045" y="1997849"/>
                </a:lnTo>
                <a:cubicBezTo>
                  <a:pt x="2339045" y="2051526"/>
                  <a:pt x="2345499" y="2094331"/>
                  <a:pt x="2358409" y="2126266"/>
                </a:cubicBezTo>
                <a:cubicBezTo>
                  <a:pt x="2350256" y="2133740"/>
                  <a:pt x="2339554" y="2140534"/>
                  <a:pt x="2326305" y="2146649"/>
                </a:cubicBezTo>
                <a:cubicBezTo>
                  <a:pt x="2313056" y="2152764"/>
                  <a:pt x="2297938" y="2155822"/>
                  <a:pt x="2280952" y="2155822"/>
                </a:cubicBezTo>
                <a:cubicBezTo>
                  <a:pt x="2258530" y="2155822"/>
                  <a:pt x="2240185" y="2149707"/>
                  <a:pt x="2225916" y="2137477"/>
                </a:cubicBezTo>
                <a:cubicBezTo>
                  <a:pt x="2211648" y="2125246"/>
                  <a:pt x="2204514" y="2108600"/>
                  <a:pt x="2204514" y="2087537"/>
                </a:cubicBezTo>
                <a:lnTo>
                  <a:pt x="2204514" y="1485204"/>
                </a:lnTo>
                <a:cubicBezTo>
                  <a:pt x="2160349" y="1494717"/>
                  <a:pt x="2104974" y="1515440"/>
                  <a:pt x="2038388" y="1547374"/>
                </a:cubicBezTo>
                <a:cubicBezTo>
                  <a:pt x="2028196" y="1542618"/>
                  <a:pt x="2019703" y="1532086"/>
                  <a:pt x="2012909" y="1515780"/>
                </a:cubicBezTo>
                <a:cubicBezTo>
                  <a:pt x="2006114" y="1499473"/>
                  <a:pt x="2002717" y="1483506"/>
                  <a:pt x="2002717" y="1467878"/>
                </a:cubicBezTo>
                <a:cubicBezTo>
                  <a:pt x="2002717" y="1457007"/>
                  <a:pt x="2004416" y="1448174"/>
                  <a:pt x="2007813" y="1441380"/>
                </a:cubicBezTo>
                <a:cubicBezTo>
                  <a:pt x="2011210" y="1434585"/>
                  <a:pt x="2016646" y="1431188"/>
                  <a:pt x="2024120" y="1431188"/>
                </a:cubicBezTo>
                <a:close/>
                <a:moveTo>
                  <a:pt x="6263297" y="1422016"/>
                </a:moveTo>
                <a:cubicBezTo>
                  <a:pt x="6297270" y="1422016"/>
                  <a:pt x="6324448" y="1431188"/>
                  <a:pt x="6344831" y="1449533"/>
                </a:cubicBezTo>
                <a:cubicBezTo>
                  <a:pt x="6365214" y="1467878"/>
                  <a:pt x="6385938" y="1497774"/>
                  <a:pt x="6407001" y="1539221"/>
                </a:cubicBezTo>
                <a:lnTo>
                  <a:pt x="6481400" y="1684963"/>
                </a:lnTo>
                <a:lnTo>
                  <a:pt x="6610836" y="1460744"/>
                </a:lnTo>
                <a:cubicBezTo>
                  <a:pt x="6616951" y="1448514"/>
                  <a:pt x="6625104" y="1439002"/>
                  <a:pt x="6635296" y="1432207"/>
                </a:cubicBezTo>
                <a:cubicBezTo>
                  <a:pt x="6645488" y="1425413"/>
                  <a:pt x="6659076" y="1422016"/>
                  <a:pt x="6676063" y="1422016"/>
                </a:cubicBezTo>
                <a:cubicBezTo>
                  <a:pt x="6697806" y="1422016"/>
                  <a:pt x="6714282" y="1428300"/>
                  <a:pt x="6725493" y="1440870"/>
                </a:cubicBezTo>
                <a:cubicBezTo>
                  <a:pt x="6736704" y="1453440"/>
                  <a:pt x="6743668" y="1473994"/>
                  <a:pt x="6746386" y="1502530"/>
                </a:cubicBezTo>
                <a:cubicBezTo>
                  <a:pt x="6724644" y="1508645"/>
                  <a:pt x="6705959" y="1518497"/>
                  <a:pt x="6690331" y="1532086"/>
                </a:cubicBezTo>
                <a:cubicBezTo>
                  <a:pt x="6674704" y="1545675"/>
                  <a:pt x="6659416" y="1563001"/>
                  <a:pt x="6644468" y="1584064"/>
                </a:cubicBezTo>
                <a:lnTo>
                  <a:pt x="6520130" y="1758343"/>
                </a:lnTo>
                <a:lnTo>
                  <a:pt x="6651603" y="2002945"/>
                </a:lnTo>
                <a:cubicBezTo>
                  <a:pt x="6657718" y="2014496"/>
                  <a:pt x="6664512" y="2023329"/>
                  <a:pt x="6671986" y="2029444"/>
                </a:cubicBezTo>
                <a:cubicBezTo>
                  <a:pt x="6679460" y="2035559"/>
                  <a:pt x="6686934" y="2038616"/>
                  <a:pt x="6694408" y="2038616"/>
                </a:cubicBezTo>
                <a:cubicBezTo>
                  <a:pt x="6700523" y="2038616"/>
                  <a:pt x="6706638" y="2035559"/>
                  <a:pt x="6712753" y="2029444"/>
                </a:cubicBezTo>
                <a:cubicBezTo>
                  <a:pt x="6718868" y="2023329"/>
                  <a:pt x="6722266" y="2016874"/>
                  <a:pt x="6722945" y="2010080"/>
                </a:cubicBezTo>
                <a:cubicBezTo>
                  <a:pt x="6734496" y="2014836"/>
                  <a:pt x="6744008" y="2022649"/>
                  <a:pt x="6751482" y="2033521"/>
                </a:cubicBezTo>
                <a:cubicBezTo>
                  <a:pt x="6758956" y="2044392"/>
                  <a:pt x="6762692" y="2056622"/>
                  <a:pt x="6762692" y="2070211"/>
                </a:cubicBezTo>
                <a:cubicBezTo>
                  <a:pt x="6762692" y="2092633"/>
                  <a:pt x="6752841" y="2112337"/>
                  <a:pt x="6733137" y="2129323"/>
                </a:cubicBezTo>
                <a:cubicBezTo>
                  <a:pt x="6713432" y="2146309"/>
                  <a:pt x="6687953" y="2154803"/>
                  <a:pt x="6656698" y="2154803"/>
                </a:cubicBezTo>
                <a:cubicBezTo>
                  <a:pt x="6624086" y="2154803"/>
                  <a:pt x="6598266" y="2145630"/>
                  <a:pt x="6579242" y="2127285"/>
                </a:cubicBezTo>
                <a:cubicBezTo>
                  <a:pt x="6560217" y="2108940"/>
                  <a:pt x="6539834" y="2079044"/>
                  <a:pt x="6518090" y="2037597"/>
                </a:cubicBezTo>
                <a:lnTo>
                  <a:pt x="6436556" y="1882683"/>
                </a:lnTo>
                <a:lnTo>
                  <a:pt x="6292853" y="2116074"/>
                </a:lnTo>
                <a:cubicBezTo>
                  <a:pt x="6284020" y="2128983"/>
                  <a:pt x="6274678" y="2138666"/>
                  <a:pt x="6264826" y="2145120"/>
                </a:cubicBezTo>
                <a:cubicBezTo>
                  <a:pt x="6254974" y="2151575"/>
                  <a:pt x="6242234" y="2154803"/>
                  <a:pt x="6226606" y="2154803"/>
                </a:cubicBezTo>
                <a:cubicBezTo>
                  <a:pt x="6204184" y="2154803"/>
                  <a:pt x="6187538" y="2148348"/>
                  <a:pt x="6176667" y="2135438"/>
                </a:cubicBezTo>
                <a:cubicBezTo>
                  <a:pt x="6165796" y="2122529"/>
                  <a:pt x="6159341" y="2102145"/>
                  <a:pt x="6157302" y="2074288"/>
                </a:cubicBezTo>
                <a:cubicBezTo>
                  <a:pt x="6178366" y="2068852"/>
                  <a:pt x="6196541" y="2059510"/>
                  <a:pt x="6211828" y="2046260"/>
                </a:cubicBezTo>
                <a:cubicBezTo>
                  <a:pt x="6227116" y="2033011"/>
                  <a:pt x="6242914" y="2014836"/>
                  <a:pt x="6259220" y="1991734"/>
                </a:cubicBezTo>
                <a:lnTo>
                  <a:pt x="6393752" y="1801149"/>
                </a:lnTo>
                <a:lnTo>
                  <a:pt x="6272470" y="1573873"/>
                </a:lnTo>
                <a:cubicBezTo>
                  <a:pt x="6265675" y="1561643"/>
                  <a:pt x="6259220" y="1552810"/>
                  <a:pt x="6253105" y="1547374"/>
                </a:cubicBezTo>
                <a:cubicBezTo>
                  <a:pt x="6246990" y="1541938"/>
                  <a:pt x="6240196" y="1539221"/>
                  <a:pt x="6232722" y="1539221"/>
                </a:cubicBezTo>
                <a:cubicBezTo>
                  <a:pt x="6224568" y="1539221"/>
                  <a:pt x="6217434" y="1541938"/>
                  <a:pt x="6211319" y="1547374"/>
                </a:cubicBezTo>
                <a:cubicBezTo>
                  <a:pt x="6205204" y="1552810"/>
                  <a:pt x="6201468" y="1559264"/>
                  <a:pt x="6200108" y="1566738"/>
                </a:cubicBezTo>
                <a:cubicBezTo>
                  <a:pt x="6188557" y="1561303"/>
                  <a:pt x="6179385" y="1553319"/>
                  <a:pt x="6172590" y="1542788"/>
                </a:cubicBezTo>
                <a:cubicBezTo>
                  <a:pt x="6165796" y="1532256"/>
                  <a:pt x="6162399" y="1519517"/>
                  <a:pt x="6162399" y="1504569"/>
                </a:cubicBezTo>
                <a:cubicBezTo>
                  <a:pt x="6162399" y="1481467"/>
                  <a:pt x="6170552" y="1461933"/>
                  <a:pt x="6186859" y="1445966"/>
                </a:cubicBezTo>
                <a:cubicBezTo>
                  <a:pt x="6203166" y="1429999"/>
                  <a:pt x="6228645" y="1422016"/>
                  <a:pt x="6263297" y="1422016"/>
                </a:cubicBezTo>
                <a:close/>
                <a:moveTo>
                  <a:pt x="7559364" y="1418958"/>
                </a:moveTo>
                <a:cubicBezTo>
                  <a:pt x="7576350" y="1418958"/>
                  <a:pt x="7586881" y="1420996"/>
                  <a:pt x="7590958" y="1425073"/>
                </a:cubicBezTo>
                <a:cubicBezTo>
                  <a:pt x="7607944" y="1449533"/>
                  <a:pt x="7656525" y="1515100"/>
                  <a:pt x="7736700" y="1621774"/>
                </a:cubicBezTo>
                <a:cubicBezTo>
                  <a:pt x="7809401" y="1718935"/>
                  <a:pt x="7863927" y="1792995"/>
                  <a:pt x="7900278" y="1843954"/>
                </a:cubicBezTo>
                <a:cubicBezTo>
                  <a:pt x="7936628" y="1894913"/>
                  <a:pt x="7962277" y="1936699"/>
                  <a:pt x="7977225" y="1969313"/>
                </a:cubicBezTo>
                <a:lnTo>
                  <a:pt x="7943593" y="1511703"/>
                </a:lnTo>
                <a:lnTo>
                  <a:pt x="7942573" y="1497435"/>
                </a:lnTo>
                <a:cubicBezTo>
                  <a:pt x="7942573" y="1475013"/>
                  <a:pt x="7947839" y="1457007"/>
                  <a:pt x="7958371" y="1443418"/>
                </a:cubicBezTo>
                <a:cubicBezTo>
                  <a:pt x="7968903" y="1429829"/>
                  <a:pt x="7984360" y="1422016"/>
                  <a:pt x="8004743" y="1419977"/>
                </a:cubicBezTo>
                <a:cubicBezTo>
                  <a:pt x="8026486" y="1418618"/>
                  <a:pt x="8044831" y="1423035"/>
                  <a:pt x="8059778" y="1433227"/>
                </a:cubicBezTo>
                <a:cubicBezTo>
                  <a:pt x="8050946" y="1459725"/>
                  <a:pt x="8046529" y="1501511"/>
                  <a:pt x="8046529" y="1558585"/>
                </a:cubicBezTo>
                <a:lnTo>
                  <a:pt x="8045510" y="1999888"/>
                </a:lnTo>
                <a:cubicBezTo>
                  <a:pt x="8045510" y="2060359"/>
                  <a:pt x="8047548" y="2106562"/>
                  <a:pt x="8051625" y="2138496"/>
                </a:cubicBezTo>
                <a:cubicBezTo>
                  <a:pt x="8046869" y="2143252"/>
                  <a:pt x="8038886" y="2147159"/>
                  <a:pt x="8027675" y="2150216"/>
                </a:cubicBezTo>
                <a:cubicBezTo>
                  <a:pt x="8016464" y="2153274"/>
                  <a:pt x="8004743" y="2154803"/>
                  <a:pt x="7992513" y="2154803"/>
                </a:cubicBezTo>
                <a:cubicBezTo>
                  <a:pt x="7978244" y="2154803"/>
                  <a:pt x="7968053" y="2153104"/>
                  <a:pt x="7961938" y="2149707"/>
                </a:cubicBezTo>
                <a:cubicBezTo>
                  <a:pt x="7779165" y="1935680"/>
                  <a:pt x="7651430" y="1760721"/>
                  <a:pt x="7578728" y="1624831"/>
                </a:cubicBezTo>
                <a:lnTo>
                  <a:pt x="7607265" y="2079384"/>
                </a:lnTo>
                <a:cubicBezTo>
                  <a:pt x="7609303" y="2101126"/>
                  <a:pt x="7603188" y="2119301"/>
                  <a:pt x="7588920" y="2133909"/>
                </a:cubicBezTo>
                <a:cubicBezTo>
                  <a:pt x="7574651" y="2148518"/>
                  <a:pt x="7558685" y="2155822"/>
                  <a:pt x="7541018" y="2155822"/>
                </a:cubicBezTo>
                <a:cubicBezTo>
                  <a:pt x="7519956" y="2155822"/>
                  <a:pt x="7501611" y="2150046"/>
                  <a:pt x="7485983" y="2138496"/>
                </a:cubicBezTo>
                <a:cubicBezTo>
                  <a:pt x="7498892" y="2103844"/>
                  <a:pt x="7505347" y="2056962"/>
                  <a:pt x="7505347" y="1997849"/>
                </a:cubicBezTo>
                <a:lnTo>
                  <a:pt x="7505347" y="1575911"/>
                </a:lnTo>
                <a:cubicBezTo>
                  <a:pt x="7505347" y="1519517"/>
                  <a:pt x="7502969" y="1472635"/>
                  <a:pt x="7498213" y="1435265"/>
                </a:cubicBezTo>
                <a:cubicBezTo>
                  <a:pt x="7502290" y="1429829"/>
                  <a:pt x="7510274" y="1425753"/>
                  <a:pt x="7522164" y="1423035"/>
                </a:cubicBezTo>
                <a:cubicBezTo>
                  <a:pt x="7534054" y="1420317"/>
                  <a:pt x="7546455" y="1418958"/>
                  <a:pt x="7559364" y="1418958"/>
                </a:cubicBezTo>
                <a:close/>
                <a:moveTo>
                  <a:pt x="4692338" y="1418958"/>
                </a:moveTo>
                <a:cubicBezTo>
                  <a:pt x="4709325" y="1418958"/>
                  <a:pt x="4719856" y="1420996"/>
                  <a:pt x="4723933" y="1425073"/>
                </a:cubicBezTo>
                <a:cubicBezTo>
                  <a:pt x="4740920" y="1449533"/>
                  <a:pt x="4789500" y="1515100"/>
                  <a:pt x="4869676" y="1621774"/>
                </a:cubicBezTo>
                <a:cubicBezTo>
                  <a:pt x="4942376" y="1718935"/>
                  <a:pt x="4996902" y="1792995"/>
                  <a:pt x="5033252" y="1843954"/>
                </a:cubicBezTo>
                <a:cubicBezTo>
                  <a:pt x="5069604" y="1894913"/>
                  <a:pt x="5095253" y="1936699"/>
                  <a:pt x="5110200" y="1969313"/>
                </a:cubicBezTo>
                <a:lnTo>
                  <a:pt x="5076568" y="1511703"/>
                </a:lnTo>
                <a:lnTo>
                  <a:pt x="5075548" y="1497435"/>
                </a:lnTo>
                <a:cubicBezTo>
                  <a:pt x="5075548" y="1475013"/>
                  <a:pt x="5080814" y="1457007"/>
                  <a:pt x="5091346" y="1443418"/>
                </a:cubicBezTo>
                <a:cubicBezTo>
                  <a:pt x="5101878" y="1429829"/>
                  <a:pt x="5117335" y="1422016"/>
                  <a:pt x="5137718" y="1419977"/>
                </a:cubicBezTo>
                <a:cubicBezTo>
                  <a:pt x="5159460" y="1418618"/>
                  <a:pt x="5177806" y="1423035"/>
                  <a:pt x="5192754" y="1433227"/>
                </a:cubicBezTo>
                <a:cubicBezTo>
                  <a:pt x="5183921" y="1459725"/>
                  <a:pt x="5179504" y="1501511"/>
                  <a:pt x="5179504" y="1558585"/>
                </a:cubicBezTo>
                <a:lnTo>
                  <a:pt x="5178485" y="1999888"/>
                </a:lnTo>
                <a:cubicBezTo>
                  <a:pt x="5178485" y="2060359"/>
                  <a:pt x="5180524" y="2106562"/>
                  <a:pt x="5184600" y="2138496"/>
                </a:cubicBezTo>
                <a:cubicBezTo>
                  <a:pt x="5179844" y="2143252"/>
                  <a:pt x="5171860" y="2147159"/>
                  <a:pt x="5160650" y="2150216"/>
                </a:cubicBezTo>
                <a:cubicBezTo>
                  <a:pt x="5149438" y="2153274"/>
                  <a:pt x="5137718" y="2154803"/>
                  <a:pt x="5125488" y="2154803"/>
                </a:cubicBezTo>
                <a:cubicBezTo>
                  <a:pt x="5111220" y="2154803"/>
                  <a:pt x="5101028" y="2153104"/>
                  <a:pt x="5094913" y="2149707"/>
                </a:cubicBezTo>
                <a:cubicBezTo>
                  <a:pt x="4912141" y="1935680"/>
                  <a:pt x="4784404" y="1760721"/>
                  <a:pt x="4711703" y="1624831"/>
                </a:cubicBezTo>
                <a:lnTo>
                  <a:pt x="4740240" y="2079384"/>
                </a:lnTo>
                <a:cubicBezTo>
                  <a:pt x="4742278" y="2101126"/>
                  <a:pt x="4736164" y="2119301"/>
                  <a:pt x="4721895" y="2133909"/>
                </a:cubicBezTo>
                <a:cubicBezTo>
                  <a:pt x="4707626" y="2148518"/>
                  <a:pt x="4691660" y="2155822"/>
                  <a:pt x="4673994" y="2155822"/>
                </a:cubicBezTo>
                <a:cubicBezTo>
                  <a:pt x="4652930" y="2155822"/>
                  <a:pt x="4634586" y="2150046"/>
                  <a:pt x="4618958" y="2138496"/>
                </a:cubicBezTo>
                <a:cubicBezTo>
                  <a:pt x="4631868" y="2103844"/>
                  <a:pt x="4638322" y="2056962"/>
                  <a:pt x="4638322" y="1997849"/>
                </a:cubicBezTo>
                <a:lnTo>
                  <a:pt x="4638322" y="1575911"/>
                </a:lnTo>
                <a:cubicBezTo>
                  <a:pt x="4638322" y="1519517"/>
                  <a:pt x="4635944" y="1472635"/>
                  <a:pt x="4631188" y="1435265"/>
                </a:cubicBezTo>
                <a:cubicBezTo>
                  <a:pt x="4635265" y="1429829"/>
                  <a:pt x="4643248" y="1425753"/>
                  <a:pt x="4655138" y="1423035"/>
                </a:cubicBezTo>
                <a:cubicBezTo>
                  <a:pt x="4667029" y="1420317"/>
                  <a:pt x="4679430" y="1418958"/>
                  <a:pt x="4692338" y="1418958"/>
                </a:cubicBezTo>
                <a:close/>
                <a:moveTo>
                  <a:pt x="8276797" y="1417939"/>
                </a:moveTo>
                <a:cubicBezTo>
                  <a:pt x="8299218" y="1417939"/>
                  <a:pt x="8317564" y="1424054"/>
                  <a:pt x="8331832" y="1436284"/>
                </a:cubicBezTo>
                <a:cubicBezTo>
                  <a:pt x="8346101" y="1448514"/>
                  <a:pt x="8353234" y="1465161"/>
                  <a:pt x="8353234" y="1486224"/>
                </a:cubicBezTo>
                <a:lnTo>
                  <a:pt x="8353234" y="1734902"/>
                </a:lnTo>
                <a:lnTo>
                  <a:pt x="8624335" y="1734902"/>
                </a:lnTo>
                <a:lnTo>
                  <a:pt x="8624335" y="1575911"/>
                </a:lnTo>
                <a:cubicBezTo>
                  <a:pt x="8624335" y="1524273"/>
                  <a:pt x="8617880" y="1481467"/>
                  <a:pt x="8604970" y="1447495"/>
                </a:cubicBezTo>
                <a:cubicBezTo>
                  <a:pt x="8612444" y="1440021"/>
                  <a:pt x="8622806" y="1433227"/>
                  <a:pt x="8636055" y="1427111"/>
                </a:cubicBezTo>
                <a:cubicBezTo>
                  <a:pt x="8649305" y="1420996"/>
                  <a:pt x="8664422" y="1417939"/>
                  <a:pt x="8681409" y="1417939"/>
                </a:cubicBezTo>
                <a:cubicBezTo>
                  <a:pt x="8703151" y="1417939"/>
                  <a:pt x="8721326" y="1424054"/>
                  <a:pt x="8735934" y="1436284"/>
                </a:cubicBezTo>
                <a:cubicBezTo>
                  <a:pt x="8750543" y="1448514"/>
                  <a:pt x="8757847" y="1465161"/>
                  <a:pt x="8757847" y="1486224"/>
                </a:cubicBezTo>
                <a:lnTo>
                  <a:pt x="8757847" y="1997849"/>
                </a:lnTo>
                <a:cubicBezTo>
                  <a:pt x="8757847" y="2051526"/>
                  <a:pt x="8764301" y="2094331"/>
                  <a:pt x="8777211" y="2126266"/>
                </a:cubicBezTo>
                <a:cubicBezTo>
                  <a:pt x="8769737" y="2133740"/>
                  <a:pt x="8759376" y="2140534"/>
                  <a:pt x="8746127" y="2146649"/>
                </a:cubicBezTo>
                <a:cubicBezTo>
                  <a:pt x="8732877" y="2152764"/>
                  <a:pt x="8717759" y="2155822"/>
                  <a:pt x="8700774" y="2155822"/>
                </a:cubicBezTo>
                <a:cubicBezTo>
                  <a:pt x="8678352" y="2155822"/>
                  <a:pt x="8660006" y="2149707"/>
                  <a:pt x="8645737" y="2137477"/>
                </a:cubicBezTo>
                <a:cubicBezTo>
                  <a:pt x="8631470" y="2125246"/>
                  <a:pt x="8624335" y="2108600"/>
                  <a:pt x="8624335" y="2087537"/>
                </a:cubicBezTo>
                <a:lnTo>
                  <a:pt x="8624335" y="1806244"/>
                </a:lnTo>
                <a:lnTo>
                  <a:pt x="8353234" y="1806244"/>
                </a:lnTo>
                <a:lnTo>
                  <a:pt x="8353234" y="1997849"/>
                </a:lnTo>
                <a:cubicBezTo>
                  <a:pt x="8353234" y="2051526"/>
                  <a:pt x="8359689" y="2094331"/>
                  <a:pt x="8372598" y="2126266"/>
                </a:cubicBezTo>
                <a:cubicBezTo>
                  <a:pt x="8365124" y="2133740"/>
                  <a:pt x="8354763" y="2140534"/>
                  <a:pt x="8341514" y="2146649"/>
                </a:cubicBezTo>
                <a:cubicBezTo>
                  <a:pt x="8328265" y="2152764"/>
                  <a:pt x="8313147" y="2155822"/>
                  <a:pt x="8296161" y="2155822"/>
                </a:cubicBezTo>
                <a:cubicBezTo>
                  <a:pt x="8273739" y="2155822"/>
                  <a:pt x="8255393" y="2149707"/>
                  <a:pt x="8241125" y="2137477"/>
                </a:cubicBezTo>
                <a:cubicBezTo>
                  <a:pt x="8226857" y="2125246"/>
                  <a:pt x="8219722" y="2108600"/>
                  <a:pt x="8219722" y="2087537"/>
                </a:cubicBezTo>
                <a:lnTo>
                  <a:pt x="8219722" y="1575911"/>
                </a:lnTo>
                <a:cubicBezTo>
                  <a:pt x="8219722" y="1524273"/>
                  <a:pt x="8213267" y="1481467"/>
                  <a:pt x="8200358" y="1447495"/>
                </a:cubicBezTo>
                <a:cubicBezTo>
                  <a:pt x="8207832" y="1440021"/>
                  <a:pt x="8218194" y="1433227"/>
                  <a:pt x="8231443" y="1427111"/>
                </a:cubicBezTo>
                <a:cubicBezTo>
                  <a:pt x="8244692" y="1420996"/>
                  <a:pt x="8259810" y="1417939"/>
                  <a:pt x="8276797" y="1417939"/>
                </a:cubicBezTo>
                <a:close/>
                <a:moveTo>
                  <a:pt x="1609297" y="1417939"/>
                </a:moveTo>
                <a:cubicBezTo>
                  <a:pt x="1631718" y="1417939"/>
                  <a:pt x="1650063" y="1424054"/>
                  <a:pt x="1664332" y="1436284"/>
                </a:cubicBezTo>
                <a:cubicBezTo>
                  <a:pt x="1678600" y="1448514"/>
                  <a:pt x="1685735" y="1465161"/>
                  <a:pt x="1685735" y="1486224"/>
                </a:cubicBezTo>
                <a:lnTo>
                  <a:pt x="1685735" y="1997849"/>
                </a:lnTo>
                <a:cubicBezTo>
                  <a:pt x="1685735" y="2051526"/>
                  <a:pt x="1692189" y="2094331"/>
                  <a:pt x="1705099" y="2126266"/>
                </a:cubicBezTo>
                <a:cubicBezTo>
                  <a:pt x="1697625" y="2133740"/>
                  <a:pt x="1687263" y="2140534"/>
                  <a:pt x="1674015" y="2146649"/>
                </a:cubicBezTo>
                <a:cubicBezTo>
                  <a:pt x="1660765" y="2152764"/>
                  <a:pt x="1645647" y="2155822"/>
                  <a:pt x="1628661" y="2155822"/>
                </a:cubicBezTo>
                <a:cubicBezTo>
                  <a:pt x="1606239" y="2155822"/>
                  <a:pt x="1587894" y="2149707"/>
                  <a:pt x="1573625" y="2137477"/>
                </a:cubicBezTo>
                <a:cubicBezTo>
                  <a:pt x="1559358" y="2125246"/>
                  <a:pt x="1552223" y="2108600"/>
                  <a:pt x="1552223" y="2087537"/>
                </a:cubicBezTo>
                <a:lnTo>
                  <a:pt x="1552223" y="1575911"/>
                </a:lnTo>
                <a:cubicBezTo>
                  <a:pt x="1552223" y="1524273"/>
                  <a:pt x="1545768" y="1481467"/>
                  <a:pt x="1532859" y="1447495"/>
                </a:cubicBezTo>
                <a:cubicBezTo>
                  <a:pt x="1540333" y="1440021"/>
                  <a:pt x="1550694" y="1433227"/>
                  <a:pt x="1563943" y="1427111"/>
                </a:cubicBezTo>
                <a:cubicBezTo>
                  <a:pt x="1577192" y="1420996"/>
                  <a:pt x="1592311" y="1417939"/>
                  <a:pt x="1609297" y="1417939"/>
                </a:cubicBezTo>
                <a:close/>
                <a:moveTo>
                  <a:pt x="92745" y="1417939"/>
                </a:moveTo>
                <a:cubicBezTo>
                  <a:pt x="109052" y="1417939"/>
                  <a:pt x="122641" y="1419977"/>
                  <a:pt x="133512" y="1424054"/>
                </a:cubicBezTo>
                <a:cubicBezTo>
                  <a:pt x="144383" y="1428131"/>
                  <a:pt x="153896" y="1434246"/>
                  <a:pt x="162049" y="1442399"/>
                </a:cubicBezTo>
                <a:cubicBezTo>
                  <a:pt x="249019" y="1670694"/>
                  <a:pt x="313566" y="1838518"/>
                  <a:pt x="355692" y="1945872"/>
                </a:cubicBezTo>
                <a:cubicBezTo>
                  <a:pt x="438585" y="1715538"/>
                  <a:pt x="498377" y="1543977"/>
                  <a:pt x="535067" y="1431188"/>
                </a:cubicBezTo>
                <a:cubicBezTo>
                  <a:pt x="558848" y="1422355"/>
                  <a:pt x="587045" y="1417939"/>
                  <a:pt x="619659" y="1417939"/>
                </a:cubicBezTo>
                <a:cubicBezTo>
                  <a:pt x="639363" y="1417939"/>
                  <a:pt x="657538" y="1420826"/>
                  <a:pt x="674184" y="1426602"/>
                </a:cubicBezTo>
                <a:cubicBezTo>
                  <a:pt x="690831" y="1432377"/>
                  <a:pt x="700514" y="1439002"/>
                  <a:pt x="703231" y="1446476"/>
                </a:cubicBezTo>
                <a:lnTo>
                  <a:pt x="703231" y="1997849"/>
                </a:lnTo>
                <a:cubicBezTo>
                  <a:pt x="703231" y="2049488"/>
                  <a:pt x="709686" y="2092293"/>
                  <a:pt x="722595" y="2126266"/>
                </a:cubicBezTo>
                <a:cubicBezTo>
                  <a:pt x="715121" y="2133740"/>
                  <a:pt x="704590" y="2140534"/>
                  <a:pt x="691001" y="2146649"/>
                </a:cubicBezTo>
                <a:cubicBezTo>
                  <a:pt x="677412" y="2152764"/>
                  <a:pt x="662464" y="2155822"/>
                  <a:pt x="646157" y="2155822"/>
                </a:cubicBezTo>
                <a:cubicBezTo>
                  <a:pt x="625094" y="2155822"/>
                  <a:pt x="607768" y="2149707"/>
                  <a:pt x="594179" y="2137477"/>
                </a:cubicBezTo>
                <a:cubicBezTo>
                  <a:pt x="580591" y="2125246"/>
                  <a:pt x="573796" y="2108600"/>
                  <a:pt x="573796" y="2087537"/>
                </a:cubicBezTo>
                <a:lnTo>
                  <a:pt x="572777" y="1581007"/>
                </a:lnTo>
                <a:lnTo>
                  <a:pt x="396459" y="2057981"/>
                </a:lnTo>
                <a:cubicBezTo>
                  <a:pt x="369282" y="2067493"/>
                  <a:pt x="345500" y="2072249"/>
                  <a:pt x="325117" y="2072249"/>
                </a:cubicBezTo>
                <a:cubicBezTo>
                  <a:pt x="306772" y="2072249"/>
                  <a:pt x="289785" y="2068852"/>
                  <a:pt x="274158" y="2062057"/>
                </a:cubicBezTo>
                <a:cubicBezTo>
                  <a:pt x="240866" y="1993433"/>
                  <a:pt x="206893" y="1915976"/>
                  <a:pt x="172241" y="1829685"/>
                </a:cubicBezTo>
                <a:cubicBezTo>
                  <a:pt x="137589" y="1743395"/>
                  <a:pt x="106335" y="1658804"/>
                  <a:pt x="78477" y="1575911"/>
                </a:cubicBezTo>
                <a:lnTo>
                  <a:pt x="79496" y="1997849"/>
                </a:lnTo>
                <a:cubicBezTo>
                  <a:pt x="79496" y="2057641"/>
                  <a:pt x="85951" y="2104863"/>
                  <a:pt x="98860" y="2139515"/>
                </a:cubicBezTo>
                <a:cubicBezTo>
                  <a:pt x="87989" y="2150386"/>
                  <a:pt x="72362" y="2155822"/>
                  <a:pt x="51978" y="2155822"/>
                </a:cubicBezTo>
                <a:cubicBezTo>
                  <a:pt x="22083" y="2155822"/>
                  <a:pt x="7134" y="2138156"/>
                  <a:pt x="7134" y="2102825"/>
                </a:cubicBezTo>
                <a:lnTo>
                  <a:pt x="7134" y="1572853"/>
                </a:lnTo>
                <a:cubicBezTo>
                  <a:pt x="7134" y="1511703"/>
                  <a:pt x="4757" y="1465840"/>
                  <a:pt x="0" y="1435265"/>
                </a:cubicBezTo>
                <a:cubicBezTo>
                  <a:pt x="11551" y="1423714"/>
                  <a:pt x="42466" y="1417939"/>
                  <a:pt x="92745" y="1417939"/>
                </a:cubicBezTo>
                <a:close/>
                <a:moveTo>
                  <a:pt x="5625836" y="1416920"/>
                </a:moveTo>
                <a:cubicBezTo>
                  <a:pt x="5662526" y="1416920"/>
                  <a:pt x="5697858" y="1421676"/>
                  <a:pt x="5731830" y="1431188"/>
                </a:cubicBezTo>
                <a:cubicBezTo>
                  <a:pt x="5765804" y="1440700"/>
                  <a:pt x="5793660" y="1454629"/>
                  <a:pt x="5815403" y="1472974"/>
                </a:cubicBezTo>
                <a:cubicBezTo>
                  <a:pt x="5837146" y="1491319"/>
                  <a:pt x="5848016" y="1512382"/>
                  <a:pt x="5848016" y="1536163"/>
                </a:cubicBezTo>
                <a:cubicBezTo>
                  <a:pt x="5848016" y="1557906"/>
                  <a:pt x="5838504" y="1576421"/>
                  <a:pt x="5819480" y="1591708"/>
                </a:cubicBezTo>
                <a:cubicBezTo>
                  <a:pt x="5800456" y="1606996"/>
                  <a:pt x="5773957" y="1614300"/>
                  <a:pt x="5739984" y="1613620"/>
                </a:cubicBezTo>
                <a:cubicBezTo>
                  <a:pt x="5729792" y="1513062"/>
                  <a:pt x="5692423" y="1462783"/>
                  <a:pt x="5627874" y="1462783"/>
                </a:cubicBezTo>
                <a:cubicBezTo>
                  <a:pt x="5571480" y="1462783"/>
                  <a:pt x="5529864" y="1489451"/>
                  <a:pt x="5503026" y="1542788"/>
                </a:cubicBezTo>
                <a:cubicBezTo>
                  <a:pt x="5476188" y="1596125"/>
                  <a:pt x="5462768" y="1677149"/>
                  <a:pt x="5462768" y="1785861"/>
                </a:cubicBezTo>
                <a:cubicBezTo>
                  <a:pt x="5462768" y="1894573"/>
                  <a:pt x="5475848" y="1975597"/>
                  <a:pt x="5502006" y="2028934"/>
                </a:cubicBezTo>
                <a:cubicBezTo>
                  <a:pt x="5528166" y="2082271"/>
                  <a:pt x="5569102" y="2108940"/>
                  <a:pt x="5624817" y="2108940"/>
                </a:cubicBezTo>
                <a:cubicBezTo>
                  <a:pt x="5670340" y="2108940"/>
                  <a:pt x="5701934" y="2089575"/>
                  <a:pt x="5719600" y="2050847"/>
                </a:cubicBezTo>
                <a:cubicBezTo>
                  <a:pt x="5737266" y="2012118"/>
                  <a:pt x="5746100" y="1966934"/>
                  <a:pt x="5746100" y="1915296"/>
                </a:cubicBezTo>
                <a:cubicBezTo>
                  <a:pt x="5746100" y="1882003"/>
                  <a:pt x="5741682" y="1853466"/>
                  <a:pt x="5732850" y="1829685"/>
                </a:cubicBezTo>
                <a:cubicBezTo>
                  <a:pt x="5724017" y="1805905"/>
                  <a:pt x="5707710" y="1788579"/>
                  <a:pt x="5683930" y="1777708"/>
                </a:cubicBezTo>
                <a:cubicBezTo>
                  <a:pt x="5689365" y="1764798"/>
                  <a:pt x="5699557" y="1754776"/>
                  <a:pt x="5714504" y="1747642"/>
                </a:cubicBezTo>
                <a:cubicBezTo>
                  <a:pt x="5729452" y="1740508"/>
                  <a:pt x="5745759" y="1736941"/>
                  <a:pt x="5763425" y="1736941"/>
                </a:cubicBezTo>
                <a:cubicBezTo>
                  <a:pt x="5798756" y="1736941"/>
                  <a:pt x="5827293" y="1749341"/>
                  <a:pt x="5849036" y="1774140"/>
                </a:cubicBezTo>
                <a:cubicBezTo>
                  <a:pt x="5870778" y="1798940"/>
                  <a:pt x="5881649" y="1835121"/>
                  <a:pt x="5881649" y="1882683"/>
                </a:cubicBezTo>
                <a:cubicBezTo>
                  <a:pt x="5881649" y="1941115"/>
                  <a:pt x="5869929" y="1990885"/>
                  <a:pt x="5846488" y="2031992"/>
                </a:cubicBezTo>
                <a:cubicBezTo>
                  <a:pt x="5823047" y="2073099"/>
                  <a:pt x="5791282" y="2104014"/>
                  <a:pt x="5751195" y="2124737"/>
                </a:cubicBezTo>
                <a:cubicBezTo>
                  <a:pt x="5711108" y="2145460"/>
                  <a:pt x="5666604" y="2155822"/>
                  <a:pt x="5617682" y="2155822"/>
                </a:cubicBezTo>
                <a:cubicBezTo>
                  <a:pt x="5521880" y="2155822"/>
                  <a:pt x="5447650" y="2123718"/>
                  <a:pt x="5394994" y="2059510"/>
                </a:cubicBezTo>
                <a:cubicBezTo>
                  <a:pt x="5342336" y="1995302"/>
                  <a:pt x="5316007" y="1904085"/>
                  <a:pt x="5316007" y="1785861"/>
                </a:cubicBezTo>
                <a:cubicBezTo>
                  <a:pt x="5316007" y="1668316"/>
                  <a:pt x="5343185" y="1577440"/>
                  <a:pt x="5397541" y="1513232"/>
                </a:cubicBezTo>
                <a:cubicBezTo>
                  <a:pt x="5451898" y="1449024"/>
                  <a:pt x="5527996" y="1416920"/>
                  <a:pt x="5625836" y="1416920"/>
                </a:cubicBezTo>
                <a:close/>
                <a:moveTo>
                  <a:pt x="2807256" y="1416920"/>
                </a:moveTo>
                <a:cubicBezTo>
                  <a:pt x="2906456" y="1416920"/>
                  <a:pt x="2981025" y="1431528"/>
                  <a:pt x="3030965" y="1460744"/>
                </a:cubicBezTo>
                <a:cubicBezTo>
                  <a:pt x="3080904" y="1489961"/>
                  <a:pt x="3105874" y="1537182"/>
                  <a:pt x="3105874" y="1602410"/>
                </a:cubicBezTo>
                <a:cubicBezTo>
                  <a:pt x="3105874" y="1652009"/>
                  <a:pt x="3091605" y="1693965"/>
                  <a:pt x="3063069" y="1728278"/>
                </a:cubicBezTo>
                <a:cubicBezTo>
                  <a:pt x="3034532" y="1762590"/>
                  <a:pt x="2995124" y="1786201"/>
                  <a:pt x="2944844" y="1799110"/>
                </a:cubicBezTo>
                <a:cubicBezTo>
                  <a:pt x="2967946" y="1805905"/>
                  <a:pt x="2987140" y="1816436"/>
                  <a:pt x="3002428" y="1830705"/>
                </a:cubicBezTo>
                <a:cubicBezTo>
                  <a:pt x="3017715" y="1844973"/>
                  <a:pt x="3031474" y="1863318"/>
                  <a:pt x="3043704" y="1885740"/>
                </a:cubicBezTo>
                <a:lnTo>
                  <a:pt x="3086510" y="1984600"/>
                </a:lnTo>
                <a:cubicBezTo>
                  <a:pt x="3096701" y="2008381"/>
                  <a:pt x="3106214" y="2025707"/>
                  <a:pt x="3115047" y="2036578"/>
                </a:cubicBezTo>
                <a:cubicBezTo>
                  <a:pt x="3123879" y="2047449"/>
                  <a:pt x="3133392" y="2053225"/>
                  <a:pt x="3143583" y="2053904"/>
                </a:cubicBezTo>
                <a:cubicBezTo>
                  <a:pt x="3153096" y="2053904"/>
                  <a:pt x="3161249" y="2050847"/>
                  <a:pt x="3168044" y="2044732"/>
                </a:cubicBezTo>
                <a:cubicBezTo>
                  <a:pt x="3173479" y="2057641"/>
                  <a:pt x="3176197" y="2069871"/>
                  <a:pt x="3176197" y="2081422"/>
                </a:cubicBezTo>
                <a:cubicBezTo>
                  <a:pt x="3176197" y="2105203"/>
                  <a:pt x="3167365" y="2123548"/>
                  <a:pt x="3149699" y="2136457"/>
                </a:cubicBezTo>
                <a:cubicBezTo>
                  <a:pt x="3132033" y="2149367"/>
                  <a:pt x="3114027" y="2155822"/>
                  <a:pt x="3095682" y="2155822"/>
                </a:cubicBezTo>
                <a:cubicBezTo>
                  <a:pt x="3069184" y="2155822"/>
                  <a:pt x="3047612" y="2150216"/>
                  <a:pt x="3030965" y="2139005"/>
                </a:cubicBezTo>
                <a:cubicBezTo>
                  <a:pt x="3014318" y="2127794"/>
                  <a:pt x="3000730" y="2112507"/>
                  <a:pt x="2990198" y="2093142"/>
                </a:cubicBezTo>
                <a:cubicBezTo>
                  <a:pt x="2979666" y="2073778"/>
                  <a:pt x="2966926" y="2045411"/>
                  <a:pt x="2951979" y="2008041"/>
                </a:cubicBezTo>
                <a:lnTo>
                  <a:pt x="2920385" y="1924469"/>
                </a:lnTo>
                <a:cubicBezTo>
                  <a:pt x="2911551" y="1902047"/>
                  <a:pt x="2903398" y="1884551"/>
                  <a:pt x="2895924" y="1871981"/>
                </a:cubicBezTo>
                <a:cubicBezTo>
                  <a:pt x="2888450" y="1859411"/>
                  <a:pt x="2877919" y="1848880"/>
                  <a:pt x="2864330" y="1840387"/>
                </a:cubicBezTo>
                <a:cubicBezTo>
                  <a:pt x="2850741" y="1831894"/>
                  <a:pt x="2832735" y="1827647"/>
                  <a:pt x="2810314" y="1827647"/>
                </a:cubicBezTo>
                <a:lnTo>
                  <a:pt x="2771585" y="1826628"/>
                </a:lnTo>
                <a:lnTo>
                  <a:pt x="2771585" y="2004984"/>
                </a:lnTo>
                <a:cubicBezTo>
                  <a:pt x="2771585" y="2055942"/>
                  <a:pt x="2778040" y="2096370"/>
                  <a:pt x="2790949" y="2126266"/>
                </a:cubicBezTo>
                <a:cubicBezTo>
                  <a:pt x="2783475" y="2133740"/>
                  <a:pt x="2773113" y="2140534"/>
                  <a:pt x="2759864" y="2146649"/>
                </a:cubicBezTo>
                <a:cubicBezTo>
                  <a:pt x="2746615" y="2152764"/>
                  <a:pt x="2731497" y="2155822"/>
                  <a:pt x="2714511" y="2155822"/>
                </a:cubicBezTo>
                <a:cubicBezTo>
                  <a:pt x="2692089" y="2155822"/>
                  <a:pt x="2673744" y="2149707"/>
                  <a:pt x="2659475" y="2137477"/>
                </a:cubicBezTo>
                <a:cubicBezTo>
                  <a:pt x="2645207" y="2125246"/>
                  <a:pt x="2638073" y="2108600"/>
                  <a:pt x="2638073" y="2087537"/>
                </a:cubicBezTo>
                <a:lnTo>
                  <a:pt x="2638073" y="1575911"/>
                </a:lnTo>
                <a:cubicBezTo>
                  <a:pt x="2638073" y="1524273"/>
                  <a:pt x="2631618" y="1481467"/>
                  <a:pt x="2618708" y="1447495"/>
                </a:cubicBezTo>
                <a:cubicBezTo>
                  <a:pt x="2660834" y="1427111"/>
                  <a:pt x="2723683" y="1416920"/>
                  <a:pt x="2807256" y="1416920"/>
                </a:cubicBezTo>
                <a:close/>
                <a:moveTo>
                  <a:pt x="1127684" y="1416920"/>
                </a:moveTo>
                <a:cubicBezTo>
                  <a:pt x="1222807" y="1416920"/>
                  <a:pt x="1294659" y="1447835"/>
                  <a:pt x="1343240" y="1509665"/>
                </a:cubicBezTo>
                <a:cubicBezTo>
                  <a:pt x="1391820" y="1571495"/>
                  <a:pt x="1416111" y="1663560"/>
                  <a:pt x="1416111" y="1785861"/>
                </a:cubicBezTo>
                <a:cubicBezTo>
                  <a:pt x="1416111" y="1908841"/>
                  <a:pt x="1391820" y="2001247"/>
                  <a:pt x="1343240" y="2063077"/>
                </a:cubicBezTo>
                <a:cubicBezTo>
                  <a:pt x="1294659" y="2124907"/>
                  <a:pt x="1222807" y="2155822"/>
                  <a:pt x="1127684" y="2155822"/>
                </a:cubicBezTo>
                <a:cubicBezTo>
                  <a:pt x="1032561" y="2155822"/>
                  <a:pt x="960709" y="2124907"/>
                  <a:pt x="912129" y="2063077"/>
                </a:cubicBezTo>
                <a:cubicBezTo>
                  <a:pt x="863548" y="2001247"/>
                  <a:pt x="839258" y="1908841"/>
                  <a:pt x="839258" y="1785861"/>
                </a:cubicBezTo>
                <a:cubicBezTo>
                  <a:pt x="839258" y="1663560"/>
                  <a:pt x="863548" y="1571495"/>
                  <a:pt x="912129" y="1509665"/>
                </a:cubicBezTo>
                <a:cubicBezTo>
                  <a:pt x="960709" y="1447835"/>
                  <a:pt x="1032561" y="1416920"/>
                  <a:pt x="1127684" y="1416920"/>
                </a:cubicBezTo>
                <a:close/>
                <a:moveTo>
                  <a:pt x="7125024" y="1415901"/>
                </a:moveTo>
                <a:cubicBezTo>
                  <a:pt x="7165791" y="1415901"/>
                  <a:pt x="7189911" y="1430509"/>
                  <a:pt x="7197385" y="1459725"/>
                </a:cubicBezTo>
                <a:lnTo>
                  <a:pt x="7378799" y="2062057"/>
                </a:lnTo>
                <a:cubicBezTo>
                  <a:pt x="7386952" y="2089915"/>
                  <a:pt x="7397823" y="2110978"/>
                  <a:pt x="7411412" y="2125246"/>
                </a:cubicBezTo>
                <a:cubicBezTo>
                  <a:pt x="7393746" y="2145630"/>
                  <a:pt x="7367588" y="2155822"/>
                  <a:pt x="7332936" y="2155822"/>
                </a:cubicBezTo>
                <a:cubicBezTo>
                  <a:pt x="7311872" y="2155822"/>
                  <a:pt x="7294037" y="2151405"/>
                  <a:pt x="7279429" y="2142572"/>
                </a:cubicBezTo>
                <a:cubicBezTo>
                  <a:pt x="7264821" y="2133740"/>
                  <a:pt x="7255818" y="2120830"/>
                  <a:pt x="7252421" y="2103844"/>
                </a:cubicBezTo>
                <a:lnTo>
                  <a:pt x="7206558" y="1932622"/>
                </a:lnTo>
                <a:lnTo>
                  <a:pt x="6976224" y="1932622"/>
                </a:lnTo>
                <a:lnTo>
                  <a:pt x="6942592" y="2064096"/>
                </a:lnTo>
                <a:cubicBezTo>
                  <a:pt x="6937836" y="2081762"/>
                  <a:pt x="6935458" y="2096709"/>
                  <a:pt x="6935458" y="2108940"/>
                </a:cubicBezTo>
                <a:cubicBezTo>
                  <a:pt x="6935458" y="2123208"/>
                  <a:pt x="6939194" y="2134079"/>
                  <a:pt x="6946668" y="2141553"/>
                </a:cubicBezTo>
                <a:cubicBezTo>
                  <a:pt x="6933758" y="2146309"/>
                  <a:pt x="6922038" y="2149877"/>
                  <a:pt x="6911506" y="2152255"/>
                </a:cubicBezTo>
                <a:cubicBezTo>
                  <a:pt x="6900976" y="2154633"/>
                  <a:pt x="6888236" y="2155822"/>
                  <a:pt x="6873288" y="2155822"/>
                </a:cubicBezTo>
                <a:cubicBezTo>
                  <a:pt x="6847468" y="2155822"/>
                  <a:pt x="6828614" y="2151405"/>
                  <a:pt x="6816724" y="2142572"/>
                </a:cubicBezTo>
                <a:cubicBezTo>
                  <a:pt x="6804833" y="2133740"/>
                  <a:pt x="6798888" y="2119471"/>
                  <a:pt x="6798888" y="2099767"/>
                </a:cubicBezTo>
                <a:cubicBezTo>
                  <a:pt x="6798888" y="2083460"/>
                  <a:pt x="6803304" y="2060359"/>
                  <a:pt x="6812137" y="2030463"/>
                </a:cubicBezTo>
                <a:lnTo>
                  <a:pt x="7012914" y="1434246"/>
                </a:lnTo>
                <a:cubicBezTo>
                  <a:pt x="7050284" y="1422016"/>
                  <a:pt x="7087654" y="1415901"/>
                  <a:pt x="7125024" y="1415901"/>
                </a:cubicBezTo>
                <a:close/>
                <a:moveTo>
                  <a:pt x="4486922" y="1306849"/>
                </a:moveTo>
                <a:cubicBezTo>
                  <a:pt x="4493717" y="1314323"/>
                  <a:pt x="4500002" y="1326043"/>
                  <a:pt x="4505778" y="1342010"/>
                </a:cubicBezTo>
                <a:cubicBezTo>
                  <a:pt x="4511552" y="1357977"/>
                  <a:pt x="4514440" y="1373775"/>
                  <a:pt x="4514440" y="1389402"/>
                </a:cubicBezTo>
                <a:cubicBezTo>
                  <a:pt x="4514440" y="1410465"/>
                  <a:pt x="4505607" y="1430169"/>
                  <a:pt x="4487942" y="1448514"/>
                </a:cubicBezTo>
                <a:cubicBezTo>
                  <a:pt x="4470276" y="1466859"/>
                  <a:pt x="4446835" y="1482487"/>
                  <a:pt x="4417619" y="1495396"/>
                </a:cubicBezTo>
                <a:cubicBezTo>
                  <a:pt x="4474013" y="1557226"/>
                  <a:pt x="4502210" y="1654048"/>
                  <a:pt x="4502210" y="1785861"/>
                </a:cubicBezTo>
                <a:cubicBezTo>
                  <a:pt x="4502210" y="1908841"/>
                  <a:pt x="4477920" y="2001247"/>
                  <a:pt x="4429339" y="2063077"/>
                </a:cubicBezTo>
                <a:cubicBezTo>
                  <a:pt x="4380758" y="2124907"/>
                  <a:pt x="4308907" y="2155822"/>
                  <a:pt x="4213784" y="2155822"/>
                </a:cubicBezTo>
                <a:cubicBezTo>
                  <a:pt x="4118661" y="2155822"/>
                  <a:pt x="4046809" y="2124907"/>
                  <a:pt x="3998228" y="2063077"/>
                </a:cubicBezTo>
                <a:cubicBezTo>
                  <a:pt x="3949648" y="2001247"/>
                  <a:pt x="3925357" y="1908841"/>
                  <a:pt x="3925357" y="1785861"/>
                </a:cubicBezTo>
                <a:cubicBezTo>
                  <a:pt x="3925357" y="1663560"/>
                  <a:pt x="3949648" y="1571495"/>
                  <a:pt x="3998228" y="1509665"/>
                </a:cubicBezTo>
                <a:cubicBezTo>
                  <a:pt x="4046809" y="1447835"/>
                  <a:pt x="4118661" y="1416920"/>
                  <a:pt x="4213784" y="1416920"/>
                </a:cubicBezTo>
                <a:cubicBezTo>
                  <a:pt x="4279690" y="1416920"/>
                  <a:pt x="4334726" y="1431868"/>
                  <a:pt x="4378890" y="1461763"/>
                </a:cubicBezTo>
                <a:cubicBezTo>
                  <a:pt x="4406748" y="1447495"/>
                  <a:pt x="4420676" y="1427791"/>
                  <a:pt x="4420676" y="1402651"/>
                </a:cubicBezTo>
                <a:cubicBezTo>
                  <a:pt x="4420676" y="1391780"/>
                  <a:pt x="4418468" y="1381079"/>
                  <a:pt x="4414052" y="1370547"/>
                </a:cubicBezTo>
                <a:cubicBezTo>
                  <a:pt x="4409635" y="1360016"/>
                  <a:pt x="4404030" y="1351353"/>
                  <a:pt x="4397235" y="1344558"/>
                </a:cubicBezTo>
                <a:cubicBezTo>
                  <a:pt x="4406068" y="1337764"/>
                  <a:pt x="4420336" y="1330120"/>
                  <a:pt x="4440040" y="1321627"/>
                </a:cubicBezTo>
                <a:cubicBezTo>
                  <a:pt x="4459744" y="1313134"/>
                  <a:pt x="4475372" y="1308208"/>
                  <a:pt x="4486922" y="1306849"/>
                </a:cubicBezTo>
                <a:close/>
                <a:moveTo>
                  <a:pt x="3824564" y="1259967"/>
                </a:moveTo>
                <a:cubicBezTo>
                  <a:pt x="3831358" y="1267441"/>
                  <a:pt x="3837643" y="1279161"/>
                  <a:pt x="3843418" y="1295128"/>
                </a:cubicBezTo>
                <a:cubicBezTo>
                  <a:pt x="3849194" y="1311095"/>
                  <a:pt x="3852081" y="1326893"/>
                  <a:pt x="3852081" y="1342520"/>
                </a:cubicBezTo>
                <a:cubicBezTo>
                  <a:pt x="3852081" y="1378531"/>
                  <a:pt x="3827621" y="1409786"/>
                  <a:pt x="3778701" y="1436284"/>
                </a:cubicBezTo>
                <a:cubicBezTo>
                  <a:pt x="3792969" y="1449194"/>
                  <a:pt x="3800103" y="1465840"/>
                  <a:pt x="3800103" y="1486224"/>
                </a:cubicBezTo>
                <a:lnTo>
                  <a:pt x="3800103" y="1828666"/>
                </a:lnTo>
                <a:cubicBezTo>
                  <a:pt x="3800103" y="1937378"/>
                  <a:pt x="3777682" y="2019082"/>
                  <a:pt x="3732838" y="2073778"/>
                </a:cubicBezTo>
                <a:cubicBezTo>
                  <a:pt x="3687994" y="2128474"/>
                  <a:pt x="3621408" y="2155822"/>
                  <a:pt x="3533080" y="2155822"/>
                </a:cubicBezTo>
                <a:cubicBezTo>
                  <a:pt x="3446110" y="2155822"/>
                  <a:pt x="3381053" y="2129323"/>
                  <a:pt x="3337908" y="2076326"/>
                </a:cubicBezTo>
                <a:cubicBezTo>
                  <a:pt x="3294763" y="2023329"/>
                  <a:pt x="3273190" y="1940776"/>
                  <a:pt x="3273190" y="1828666"/>
                </a:cubicBezTo>
                <a:lnTo>
                  <a:pt x="3273190" y="1575911"/>
                </a:lnTo>
                <a:cubicBezTo>
                  <a:pt x="3273190" y="1524273"/>
                  <a:pt x="3266736" y="1481467"/>
                  <a:pt x="3253826" y="1447495"/>
                </a:cubicBezTo>
                <a:cubicBezTo>
                  <a:pt x="3261300" y="1440021"/>
                  <a:pt x="3271661" y="1433227"/>
                  <a:pt x="3284911" y="1427111"/>
                </a:cubicBezTo>
                <a:cubicBezTo>
                  <a:pt x="3298160" y="1420996"/>
                  <a:pt x="3313278" y="1417939"/>
                  <a:pt x="3330264" y="1417939"/>
                </a:cubicBezTo>
                <a:cubicBezTo>
                  <a:pt x="3352006" y="1417939"/>
                  <a:pt x="3370012" y="1424054"/>
                  <a:pt x="3384280" y="1436284"/>
                </a:cubicBezTo>
                <a:cubicBezTo>
                  <a:pt x="3398549" y="1448514"/>
                  <a:pt x="3405683" y="1465161"/>
                  <a:pt x="3405683" y="1486224"/>
                </a:cubicBezTo>
                <a:lnTo>
                  <a:pt x="3405683" y="1835801"/>
                </a:lnTo>
                <a:cubicBezTo>
                  <a:pt x="3405683" y="1931603"/>
                  <a:pt x="3415874" y="2001077"/>
                  <a:pt x="3436258" y="2044222"/>
                </a:cubicBezTo>
                <a:cubicBezTo>
                  <a:pt x="3456642" y="2087367"/>
                  <a:pt x="3488915" y="2108940"/>
                  <a:pt x="3533080" y="2108940"/>
                </a:cubicBezTo>
                <a:cubicBezTo>
                  <a:pt x="3579282" y="2108940"/>
                  <a:pt x="3613255" y="2086178"/>
                  <a:pt x="3634997" y="2040655"/>
                </a:cubicBezTo>
                <a:cubicBezTo>
                  <a:pt x="3656739" y="1995132"/>
                  <a:pt x="3667610" y="1926847"/>
                  <a:pt x="3667610" y="1835801"/>
                </a:cubicBezTo>
                <a:lnTo>
                  <a:pt x="3667610" y="1575911"/>
                </a:lnTo>
                <a:cubicBezTo>
                  <a:pt x="3667610" y="1524273"/>
                  <a:pt x="3661156" y="1481467"/>
                  <a:pt x="3648246" y="1447495"/>
                </a:cubicBezTo>
                <a:cubicBezTo>
                  <a:pt x="3664553" y="1432547"/>
                  <a:pt x="3683917" y="1423035"/>
                  <a:pt x="3706339" y="1418958"/>
                </a:cubicBezTo>
                <a:cubicBezTo>
                  <a:pt x="3740992" y="1404690"/>
                  <a:pt x="3758317" y="1383627"/>
                  <a:pt x="3758317" y="1355769"/>
                </a:cubicBezTo>
                <a:cubicBezTo>
                  <a:pt x="3758317" y="1344898"/>
                  <a:pt x="3756109" y="1334197"/>
                  <a:pt x="3751692" y="1323665"/>
                </a:cubicBezTo>
                <a:cubicBezTo>
                  <a:pt x="3747276" y="1313134"/>
                  <a:pt x="3741671" y="1304471"/>
                  <a:pt x="3734876" y="1297676"/>
                </a:cubicBezTo>
                <a:cubicBezTo>
                  <a:pt x="3743710" y="1290882"/>
                  <a:pt x="3757978" y="1283238"/>
                  <a:pt x="3777682" y="1274745"/>
                </a:cubicBezTo>
                <a:cubicBezTo>
                  <a:pt x="3797385" y="1266252"/>
                  <a:pt x="3813012" y="1261326"/>
                  <a:pt x="3824564" y="1259967"/>
                </a:cubicBezTo>
                <a:close/>
                <a:moveTo>
                  <a:pt x="1122588" y="1223276"/>
                </a:moveTo>
                <a:cubicBezTo>
                  <a:pt x="1138895" y="1223276"/>
                  <a:pt x="1150445" y="1224975"/>
                  <a:pt x="1157240" y="1228372"/>
                </a:cubicBezTo>
                <a:lnTo>
                  <a:pt x="1296868" y="1361884"/>
                </a:lnTo>
                <a:cubicBezTo>
                  <a:pt x="1296868" y="1365281"/>
                  <a:pt x="1293979" y="1370377"/>
                  <a:pt x="1288204" y="1377172"/>
                </a:cubicBezTo>
                <a:cubicBezTo>
                  <a:pt x="1282429" y="1383966"/>
                  <a:pt x="1277163" y="1388383"/>
                  <a:pt x="1272408" y="1390421"/>
                </a:cubicBezTo>
                <a:lnTo>
                  <a:pt x="1123607" y="1309906"/>
                </a:lnTo>
                <a:lnTo>
                  <a:pt x="973789" y="1390421"/>
                </a:lnTo>
                <a:cubicBezTo>
                  <a:pt x="969712" y="1388383"/>
                  <a:pt x="964786" y="1383966"/>
                  <a:pt x="959010" y="1377172"/>
                </a:cubicBezTo>
                <a:cubicBezTo>
                  <a:pt x="953236" y="1370377"/>
                  <a:pt x="950009" y="1365281"/>
                  <a:pt x="949329" y="1361884"/>
                </a:cubicBezTo>
                <a:lnTo>
                  <a:pt x="1088955" y="1228372"/>
                </a:lnTo>
                <a:cubicBezTo>
                  <a:pt x="1095750" y="1224975"/>
                  <a:pt x="1106961" y="1223276"/>
                  <a:pt x="1122588" y="1223276"/>
                </a:cubicBezTo>
                <a:close/>
                <a:moveTo>
                  <a:pt x="4125116" y="1219200"/>
                </a:moveTo>
                <a:lnTo>
                  <a:pt x="4271876" y="1352712"/>
                </a:lnTo>
                <a:cubicBezTo>
                  <a:pt x="4272556" y="1355430"/>
                  <a:pt x="4270348" y="1360525"/>
                  <a:pt x="4265252" y="1367999"/>
                </a:cubicBezTo>
                <a:cubicBezTo>
                  <a:pt x="4260156" y="1375473"/>
                  <a:pt x="4255570" y="1380229"/>
                  <a:pt x="4251494" y="1382268"/>
                </a:cubicBezTo>
                <a:lnTo>
                  <a:pt x="4050716" y="1300734"/>
                </a:lnTo>
                <a:cubicBezTo>
                  <a:pt x="4056152" y="1285786"/>
                  <a:pt x="4066852" y="1269819"/>
                  <a:pt x="4082820" y="1252832"/>
                </a:cubicBezTo>
                <a:cubicBezTo>
                  <a:pt x="4098787" y="1235846"/>
                  <a:pt x="4112886" y="1224635"/>
                  <a:pt x="4125116" y="1219200"/>
                </a:cubicBezTo>
                <a:close/>
                <a:moveTo>
                  <a:pt x="5508203" y="276196"/>
                </a:moveTo>
                <a:lnTo>
                  <a:pt x="5413419" y="641061"/>
                </a:lnTo>
                <a:lnTo>
                  <a:pt x="5606044" y="641061"/>
                </a:lnTo>
                <a:close/>
                <a:moveTo>
                  <a:pt x="3130515" y="211988"/>
                </a:moveTo>
                <a:lnTo>
                  <a:pt x="3426076" y="211988"/>
                </a:lnTo>
                <a:cubicBezTo>
                  <a:pt x="3433550" y="211988"/>
                  <a:pt x="3438985" y="215385"/>
                  <a:pt x="3442382" y="222180"/>
                </a:cubicBezTo>
                <a:cubicBezTo>
                  <a:pt x="3445780" y="228974"/>
                  <a:pt x="3447478" y="237807"/>
                  <a:pt x="3447478" y="248678"/>
                </a:cubicBezTo>
                <a:cubicBezTo>
                  <a:pt x="3447478" y="264306"/>
                  <a:pt x="3444081" y="280273"/>
                  <a:pt x="3437286" y="296580"/>
                </a:cubicBezTo>
                <a:cubicBezTo>
                  <a:pt x="3430492" y="312886"/>
                  <a:pt x="3421999" y="323418"/>
                  <a:pt x="3411807" y="328174"/>
                </a:cubicBezTo>
                <a:cubicBezTo>
                  <a:pt x="3331632" y="295560"/>
                  <a:pt x="3248060" y="278234"/>
                  <a:pt x="3161091" y="276196"/>
                </a:cubicBezTo>
                <a:lnTo>
                  <a:pt x="3161091" y="517741"/>
                </a:lnTo>
                <a:lnTo>
                  <a:pt x="3382251" y="517741"/>
                </a:lnTo>
                <a:cubicBezTo>
                  <a:pt x="3385649" y="529971"/>
                  <a:pt x="3387347" y="541521"/>
                  <a:pt x="3387347" y="552393"/>
                </a:cubicBezTo>
                <a:cubicBezTo>
                  <a:pt x="3387347" y="565302"/>
                  <a:pt x="3385649" y="577872"/>
                  <a:pt x="3382251" y="590102"/>
                </a:cubicBezTo>
                <a:lnTo>
                  <a:pt x="3162110" y="590102"/>
                </a:lnTo>
                <a:lnTo>
                  <a:pt x="3162110" y="858145"/>
                </a:lnTo>
                <a:cubicBezTo>
                  <a:pt x="3206953" y="856786"/>
                  <a:pt x="3256553" y="850501"/>
                  <a:pt x="3310909" y="839290"/>
                </a:cubicBezTo>
                <a:cubicBezTo>
                  <a:pt x="3365265" y="828079"/>
                  <a:pt x="3407051" y="816019"/>
                  <a:pt x="3436268" y="803110"/>
                </a:cubicBezTo>
                <a:cubicBezTo>
                  <a:pt x="3444421" y="807866"/>
                  <a:pt x="3450706" y="816359"/>
                  <a:pt x="3455122" y="828589"/>
                </a:cubicBezTo>
                <a:cubicBezTo>
                  <a:pt x="3459538" y="840819"/>
                  <a:pt x="3461747" y="853729"/>
                  <a:pt x="3461747" y="867318"/>
                </a:cubicBezTo>
                <a:cubicBezTo>
                  <a:pt x="3461747" y="882945"/>
                  <a:pt x="3459029" y="896024"/>
                  <a:pt x="3453594" y="906556"/>
                </a:cubicBezTo>
                <a:cubicBezTo>
                  <a:pt x="3448158" y="917087"/>
                  <a:pt x="3440004" y="922353"/>
                  <a:pt x="3429133" y="922353"/>
                </a:cubicBezTo>
                <a:lnTo>
                  <a:pt x="3105036" y="922353"/>
                </a:lnTo>
                <a:cubicBezTo>
                  <a:pt x="3082614" y="922353"/>
                  <a:pt x="3064269" y="916238"/>
                  <a:pt x="3050000" y="904008"/>
                </a:cubicBezTo>
                <a:cubicBezTo>
                  <a:pt x="3035732" y="891778"/>
                  <a:pt x="3028598" y="875131"/>
                  <a:pt x="3028598" y="854068"/>
                </a:cubicBezTo>
                <a:lnTo>
                  <a:pt x="3028598" y="374037"/>
                </a:lnTo>
                <a:cubicBezTo>
                  <a:pt x="3028598" y="322399"/>
                  <a:pt x="3022143" y="279593"/>
                  <a:pt x="3009233" y="245621"/>
                </a:cubicBezTo>
                <a:cubicBezTo>
                  <a:pt x="3025540" y="232032"/>
                  <a:pt x="3042017" y="223029"/>
                  <a:pt x="3058663" y="218613"/>
                </a:cubicBezTo>
                <a:cubicBezTo>
                  <a:pt x="3075310" y="214196"/>
                  <a:pt x="3099261" y="211988"/>
                  <a:pt x="3130515" y="211988"/>
                </a:cubicBezTo>
                <a:close/>
                <a:moveTo>
                  <a:pt x="3674145" y="198739"/>
                </a:moveTo>
                <a:cubicBezTo>
                  <a:pt x="3690452" y="198739"/>
                  <a:pt x="3704041" y="200777"/>
                  <a:pt x="3714912" y="204854"/>
                </a:cubicBezTo>
                <a:cubicBezTo>
                  <a:pt x="3725783" y="208931"/>
                  <a:pt x="3735296" y="215046"/>
                  <a:pt x="3743449" y="223199"/>
                </a:cubicBezTo>
                <a:cubicBezTo>
                  <a:pt x="3830418" y="451494"/>
                  <a:pt x="3894966" y="619318"/>
                  <a:pt x="3937092" y="726671"/>
                </a:cubicBezTo>
                <a:cubicBezTo>
                  <a:pt x="4019985" y="496338"/>
                  <a:pt x="4079776" y="324777"/>
                  <a:pt x="4116467" y="211988"/>
                </a:cubicBezTo>
                <a:cubicBezTo>
                  <a:pt x="4140248" y="203155"/>
                  <a:pt x="4168444" y="198739"/>
                  <a:pt x="4201058" y="198739"/>
                </a:cubicBezTo>
                <a:cubicBezTo>
                  <a:pt x="4220762" y="198739"/>
                  <a:pt x="4238938" y="201627"/>
                  <a:pt x="4255584" y="207402"/>
                </a:cubicBezTo>
                <a:cubicBezTo>
                  <a:pt x="4272230" y="213177"/>
                  <a:pt x="4281912" y="219802"/>
                  <a:pt x="4284630" y="227276"/>
                </a:cubicBezTo>
                <a:lnTo>
                  <a:pt x="4284630" y="778649"/>
                </a:lnTo>
                <a:cubicBezTo>
                  <a:pt x="4284630" y="830288"/>
                  <a:pt x="4291085" y="873093"/>
                  <a:pt x="4303995" y="907065"/>
                </a:cubicBezTo>
                <a:cubicBezTo>
                  <a:pt x="4296521" y="914539"/>
                  <a:pt x="4285990" y="921334"/>
                  <a:pt x="4272400" y="927449"/>
                </a:cubicBezTo>
                <a:cubicBezTo>
                  <a:pt x="4258812" y="933564"/>
                  <a:pt x="4243864" y="936622"/>
                  <a:pt x="4227556" y="936622"/>
                </a:cubicBezTo>
                <a:cubicBezTo>
                  <a:pt x="4206494" y="936622"/>
                  <a:pt x="4189168" y="930507"/>
                  <a:pt x="4175579" y="918276"/>
                </a:cubicBezTo>
                <a:cubicBezTo>
                  <a:pt x="4161990" y="906046"/>
                  <a:pt x="4155196" y="889400"/>
                  <a:pt x="4155196" y="868337"/>
                </a:cubicBezTo>
                <a:lnTo>
                  <a:pt x="4154176" y="361807"/>
                </a:lnTo>
                <a:lnTo>
                  <a:pt x="3977859" y="838781"/>
                </a:lnTo>
                <a:cubicBezTo>
                  <a:pt x="3950681" y="848293"/>
                  <a:pt x="3926900" y="853049"/>
                  <a:pt x="3906517" y="853049"/>
                </a:cubicBezTo>
                <a:cubicBezTo>
                  <a:pt x="3888172" y="853049"/>
                  <a:pt x="3871186" y="849652"/>
                  <a:pt x="3855558" y="842857"/>
                </a:cubicBezTo>
                <a:cubicBezTo>
                  <a:pt x="3822265" y="774233"/>
                  <a:pt x="3788292" y="696776"/>
                  <a:pt x="3753640" y="610486"/>
                </a:cubicBezTo>
                <a:cubicBezTo>
                  <a:pt x="3718988" y="524195"/>
                  <a:pt x="3687734" y="439604"/>
                  <a:pt x="3659876" y="356711"/>
                </a:cubicBezTo>
                <a:lnTo>
                  <a:pt x="3660895" y="778649"/>
                </a:lnTo>
                <a:cubicBezTo>
                  <a:pt x="3660895" y="838441"/>
                  <a:pt x="3667350" y="885663"/>
                  <a:pt x="3680260" y="920315"/>
                </a:cubicBezTo>
                <a:cubicBezTo>
                  <a:pt x="3669388" y="931186"/>
                  <a:pt x="3653762" y="936622"/>
                  <a:pt x="3633378" y="936622"/>
                </a:cubicBezTo>
                <a:cubicBezTo>
                  <a:pt x="3603482" y="936622"/>
                  <a:pt x="3588534" y="918956"/>
                  <a:pt x="3588534" y="883624"/>
                </a:cubicBezTo>
                <a:lnTo>
                  <a:pt x="3588534" y="353653"/>
                </a:lnTo>
                <a:cubicBezTo>
                  <a:pt x="3588534" y="292503"/>
                  <a:pt x="3586156" y="246640"/>
                  <a:pt x="3581400" y="216065"/>
                </a:cubicBezTo>
                <a:cubicBezTo>
                  <a:pt x="3592950" y="204514"/>
                  <a:pt x="3623866" y="198739"/>
                  <a:pt x="3674145" y="198739"/>
                </a:cubicBezTo>
                <a:close/>
                <a:moveTo>
                  <a:pt x="4663840" y="197720"/>
                </a:moveTo>
                <a:cubicBezTo>
                  <a:pt x="4712081" y="197720"/>
                  <a:pt x="4740618" y="214706"/>
                  <a:pt x="4749451" y="248678"/>
                </a:cubicBezTo>
                <a:lnTo>
                  <a:pt x="4900288" y="839800"/>
                </a:lnTo>
                <a:lnTo>
                  <a:pt x="5036858" y="288426"/>
                </a:lnTo>
                <a:cubicBezTo>
                  <a:pt x="5041614" y="270761"/>
                  <a:pt x="5043992" y="255813"/>
                  <a:pt x="5043992" y="243583"/>
                </a:cubicBezTo>
                <a:cubicBezTo>
                  <a:pt x="5043992" y="230673"/>
                  <a:pt x="5040935" y="219802"/>
                  <a:pt x="5034820" y="210969"/>
                </a:cubicBezTo>
                <a:cubicBezTo>
                  <a:pt x="5055882" y="202136"/>
                  <a:pt x="5079664" y="197720"/>
                  <a:pt x="5106162" y="197720"/>
                </a:cubicBezTo>
                <a:cubicBezTo>
                  <a:pt x="5132660" y="197720"/>
                  <a:pt x="5151855" y="202136"/>
                  <a:pt x="5163746" y="210969"/>
                </a:cubicBezTo>
                <a:cubicBezTo>
                  <a:pt x="5175636" y="219802"/>
                  <a:pt x="5181581" y="233731"/>
                  <a:pt x="5181581" y="252755"/>
                </a:cubicBezTo>
                <a:cubicBezTo>
                  <a:pt x="5181581" y="271100"/>
                  <a:pt x="5176825" y="293862"/>
                  <a:pt x="5167312" y="321040"/>
                </a:cubicBezTo>
                <a:lnTo>
                  <a:pt x="4971631" y="918276"/>
                </a:lnTo>
                <a:cubicBezTo>
                  <a:pt x="4941056" y="930507"/>
                  <a:pt x="4911160" y="936622"/>
                  <a:pt x="4881944" y="936622"/>
                </a:cubicBezTo>
                <a:cubicBezTo>
                  <a:pt x="4858163" y="936622"/>
                  <a:pt x="4839478" y="933734"/>
                  <a:pt x="4825888" y="927959"/>
                </a:cubicBezTo>
                <a:cubicBezTo>
                  <a:pt x="4812300" y="922183"/>
                  <a:pt x="4803466" y="912841"/>
                  <a:pt x="4799390" y="899931"/>
                </a:cubicBezTo>
                <a:lnTo>
                  <a:pt x="4616958" y="290465"/>
                </a:lnTo>
                <a:cubicBezTo>
                  <a:pt x="4608804" y="261928"/>
                  <a:pt x="4597934" y="240525"/>
                  <a:pt x="4584344" y="226257"/>
                </a:cubicBezTo>
                <a:cubicBezTo>
                  <a:pt x="4602010" y="207232"/>
                  <a:pt x="4628508" y="197720"/>
                  <a:pt x="4663840" y="197720"/>
                </a:cubicBezTo>
                <a:close/>
                <a:moveTo>
                  <a:pt x="5543874" y="196701"/>
                </a:moveTo>
                <a:cubicBezTo>
                  <a:pt x="5584640" y="196701"/>
                  <a:pt x="5608761" y="211309"/>
                  <a:pt x="5616235" y="240525"/>
                </a:cubicBezTo>
                <a:lnTo>
                  <a:pt x="5797648" y="842857"/>
                </a:lnTo>
                <a:cubicBezTo>
                  <a:pt x="5805802" y="870715"/>
                  <a:pt x="5816673" y="891778"/>
                  <a:pt x="5830262" y="906046"/>
                </a:cubicBezTo>
                <a:cubicBezTo>
                  <a:pt x="5812596" y="926430"/>
                  <a:pt x="5786438" y="936622"/>
                  <a:pt x="5751786" y="936622"/>
                </a:cubicBezTo>
                <a:cubicBezTo>
                  <a:pt x="5730722" y="936622"/>
                  <a:pt x="5712887" y="932205"/>
                  <a:pt x="5698278" y="923372"/>
                </a:cubicBezTo>
                <a:cubicBezTo>
                  <a:pt x="5683670" y="914539"/>
                  <a:pt x="5674668" y="901630"/>
                  <a:pt x="5671271" y="884644"/>
                </a:cubicBezTo>
                <a:lnTo>
                  <a:pt x="5625408" y="713422"/>
                </a:lnTo>
                <a:lnTo>
                  <a:pt x="5395074" y="713422"/>
                </a:lnTo>
                <a:lnTo>
                  <a:pt x="5361442" y="844896"/>
                </a:lnTo>
                <a:cubicBezTo>
                  <a:pt x="5356686" y="862561"/>
                  <a:pt x="5354307" y="877509"/>
                  <a:pt x="5354307" y="889740"/>
                </a:cubicBezTo>
                <a:cubicBezTo>
                  <a:pt x="5354307" y="904008"/>
                  <a:pt x="5358044" y="914879"/>
                  <a:pt x="5365518" y="922353"/>
                </a:cubicBezTo>
                <a:cubicBezTo>
                  <a:pt x="5352608" y="927109"/>
                  <a:pt x="5340888" y="930676"/>
                  <a:pt x="5330356" y="933054"/>
                </a:cubicBezTo>
                <a:cubicBezTo>
                  <a:pt x="5319825" y="935433"/>
                  <a:pt x="5307086" y="936622"/>
                  <a:pt x="5292138" y="936622"/>
                </a:cubicBezTo>
                <a:cubicBezTo>
                  <a:pt x="5266318" y="936622"/>
                  <a:pt x="5247464" y="932205"/>
                  <a:pt x="5235574" y="923372"/>
                </a:cubicBezTo>
                <a:cubicBezTo>
                  <a:pt x="5223683" y="914539"/>
                  <a:pt x="5217738" y="900271"/>
                  <a:pt x="5217738" y="880567"/>
                </a:cubicBezTo>
                <a:cubicBezTo>
                  <a:pt x="5217738" y="864260"/>
                  <a:pt x="5222154" y="841159"/>
                  <a:pt x="5230987" y="811263"/>
                </a:cubicBezTo>
                <a:lnTo>
                  <a:pt x="5431764" y="215046"/>
                </a:lnTo>
                <a:cubicBezTo>
                  <a:pt x="5469134" y="202816"/>
                  <a:pt x="5506504" y="196701"/>
                  <a:pt x="5543874" y="196701"/>
                </a:cubicBezTo>
                <a:close/>
                <a:moveTo>
                  <a:pt x="5437880" y="0"/>
                </a:moveTo>
                <a:lnTo>
                  <a:pt x="5584640" y="133512"/>
                </a:lnTo>
                <a:cubicBezTo>
                  <a:pt x="5585320" y="136229"/>
                  <a:pt x="5583112" y="141325"/>
                  <a:pt x="5578016" y="148799"/>
                </a:cubicBezTo>
                <a:cubicBezTo>
                  <a:pt x="5572920" y="156273"/>
                  <a:pt x="5568334" y="161029"/>
                  <a:pt x="5564257" y="163068"/>
                </a:cubicBezTo>
                <a:lnTo>
                  <a:pt x="5363480" y="81534"/>
                </a:lnTo>
                <a:cubicBezTo>
                  <a:pt x="5368916" y="66586"/>
                  <a:pt x="5379616" y="50619"/>
                  <a:pt x="5395584" y="33632"/>
                </a:cubicBezTo>
                <a:cubicBezTo>
                  <a:pt x="5411550" y="16646"/>
                  <a:pt x="5425649" y="5435"/>
                  <a:pt x="54378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D6DA6969-B72B-D7AC-FD2A-C4F112F229F9}"/>
              </a:ext>
            </a:extLst>
          </p:cNvPr>
          <p:cNvSpPr/>
          <p:nvPr/>
        </p:nvSpPr>
        <p:spPr>
          <a:xfrm>
            <a:off x="5715000" y="3506680"/>
            <a:ext cx="8499654" cy="6584143"/>
          </a:xfrm>
          <a:custGeom>
            <a:avLst/>
            <a:gdLst/>
            <a:ahLst/>
            <a:cxnLst/>
            <a:rect l="l" t="t" r="r" b="b"/>
            <a:pathLst>
              <a:path w="7901722" h="5758380">
                <a:moveTo>
                  <a:pt x="0" y="0"/>
                </a:moveTo>
                <a:lnTo>
                  <a:pt x="7901722" y="0"/>
                </a:lnTo>
                <a:lnTo>
                  <a:pt x="7901722" y="5758380"/>
                </a:lnTo>
                <a:lnTo>
                  <a:pt x="0" y="575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92C711CB-DC3B-11B0-C690-1538047D7894}"/>
              </a:ext>
            </a:extLst>
          </p:cNvPr>
          <p:cNvSpPr/>
          <p:nvPr/>
        </p:nvSpPr>
        <p:spPr>
          <a:xfrm>
            <a:off x="14214654" y="4762500"/>
            <a:ext cx="3701538" cy="2374365"/>
          </a:xfrm>
          <a:custGeom>
            <a:avLst/>
            <a:gdLst/>
            <a:ahLst/>
            <a:cxnLst/>
            <a:rect l="l" t="t" r="r" b="b"/>
            <a:pathLst>
              <a:path w="4082538" h="2679165">
                <a:moveTo>
                  <a:pt x="0" y="0"/>
                </a:moveTo>
                <a:lnTo>
                  <a:pt x="4082538" y="0"/>
                </a:lnTo>
                <a:lnTo>
                  <a:pt x="4082538" y="2679166"/>
                </a:lnTo>
                <a:lnTo>
                  <a:pt x="0" y="26791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"/>
          <p:cNvSpPr/>
          <p:nvPr/>
        </p:nvSpPr>
        <p:spPr>
          <a:xfrm>
            <a:off x="24414" y="3124540"/>
            <a:ext cx="5899694" cy="3473412"/>
          </a:xfrm>
          <a:custGeom>
            <a:avLst/>
            <a:gdLst/>
            <a:ahLst/>
            <a:cxnLst/>
            <a:rect l="l" t="t" r="r" b="b"/>
            <a:pathLst>
              <a:path w="6801322" h="4114800">
                <a:moveTo>
                  <a:pt x="0" y="0"/>
                </a:moveTo>
                <a:lnTo>
                  <a:pt x="6801323" y="0"/>
                </a:lnTo>
                <a:lnTo>
                  <a:pt x="68013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E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4E8F2FBB-57C0-A00A-07EF-80672A3DD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20" t="37903" b="7126"/>
          <a:stretch/>
        </p:blipFill>
        <p:spPr>
          <a:xfrm>
            <a:off x="-1" y="0"/>
            <a:ext cx="12496801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157179" y="989956"/>
            <a:ext cx="15973642" cy="8874626"/>
          </a:xfrm>
          <a:custGeom>
            <a:avLst/>
            <a:gdLst/>
            <a:ahLst/>
            <a:cxnLst/>
            <a:rect l="l" t="t" r="r" b="b"/>
            <a:pathLst>
              <a:path w="15973642" h="6249688">
                <a:moveTo>
                  <a:pt x="0" y="0"/>
                </a:moveTo>
                <a:lnTo>
                  <a:pt x="15973642" y="0"/>
                </a:lnTo>
                <a:lnTo>
                  <a:pt x="15973642" y="6249688"/>
                </a:lnTo>
                <a:lnTo>
                  <a:pt x="0" y="62496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347808" y="5749782"/>
            <a:ext cx="3056953" cy="4114800"/>
          </a:xfrm>
          <a:custGeom>
            <a:avLst/>
            <a:gdLst/>
            <a:ahLst/>
            <a:cxnLst/>
            <a:rect l="l" t="t" r="r" b="b"/>
            <a:pathLst>
              <a:path w="3056953" h="4114800">
                <a:moveTo>
                  <a:pt x="0" y="0"/>
                </a:moveTo>
                <a:lnTo>
                  <a:pt x="3056953" y="0"/>
                </a:lnTo>
                <a:lnTo>
                  <a:pt x="3056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3022243">
            <a:off x="1028700" y="686815"/>
            <a:ext cx="2119847" cy="2663682"/>
          </a:xfrm>
          <a:custGeom>
            <a:avLst/>
            <a:gdLst/>
            <a:ahLst/>
            <a:cxnLst/>
            <a:rect l="l" t="t" r="r" b="b"/>
            <a:pathLst>
              <a:path w="2119847" h="2663682">
                <a:moveTo>
                  <a:pt x="0" y="0"/>
                </a:moveTo>
                <a:lnTo>
                  <a:pt x="2119847" y="0"/>
                </a:lnTo>
                <a:lnTo>
                  <a:pt x="2119847" y="2663682"/>
                </a:lnTo>
                <a:lnTo>
                  <a:pt x="0" y="26636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983325">
            <a:off x="1041222" y="6073567"/>
            <a:ext cx="2452711" cy="3516432"/>
          </a:xfrm>
          <a:custGeom>
            <a:avLst/>
            <a:gdLst/>
            <a:ahLst/>
            <a:cxnLst/>
            <a:rect l="l" t="t" r="r" b="b"/>
            <a:pathLst>
              <a:path w="2452711" h="3516432">
                <a:moveTo>
                  <a:pt x="0" y="0"/>
                </a:moveTo>
                <a:lnTo>
                  <a:pt x="2452712" y="0"/>
                </a:lnTo>
                <a:lnTo>
                  <a:pt x="2452712" y="3516432"/>
                </a:lnTo>
                <a:lnTo>
                  <a:pt x="0" y="35164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5064740" y="989956"/>
            <a:ext cx="2194560" cy="2057400"/>
          </a:xfrm>
          <a:custGeom>
            <a:avLst/>
            <a:gdLst/>
            <a:ahLst/>
            <a:cxnLst/>
            <a:rect l="l" t="t" r="r" b="b"/>
            <a:pathLst>
              <a:path w="2194560" h="2057400">
                <a:moveTo>
                  <a:pt x="0" y="0"/>
                </a:moveTo>
                <a:lnTo>
                  <a:pt x="2194560" y="0"/>
                </a:lnTo>
                <a:lnTo>
                  <a:pt x="219456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26EB71F-4939-CB29-3339-758A0418BF99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839845" y="4219118"/>
            <a:ext cx="11149292" cy="3030083"/>
          </a:xfrm>
          <a:custGeom>
            <a:avLst/>
            <a:gdLst/>
            <a:ahLst/>
            <a:cxnLst/>
            <a:rect l="l" t="t" r="r" b="b"/>
            <a:pathLst>
              <a:path w="11149292" h="3030083">
                <a:moveTo>
                  <a:pt x="6634167" y="2896352"/>
                </a:moveTo>
                <a:lnTo>
                  <a:pt x="6634167" y="2898183"/>
                </a:lnTo>
                <a:lnTo>
                  <a:pt x="6633053" y="2898581"/>
                </a:lnTo>
                <a:close/>
                <a:moveTo>
                  <a:pt x="4576767" y="2896352"/>
                </a:moveTo>
                <a:lnTo>
                  <a:pt x="4576767" y="2898183"/>
                </a:lnTo>
                <a:lnTo>
                  <a:pt x="4575653" y="2898581"/>
                </a:lnTo>
                <a:close/>
                <a:moveTo>
                  <a:pt x="6689052" y="2888551"/>
                </a:moveTo>
                <a:cubicBezTo>
                  <a:pt x="6694439" y="2888551"/>
                  <a:pt x="6699917" y="2888923"/>
                  <a:pt x="6705490" y="2889666"/>
                </a:cubicBezTo>
                <a:cubicBezTo>
                  <a:pt x="6709947" y="2889666"/>
                  <a:pt x="6714777" y="2889852"/>
                  <a:pt x="6719977" y="2890223"/>
                </a:cubicBezTo>
                <a:cubicBezTo>
                  <a:pt x="6725178" y="2890595"/>
                  <a:pt x="6730007" y="2890780"/>
                  <a:pt x="6734465" y="2890780"/>
                </a:cubicBezTo>
                <a:cubicBezTo>
                  <a:pt x="6738923" y="2891523"/>
                  <a:pt x="6743195" y="2892080"/>
                  <a:pt x="6747281" y="2892452"/>
                </a:cubicBezTo>
                <a:cubicBezTo>
                  <a:pt x="6751367" y="2892823"/>
                  <a:pt x="6755267" y="2893381"/>
                  <a:pt x="6758983" y="2894124"/>
                </a:cubicBezTo>
                <a:cubicBezTo>
                  <a:pt x="6764925" y="2895609"/>
                  <a:pt x="6767897" y="2896724"/>
                  <a:pt x="6767897" y="2897467"/>
                </a:cubicBezTo>
                <a:cubicBezTo>
                  <a:pt x="6767897" y="2898210"/>
                  <a:pt x="6768641" y="2902667"/>
                  <a:pt x="6770127" y="2910840"/>
                </a:cubicBezTo>
                <a:lnTo>
                  <a:pt x="6770127" y="2935357"/>
                </a:lnTo>
                <a:lnTo>
                  <a:pt x="6770127" y="2963218"/>
                </a:lnTo>
                <a:cubicBezTo>
                  <a:pt x="6769383" y="2967676"/>
                  <a:pt x="6769012" y="2972133"/>
                  <a:pt x="6769012" y="2976591"/>
                </a:cubicBezTo>
                <a:cubicBezTo>
                  <a:pt x="6769012" y="2981049"/>
                  <a:pt x="6768641" y="2985878"/>
                  <a:pt x="6767897" y="2991079"/>
                </a:cubicBezTo>
                <a:cubicBezTo>
                  <a:pt x="6767897" y="3000737"/>
                  <a:pt x="6767526" y="3007052"/>
                  <a:pt x="6766783" y="3010024"/>
                </a:cubicBezTo>
                <a:cubicBezTo>
                  <a:pt x="6764554" y="3018196"/>
                  <a:pt x="6763069" y="3022654"/>
                  <a:pt x="6762325" y="3023397"/>
                </a:cubicBezTo>
                <a:cubicBezTo>
                  <a:pt x="6760839" y="3024140"/>
                  <a:pt x="6758053" y="3024883"/>
                  <a:pt x="6753967" y="3025626"/>
                </a:cubicBezTo>
                <a:cubicBezTo>
                  <a:pt x="6749881" y="3026369"/>
                  <a:pt x="6744866" y="3027112"/>
                  <a:pt x="6738923" y="3027855"/>
                </a:cubicBezTo>
                <a:cubicBezTo>
                  <a:pt x="6732979" y="3028598"/>
                  <a:pt x="6726849" y="3029155"/>
                  <a:pt x="6720535" y="3029526"/>
                </a:cubicBezTo>
                <a:cubicBezTo>
                  <a:pt x="6714219" y="3029898"/>
                  <a:pt x="6707719" y="3030083"/>
                  <a:pt x="6701032" y="3030083"/>
                </a:cubicBezTo>
                <a:cubicBezTo>
                  <a:pt x="6694345" y="3030083"/>
                  <a:pt x="6687845" y="3029898"/>
                  <a:pt x="6681529" y="3029526"/>
                </a:cubicBezTo>
                <a:cubicBezTo>
                  <a:pt x="6675215" y="3029155"/>
                  <a:pt x="6669085" y="3028598"/>
                  <a:pt x="6663142" y="3027855"/>
                </a:cubicBezTo>
                <a:cubicBezTo>
                  <a:pt x="6657941" y="3027112"/>
                  <a:pt x="6653297" y="3026183"/>
                  <a:pt x="6649211" y="3025068"/>
                </a:cubicBezTo>
                <a:cubicBezTo>
                  <a:pt x="6645125" y="3023954"/>
                  <a:pt x="6642339" y="3022654"/>
                  <a:pt x="6640853" y="3021168"/>
                </a:cubicBezTo>
                <a:cubicBezTo>
                  <a:pt x="6640110" y="3017453"/>
                  <a:pt x="6639367" y="3013181"/>
                  <a:pt x="6638624" y="3008352"/>
                </a:cubicBezTo>
                <a:cubicBezTo>
                  <a:pt x="6637881" y="3003523"/>
                  <a:pt x="6637138" y="2998137"/>
                  <a:pt x="6636396" y="2992193"/>
                </a:cubicBezTo>
                <a:cubicBezTo>
                  <a:pt x="6635652" y="2984763"/>
                  <a:pt x="6635095" y="2977891"/>
                  <a:pt x="6634724" y="2971576"/>
                </a:cubicBezTo>
                <a:cubicBezTo>
                  <a:pt x="6634353" y="2965261"/>
                  <a:pt x="6634167" y="2958389"/>
                  <a:pt x="6634167" y="2950959"/>
                </a:cubicBezTo>
                <a:lnTo>
                  <a:pt x="6634167" y="2898183"/>
                </a:lnTo>
                <a:lnTo>
                  <a:pt x="6648655" y="2893009"/>
                </a:lnTo>
                <a:cubicBezTo>
                  <a:pt x="6655341" y="2890780"/>
                  <a:pt x="6663513" y="2889666"/>
                  <a:pt x="6673171" y="2889666"/>
                </a:cubicBezTo>
                <a:cubicBezTo>
                  <a:pt x="6678373" y="2888923"/>
                  <a:pt x="6683665" y="2888551"/>
                  <a:pt x="6689052" y="2888551"/>
                </a:cubicBezTo>
                <a:close/>
                <a:moveTo>
                  <a:pt x="4631653" y="2888551"/>
                </a:moveTo>
                <a:cubicBezTo>
                  <a:pt x="4637039" y="2888551"/>
                  <a:pt x="4642518" y="2888923"/>
                  <a:pt x="4648090" y="2889666"/>
                </a:cubicBezTo>
                <a:cubicBezTo>
                  <a:pt x="4652547" y="2889666"/>
                  <a:pt x="4657377" y="2889852"/>
                  <a:pt x="4662577" y="2890223"/>
                </a:cubicBezTo>
                <a:cubicBezTo>
                  <a:pt x="4667778" y="2890595"/>
                  <a:pt x="4672607" y="2890780"/>
                  <a:pt x="4677065" y="2890780"/>
                </a:cubicBezTo>
                <a:cubicBezTo>
                  <a:pt x="4681523" y="2891523"/>
                  <a:pt x="4685795" y="2892080"/>
                  <a:pt x="4689881" y="2892452"/>
                </a:cubicBezTo>
                <a:cubicBezTo>
                  <a:pt x="4693967" y="2892823"/>
                  <a:pt x="4697867" y="2893381"/>
                  <a:pt x="4701583" y="2894124"/>
                </a:cubicBezTo>
                <a:cubicBezTo>
                  <a:pt x="4707525" y="2895609"/>
                  <a:pt x="4710497" y="2896724"/>
                  <a:pt x="4710497" y="2897467"/>
                </a:cubicBezTo>
                <a:cubicBezTo>
                  <a:pt x="4710497" y="2898210"/>
                  <a:pt x="4711241" y="2902667"/>
                  <a:pt x="4712727" y="2910840"/>
                </a:cubicBezTo>
                <a:lnTo>
                  <a:pt x="4712727" y="2935357"/>
                </a:lnTo>
                <a:lnTo>
                  <a:pt x="4712727" y="2963218"/>
                </a:lnTo>
                <a:cubicBezTo>
                  <a:pt x="4711983" y="2967676"/>
                  <a:pt x="4711612" y="2972133"/>
                  <a:pt x="4711612" y="2976591"/>
                </a:cubicBezTo>
                <a:cubicBezTo>
                  <a:pt x="4711612" y="2981049"/>
                  <a:pt x="4711241" y="2985878"/>
                  <a:pt x="4710497" y="2991079"/>
                </a:cubicBezTo>
                <a:cubicBezTo>
                  <a:pt x="4710497" y="3000737"/>
                  <a:pt x="4710127" y="3007052"/>
                  <a:pt x="4709383" y="3010024"/>
                </a:cubicBezTo>
                <a:cubicBezTo>
                  <a:pt x="4707154" y="3018196"/>
                  <a:pt x="4705669" y="3022654"/>
                  <a:pt x="4704926" y="3023397"/>
                </a:cubicBezTo>
                <a:cubicBezTo>
                  <a:pt x="4703440" y="3024140"/>
                  <a:pt x="4700654" y="3024883"/>
                  <a:pt x="4696567" y="3025626"/>
                </a:cubicBezTo>
                <a:cubicBezTo>
                  <a:pt x="4692481" y="3026369"/>
                  <a:pt x="4687467" y="3027112"/>
                  <a:pt x="4681523" y="3027855"/>
                </a:cubicBezTo>
                <a:cubicBezTo>
                  <a:pt x="4675579" y="3028598"/>
                  <a:pt x="4669450" y="3029155"/>
                  <a:pt x="4663135" y="3029526"/>
                </a:cubicBezTo>
                <a:cubicBezTo>
                  <a:pt x="4656819" y="3029898"/>
                  <a:pt x="4650319" y="3030083"/>
                  <a:pt x="4643632" y="3030083"/>
                </a:cubicBezTo>
                <a:cubicBezTo>
                  <a:pt x="4636945" y="3030083"/>
                  <a:pt x="4630445" y="3029898"/>
                  <a:pt x="4624130" y="3029526"/>
                </a:cubicBezTo>
                <a:cubicBezTo>
                  <a:pt x="4617815" y="3029155"/>
                  <a:pt x="4611685" y="3028598"/>
                  <a:pt x="4605742" y="3027855"/>
                </a:cubicBezTo>
                <a:cubicBezTo>
                  <a:pt x="4600541" y="3027112"/>
                  <a:pt x="4595897" y="3026183"/>
                  <a:pt x="4591812" y="3025068"/>
                </a:cubicBezTo>
                <a:cubicBezTo>
                  <a:pt x="4587725" y="3023954"/>
                  <a:pt x="4584939" y="3022654"/>
                  <a:pt x="4583453" y="3021168"/>
                </a:cubicBezTo>
                <a:cubicBezTo>
                  <a:pt x="4582711" y="3017453"/>
                  <a:pt x="4581967" y="3013181"/>
                  <a:pt x="4581224" y="3008352"/>
                </a:cubicBezTo>
                <a:cubicBezTo>
                  <a:pt x="4580481" y="3003523"/>
                  <a:pt x="4579739" y="2998137"/>
                  <a:pt x="4578995" y="2992193"/>
                </a:cubicBezTo>
                <a:cubicBezTo>
                  <a:pt x="4578253" y="2984763"/>
                  <a:pt x="4577695" y="2977891"/>
                  <a:pt x="4577324" y="2971576"/>
                </a:cubicBezTo>
                <a:cubicBezTo>
                  <a:pt x="4576953" y="2965261"/>
                  <a:pt x="4576767" y="2958389"/>
                  <a:pt x="4576767" y="2950959"/>
                </a:cubicBezTo>
                <a:lnTo>
                  <a:pt x="4576767" y="2898183"/>
                </a:lnTo>
                <a:lnTo>
                  <a:pt x="4591255" y="2893009"/>
                </a:lnTo>
                <a:cubicBezTo>
                  <a:pt x="4597941" y="2890780"/>
                  <a:pt x="4606113" y="2889666"/>
                  <a:pt x="4615772" y="2889666"/>
                </a:cubicBezTo>
                <a:cubicBezTo>
                  <a:pt x="4620973" y="2888923"/>
                  <a:pt x="4626265" y="2888551"/>
                  <a:pt x="4631653" y="2888551"/>
                </a:cubicBezTo>
                <a:close/>
                <a:moveTo>
                  <a:pt x="2154160" y="2319080"/>
                </a:moveTo>
                <a:cubicBezTo>
                  <a:pt x="2149702" y="2319080"/>
                  <a:pt x="2146359" y="2319452"/>
                  <a:pt x="2144130" y="2320195"/>
                </a:cubicBezTo>
                <a:cubicBezTo>
                  <a:pt x="2143387" y="2323167"/>
                  <a:pt x="2142272" y="2329482"/>
                  <a:pt x="2140786" y="2339140"/>
                </a:cubicBezTo>
                <a:cubicBezTo>
                  <a:pt x="2139301" y="2351027"/>
                  <a:pt x="2138187" y="2362914"/>
                  <a:pt x="2137443" y="2374801"/>
                </a:cubicBezTo>
                <a:cubicBezTo>
                  <a:pt x="2136701" y="2386689"/>
                  <a:pt x="2135586" y="2398576"/>
                  <a:pt x="2134101" y="2410463"/>
                </a:cubicBezTo>
                <a:lnTo>
                  <a:pt x="2130757" y="2453926"/>
                </a:lnTo>
                <a:cubicBezTo>
                  <a:pt x="2129271" y="2471014"/>
                  <a:pt x="2127971" y="2489030"/>
                  <a:pt x="2126856" y="2507975"/>
                </a:cubicBezTo>
                <a:cubicBezTo>
                  <a:pt x="2125742" y="2526920"/>
                  <a:pt x="2124441" y="2546794"/>
                  <a:pt x="2122956" y="2567597"/>
                </a:cubicBezTo>
                <a:lnTo>
                  <a:pt x="2121841" y="2567597"/>
                </a:lnTo>
                <a:cubicBezTo>
                  <a:pt x="2126299" y="2569083"/>
                  <a:pt x="2131500" y="2569826"/>
                  <a:pt x="2137443" y="2569826"/>
                </a:cubicBezTo>
                <a:lnTo>
                  <a:pt x="2159732" y="2569826"/>
                </a:lnTo>
                <a:cubicBezTo>
                  <a:pt x="2165675" y="2569826"/>
                  <a:pt x="2171991" y="2569640"/>
                  <a:pt x="2178677" y="2569269"/>
                </a:cubicBezTo>
                <a:cubicBezTo>
                  <a:pt x="2185364" y="2568897"/>
                  <a:pt x="2191679" y="2567597"/>
                  <a:pt x="2197622" y="2565368"/>
                </a:cubicBezTo>
                <a:cubicBezTo>
                  <a:pt x="2196879" y="2559424"/>
                  <a:pt x="2196322" y="2552181"/>
                  <a:pt x="2195951" y="2543637"/>
                </a:cubicBezTo>
                <a:cubicBezTo>
                  <a:pt x="2195580" y="2535093"/>
                  <a:pt x="2194650" y="2524877"/>
                  <a:pt x="2193164" y="2512990"/>
                </a:cubicBezTo>
                <a:cubicBezTo>
                  <a:pt x="2190936" y="2488473"/>
                  <a:pt x="2188335" y="2464141"/>
                  <a:pt x="2185364" y="2439995"/>
                </a:cubicBezTo>
                <a:cubicBezTo>
                  <a:pt x="2182392" y="2415850"/>
                  <a:pt x="2179049" y="2391518"/>
                  <a:pt x="2175334" y="2367000"/>
                </a:cubicBezTo>
                <a:cubicBezTo>
                  <a:pt x="2172362" y="2344712"/>
                  <a:pt x="2170134" y="2329110"/>
                  <a:pt x="2168648" y="2320195"/>
                </a:cubicBezTo>
                <a:cubicBezTo>
                  <a:pt x="2167904" y="2319452"/>
                  <a:pt x="2165675" y="2319080"/>
                  <a:pt x="2161961" y="2319080"/>
                </a:cubicBezTo>
                <a:close/>
                <a:moveTo>
                  <a:pt x="8993109" y="2317966"/>
                </a:moveTo>
                <a:cubicBezTo>
                  <a:pt x="8988651" y="2317966"/>
                  <a:pt x="8985308" y="2318337"/>
                  <a:pt x="8983079" y="2319080"/>
                </a:cubicBezTo>
                <a:cubicBezTo>
                  <a:pt x="8982336" y="2322052"/>
                  <a:pt x="8981222" y="2328367"/>
                  <a:pt x="8979736" y="2338025"/>
                </a:cubicBezTo>
                <a:cubicBezTo>
                  <a:pt x="8978250" y="2349913"/>
                  <a:pt x="8977135" y="2361800"/>
                  <a:pt x="8976392" y="2373687"/>
                </a:cubicBezTo>
                <a:cubicBezTo>
                  <a:pt x="8975650" y="2385574"/>
                  <a:pt x="8974536" y="2397461"/>
                  <a:pt x="8973049" y="2409349"/>
                </a:cubicBezTo>
                <a:lnTo>
                  <a:pt x="8969706" y="2452811"/>
                </a:lnTo>
                <a:cubicBezTo>
                  <a:pt x="8968220" y="2469899"/>
                  <a:pt x="8966920" y="2487916"/>
                  <a:pt x="8965805" y="2506861"/>
                </a:cubicBezTo>
                <a:cubicBezTo>
                  <a:pt x="8964691" y="2525806"/>
                  <a:pt x="8963391" y="2545680"/>
                  <a:pt x="8961905" y="2566482"/>
                </a:cubicBezTo>
                <a:lnTo>
                  <a:pt x="8960791" y="2566482"/>
                </a:lnTo>
                <a:cubicBezTo>
                  <a:pt x="8965248" y="2567968"/>
                  <a:pt x="8970449" y="2568711"/>
                  <a:pt x="8976392" y="2568711"/>
                </a:cubicBezTo>
                <a:lnTo>
                  <a:pt x="8998681" y="2568711"/>
                </a:lnTo>
                <a:cubicBezTo>
                  <a:pt x="9004625" y="2568711"/>
                  <a:pt x="9010940" y="2568526"/>
                  <a:pt x="9017626" y="2568154"/>
                </a:cubicBezTo>
                <a:cubicBezTo>
                  <a:pt x="9024313" y="2567783"/>
                  <a:pt x="9030628" y="2566482"/>
                  <a:pt x="9036571" y="2564254"/>
                </a:cubicBezTo>
                <a:cubicBezTo>
                  <a:pt x="9035829" y="2558310"/>
                  <a:pt x="9035271" y="2551066"/>
                  <a:pt x="9034900" y="2542522"/>
                </a:cubicBezTo>
                <a:cubicBezTo>
                  <a:pt x="9034528" y="2533979"/>
                  <a:pt x="9033600" y="2523763"/>
                  <a:pt x="9032114" y="2511876"/>
                </a:cubicBezTo>
                <a:cubicBezTo>
                  <a:pt x="9029885" y="2487359"/>
                  <a:pt x="9027285" y="2463027"/>
                  <a:pt x="9024313" y="2438881"/>
                </a:cubicBezTo>
                <a:cubicBezTo>
                  <a:pt x="9021341" y="2414735"/>
                  <a:pt x="9017998" y="2390403"/>
                  <a:pt x="9014283" y="2365886"/>
                </a:cubicBezTo>
                <a:cubicBezTo>
                  <a:pt x="9011311" y="2343598"/>
                  <a:pt x="9009082" y="2327996"/>
                  <a:pt x="9007596" y="2319080"/>
                </a:cubicBezTo>
                <a:cubicBezTo>
                  <a:pt x="9006853" y="2318337"/>
                  <a:pt x="9004625" y="2317966"/>
                  <a:pt x="9000910" y="2317966"/>
                </a:cubicBezTo>
                <a:close/>
                <a:moveTo>
                  <a:pt x="6713291" y="2282304"/>
                </a:moveTo>
                <a:cubicBezTo>
                  <a:pt x="6701403" y="2282304"/>
                  <a:pt x="6692117" y="2284533"/>
                  <a:pt x="6685430" y="2288991"/>
                </a:cubicBezTo>
                <a:cubicBezTo>
                  <a:pt x="6682458" y="2293449"/>
                  <a:pt x="6680229" y="2306450"/>
                  <a:pt x="6678744" y="2327996"/>
                </a:cubicBezTo>
                <a:cubicBezTo>
                  <a:pt x="6678000" y="2338397"/>
                  <a:pt x="6677629" y="2349913"/>
                  <a:pt x="6677629" y="2362543"/>
                </a:cubicBezTo>
                <a:cubicBezTo>
                  <a:pt x="6677629" y="2375173"/>
                  <a:pt x="6677629" y="2388917"/>
                  <a:pt x="6677629" y="2403777"/>
                </a:cubicBezTo>
                <a:cubicBezTo>
                  <a:pt x="6677629" y="2418636"/>
                  <a:pt x="6677815" y="2433680"/>
                  <a:pt x="6678186" y="2448911"/>
                </a:cubicBezTo>
                <a:cubicBezTo>
                  <a:pt x="6678557" y="2464141"/>
                  <a:pt x="6679115" y="2480301"/>
                  <a:pt x="6679858" y="2497388"/>
                </a:cubicBezTo>
                <a:cubicBezTo>
                  <a:pt x="6680601" y="2514476"/>
                  <a:pt x="6681343" y="2530449"/>
                  <a:pt x="6682087" y="2545308"/>
                </a:cubicBezTo>
                <a:cubicBezTo>
                  <a:pt x="6682829" y="2560167"/>
                  <a:pt x="6683944" y="2574655"/>
                  <a:pt x="6685430" y="2588771"/>
                </a:cubicBezTo>
                <a:cubicBezTo>
                  <a:pt x="6687659" y="2616260"/>
                  <a:pt x="6689888" y="2639663"/>
                  <a:pt x="6692117" y="2658980"/>
                </a:cubicBezTo>
                <a:cubicBezTo>
                  <a:pt x="6694345" y="2678297"/>
                  <a:pt x="6695831" y="2688326"/>
                  <a:pt x="6696575" y="2689069"/>
                </a:cubicBezTo>
                <a:lnTo>
                  <a:pt x="6730345" y="2689069"/>
                </a:lnTo>
                <a:lnTo>
                  <a:pt x="6730704" y="2687885"/>
                </a:lnTo>
                <a:cubicBezTo>
                  <a:pt x="6731539" y="2683845"/>
                  <a:pt x="6732793" y="2674582"/>
                  <a:pt x="6734465" y="2660094"/>
                </a:cubicBezTo>
                <a:cubicBezTo>
                  <a:pt x="6736693" y="2640778"/>
                  <a:pt x="6738923" y="2617375"/>
                  <a:pt x="6741151" y="2589885"/>
                </a:cubicBezTo>
                <a:cubicBezTo>
                  <a:pt x="6742637" y="2575769"/>
                  <a:pt x="6743751" y="2561096"/>
                  <a:pt x="6744495" y="2545866"/>
                </a:cubicBezTo>
                <a:cubicBezTo>
                  <a:pt x="6745237" y="2530635"/>
                  <a:pt x="6745981" y="2514476"/>
                  <a:pt x="6746723" y="2497388"/>
                </a:cubicBezTo>
                <a:cubicBezTo>
                  <a:pt x="6747467" y="2480301"/>
                  <a:pt x="6748024" y="2464141"/>
                  <a:pt x="6748395" y="2448911"/>
                </a:cubicBezTo>
                <a:cubicBezTo>
                  <a:pt x="6748766" y="2433680"/>
                  <a:pt x="6748953" y="2418636"/>
                  <a:pt x="6748953" y="2403777"/>
                </a:cubicBezTo>
                <a:cubicBezTo>
                  <a:pt x="6748953" y="2388917"/>
                  <a:pt x="6748953" y="2375173"/>
                  <a:pt x="6748953" y="2362543"/>
                </a:cubicBezTo>
                <a:cubicBezTo>
                  <a:pt x="6748953" y="2349913"/>
                  <a:pt x="6748581" y="2338397"/>
                  <a:pt x="6747838" y="2327996"/>
                </a:cubicBezTo>
                <a:cubicBezTo>
                  <a:pt x="6746352" y="2306450"/>
                  <a:pt x="6744123" y="2293449"/>
                  <a:pt x="6741151" y="2288991"/>
                </a:cubicBezTo>
                <a:cubicBezTo>
                  <a:pt x="6734465" y="2284533"/>
                  <a:pt x="6725178" y="2282304"/>
                  <a:pt x="6713291" y="2282304"/>
                </a:cubicBezTo>
                <a:close/>
                <a:moveTo>
                  <a:pt x="4650319" y="2280076"/>
                </a:moveTo>
                <a:cubicBezTo>
                  <a:pt x="4638431" y="2280076"/>
                  <a:pt x="4629145" y="2282304"/>
                  <a:pt x="4622458" y="2286762"/>
                </a:cubicBezTo>
                <a:cubicBezTo>
                  <a:pt x="4619487" y="2291220"/>
                  <a:pt x="4617257" y="2304221"/>
                  <a:pt x="4615772" y="2325767"/>
                </a:cubicBezTo>
                <a:cubicBezTo>
                  <a:pt x="4615029" y="2336168"/>
                  <a:pt x="4614657" y="2347684"/>
                  <a:pt x="4614657" y="2360314"/>
                </a:cubicBezTo>
                <a:cubicBezTo>
                  <a:pt x="4614657" y="2372944"/>
                  <a:pt x="4614657" y="2386689"/>
                  <a:pt x="4614657" y="2401548"/>
                </a:cubicBezTo>
                <a:cubicBezTo>
                  <a:pt x="4614657" y="2416407"/>
                  <a:pt x="4614843" y="2431451"/>
                  <a:pt x="4615215" y="2446682"/>
                </a:cubicBezTo>
                <a:cubicBezTo>
                  <a:pt x="4615585" y="2461912"/>
                  <a:pt x="4616143" y="2478072"/>
                  <a:pt x="4616886" y="2495160"/>
                </a:cubicBezTo>
                <a:cubicBezTo>
                  <a:pt x="4617629" y="2512247"/>
                  <a:pt x="4618372" y="2528221"/>
                  <a:pt x="4619115" y="2543080"/>
                </a:cubicBezTo>
                <a:cubicBezTo>
                  <a:pt x="4619858" y="2557939"/>
                  <a:pt x="4620973" y="2572426"/>
                  <a:pt x="4622458" y="2586542"/>
                </a:cubicBezTo>
                <a:cubicBezTo>
                  <a:pt x="4624687" y="2614031"/>
                  <a:pt x="4626916" y="2637434"/>
                  <a:pt x="4629145" y="2656751"/>
                </a:cubicBezTo>
                <a:cubicBezTo>
                  <a:pt x="4631373" y="2676068"/>
                  <a:pt x="4632860" y="2686098"/>
                  <a:pt x="4633603" y="2686841"/>
                </a:cubicBezTo>
                <a:lnTo>
                  <a:pt x="4667373" y="2686841"/>
                </a:lnTo>
                <a:lnTo>
                  <a:pt x="4667731" y="2685656"/>
                </a:lnTo>
                <a:cubicBezTo>
                  <a:pt x="4668567" y="2681617"/>
                  <a:pt x="4669821" y="2672353"/>
                  <a:pt x="4671493" y="2657866"/>
                </a:cubicBezTo>
                <a:cubicBezTo>
                  <a:pt x="4673722" y="2638549"/>
                  <a:pt x="4675951" y="2615146"/>
                  <a:pt x="4678180" y="2587657"/>
                </a:cubicBezTo>
                <a:cubicBezTo>
                  <a:pt x="4679665" y="2573541"/>
                  <a:pt x="4680779" y="2558867"/>
                  <a:pt x="4681523" y="2543637"/>
                </a:cubicBezTo>
                <a:cubicBezTo>
                  <a:pt x="4682265" y="2528406"/>
                  <a:pt x="4683009" y="2512247"/>
                  <a:pt x="4683751" y="2495160"/>
                </a:cubicBezTo>
                <a:cubicBezTo>
                  <a:pt x="4684495" y="2478072"/>
                  <a:pt x="4685051" y="2461912"/>
                  <a:pt x="4685423" y="2446682"/>
                </a:cubicBezTo>
                <a:cubicBezTo>
                  <a:pt x="4685795" y="2431451"/>
                  <a:pt x="4685981" y="2416407"/>
                  <a:pt x="4685981" y="2401548"/>
                </a:cubicBezTo>
                <a:cubicBezTo>
                  <a:pt x="4685981" y="2386689"/>
                  <a:pt x="4685981" y="2372944"/>
                  <a:pt x="4685981" y="2360314"/>
                </a:cubicBezTo>
                <a:cubicBezTo>
                  <a:pt x="4685981" y="2347684"/>
                  <a:pt x="4685609" y="2336168"/>
                  <a:pt x="4684866" y="2325767"/>
                </a:cubicBezTo>
                <a:cubicBezTo>
                  <a:pt x="4683380" y="2304221"/>
                  <a:pt x="4681151" y="2291220"/>
                  <a:pt x="4678180" y="2286762"/>
                </a:cubicBezTo>
                <a:cubicBezTo>
                  <a:pt x="4671493" y="2282304"/>
                  <a:pt x="4662206" y="2280076"/>
                  <a:pt x="4650319" y="2280076"/>
                </a:cubicBezTo>
                <a:close/>
                <a:moveTo>
                  <a:pt x="5949881" y="2271160"/>
                </a:moveTo>
                <a:cubicBezTo>
                  <a:pt x="5946909" y="2271160"/>
                  <a:pt x="5944681" y="2271531"/>
                  <a:pt x="5943195" y="2272275"/>
                </a:cubicBezTo>
                <a:cubicBezTo>
                  <a:pt x="5940223" y="2273017"/>
                  <a:pt x="5937993" y="2274132"/>
                  <a:pt x="5936507" y="2275618"/>
                </a:cubicBezTo>
                <a:lnTo>
                  <a:pt x="5934279" y="2280076"/>
                </a:lnTo>
                <a:cubicBezTo>
                  <a:pt x="5934279" y="2283790"/>
                  <a:pt x="5934279" y="2287876"/>
                  <a:pt x="5934279" y="2292334"/>
                </a:cubicBezTo>
                <a:cubicBezTo>
                  <a:pt x="5934279" y="2296792"/>
                  <a:pt x="5933907" y="2301621"/>
                  <a:pt x="5933165" y="2306822"/>
                </a:cubicBezTo>
                <a:cubicBezTo>
                  <a:pt x="5932422" y="2311279"/>
                  <a:pt x="5932050" y="2316109"/>
                  <a:pt x="5932050" y="2321309"/>
                </a:cubicBezTo>
                <a:cubicBezTo>
                  <a:pt x="5932050" y="2326510"/>
                  <a:pt x="5932050" y="2332082"/>
                  <a:pt x="5932050" y="2338025"/>
                </a:cubicBezTo>
                <a:cubicBezTo>
                  <a:pt x="5932050" y="2343969"/>
                  <a:pt x="5932050" y="2350284"/>
                  <a:pt x="5932050" y="2356971"/>
                </a:cubicBezTo>
                <a:cubicBezTo>
                  <a:pt x="5932050" y="2363657"/>
                  <a:pt x="5931679" y="2370715"/>
                  <a:pt x="5930936" y="2378145"/>
                </a:cubicBezTo>
                <a:cubicBezTo>
                  <a:pt x="5945795" y="2380374"/>
                  <a:pt x="5954710" y="2382974"/>
                  <a:pt x="5957682" y="2385946"/>
                </a:cubicBezTo>
                <a:cubicBezTo>
                  <a:pt x="5961397" y="2388917"/>
                  <a:pt x="5963626" y="2398947"/>
                  <a:pt x="5964368" y="2416035"/>
                </a:cubicBezTo>
                <a:cubicBezTo>
                  <a:pt x="5965111" y="2424208"/>
                  <a:pt x="5965483" y="2432566"/>
                  <a:pt x="5965483" y="2441110"/>
                </a:cubicBezTo>
                <a:cubicBezTo>
                  <a:pt x="5965483" y="2449654"/>
                  <a:pt x="5965483" y="2458383"/>
                  <a:pt x="5965483" y="2467299"/>
                </a:cubicBezTo>
                <a:cubicBezTo>
                  <a:pt x="5965483" y="2485130"/>
                  <a:pt x="5964368" y="2501846"/>
                  <a:pt x="5962140" y="2517448"/>
                </a:cubicBezTo>
                <a:cubicBezTo>
                  <a:pt x="5959911" y="2532307"/>
                  <a:pt x="5957682" y="2540479"/>
                  <a:pt x="5955453" y="2541965"/>
                </a:cubicBezTo>
                <a:cubicBezTo>
                  <a:pt x="5953967" y="2543451"/>
                  <a:pt x="5943937" y="2545308"/>
                  <a:pt x="5925363" y="2547537"/>
                </a:cubicBezTo>
                <a:lnTo>
                  <a:pt x="5925363" y="2604373"/>
                </a:lnTo>
                <a:lnTo>
                  <a:pt x="5925363" y="2652293"/>
                </a:lnTo>
                <a:lnTo>
                  <a:pt x="5925363" y="2689069"/>
                </a:lnTo>
                <a:cubicBezTo>
                  <a:pt x="5925363" y="2697985"/>
                  <a:pt x="5926107" y="2704671"/>
                  <a:pt x="5927593" y="2709129"/>
                </a:cubicBezTo>
                <a:cubicBezTo>
                  <a:pt x="5929821" y="2709872"/>
                  <a:pt x="5934279" y="2710986"/>
                  <a:pt x="5940965" y="2712472"/>
                </a:cubicBezTo>
                <a:cubicBezTo>
                  <a:pt x="5947652" y="2713958"/>
                  <a:pt x="5951738" y="2713958"/>
                  <a:pt x="5953224" y="2712472"/>
                </a:cubicBezTo>
                <a:cubicBezTo>
                  <a:pt x="5956939" y="2703557"/>
                  <a:pt x="5961768" y="2687584"/>
                  <a:pt x="5967711" y="2664552"/>
                </a:cubicBezTo>
                <a:cubicBezTo>
                  <a:pt x="5970683" y="2653408"/>
                  <a:pt x="5973284" y="2641521"/>
                  <a:pt x="5975513" y="2628890"/>
                </a:cubicBezTo>
                <a:cubicBezTo>
                  <a:pt x="5977742" y="2616260"/>
                  <a:pt x="5979970" y="2602887"/>
                  <a:pt x="5982199" y="2588771"/>
                </a:cubicBezTo>
                <a:cubicBezTo>
                  <a:pt x="5984428" y="2574655"/>
                  <a:pt x="5986471" y="2560167"/>
                  <a:pt x="5988329" y="2545308"/>
                </a:cubicBezTo>
                <a:cubicBezTo>
                  <a:pt x="5990186" y="2530449"/>
                  <a:pt x="5991857" y="2515219"/>
                  <a:pt x="5993343" y="2499617"/>
                </a:cubicBezTo>
                <a:cubicBezTo>
                  <a:pt x="5994829" y="2484015"/>
                  <a:pt x="5995944" y="2468785"/>
                  <a:pt x="5996687" y="2453926"/>
                </a:cubicBezTo>
                <a:cubicBezTo>
                  <a:pt x="5997429" y="2439067"/>
                  <a:pt x="5997801" y="2424208"/>
                  <a:pt x="5997801" y="2409349"/>
                </a:cubicBezTo>
                <a:cubicBezTo>
                  <a:pt x="5997801" y="2374430"/>
                  <a:pt x="5994829" y="2343226"/>
                  <a:pt x="5988886" y="2315737"/>
                </a:cubicBezTo>
                <a:cubicBezTo>
                  <a:pt x="5983685" y="2289734"/>
                  <a:pt x="5973655" y="2275246"/>
                  <a:pt x="5958797" y="2272275"/>
                </a:cubicBezTo>
                <a:cubicBezTo>
                  <a:pt x="5956567" y="2271531"/>
                  <a:pt x="5953595" y="2271160"/>
                  <a:pt x="5949881" y="2271160"/>
                </a:cubicBezTo>
                <a:close/>
                <a:moveTo>
                  <a:pt x="9508107" y="2138543"/>
                </a:moveTo>
                <a:lnTo>
                  <a:pt x="9504981" y="2141750"/>
                </a:lnTo>
                <a:lnTo>
                  <a:pt x="9504764" y="2141887"/>
                </a:lnTo>
                <a:close/>
                <a:moveTo>
                  <a:pt x="7203057" y="2138543"/>
                </a:moveTo>
                <a:lnTo>
                  <a:pt x="7199930" y="2141751"/>
                </a:lnTo>
                <a:lnTo>
                  <a:pt x="7199713" y="2141887"/>
                </a:lnTo>
                <a:close/>
                <a:moveTo>
                  <a:pt x="5674618" y="2135200"/>
                </a:moveTo>
                <a:lnTo>
                  <a:pt x="5674511" y="2137502"/>
                </a:lnTo>
                <a:lnTo>
                  <a:pt x="5669045" y="2139658"/>
                </a:lnTo>
                <a:close/>
                <a:moveTo>
                  <a:pt x="5052045" y="2119598"/>
                </a:moveTo>
                <a:cubicBezTo>
                  <a:pt x="5051303" y="2120341"/>
                  <a:pt x="5050931" y="2120898"/>
                  <a:pt x="5050931" y="2121270"/>
                </a:cubicBezTo>
                <a:cubicBezTo>
                  <a:pt x="5050931" y="2121641"/>
                  <a:pt x="5050559" y="2122199"/>
                  <a:pt x="5049817" y="2122942"/>
                </a:cubicBezTo>
                <a:cubicBezTo>
                  <a:pt x="5049074" y="2123685"/>
                  <a:pt x="5048331" y="2124242"/>
                  <a:pt x="5047587" y="2124613"/>
                </a:cubicBezTo>
                <a:cubicBezTo>
                  <a:pt x="5046845" y="2124984"/>
                  <a:pt x="5046101" y="2125542"/>
                  <a:pt x="5045359" y="2126285"/>
                </a:cubicBezTo>
                <a:close/>
                <a:moveTo>
                  <a:pt x="10751443" y="2088394"/>
                </a:moveTo>
                <a:lnTo>
                  <a:pt x="10751013" y="2091910"/>
                </a:lnTo>
                <a:lnTo>
                  <a:pt x="10745871" y="2093967"/>
                </a:lnTo>
                <a:close/>
                <a:moveTo>
                  <a:pt x="10965413" y="2081708"/>
                </a:moveTo>
                <a:lnTo>
                  <a:pt x="10964666" y="2087801"/>
                </a:lnTo>
                <a:lnTo>
                  <a:pt x="10963184" y="2088394"/>
                </a:lnTo>
                <a:close/>
                <a:moveTo>
                  <a:pt x="10419317" y="2081708"/>
                </a:moveTo>
                <a:lnTo>
                  <a:pt x="10418203" y="2082822"/>
                </a:lnTo>
                <a:lnTo>
                  <a:pt x="10418202" y="2082822"/>
                </a:lnTo>
                <a:cubicBezTo>
                  <a:pt x="10418944" y="2082822"/>
                  <a:pt x="10419317" y="2082451"/>
                  <a:pt x="10419317" y="2081708"/>
                </a:cubicBezTo>
                <a:close/>
                <a:moveTo>
                  <a:pt x="10854806" y="2078365"/>
                </a:moveTo>
                <a:cubicBezTo>
                  <a:pt x="10863535" y="2078365"/>
                  <a:pt x="10872172" y="2078736"/>
                  <a:pt x="10880717" y="2079479"/>
                </a:cubicBezTo>
                <a:cubicBezTo>
                  <a:pt x="10897804" y="2080222"/>
                  <a:pt x="10911178" y="2083565"/>
                  <a:pt x="10920835" y="2089509"/>
                </a:cubicBezTo>
                <a:cubicBezTo>
                  <a:pt x="10926779" y="2092481"/>
                  <a:pt x="10930123" y="2103625"/>
                  <a:pt x="10930866" y="2122942"/>
                </a:cubicBezTo>
                <a:cubicBezTo>
                  <a:pt x="10931608" y="2141515"/>
                  <a:pt x="10931608" y="2161946"/>
                  <a:pt x="10930866" y="2184235"/>
                </a:cubicBezTo>
                <a:cubicBezTo>
                  <a:pt x="10930123" y="2195379"/>
                  <a:pt x="10929380" y="2205966"/>
                  <a:pt x="10928637" y="2215996"/>
                </a:cubicBezTo>
                <a:cubicBezTo>
                  <a:pt x="10927894" y="2226026"/>
                  <a:pt x="10926779" y="2235870"/>
                  <a:pt x="10925293" y="2245528"/>
                </a:cubicBezTo>
                <a:cubicBezTo>
                  <a:pt x="10923807" y="2255187"/>
                  <a:pt x="10922693" y="2262988"/>
                  <a:pt x="10921950" y="2268931"/>
                </a:cubicBezTo>
                <a:cubicBezTo>
                  <a:pt x="10921207" y="2274875"/>
                  <a:pt x="10920465" y="2278961"/>
                  <a:pt x="10919722" y="2281190"/>
                </a:cubicBezTo>
                <a:cubicBezTo>
                  <a:pt x="10917493" y="2286391"/>
                  <a:pt x="10915078" y="2291405"/>
                  <a:pt x="10912478" y="2296234"/>
                </a:cubicBezTo>
                <a:cubicBezTo>
                  <a:pt x="10909877" y="2301064"/>
                  <a:pt x="10907091" y="2306079"/>
                  <a:pt x="10904119" y="2311279"/>
                </a:cubicBezTo>
                <a:cubicBezTo>
                  <a:pt x="10898919" y="2320195"/>
                  <a:pt x="10892603" y="2329110"/>
                  <a:pt x="10885174" y="2338025"/>
                </a:cubicBezTo>
                <a:cubicBezTo>
                  <a:pt x="10878488" y="2345455"/>
                  <a:pt x="10871801" y="2352141"/>
                  <a:pt x="10865114" y="2358085"/>
                </a:cubicBezTo>
                <a:cubicBezTo>
                  <a:pt x="10858428" y="2363286"/>
                  <a:pt x="10852856" y="2366629"/>
                  <a:pt x="10848398" y="2368115"/>
                </a:cubicBezTo>
                <a:cubicBezTo>
                  <a:pt x="10844683" y="2368858"/>
                  <a:pt x="10839111" y="2368115"/>
                  <a:pt x="10831682" y="2365886"/>
                </a:cubicBezTo>
                <a:cubicBezTo>
                  <a:pt x="10824995" y="2363657"/>
                  <a:pt x="10818309" y="2360314"/>
                  <a:pt x="10811622" y="2355856"/>
                </a:cubicBezTo>
                <a:cubicBezTo>
                  <a:pt x="10807907" y="2353627"/>
                  <a:pt x="10804749" y="2351213"/>
                  <a:pt x="10802150" y="2348613"/>
                </a:cubicBezTo>
                <a:cubicBezTo>
                  <a:pt x="10799549" y="2346012"/>
                  <a:pt x="10796763" y="2343226"/>
                  <a:pt x="10793791" y="2340254"/>
                </a:cubicBezTo>
                <a:cubicBezTo>
                  <a:pt x="10789334" y="2335797"/>
                  <a:pt x="10784876" y="2330596"/>
                  <a:pt x="10780418" y="2324652"/>
                </a:cubicBezTo>
                <a:cubicBezTo>
                  <a:pt x="10790820" y="2317966"/>
                  <a:pt x="10799735" y="2310165"/>
                  <a:pt x="10807164" y="2301250"/>
                </a:cubicBezTo>
                <a:cubicBezTo>
                  <a:pt x="10816080" y="2291591"/>
                  <a:pt x="10822395" y="2282676"/>
                  <a:pt x="10826110" y="2274503"/>
                </a:cubicBezTo>
                <a:cubicBezTo>
                  <a:pt x="10831311" y="2264102"/>
                  <a:pt x="10834653" y="2257044"/>
                  <a:pt x="10836139" y="2253329"/>
                </a:cubicBezTo>
                <a:cubicBezTo>
                  <a:pt x="10838368" y="2247386"/>
                  <a:pt x="10838739" y="2245157"/>
                  <a:pt x="10837254" y="2246643"/>
                </a:cubicBezTo>
                <a:cubicBezTo>
                  <a:pt x="10833540" y="2248129"/>
                  <a:pt x="10827596" y="2249243"/>
                  <a:pt x="10819423" y="2249986"/>
                </a:cubicBezTo>
                <a:cubicBezTo>
                  <a:pt x="10814965" y="2250729"/>
                  <a:pt x="10810507" y="2251100"/>
                  <a:pt x="10806051" y="2251100"/>
                </a:cubicBezTo>
                <a:cubicBezTo>
                  <a:pt x="10801593" y="2251100"/>
                  <a:pt x="10797135" y="2251100"/>
                  <a:pt x="10792677" y="2251100"/>
                </a:cubicBezTo>
                <a:cubicBezTo>
                  <a:pt x="10788219" y="2251100"/>
                  <a:pt x="10783947" y="2250915"/>
                  <a:pt x="10779861" y="2250543"/>
                </a:cubicBezTo>
                <a:cubicBezTo>
                  <a:pt x="10775775" y="2250172"/>
                  <a:pt x="10771875" y="2249615"/>
                  <a:pt x="10768160" y="2248872"/>
                </a:cubicBezTo>
                <a:cubicBezTo>
                  <a:pt x="10760730" y="2248129"/>
                  <a:pt x="10756272" y="2246271"/>
                  <a:pt x="10754786" y="2243299"/>
                </a:cubicBezTo>
                <a:cubicBezTo>
                  <a:pt x="10749585" y="2227697"/>
                  <a:pt x="10746243" y="2210981"/>
                  <a:pt x="10744757" y="2193150"/>
                </a:cubicBezTo>
                <a:cubicBezTo>
                  <a:pt x="10744014" y="2175319"/>
                  <a:pt x="10744014" y="2158603"/>
                  <a:pt x="10744757" y="2143001"/>
                </a:cubicBezTo>
                <a:lnTo>
                  <a:pt x="10751013" y="2091910"/>
                </a:lnTo>
                <a:lnTo>
                  <a:pt x="10758408" y="2088951"/>
                </a:lnTo>
                <a:cubicBezTo>
                  <a:pt x="10763795" y="2087465"/>
                  <a:pt x="10770389" y="2086165"/>
                  <a:pt x="10778189" y="2085051"/>
                </a:cubicBezTo>
                <a:cubicBezTo>
                  <a:pt x="10786362" y="2083565"/>
                  <a:pt x="10794534" y="2082451"/>
                  <a:pt x="10802707" y="2081708"/>
                </a:cubicBezTo>
                <a:cubicBezTo>
                  <a:pt x="10810879" y="2080965"/>
                  <a:pt x="10819423" y="2080222"/>
                  <a:pt x="10828339" y="2079479"/>
                </a:cubicBezTo>
                <a:cubicBezTo>
                  <a:pt x="10837254" y="2078736"/>
                  <a:pt x="10846076" y="2078365"/>
                  <a:pt x="10854806" y="2078365"/>
                </a:cubicBezTo>
                <a:close/>
                <a:moveTo>
                  <a:pt x="11072119" y="2072792"/>
                </a:moveTo>
                <a:cubicBezTo>
                  <a:pt x="11080849" y="2072792"/>
                  <a:pt x="11089486" y="2073164"/>
                  <a:pt x="11098029" y="2073907"/>
                </a:cubicBezTo>
                <a:cubicBezTo>
                  <a:pt x="11115118" y="2074650"/>
                  <a:pt x="11128490" y="2077993"/>
                  <a:pt x="11138149" y="2083937"/>
                </a:cubicBezTo>
                <a:cubicBezTo>
                  <a:pt x="11143350" y="2086908"/>
                  <a:pt x="11146693" y="2097681"/>
                  <a:pt x="11148179" y="2116255"/>
                </a:cubicBezTo>
                <a:cubicBezTo>
                  <a:pt x="11149664" y="2134086"/>
                  <a:pt x="11149664" y="2154145"/>
                  <a:pt x="11148179" y="2176434"/>
                </a:cubicBezTo>
                <a:cubicBezTo>
                  <a:pt x="11147436" y="2187578"/>
                  <a:pt x="11146693" y="2198165"/>
                  <a:pt x="11145950" y="2208195"/>
                </a:cubicBezTo>
                <a:cubicBezTo>
                  <a:pt x="11145207" y="2218225"/>
                  <a:pt x="11144093" y="2228069"/>
                  <a:pt x="11142607" y="2237727"/>
                </a:cubicBezTo>
                <a:cubicBezTo>
                  <a:pt x="11140378" y="2256301"/>
                  <a:pt x="11138149" y="2268560"/>
                  <a:pt x="11135920" y="2274503"/>
                </a:cubicBezTo>
                <a:cubicBezTo>
                  <a:pt x="11131462" y="2284162"/>
                  <a:pt x="11125890" y="2294192"/>
                  <a:pt x="11119204" y="2304593"/>
                </a:cubicBezTo>
                <a:cubicBezTo>
                  <a:pt x="11112517" y="2314251"/>
                  <a:pt x="11105830" y="2323167"/>
                  <a:pt x="11099144" y="2331339"/>
                </a:cubicBezTo>
                <a:cubicBezTo>
                  <a:pt x="11092458" y="2338768"/>
                  <a:pt x="11085771" y="2345455"/>
                  <a:pt x="11079084" y="2351399"/>
                </a:cubicBezTo>
                <a:cubicBezTo>
                  <a:pt x="11072397" y="2356599"/>
                  <a:pt x="11066825" y="2359942"/>
                  <a:pt x="11062367" y="2361428"/>
                </a:cubicBezTo>
                <a:cubicBezTo>
                  <a:pt x="11058653" y="2362171"/>
                  <a:pt x="11053081" y="2361428"/>
                  <a:pt x="11045651" y="2359199"/>
                </a:cubicBezTo>
                <a:cubicBezTo>
                  <a:pt x="11038965" y="2356971"/>
                  <a:pt x="11032279" y="2353627"/>
                  <a:pt x="11025592" y="2349170"/>
                </a:cubicBezTo>
                <a:cubicBezTo>
                  <a:pt x="11021877" y="2346941"/>
                  <a:pt x="11018719" y="2344526"/>
                  <a:pt x="11016119" y="2341926"/>
                </a:cubicBezTo>
                <a:cubicBezTo>
                  <a:pt x="11013519" y="2339326"/>
                  <a:pt x="11010732" y="2336540"/>
                  <a:pt x="11007762" y="2333568"/>
                </a:cubicBezTo>
                <a:cubicBezTo>
                  <a:pt x="11003304" y="2329110"/>
                  <a:pt x="10998846" y="2323909"/>
                  <a:pt x="10994388" y="2317966"/>
                </a:cubicBezTo>
                <a:cubicBezTo>
                  <a:pt x="11004790" y="2311279"/>
                  <a:pt x="11013704" y="2303478"/>
                  <a:pt x="11021134" y="2294563"/>
                </a:cubicBezTo>
                <a:cubicBezTo>
                  <a:pt x="11030050" y="2284905"/>
                  <a:pt x="11036364" y="2275989"/>
                  <a:pt x="11040079" y="2267817"/>
                </a:cubicBezTo>
                <a:cubicBezTo>
                  <a:pt x="11045280" y="2257415"/>
                  <a:pt x="11048623" y="2250357"/>
                  <a:pt x="11050109" y="2246643"/>
                </a:cubicBezTo>
                <a:cubicBezTo>
                  <a:pt x="11052338" y="2240699"/>
                  <a:pt x="11052710" y="2238470"/>
                  <a:pt x="11051224" y="2239956"/>
                </a:cubicBezTo>
                <a:cubicBezTo>
                  <a:pt x="11047509" y="2241442"/>
                  <a:pt x="11041565" y="2242556"/>
                  <a:pt x="11033393" y="2243299"/>
                </a:cubicBezTo>
                <a:cubicBezTo>
                  <a:pt x="11028935" y="2244042"/>
                  <a:pt x="11024477" y="2244414"/>
                  <a:pt x="11020020" y="2244414"/>
                </a:cubicBezTo>
                <a:cubicBezTo>
                  <a:pt x="11015562" y="2244414"/>
                  <a:pt x="11011104" y="2244414"/>
                  <a:pt x="11006646" y="2244414"/>
                </a:cubicBezTo>
                <a:cubicBezTo>
                  <a:pt x="11002189" y="2244414"/>
                  <a:pt x="10997917" y="2244228"/>
                  <a:pt x="10993831" y="2243857"/>
                </a:cubicBezTo>
                <a:cubicBezTo>
                  <a:pt x="10989744" y="2243485"/>
                  <a:pt x="10985844" y="2242928"/>
                  <a:pt x="10982129" y="2242185"/>
                </a:cubicBezTo>
                <a:cubicBezTo>
                  <a:pt x="10974700" y="2241442"/>
                  <a:pt x="10970242" y="2239585"/>
                  <a:pt x="10968756" y="2236613"/>
                </a:cubicBezTo>
                <a:cubicBezTo>
                  <a:pt x="10963555" y="2221011"/>
                  <a:pt x="10960212" y="2204294"/>
                  <a:pt x="10958726" y="2186464"/>
                </a:cubicBezTo>
                <a:cubicBezTo>
                  <a:pt x="10957983" y="2168633"/>
                  <a:pt x="10957983" y="2151917"/>
                  <a:pt x="10958726" y="2136315"/>
                </a:cubicBezTo>
                <a:lnTo>
                  <a:pt x="10964666" y="2087801"/>
                </a:lnTo>
                <a:lnTo>
                  <a:pt x="10975722" y="2083379"/>
                </a:lnTo>
                <a:cubicBezTo>
                  <a:pt x="10981107" y="2081893"/>
                  <a:pt x="10987701" y="2080593"/>
                  <a:pt x="10995502" y="2079479"/>
                </a:cubicBezTo>
                <a:cubicBezTo>
                  <a:pt x="11003675" y="2077993"/>
                  <a:pt x="11011847" y="2076879"/>
                  <a:pt x="11020020" y="2076136"/>
                </a:cubicBezTo>
                <a:cubicBezTo>
                  <a:pt x="11028192" y="2075393"/>
                  <a:pt x="11036736" y="2074650"/>
                  <a:pt x="11045651" y="2073907"/>
                </a:cubicBezTo>
                <a:cubicBezTo>
                  <a:pt x="11054567" y="2073164"/>
                  <a:pt x="11063390" y="2072792"/>
                  <a:pt x="11072119" y="2072792"/>
                </a:cubicBezTo>
                <a:close/>
                <a:moveTo>
                  <a:pt x="5281617" y="2072792"/>
                </a:moveTo>
                <a:cubicBezTo>
                  <a:pt x="5286817" y="2072792"/>
                  <a:pt x="5291647" y="2072792"/>
                  <a:pt x="5296105" y="2072792"/>
                </a:cubicBezTo>
                <a:cubicBezTo>
                  <a:pt x="5300561" y="2072792"/>
                  <a:pt x="5304648" y="2073164"/>
                  <a:pt x="5308363" y="2073907"/>
                </a:cubicBezTo>
                <a:cubicBezTo>
                  <a:pt x="5316535" y="2074650"/>
                  <a:pt x="5322107" y="2076879"/>
                  <a:pt x="5325079" y="2080593"/>
                </a:cubicBezTo>
                <a:cubicBezTo>
                  <a:pt x="5325821" y="2082822"/>
                  <a:pt x="5326194" y="2087280"/>
                  <a:pt x="5326194" y="2093967"/>
                </a:cubicBezTo>
                <a:lnTo>
                  <a:pt x="5326194" y="2114026"/>
                </a:lnTo>
                <a:cubicBezTo>
                  <a:pt x="5326194" y="2123685"/>
                  <a:pt x="5326194" y="2134643"/>
                  <a:pt x="5326194" y="2146902"/>
                </a:cubicBezTo>
                <a:cubicBezTo>
                  <a:pt x="5326194" y="2159160"/>
                  <a:pt x="5325821" y="2172719"/>
                  <a:pt x="5325079" y="2187578"/>
                </a:cubicBezTo>
                <a:cubicBezTo>
                  <a:pt x="5324337" y="2217296"/>
                  <a:pt x="5323221" y="2250729"/>
                  <a:pt x="5321736" y="2287876"/>
                </a:cubicBezTo>
                <a:cubicBezTo>
                  <a:pt x="5320993" y="2306450"/>
                  <a:pt x="5320250" y="2325395"/>
                  <a:pt x="5319507" y="2344712"/>
                </a:cubicBezTo>
                <a:cubicBezTo>
                  <a:pt x="5318765" y="2364029"/>
                  <a:pt x="5317649" y="2384088"/>
                  <a:pt x="5316163" y="2404891"/>
                </a:cubicBezTo>
                <a:cubicBezTo>
                  <a:pt x="5314677" y="2425694"/>
                  <a:pt x="5313563" y="2446310"/>
                  <a:pt x="5312821" y="2466741"/>
                </a:cubicBezTo>
                <a:cubicBezTo>
                  <a:pt x="5312078" y="2487173"/>
                  <a:pt x="5310963" y="2507418"/>
                  <a:pt x="5309477" y="2527478"/>
                </a:cubicBezTo>
                <a:cubicBezTo>
                  <a:pt x="5307991" y="2547537"/>
                  <a:pt x="5306877" y="2567225"/>
                  <a:pt x="5306134" y="2586542"/>
                </a:cubicBezTo>
                <a:cubicBezTo>
                  <a:pt x="5305391" y="2605859"/>
                  <a:pt x="5304277" y="2624804"/>
                  <a:pt x="5302791" y="2643378"/>
                </a:cubicBezTo>
                <a:cubicBezTo>
                  <a:pt x="5300561" y="2678297"/>
                  <a:pt x="5298333" y="2710986"/>
                  <a:pt x="5296105" y="2741447"/>
                </a:cubicBezTo>
                <a:cubicBezTo>
                  <a:pt x="5296105" y="2745162"/>
                  <a:pt x="5295733" y="2751848"/>
                  <a:pt x="5294990" y="2761507"/>
                </a:cubicBezTo>
                <a:cubicBezTo>
                  <a:pt x="5294247" y="2771165"/>
                  <a:pt x="5293319" y="2781567"/>
                  <a:pt x="5292204" y="2792711"/>
                </a:cubicBezTo>
                <a:cubicBezTo>
                  <a:pt x="5291089" y="2803855"/>
                  <a:pt x="5289789" y="2814071"/>
                  <a:pt x="5288303" y="2823357"/>
                </a:cubicBezTo>
                <a:cubicBezTo>
                  <a:pt x="5286817" y="2832644"/>
                  <a:pt x="5285331" y="2838774"/>
                  <a:pt x="5283846" y="2841746"/>
                </a:cubicBezTo>
                <a:cubicBezTo>
                  <a:pt x="5281617" y="2844718"/>
                  <a:pt x="5276787" y="2847318"/>
                  <a:pt x="5269359" y="2849547"/>
                </a:cubicBezTo>
                <a:cubicBezTo>
                  <a:pt x="5252270" y="2854747"/>
                  <a:pt x="5234625" y="2858091"/>
                  <a:pt x="5216423" y="2859577"/>
                </a:cubicBezTo>
                <a:cubicBezTo>
                  <a:pt x="5198220" y="2861062"/>
                  <a:pt x="5180205" y="2861805"/>
                  <a:pt x="5162373" y="2861805"/>
                </a:cubicBezTo>
                <a:cubicBezTo>
                  <a:pt x="5155687" y="2861805"/>
                  <a:pt x="5148071" y="2861619"/>
                  <a:pt x="5139528" y="2861248"/>
                </a:cubicBezTo>
                <a:cubicBezTo>
                  <a:pt x="5130984" y="2860876"/>
                  <a:pt x="5122255" y="2859948"/>
                  <a:pt x="5113339" y="2858462"/>
                </a:cubicBezTo>
                <a:cubicBezTo>
                  <a:pt x="5104423" y="2856976"/>
                  <a:pt x="5096065" y="2854747"/>
                  <a:pt x="5088264" y="2851776"/>
                </a:cubicBezTo>
                <a:cubicBezTo>
                  <a:pt x="5080463" y="2848804"/>
                  <a:pt x="5074333" y="2845089"/>
                  <a:pt x="5069877" y="2840631"/>
                </a:cubicBezTo>
                <a:cubicBezTo>
                  <a:pt x="5067647" y="2839888"/>
                  <a:pt x="5065419" y="2830230"/>
                  <a:pt x="5063189" y="2811656"/>
                </a:cubicBezTo>
                <a:cubicBezTo>
                  <a:pt x="5059475" y="2783424"/>
                  <a:pt x="5056874" y="2755378"/>
                  <a:pt x="5055388" y="2727517"/>
                </a:cubicBezTo>
                <a:cubicBezTo>
                  <a:pt x="5053903" y="2699656"/>
                  <a:pt x="5052417" y="2671610"/>
                  <a:pt x="5050931" y="2643378"/>
                </a:cubicBezTo>
                <a:cubicBezTo>
                  <a:pt x="5050189" y="2624804"/>
                  <a:pt x="5049631" y="2606045"/>
                  <a:pt x="5049259" y="2587100"/>
                </a:cubicBezTo>
                <a:cubicBezTo>
                  <a:pt x="5048888" y="2568154"/>
                  <a:pt x="5048331" y="2548652"/>
                  <a:pt x="5047587" y="2528592"/>
                </a:cubicBezTo>
                <a:lnTo>
                  <a:pt x="5044245" y="2408234"/>
                </a:lnTo>
                <a:cubicBezTo>
                  <a:pt x="5043501" y="2388175"/>
                  <a:pt x="5043130" y="2368672"/>
                  <a:pt x="5043130" y="2349727"/>
                </a:cubicBezTo>
                <a:cubicBezTo>
                  <a:pt x="5043130" y="2330782"/>
                  <a:pt x="5043130" y="2312765"/>
                  <a:pt x="5043130" y="2295677"/>
                </a:cubicBezTo>
                <a:cubicBezTo>
                  <a:pt x="5043130" y="2271160"/>
                  <a:pt x="5043315" y="2248686"/>
                  <a:pt x="5043687" y="2228255"/>
                </a:cubicBezTo>
                <a:cubicBezTo>
                  <a:pt x="5044059" y="2207824"/>
                  <a:pt x="5044615" y="2189435"/>
                  <a:pt x="5045359" y="2173090"/>
                </a:cubicBezTo>
                <a:cubicBezTo>
                  <a:pt x="5046845" y="2144859"/>
                  <a:pt x="5048331" y="2128142"/>
                  <a:pt x="5049817" y="2122942"/>
                </a:cubicBezTo>
                <a:cubicBezTo>
                  <a:pt x="5063933" y="2115512"/>
                  <a:pt x="5080835" y="2108826"/>
                  <a:pt x="5100523" y="2102882"/>
                </a:cubicBezTo>
                <a:cubicBezTo>
                  <a:pt x="5120211" y="2096938"/>
                  <a:pt x="5140641" y="2091738"/>
                  <a:pt x="5161817" y="2087280"/>
                </a:cubicBezTo>
                <a:cubicBezTo>
                  <a:pt x="5182991" y="2082822"/>
                  <a:pt x="5204164" y="2079293"/>
                  <a:pt x="5225339" y="2076693"/>
                </a:cubicBezTo>
                <a:cubicBezTo>
                  <a:pt x="5246513" y="2074092"/>
                  <a:pt x="5265271" y="2072792"/>
                  <a:pt x="5281617" y="2072792"/>
                </a:cubicBezTo>
                <a:close/>
                <a:moveTo>
                  <a:pt x="296995" y="2070563"/>
                </a:moveTo>
                <a:cubicBezTo>
                  <a:pt x="298852" y="2070192"/>
                  <a:pt x="301174" y="2070192"/>
                  <a:pt x="303960" y="2070563"/>
                </a:cubicBezTo>
                <a:cubicBezTo>
                  <a:pt x="306746" y="2070935"/>
                  <a:pt x="309996" y="2071678"/>
                  <a:pt x="313711" y="2072792"/>
                </a:cubicBezTo>
                <a:cubicBezTo>
                  <a:pt x="320397" y="2075021"/>
                  <a:pt x="327084" y="2078365"/>
                  <a:pt x="333771" y="2082822"/>
                </a:cubicBezTo>
                <a:cubicBezTo>
                  <a:pt x="337485" y="2085051"/>
                  <a:pt x="340643" y="2087466"/>
                  <a:pt x="343243" y="2090066"/>
                </a:cubicBezTo>
                <a:cubicBezTo>
                  <a:pt x="345844" y="2092666"/>
                  <a:pt x="348629" y="2095452"/>
                  <a:pt x="351601" y="2098424"/>
                </a:cubicBezTo>
                <a:cubicBezTo>
                  <a:pt x="358288" y="2105111"/>
                  <a:pt x="362746" y="2109940"/>
                  <a:pt x="364974" y="2112912"/>
                </a:cubicBezTo>
                <a:cubicBezTo>
                  <a:pt x="355316" y="2119598"/>
                  <a:pt x="346401" y="2127399"/>
                  <a:pt x="338228" y="2136315"/>
                </a:cubicBezTo>
                <a:cubicBezTo>
                  <a:pt x="331542" y="2144487"/>
                  <a:pt x="325598" y="2153402"/>
                  <a:pt x="320397" y="2163061"/>
                </a:cubicBezTo>
                <a:cubicBezTo>
                  <a:pt x="315197" y="2173462"/>
                  <a:pt x="311854" y="2180520"/>
                  <a:pt x="310368" y="2184235"/>
                </a:cubicBezTo>
                <a:cubicBezTo>
                  <a:pt x="308139" y="2190178"/>
                  <a:pt x="307767" y="2192407"/>
                  <a:pt x="309253" y="2190921"/>
                </a:cubicBezTo>
                <a:cubicBezTo>
                  <a:pt x="312968" y="2189435"/>
                  <a:pt x="318912" y="2188321"/>
                  <a:pt x="327084" y="2187578"/>
                </a:cubicBezTo>
                <a:cubicBezTo>
                  <a:pt x="331542" y="2186835"/>
                  <a:pt x="335999" y="2186464"/>
                  <a:pt x="340457" y="2186464"/>
                </a:cubicBezTo>
                <a:cubicBezTo>
                  <a:pt x="344915" y="2186464"/>
                  <a:pt x="349373" y="2186464"/>
                  <a:pt x="353830" y="2186464"/>
                </a:cubicBezTo>
                <a:cubicBezTo>
                  <a:pt x="358288" y="2186464"/>
                  <a:pt x="362559" y="2186649"/>
                  <a:pt x="366646" y="2187021"/>
                </a:cubicBezTo>
                <a:cubicBezTo>
                  <a:pt x="370732" y="2187392"/>
                  <a:pt x="374633" y="2187949"/>
                  <a:pt x="378348" y="2188692"/>
                </a:cubicBezTo>
                <a:cubicBezTo>
                  <a:pt x="386519" y="2190178"/>
                  <a:pt x="390977" y="2191664"/>
                  <a:pt x="391721" y="2193150"/>
                </a:cubicBezTo>
                <a:cubicBezTo>
                  <a:pt x="397664" y="2208752"/>
                  <a:pt x="401007" y="2225468"/>
                  <a:pt x="401750" y="2243299"/>
                </a:cubicBezTo>
                <a:cubicBezTo>
                  <a:pt x="403236" y="2261130"/>
                  <a:pt x="403236" y="2277847"/>
                  <a:pt x="401750" y="2293449"/>
                </a:cubicBezTo>
                <a:cubicBezTo>
                  <a:pt x="401007" y="2312022"/>
                  <a:pt x="398779" y="2330225"/>
                  <a:pt x="395064" y="2348055"/>
                </a:cubicBezTo>
                <a:lnTo>
                  <a:pt x="395064" y="2350284"/>
                </a:lnTo>
                <a:cubicBezTo>
                  <a:pt x="389863" y="2353256"/>
                  <a:pt x="379461" y="2355856"/>
                  <a:pt x="363859" y="2358085"/>
                </a:cubicBezTo>
                <a:cubicBezTo>
                  <a:pt x="355687" y="2359571"/>
                  <a:pt x="347515" y="2360500"/>
                  <a:pt x="339343" y="2360871"/>
                </a:cubicBezTo>
                <a:cubicBezTo>
                  <a:pt x="331171" y="2361243"/>
                  <a:pt x="322626" y="2361800"/>
                  <a:pt x="313711" y="2362543"/>
                </a:cubicBezTo>
                <a:cubicBezTo>
                  <a:pt x="295880" y="2363286"/>
                  <a:pt x="278792" y="2363286"/>
                  <a:pt x="262448" y="2362543"/>
                </a:cubicBezTo>
                <a:cubicBezTo>
                  <a:pt x="246102" y="2361057"/>
                  <a:pt x="232729" y="2357714"/>
                  <a:pt x="222328" y="2352513"/>
                </a:cubicBezTo>
                <a:cubicBezTo>
                  <a:pt x="218614" y="2350284"/>
                  <a:pt x="216384" y="2344341"/>
                  <a:pt x="215642" y="2334682"/>
                </a:cubicBezTo>
                <a:cubicBezTo>
                  <a:pt x="214899" y="2329482"/>
                  <a:pt x="214527" y="2324095"/>
                  <a:pt x="214527" y="2318523"/>
                </a:cubicBezTo>
                <a:cubicBezTo>
                  <a:pt x="214527" y="2312951"/>
                  <a:pt x="214527" y="2306822"/>
                  <a:pt x="214527" y="2300135"/>
                </a:cubicBezTo>
                <a:cubicBezTo>
                  <a:pt x="214527" y="2293449"/>
                  <a:pt x="214527" y="2286576"/>
                  <a:pt x="214527" y="2279518"/>
                </a:cubicBezTo>
                <a:cubicBezTo>
                  <a:pt x="214527" y="2272460"/>
                  <a:pt x="214899" y="2264845"/>
                  <a:pt x="215642" y="2256672"/>
                </a:cubicBezTo>
                <a:cubicBezTo>
                  <a:pt x="217127" y="2241070"/>
                  <a:pt x="218242" y="2226583"/>
                  <a:pt x="218985" y="2213210"/>
                </a:cubicBezTo>
                <a:cubicBezTo>
                  <a:pt x="220471" y="2198351"/>
                  <a:pt x="221585" y="2186464"/>
                  <a:pt x="222328" y="2177548"/>
                </a:cubicBezTo>
                <a:cubicBezTo>
                  <a:pt x="223814" y="2167147"/>
                  <a:pt x="224928" y="2160460"/>
                  <a:pt x="225672" y="2157489"/>
                </a:cubicBezTo>
                <a:cubicBezTo>
                  <a:pt x="227900" y="2152288"/>
                  <a:pt x="230315" y="2147273"/>
                  <a:pt x="232915" y="2142444"/>
                </a:cubicBezTo>
                <a:cubicBezTo>
                  <a:pt x="235516" y="2137615"/>
                  <a:pt x="238301" y="2132600"/>
                  <a:pt x="241273" y="2127399"/>
                </a:cubicBezTo>
                <a:cubicBezTo>
                  <a:pt x="246474" y="2118484"/>
                  <a:pt x="252789" y="2109569"/>
                  <a:pt x="260219" y="2100653"/>
                </a:cubicBezTo>
                <a:cubicBezTo>
                  <a:pt x="266905" y="2092481"/>
                  <a:pt x="273592" y="2085794"/>
                  <a:pt x="280278" y="2080593"/>
                </a:cubicBezTo>
                <a:cubicBezTo>
                  <a:pt x="286965" y="2074650"/>
                  <a:pt x="292537" y="2071306"/>
                  <a:pt x="296995" y="2070563"/>
                </a:cubicBezTo>
                <a:close/>
                <a:moveTo>
                  <a:pt x="86369" y="2069449"/>
                </a:moveTo>
                <a:cubicBezTo>
                  <a:pt x="88226" y="2069078"/>
                  <a:pt x="90548" y="2069078"/>
                  <a:pt x="93333" y="2069449"/>
                </a:cubicBezTo>
                <a:cubicBezTo>
                  <a:pt x="96119" y="2069821"/>
                  <a:pt x="99370" y="2070563"/>
                  <a:pt x="103084" y="2071678"/>
                </a:cubicBezTo>
                <a:cubicBezTo>
                  <a:pt x="109771" y="2073907"/>
                  <a:pt x="116458" y="2077250"/>
                  <a:pt x="123144" y="2081708"/>
                </a:cubicBezTo>
                <a:cubicBezTo>
                  <a:pt x="126859" y="2083937"/>
                  <a:pt x="130016" y="2086351"/>
                  <a:pt x="132617" y="2088951"/>
                </a:cubicBezTo>
                <a:cubicBezTo>
                  <a:pt x="135217" y="2091552"/>
                  <a:pt x="138003" y="2094338"/>
                  <a:pt x="140975" y="2097310"/>
                </a:cubicBezTo>
                <a:cubicBezTo>
                  <a:pt x="147662" y="2103996"/>
                  <a:pt x="152119" y="2108826"/>
                  <a:pt x="154348" y="2111797"/>
                </a:cubicBezTo>
                <a:cubicBezTo>
                  <a:pt x="144690" y="2118484"/>
                  <a:pt x="135774" y="2126285"/>
                  <a:pt x="127602" y="2135200"/>
                </a:cubicBezTo>
                <a:cubicBezTo>
                  <a:pt x="120915" y="2143373"/>
                  <a:pt x="114972" y="2152288"/>
                  <a:pt x="109771" y="2161946"/>
                </a:cubicBezTo>
                <a:cubicBezTo>
                  <a:pt x="104570" y="2172348"/>
                  <a:pt x="101227" y="2179406"/>
                  <a:pt x="99742" y="2183120"/>
                </a:cubicBezTo>
                <a:cubicBezTo>
                  <a:pt x="97513" y="2189064"/>
                  <a:pt x="97141" y="2191293"/>
                  <a:pt x="98627" y="2189807"/>
                </a:cubicBezTo>
                <a:cubicBezTo>
                  <a:pt x="102342" y="2188321"/>
                  <a:pt x="108286" y="2187207"/>
                  <a:pt x="116458" y="2186464"/>
                </a:cubicBezTo>
                <a:cubicBezTo>
                  <a:pt x="120915" y="2185721"/>
                  <a:pt x="125373" y="2185349"/>
                  <a:pt x="129831" y="2185349"/>
                </a:cubicBezTo>
                <a:cubicBezTo>
                  <a:pt x="134288" y="2185349"/>
                  <a:pt x="138747" y="2185349"/>
                  <a:pt x="143204" y="2185349"/>
                </a:cubicBezTo>
                <a:cubicBezTo>
                  <a:pt x="147662" y="2185349"/>
                  <a:pt x="151934" y="2185535"/>
                  <a:pt x="156020" y="2185906"/>
                </a:cubicBezTo>
                <a:cubicBezTo>
                  <a:pt x="160106" y="2186278"/>
                  <a:pt x="164006" y="2186835"/>
                  <a:pt x="167722" y="2187578"/>
                </a:cubicBezTo>
                <a:cubicBezTo>
                  <a:pt x="175893" y="2189064"/>
                  <a:pt x="180351" y="2190550"/>
                  <a:pt x="181095" y="2192036"/>
                </a:cubicBezTo>
                <a:cubicBezTo>
                  <a:pt x="187038" y="2207638"/>
                  <a:pt x="190381" y="2224354"/>
                  <a:pt x="191124" y="2242185"/>
                </a:cubicBezTo>
                <a:cubicBezTo>
                  <a:pt x="192610" y="2260016"/>
                  <a:pt x="192610" y="2276732"/>
                  <a:pt x="191124" y="2292334"/>
                </a:cubicBezTo>
                <a:cubicBezTo>
                  <a:pt x="190381" y="2310908"/>
                  <a:pt x="188153" y="2329110"/>
                  <a:pt x="184438" y="2346941"/>
                </a:cubicBezTo>
                <a:lnTo>
                  <a:pt x="183323" y="2348055"/>
                </a:lnTo>
                <a:cubicBezTo>
                  <a:pt x="178123" y="2351027"/>
                  <a:pt x="167722" y="2353627"/>
                  <a:pt x="152119" y="2355856"/>
                </a:cubicBezTo>
                <a:cubicBezTo>
                  <a:pt x="143947" y="2357342"/>
                  <a:pt x="135774" y="2358271"/>
                  <a:pt x="127602" y="2358642"/>
                </a:cubicBezTo>
                <a:cubicBezTo>
                  <a:pt x="119429" y="2359014"/>
                  <a:pt x="110886" y="2359571"/>
                  <a:pt x="101970" y="2360314"/>
                </a:cubicBezTo>
                <a:cubicBezTo>
                  <a:pt x="84139" y="2361057"/>
                  <a:pt x="67052" y="2361057"/>
                  <a:pt x="50706" y="2360314"/>
                </a:cubicBezTo>
                <a:cubicBezTo>
                  <a:pt x="34362" y="2358828"/>
                  <a:pt x="20989" y="2355485"/>
                  <a:pt x="10588" y="2350284"/>
                </a:cubicBezTo>
                <a:cubicBezTo>
                  <a:pt x="5387" y="2346569"/>
                  <a:pt x="2043" y="2335425"/>
                  <a:pt x="558" y="2316851"/>
                </a:cubicBezTo>
                <a:cubicBezTo>
                  <a:pt x="-185" y="2298278"/>
                  <a:pt x="-185" y="2277847"/>
                  <a:pt x="558" y="2255558"/>
                </a:cubicBezTo>
                <a:cubicBezTo>
                  <a:pt x="1300" y="2244414"/>
                  <a:pt x="2043" y="2233641"/>
                  <a:pt x="2786" y="2223240"/>
                </a:cubicBezTo>
                <a:cubicBezTo>
                  <a:pt x="3530" y="2212838"/>
                  <a:pt x="4644" y="2202809"/>
                  <a:pt x="6130" y="2193150"/>
                </a:cubicBezTo>
                <a:cubicBezTo>
                  <a:pt x="8359" y="2173833"/>
                  <a:pt x="10588" y="2161575"/>
                  <a:pt x="12816" y="2156374"/>
                </a:cubicBezTo>
                <a:cubicBezTo>
                  <a:pt x="17274" y="2145973"/>
                  <a:pt x="22846" y="2135943"/>
                  <a:pt x="29533" y="2126285"/>
                </a:cubicBezTo>
                <a:cubicBezTo>
                  <a:pt x="36219" y="2115884"/>
                  <a:pt x="42905" y="2106968"/>
                  <a:pt x="49592" y="2099539"/>
                </a:cubicBezTo>
                <a:cubicBezTo>
                  <a:pt x="56279" y="2091366"/>
                  <a:pt x="62966" y="2084680"/>
                  <a:pt x="69652" y="2079479"/>
                </a:cubicBezTo>
                <a:cubicBezTo>
                  <a:pt x="76338" y="2073535"/>
                  <a:pt x="81911" y="2070192"/>
                  <a:pt x="86369" y="2069449"/>
                </a:cubicBezTo>
                <a:close/>
                <a:moveTo>
                  <a:pt x="5997801" y="2068335"/>
                </a:moveTo>
                <a:cubicBezTo>
                  <a:pt x="6045350" y="2068335"/>
                  <a:pt x="6088813" y="2073164"/>
                  <a:pt x="6128189" y="2082822"/>
                </a:cubicBezTo>
                <a:cubicBezTo>
                  <a:pt x="6169051" y="2092481"/>
                  <a:pt x="6205085" y="2109197"/>
                  <a:pt x="6236288" y="2132971"/>
                </a:cubicBezTo>
                <a:cubicBezTo>
                  <a:pt x="6267492" y="2156003"/>
                  <a:pt x="6292009" y="2187207"/>
                  <a:pt x="6309840" y="2226583"/>
                </a:cubicBezTo>
                <a:cubicBezTo>
                  <a:pt x="6327671" y="2265217"/>
                  <a:pt x="6336586" y="2314251"/>
                  <a:pt x="6336586" y="2373687"/>
                </a:cubicBezTo>
                <a:cubicBezTo>
                  <a:pt x="6336586" y="2432380"/>
                  <a:pt x="6329900" y="2485130"/>
                  <a:pt x="6316527" y="2531935"/>
                </a:cubicBezTo>
                <a:cubicBezTo>
                  <a:pt x="6303154" y="2578741"/>
                  <a:pt x="6286437" y="2619975"/>
                  <a:pt x="6266377" y="2655637"/>
                </a:cubicBezTo>
                <a:cubicBezTo>
                  <a:pt x="6246318" y="2691298"/>
                  <a:pt x="6224029" y="2722502"/>
                  <a:pt x="6199512" y="2749248"/>
                </a:cubicBezTo>
                <a:cubicBezTo>
                  <a:pt x="6174995" y="2775994"/>
                  <a:pt x="6152335" y="2797540"/>
                  <a:pt x="6131533" y="2813885"/>
                </a:cubicBezTo>
                <a:cubicBezTo>
                  <a:pt x="6109987" y="2830973"/>
                  <a:pt x="6091784" y="2843232"/>
                  <a:pt x="6076925" y="2850661"/>
                </a:cubicBezTo>
                <a:cubicBezTo>
                  <a:pt x="6060581" y="2858834"/>
                  <a:pt x="6051293" y="2863291"/>
                  <a:pt x="6049065" y="2864034"/>
                </a:cubicBezTo>
                <a:cubicBezTo>
                  <a:pt x="6027519" y="2864777"/>
                  <a:pt x="6006159" y="2865149"/>
                  <a:pt x="5984985" y="2865149"/>
                </a:cubicBezTo>
                <a:cubicBezTo>
                  <a:pt x="5963811" y="2865149"/>
                  <a:pt x="5942823" y="2864406"/>
                  <a:pt x="5922020" y="2862920"/>
                </a:cubicBezTo>
                <a:cubicBezTo>
                  <a:pt x="5885616" y="2861434"/>
                  <a:pt x="5848097" y="2858091"/>
                  <a:pt x="5809463" y="2852890"/>
                </a:cubicBezTo>
                <a:cubicBezTo>
                  <a:pt x="5770830" y="2846946"/>
                  <a:pt x="5736283" y="2838031"/>
                  <a:pt x="5705822" y="2826144"/>
                </a:cubicBezTo>
                <a:cubicBezTo>
                  <a:pt x="5698393" y="2782310"/>
                  <a:pt x="5691706" y="2736618"/>
                  <a:pt x="5685762" y="2689069"/>
                </a:cubicBezTo>
                <a:cubicBezTo>
                  <a:pt x="5680561" y="2640778"/>
                  <a:pt x="5676104" y="2592857"/>
                  <a:pt x="5672389" y="2545308"/>
                </a:cubicBezTo>
                <a:cubicBezTo>
                  <a:pt x="5655301" y="2543823"/>
                  <a:pt x="5644529" y="2541594"/>
                  <a:pt x="5640071" y="2538622"/>
                </a:cubicBezTo>
                <a:cubicBezTo>
                  <a:pt x="5634127" y="2534907"/>
                  <a:pt x="5630041" y="2524877"/>
                  <a:pt x="5627812" y="2508533"/>
                </a:cubicBezTo>
                <a:cubicBezTo>
                  <a:pt x="5625583" y="2491445"/>
                  <a:pt x="5624469" y="2472871"/>
                  <a:pt x="5624469" y="2452811"/>
                </a:cubicBezTo>
                <a:cubicBezTo>
                  <a:pt x="5624469" y="2432752"/>
                  <a:pt x="5625583" y="2414549"/>
                  <a:pt x="5627812" y="2398204"/>
                </a:cubicBezTo>
                <a:cubicBezTo>
                  <a:pt x="5630041" y="2381859"/>
                  <a:pt x="5633013" y="2371830"/>
                  <a:pt x="5636727" y="2368115"/>
                </a:cubicBezTo>
                <a:cubicBezTo>
                  <a:pt x="5639699" y="2366629"/>
                  <a:pt x="5650843" y="2365515"/>
                  <a:pt x="5670160" y="2364772"/>
                </a:cubicBezTo>
                <a:cubicBezTo>
                  <a:pt x="5669417" y="2348427"/>
                  <a:pt x="5669045" y="2332825"/>
                  <a:pt x="5669045" y="2317966"/>
                </a:cubicBezTo>
                <a:cubicBezTo>
                  <a:pt x="5669045" y="2303107"/>
                  <a:pt x="5669045" y="2288619"/>
                  <a:pt x="5669045" y="2274503"/>
                </a:cubicBezTo>
                <a:cubicBezTo>
                  <a:pt x="5669045" y="2260387"/>
                  <a:pt x="5669231" y="2247200"/>
                  <a:pt x="5669603" y="2234941"/>
                </a:cubicBezTo>
                <a:cubicBezTo>
                  <a:pt x="5669975" y="2222683"/>
                  <a:pt x="5670532" y="2211352"/>
                  <a:pt x="5671275" y="2200951"/>
                </a:cubicBezTo>
                <a:cubicBezTo>
                  <a:pt x="5672017" y="2187950"/>
                  <a:pt x="5672668" y="2175970"/>
                  <a:pt x="5673225" y="2165011"/>
                </a:cubicBezTo>
                <a:lnTo>
                  <a:pt x="5674511" y="2137502"/>
                </a:lnTo>
                <a:lnTo>
                  <a:pt x="5717245" y="2120643"/>
                </a:lnTo>
                <a:cubicBezTo>
                  <a:pt x="5764607" y="2103230"/>
                  <a:pt x="5809463" y="2090623"/>
                  <a:pt x="5851811" y="2082822"/>
                </a:cubicBezTo>
                <a:cubicBezTo>
                  <a:pt x="5880043" y="2077622"/>
                  <a:pt x="5906233" y="2073907"/>
                  <a:pt x="5930379" y="2071678"/>
                </a:cubicBezTo>
                <a:cubicBezTo>
                  <a:pt x="5954524" y="2069449"/>
                  <a:pt x="5976999" y="2068335"/>
                  <a:pt x="5997801" y="2068335"/>
                </a:cubicBezTo>
                <a:close/>
                <a:moveTo>
                  <a:pt x="1017094" y="2068335"/>
                </a:moveTo>
                <a:cubicBezTo>
                  <a:pt x="1048298" y="2068335"/>
                  <a:pt x="1067243" y="2071678"/>
                  <a:pt x="1073929" y="2078365"/>
                </a:cubicBezTo>
                <a:cubicBezTo>
                  <a:pt x="1080616" y="2086537"/>
                  <a:pt x="1086188" y="2108083"/>
                  <a:pt x="1090646" y="2143001"/>
                </a:cubicBezTo>
                <a:cubicBezTo>
                  <a:pt x="1100304" y="2217296"/>
                  <a:pt x="1106248" y="2291591"/>
                  <a:pt x="1108477" y="2365886"/>
                </a:cubicBezTo>
                <a:cubicBezTo>
                  <a:pt x="1110705" y="2440181"/>
                  <a:pt x="1111820" y="2514476"/>
                  <a:pt x="1111820" y="2588771"/>
                </a:cubicBezTo>
                <a:lnTo>
                  <a:pt x="1111820" y="2670124"/>
                </a:lnTo>
                <a:cubicBezTo>
                  <a:pt x="1111820" y="2673839"/>
                  <a:pt x="1111634" y="2683126"/>
                  <a:pt x="1111262" y="2697985"/>
                </a:cubicBezTo>
                <a:cubicBezTo>
                  <a:pt x="1110891" y="2712844"/>
                  <a:pt x="1110334" y="2728446"/>
                  <a:pt x="1109591" y="2744790"/>
                </a:cubicBezTo>
                <a:cubicBezTo>
                  <a:pt x="1108848" y="2761135"/>
                  <a:pt x="1107920" y="2776180"/>
                  <a:pt x="1106805" y="2789925"/>
                </a:cubicBezTo>
                <a:cubicBezTo>
                  <a:pt x="1105690" y="2803669"/>
                  <a:pt x="1104391" y="2811285"/>
                  <a:pt x="1102905" y="2812771"/>
                </a:cubicBezTo>
                <a:cubicBezTo>
                  <a:pt x="1094732" y="2820943"/>
                  <a:pt x="1082287" y="2829115"/>
                  <a:pt x="1065572" y="2837288"/>
                </a:cubicBezTo>
                <a:cubicBezTo>
                  <a:pt x="1048855" y="2845460"/>
                  <a:pt x="1030838" y="2852704"/>
                  <a:pt x="1011521" y="2859019"/>
                </a:cubicBezTo>
                <a:cubicBezTo>
                  <a:pt x="992205" y="2865334"/>
                  <a:pt x="973074" y="2870535"/>
                  <a:pt x="954129" y="2874621"/>
                </a:cubicBezTo>
                <a:cubicBezTo>
                  <a:pt x="935183" y="2878707"/>
                  <a:pt x="919024" y="2880751"/>
                  <a:pt x="905651" y="2880751"/>
                </a:cubicBezTo>
                <a:cubicBezTo>
                  <a:pt x="893022" y="2880751"/>
                  <a:pt x="878533" y="2874250"/>
                  <a:pt x="862189" y="2861248"/>
                </a:cubicBezTo>
                <a:cubicBezTo>
                  <a:pt x="845844" y="2848246"/>
                  <a:pt x="829499" y="2833016"/>
                  <a:pt x="813154" y="2815557"/>
                </a:cubicBezTo>
                <a:cubicBezTo>
                  <a:pt x="796809" y="2798097"/>
                  <a:pt x="781765" y="2780081"/>
                  <a:pt x="768019" y="2761507"/>
                </a:cubicBezTo>
                <a:cubicBezTo>
                  <a:pt x="754276" y="2742933"/>
                  <a:pt x="743316" y="2728074"/>
                  <a:pt x="735144" y="2716930"/>
                </a:cubicBezTo>
                <a:cubicBezTo>
                  <a:pt x="717314" y="2692413"/>
                  <a:pt x="702826" y="2673468"/>
                  <a:pt x="691681" y="2660094"/>
                </a:cubicBezTo>
                <a:cubicBezTo>
                  <a:pt x="693167" y="2671982"/>
                  <a:pt x="694282" y="2687584"/>
                  <a:pt x="695025" y="2706900"/>
                </a:cubicBezTo>
                <a:lnTo>
                  <a:pt x="698369" y="2763736"/>
                </a:lnTo>
                <a:cubicBezTo>
                  <a:pt x="699111" y="2773394"/>
                  <a:pt x="699482" y="2782495"/>
                  <a:pt x="699482" y="2791039"/>
                </a:cubicBezTo>
                <a:cubicBezTo>
                  <a:pt x="699482" y="2799583"/>
                  <a:pt x="699482" y="2807941"/>
                  <a:pt x="699482" y="2816114"/>
                </a:cubicBezTo>
                <a:cubicBezTo>
                  <a:pt x="699482" y="2831716"/>
                  <a:pt x="698369" y="2841746"/>
                  <a:pt x="696139" y="2846203"/>
                </a:cubicBezTo>
                <a:cubicBezTo>
                  <a:pt x="690939" y="2849918"/>
                  <a:pt x="682766" y="2852890"/>
                  <a:pt x="671622" y="2855119"/>
                </a:cubicBezTo>
                <a:cubicBezTo>
                  <a:pt x="660478" y="2857348"/>
                  <a:pt x="648405" y="2859019"/>
                  <a:pt x="635403" y="2860134"/>
                </a:cubicBezTo>
                <a:cubicBezTo>
                  <a:pt x="622401" y="2861248"/>
                  <a:pt x="609957" y="2861805"/>
                  <a:pt x="598070" y="2861805"/>
                </a:cubicBezTo>
                <a:cubicBezTo>
                  <a:pt x="586183" y="2861805"/>
                  <a:pt x="576896" y="2861805"/>
                  <a:pt x="570210" y="2861805"/>
                </a:cubicBezTo>
                <a:cubicBezTo>
                  <a:pt x="565751" y="2861805"/>
                  <a:pt x="558137" y="2861619"/>
                  <a:pt x="547363" y="2861248"/>
                </a:cubicBezTo>
                <a:cubicBezTo>
                  <a:pt x="536591" y="2860876"/>
                  <a:pt x="525075" y="2860319"/>
                  <a:pt x="512817" y="2859577"/>
                </a:cubicBezTo>
                <a:cubicBezTo>
                  <a:pt x="500558" y="2858834"/>
                  <a:pt x="489228" y="2857719"/>
                  <a:pt x="478827" y="2856233"/>
                </a:cubicBezTo>
                <a:cubicBezTo>
                  <a:pt x="468426" y="2854747"/>
                  <a:pt x="461738" y="2852518"/>
                  <a:pt x="458767" y="2849547"/>
                </a:cubicBezTo>
                <a:cubicBezTo>
                  <a:pt x="455052" y="2817600"/>
                  <a:pt x="452266" y="2786024"/>
                  <a:pt x="450409" y="2754820"/>
                </a:cubicBezTo>
                <a:cubicBezTo>
                  <a:pt x="448552" y="2723616"/>
                  <a:pt x="446880" y="2692041"/>
                  <a:pt x="445394" y="2660094"/>
                </a:cubicBezTo>
                <a:cubicBezTo>
                  <a:pt x="443908" y="2624433"/>
                  <a:pt x="442793" y="2589143"/>
                  <a:pt x="442050" y="2554224"/>
                </a:cubicBezTo>
                <a:cubicBezTo>
                  <a:pt x="441307" y="2519305"/>
                  <a:pt x="440936" y="2484015"/>
                  <a:pt x="440936" y="2448354"/>
                </a:cubicBezTo>
                <a:lnTo>
                  <a:pt x="440936" y="2334682"/>
                </a:lnTo>
                <a:cubicBezTo>
                  <a:pt x="440936" y="2316851"/>
                  <a:pt x="441122" y="2299949"/>
                  <a:pt x="441494" y="2283976"/>
                </a:cubicBezTo>
                <a:cubicBezTo>
                  <a:pt x="441865" y="2268002"/>
                  <a:pt x="442422" y="2252958"/>
                  <a:pt x="443165" y="2238842"/>
                </a:cubicBezTo>
                <a:cubicBezTo>
                  <a:pt x="443908" y="2222497"/>
                  <a:pt x="444465" y="2207081"/>
                  <a:pt x="444837" y="2192593"/>
                </a:cubicBezTo>
                <a:cubicBezTo>
                  <a:pt x="445208" y="2178106"/>
                  <a:pt x="445394" y="2164547"/>
                  <a:pt x="445394" y="2151917"/>
                </a:cubicBezTo>
                <a:lnTo>
                  <a:pt x="446508" y="2150802"/>
                </a:lnTo>
                <a:cubicBezTo>
                  <a:pt x="456910" y="2143373"/>
                  <a:pt x="470097" y="2135386"/>
                  <a:pt x="486070" y="2126842"/>
                </a:cubicBezTo>
                <a:cubicBezTo>
                  <a:pt x="502044" y="2118298"/>
                  <a:pt x="519318" y="2110497"/>
                  <a:pt x="537891" y="2103439"/>
                </a:cubicBezTo>
                <a:cubicBezTo>
                  <a:pt x="556465" y="2096381"/>
                  <a:pt x="574667" y="2090437"/>
                  <a:pt x="592498" y="2085608"/>
                </a:cubicBezTo>
                <a:cubicBezTo>
                  <a:pt x="610328" y="2080779"/>
                  <a:pt x="625931" y="2078365"/>
                  <a:pt x="639303" y="2078365"/>
                </a:cubicBezTo>
                <a:cubicBezTo>
                  <a:pt x="643019" y="2078365"/>
                  <a:pt x="648590" y="2079108"/>
                  <a:pt x="656020" y="2080593"/>
                </a:cubicBezTo>
                <a:cubicBezTo>
                  <a:pt x="661220" y="2082079"/>
                  <a:pt x="666979" y="2087466"/>
                  <a:pt x="673294" y="2096752"/>
                </a:cubicBezTo>
                <a:cubicBezTo>
                  <a:pt x="679609" y="2106039"/>
                  <a:pt x="685923" y="2116255"/>
                  <a:pt x="692239" y="2127399"/>
                </a:cubicBezTo>
                <a:cubicBezTo>
                  <a:pt x="698554" y="2138543"/>
                  <a:pt x="704126" y="2149502"/>
                  <a:pt x="708956" y="2160275"/>
                </a:cubicBezTo>
                <a:cubicBezTo>
                  <a:pt x="713785" y="2171047"/>
                  <a:pt x="717314" y="2178663"/>
                  <a:pt x="719542" y="2183120"/>
                </a:cubicBezTo>
                <a:cubicBezTo>
                  <a:pt x="725486" y="2197236"/>
                  <a:pt x="731801" y="2211724"/>
                  <a:pt x="738487" y="2226583"/>
                </a:cubicBezTo>
                <a:cubicBezTo>
                  <a:pt x="745174" y="2241442"/>
                  <a:pt x="751860" y="2257044"/>
                  <a:pt x="758547" y="2273389"/>
                </a:cubicBezTo>
                <a:cubicBezTo>
                  <a:pt x="765234" y="2289734"/>
                  <a:pt x="771920" y="2305521"/>
                  <a:pt x="778607" y="2320752"/>
                </a:cubicBezTo>
                <a:cubicBezTo>
                  <a:pt x="785293" y="2335982"/>
                  <a:pt x="791609" y="2351027"/>
                  <a:pt x="797552" y="2365886"/>
                </a:cubicBezTo>
                <a:cubicBezTo>
                  <a:pt x="803496" y="2380745"/>
                  <a:pt x="809253" y="2394490"/>
                  <a:pt x="814825" y="2407120"/>
                </a:cubicBezTo>
                <a:cubicBezTo>
                  <a:pt x="820398" y="2419750"/>
                  <a:pt x="825784" y="2431266"/>
                  <a:pt x="830985" y="2441667"/>
                </a:cubicBezTo>
                <a:cubicBezTo>
                  <a:pt x="841386" y="2463956"/>
                  <a:pt x="849187" y="2478072"/>
                  <a:pt x="854388" y="2484015"/>
                </a:cubicBezTo>
                <a:cubicBezTo>
                  <a:pt x="853645" y="2475843"/>
                  <a:pt x="852902" y="2466184"/>
                  <a:pt x="852159" y="2455040"/>
                </a:cubicBezTo>
                <a:cubicBezTo>
                  <a:pt x="851416" y="2443896"/>
                  <a:pt x="850301" y="2431637"/>
                  <a:pt x="848815" y="2418264"/>
                </a:cubicBezTo>
                <a:cubicBezTo>
                  <a:pt x="847330" y="2404891"/>
                  <a:pt x="846215" y="2390961"/>
                  <a:pt x="845473" y="2376473"/>
                </a:cubicBezTo>
                <a:cubicBezTo>
                  <a:pt x="844729" y="2361986"/>
                  <a:pt x="843615" y="2347312"/>
                  <a:pt x="842129" y="2332453"/>
                </a:cubicBezTo>
                <a:lnTo>
                  <a:pt x="835442" y="2242185"/>
                </a:lnTo>
                <a:cubicBezTo>
                  <a:pt x="833213" y="2211724"/>
                  <a:pt x="832100" y="2186092"/>
                  <a:pt x="832100" y="2165290"/>
                </a:cubicBezTo>
                <a:cubicBezTo>
                  <a:pt x="832100" y="2140029"/>
                  <a:pt x="833957" y="2122570"/>
                  <a:pt x="837672" y="2112912"/>
                </a:cubicBezTo>
                <a:cubicBezTo>
                  <a:pt x="863674" y="2098796"/>
                  <a:pt x="892649" y="2087837"/>
                  <a:pt x="924596" y="2080036"/>
                </a:cubicBezTo>
                <a:cubicBezTo>
                  <a:pt x="956543" y="2072235"/>
                  <a:pt x="987376" y="2068335"/>
                  <a:pt x="1017094" y="2068335"/>
                </a:cubicBezTo>
                <a:close/>
                <a:moveTo>
                  <a:pt x="10202004" y="2066106"/>
                </a:moveTo>
                <a:cubicBezTo>
                  <a:pt x="10207948" y="2066106"/>
                  <a:pt x="10216491" y="2066291"/>
                  <a:pt x="10227636" y="2066663"/>
                </a:cubicBezTo>
                <a:cubicBezTo>
                  <a:pt x="10238779" y="2067034"/>
                  <a:pt x="10250295" y="2067777"/>
                  <a:pt x="10262183" y="2068892"/>
                </a:cubicBezTo>
                <a:cubicBezTo>
                  <a:pt x="10274069" y="2070006"/>
                  <a:pt x="10285029" y="2072049"/>
                  <a:pt x="10295059" y="2075021"/>
                </a:cubicBezTo>
                <a:cubicBezTo>
                  <a:pt x="10305088" y="2077993"/>
                  <a:pt x="10311960" y="2082079"/>
                  <a:pt x="10315675" y="2087280"/>
                </a:cubicBezTo>
                <a:cubicBezTo>
                  <a:pt x="10319390" y="2095452"/>
                  <a:pt x="10321619" y="2115884"/>
                  <a:pt x="10322361" y="2148573"/>
                </a:cubicBezTo>
                <a:cubicBezTo>
                  <a:pt x="10323104" y="2165661"/>
                  <a:pt x="10323661" y="2184235"/>
                  <a:pt x="10324033" y="2204294"/>
                </a:cubicBezTo>
                <a:cubicBezTo>
                  <a:pt x="10324404" y="2224354"/>
                  <a:pt x="10324590" y="2246271"/>
                  <a:pt x="10324590" y="2270046"/>
                </a:cubicBezTo>
                <a:lnTo>
                  <a:pt x="10324590" y="2343598"/>
                </a:lnTo>
                <a:cubicBezTo>
                  <a:pt x="10324590" y="2356228"/>
                  <a:pt x="10324590" y="2369229"/>
                  <a:pt x="10324590" y="2382602"/>
                </a:cubicBezTo>
                <a:cubicBezTo>
                  <a:pt x="10324590" y="2395975"/>
                  <a:pt x="10324218" y="2409720"/>
                  <a:pt x="10323477" y="2423836"/>
                </a:cubicBezTo>
                <a:cubicBezTo>
                  <a:pt x="10330905" y="2423093"/>
                  <a:pt x="10337778" y="2422536"/>
                  <a:pt x="10344093" y="2422165"/>
                </a:cubicBezTo>
                <a:cubicBezTo>
                  <a:pt x="10350407" y="2421793"/>
                  <a:pt x="10356536" y="2421607"/>
                  <a:pt x="10362481" y="2421607"/>
                </a:cubicBezTo>
                <a:cubicBezTo>
                  <a:pt x="10368424" y="2421607"/>
                  <a:pt x="10374368" y="2421607"/>
                  <a:pt x="10380311" y="2421607"/>
                </a:cubicBezTo>
                <a:cubicBezTo>
                  <a:pt x="10386255" y="2421607"/>
                  <a:pt x="10392570" y="2421979"/>
                  <a:pt x="10399257" y="2422722"/>
                </a:cubicBezTo>
                <a:cubicBezTo>
                  <a:pt x="10399257" y="2371458"/>
                  <a:pt x="10400000" y="2320195"/>
                  <a:pt x="10401486" y="2268931"/>
                </a:cubicBezTo>
                <a:cubicBezTo>
                  <a:pt x="10402972" y="2217668"/>
                  <a:pt x="10406685" y="2166404"/>
                  <a:pt x="10412630" y="2115141"/>
                </a:cubicBezTo>
                <a:cubicBezTo>
                  <a:pt x="10414115" y="2106225"/>
                  <a:pt x="10415230" y="2099167"/>
                  <a:pt x="10415973" y="2093967"/>
                </a:cubicBezTo>
                <a:cubicBezTo>
                  <a:pt x="10416716" y="2088766"/>
                  <a:pt x="10417088" y="2085422"/>
                  <a:pt x="10417088" y="2083937"/>
                </a:cubicBezTo>
                <a:lnTo>
                  <a:pt x="10418203" y="2082822"/>
                </a:lnTo>
                <a:lnTo>
                  <a:pt x="10420431" y="2082265"/>
                </a:lnTo>
                <a:cubicBezTo>
                  <a:pt x="10421173" y="2081893"/>
                  <a:pt x="10421917" y="2081708"/>
                  <a:pt x="10422660" y="2081708"/>
                </a:cubicBezTo>
                <a:cubicBezTo>
                  <a:pt x="10441976" y="2076507"/>
                  <a:pt x="10461293" y="2073164"/>
                  <a:pt x="10480610" y="2071678"/>
                </a:cubicBezTo>
                <a:cubicBezTo>
                  <a:pt x="10499926" y="2070192"/>
                  <a:pt x="10519615" y="2069449"/>
                  <a:pt x="10539675" y="2069449"/>
                </a:cubicBezTo>
                <a:cubicBezTo>
                  <a:pt x="10555276" y="2069449"/>
                  <a:pt x="10571064" y="2069635"/>
                  <a:pt x="10587037" y="2070006"/>
                </a:cubicBezTo>
                <a:cubicBezTo>
                  <a:pt x="10603011" y="2070378"/>
                  <a:pt x="10618799" y="2072049"/>
                  <a:pt x="10634401" y="2075021"/>
                </a:cubicBezTo>
                <a:cubicBezTo>
                  <a:pt x="10649259" y="2077250"/>
                  <a:pt x="10660404" y="2079850"/>
                  <a:pt x="10667833" y="2082822"/>
                </a:cubicBezTo>
                <a:cubicBezTo>
                  <a:pt x="10676749" y="2086537"/>
                  <a:pt x="10682321" y="2090252"/>
                  <a:pt x="10684550" y="2093967"/>
                </a:cubicBezTo>
                <a:cubicBezTo>
                  <a:pt x="10686779" y="2100653"/>
                  <a:pt x="10687893" y="2117741"/>
                  <a:pt x="10687893" y="2145230"/>
                </a:cubicBezTo>
                <a:cubicBezTo>
                  <a:pt x="10687893" y="2173462"/>
                  <a:pt x="10686779" y="2209866"/>
                  <a:pt x="10684550" y="2254444"/>
                </a:cubicBezTo>
                <a:cubicBezTo>
                  <a:pt x="10683807" y="2265588"/>
                  <a:pt x="10682506" y="2287319"/>
                  <a:pt x="10680649" y="2319638"/>
                </a:cubicBezTo>
                <a:cubicBezTo>
                  <a:pt x="10678792" y="2351956"/>
                  <a:pt x="10676192" y="2389289"/>
                  <a:pt x="10672848" y="2431637"/>
                </a:cubicBezTo>
                <a:cubicBezTo>
                  <a:pt x="10669505" y="2473985"/>
                  <a:pt x="10665975" y="2518562"/>
                  <a:pt x="10662262" y="2565368"/>
                </a:cubicBezTo>
                <a:cubicBezTo>
                  <a:pt x="10658546" y="2612174"/>
                  <a:pt x="10654832" y="2655637"/>
                  <a:pt x="10651117" y="2695756"/>
                </a:cubicBezTo>
                <a:cubicBezTo>
                  <a:pt x="10647402" y="2735875"/>
                  <a:pt x="10643687" y="2769865"/>
                  <a:pt x="10639972" y="2797726"/>
                </a:cubicBezTo>
                <a:cubicBezTo>
                  <a:pt x="10636257" y="2825586"/>
                  <a:pt x="10632915" y="2841746"/>
                  <a:pt x="10629943" y="2846203"/>
                </a:cubicBezTo>
                <a:cubicBezTo>
                  <a:pt x="10626228" y="2849918"/>
                  <a:pt x="10619356" y="2852704"/>
                  <a:pt x="10609327" y="2854561"/>
                </a:cubicBezTo>
                <a:cubicBezTo>
                  <a:pt x="10599296" y="2856419"/>
                  <a:pt x="10592052" y="2857719"/>
                  <a:pt x="10587595" y="2858462"/>
                </a:cubicBezTo>
                <a:cubicBezTo>
                  <a:pt x="10574964" y="2859948"/>
                  <a:pt x="10562148" y="2861062"/>
                  <a:pt x="10549148" y="2861805"/>
                </a:cubicBezTo>
                <a:cubicBezTo>
                  <a:pt x="10536145" y="2862548"/>
                  <a:pt x="10523329" y="2862920"/>
                  <a:pt x="10510700" y="2862920"/>
                </a:cubicBezTo>
                <a:cubicBezTo>
                  <a:pt x="10504013" y="2862920"/>
                  <a:pt x="10495839" y="2862734"/>
                  <a:pt x="10486182" y="2862362"/>
                </a:cubicBezTo>
                <a:cubicBezTo>
                  <a:pt x="10476523" y="2861991"/>
                  <a:pt x="10466679" y="2861062"/>
                  <a:pt x="10456650" y="2859577"/>
                </a:cubicBezTo>
                <a:cubicBezTo>
                  <a:pt x="10446620" y="2858091"/>
                  <a:pt x="10437148" y="2855862"/>
                  <a:pt x="10428232" y="2852890"/>
                </a:cubicBezTo>
                <a:cubicBezTo>
                  <a:pt x="10419317" y="2849918"/>
                  <a:pt x="10411886" y="2846203"/>
                  <a:pt x="10405944" y="2841746"/>
                </a:cubicBezTo>
                <a:cubicBezTo>
                  <a:pt x="10403715" y="2841003"/>
                  <a:pt x="10401857" y="2836731"/>
                  <a:pt x="10400372" y="2828930"/>
                </a:cubicBezTo>
                <a:cubicBezTo>
                  <a:pt x="10398885" y="2821129"/>
                  <a:pt x="10397586" y="2812585"/>
                  <a:pt x="10396471" y="2803298"/>
                </a:cubicBezTo>
                <a:cubicBezTo>
                  <a:pt x="10395357" y="2794011"/>
                  <a:pt x="10394427" y="2785281"/>
                  <a:pt x="10393685" y="2777109"/>
                </a:cubicBezTo>
                <a:cubicBezTo>
                  <a:pt x="10392942" y="2768936"/>
                  <a:pt x="10392570" y="2763736"/>
                  <a:pt x="10392570" y="2761507"/>
                </a:cubicBezTo>
                <a:cubicBezTo>
                  <a:pt x="10391084" y="2731789"/>
                  <a:pt x="10389969" y="2702257"/>
                  <a:pt x="10389227" y="2672910"/>
                </a:cubicBezTo>
                <a:cubicBezTo>
                  <a:pt x="10388484" y="2643564"/>
                  <a:pt x="10388113" y="2614031"/>
                  <a:pt x="10388113" y="2584313"/>
                </a:cubicBezTo>
                <a:cubicBezTo>
                  <a:pt x="10382168" y="2583570"/>
                  <a:pt x="10376040" y="2583013"/>
                  <a:pt x="10369725" y="2582642"/>
                </a:cubicBezTo>
                <a:cubicBezTo>
                  <a:pt x="10363409" y="2582270"/>
                  <a:pt x="10357280" y="2582084"/>
                  <a:pt x="10351336" y="2582084"/>
                </a:cubicBezTo>
                <a:cubicBezTo>
                  <a:pt x="10345393" y="2582084"/>
                  <a:pt x="10338706" y="2582270"/>
                  <a:pt x="10331277" y="2582642"/>
                </a:cubicBezTo>
                <a:cubicBezTo>
                  <a:pt x="10323847" y="2583013"/>
                  <a:pt x="10316047" y="2583570"/>
                  <a:pt x="10307874" y="2584313"/>
                </a:cubicBezTo>
                <a:cubicBezTo>
                  <a:pt x="10306388" y="2614031"/>
                  <a:pt x="10305273" y="2643564"/>
                  <a:pt x="10304531" y="2672910"/>
                </a:cubicBezTo>
                <a:cubicBezTo>
                  <a:pt x="10303787" y="2702257"/>
                  <a:pt x="10302673" y="2731789"/>
                  <a:pt x="10301187" y="2761507"/>
                </a:cubicBezTo>
                <a:cubicBezTo>
                  <a:pt x="10300444" y="2784538"/>
                  <a:pt x="10299330" y="2803484"/>
                  <a:pt x="10297844" y="2818343"/>
                </a:cubicBezTo>
                <a:cubicBezTo>
                  <a:pt x="10297101" y="2832459"/>
                  <a:pt x="10295986" y="2840631"/>
                  <a:pt x="10294502" y="2842860"/>
                </a:cubicBezTo>
                <a:cubicBezTo>
                  <a:pt x="10292273" y="2846575"/>
                  <a:pt x="10286328" y="2849918"/>
                  <a:pt x="10276670" y="2852890"/>
                </a:cubicBezTo>
                <a:cubicBezTo>
                  <a:pt x="10268497" y="2855862"/>
                  <a:pt x="10256239" y="2858462"/>
                  <a:pt x="10239894" y="2860691"/>
                </a:cubicBezTo>
                <a:cubicBezTo>
                  <a:pt x="10225778" y="2862920"/>
                  <a:pt x="10210176" y="2865149"/>
                  <a:pt x="10193088" y="2867377"/>
                </a:cubicBezTo>
                <a:cubicBezTo>
                  <a:pt x="10176744" y="2869606"/>
                  <a:pt x="10161141" y="2870721"/>
                  <a:pt x="10146283" y="2870721"/>
                </a:cubicBezTo>
                <a:cubicBezTo>
                  <a:pt x="10133651" y="2870721"/>
                  <a:pt x="10120465" y="2869978"/>
                  <a:pt x="10106720" y="2868492"/>
                </a:cubicBezTo>
                <a:cubicBezTo>
                  <a:pt x="10092974" y="2867006"/>
                  <a:pt x="10080902" y="2862548"/>
                  <a:pt x="10070501" y="2855119"/>
                </a:cubicBezTo>
                <a:cubicBezTo>
                  <a:pt x="10066786" y="2852890"/>
                  <a:pt x="10063442" y="2840260"/>
                  <a:pt x="10060472" y="2817228"/>
                </a:cubicBezTo>
                <a:cubicBezTo>
                  <a:pt x="10055271" y="2781567"/>
                  <a:pt x="10051184" y="2745905"/>
                  <a:pt x="10048213" y="2710243"/>
                </a:cubicBezTo>
                <a:cubicBezTo>
                  <a:pt x="10045241" y="2674582"/>
                  <a:pt x="10043012" y="2638920"/>
                  <a:pt x="10041526" y="2603259"/>
                </a:cubicBezTo>
                <a:cubicBezTo>
                  <a:pt x="10037811" y="2537136"/>
                  <a:pt x="10034840" y="2471199"/>
                  <a:pt x="10032611" y="2405448"/>
                </a:cubicBezTo>
                <a:cubicBezTo>
                  <a:pt x="10030382" y="2339697"/>
                  <a:pt x="10029268" y="2273760"/>
                  <a:pt x="10029268" y="2207638"/>
                </a:cubicBezTo>
                <a:cubicBezTo>
                  <a:pt x="10029268" y="2203923"/>
                  <a:pt x="10029268" y="2196493"/>
                  <a:pt x="10029268" y="2185349"/>
                </a:cubicBezTo>
                <a:cubicBezTo>
                  <a:pt x="10029268" y="2174205"/>
                  <a:pt x="10029639" y="2162318"/>
                  <a:pt x="10030382" y="2149688"/>
                </a:cubicBezTo>
                <a:cubicBezTo>
                  <a:pt x="10031125" y="2137058"/>
                  <a:pt x="10031868" y="2125542"/>
                  <a:pt x="10032611" y="2115141"/>
                </a:cubicBezTo>
                <a:cubicBezTo>
                  <a:pt x="10033354" y="2104739"/>
                  <a:pt x="10034840" y="2098053"/>
                  <a:pt x="10037068" y="2095081"/>
                </a:cubicBezTo>
                <a:cubicBezTo>
                  <a:pt x="10038554" y="2089137"/>
                  <a:pt x="10046355" y="2084308"/>
                  <a:pt x="10060472" y="2080593"/>
                </a:cubicBezTo>
                <a:cubicBezTo>
                  <a:pt x="10074587" y="2076879"/>
                  <a:pt x="10090933" y="2073907"/>
                  <a:pt x="10109506" y="2071678"/>
                </a:cubicBezTo>
                <a:cubicBezTo>
                  <a:pt x="10128079" y="2069449"/>
                  <a:pt x="10146097" y="2067963"/>
                  <a:pt x="10163556" y="2067220"/>
                </a:cubicBezTo>
                <a:cubicBezTo>
                  <a:pt x="10181014" y="2066477"/>
                  <a:pt x="10193831" y="2066106"/>
                  <a:pt x="10202004" y="2066106"/>
                </a:cubicBezTo>
                <a:close/>
                <a:moveTo>
                  <a:pt x="9743251" y="2066106"/>
                </a:moveTo>
                <a:cubicBezTo>
                  <a:pt x="9785599" y="2066106"/>
                  <a:pt x="9829433" y="2071678"/>
                  <a:pt x="9874753" y="2082822"/>
                </a:cubicBezTo>
                <a:cubicBezTo>
                  <a:pt x="9920072" y="2093967"/>
                  <a:pt x="9961307" y="2110311"/>
                  <a:pt x="9998455" y="2131857"/>
                </a:cubicBezTo>
                <a:cubicBezTo>
                  <a:pt x="10000683" y="2144487"/>
                  <a:pt x="10000311" y="2159717"/>
                  <a:pt x="9997339" y="2177548"/>
                </a:cubicBezTo>
                <a:cubicBezTo>
                  <a:pt x="9992139" y="2207266"/>
                  <a:pt x="9983410" y="2238099"/>
                  <a:pt x="9971152" y="2270046"/>
                </a:cubicBezTo>
                <a:cubicBezTo>
                  <a:pt x="9958892" y="2301993"/>
                  <a:pt x="9940875" y="2327996"/>
                  <a:pt x="9917101" y="2348055"/>
                </a:cubicBezTo>
                <a:cubicBezTo>
                  <a:pt x="9904471" y="2342112"/>
                  <a:pt x="9890726" y="2337840"/>
                  <a:pt x="9875868" y="2335239"/>
                </a:cubicBezTo>
                <a:cubicBezTo>
                  <a:pt x="9861008" y="2332639"/>
                  <a:pt x="9846893" y="2331339"/>
                  <a:pt x="9833519" y="2331339"/>
                </a:cubicBezTo>
                <a:cubicBezTo>
                  <a:pt x="9822376" y="2331339"/>
                  <a:pt x="9810302" y="2332268"/>
                  <a:pt x="9797301" y="2334125"/>
                </a:cubicBezTo>
                <a:cubicBezTo>
                  <a:pt x="9784299" y="2335982"/>
                  <a:pt x="9773340" y="2340626"/>
                  <a:pt x="9764426" y="2348055"/>
                </a:cubicBezTo>
                <a:cubicBezTo>
                  <a:pt x="9755510" y="2356971"/>
                  <a:pt x="9748266" y="2368301"/>
                  <a:pt x="9742693" y="2382045"/>
                </a:cubicBezTo>
                <a:cubicBezTo>
                  <a:pt x="9737122" y="2395790"/>
                  <a:pt x="9732664" y="2410649"/>
                  <a:pt x="9729321" y="2426622"/>
                </a:cubicBezTo>
                <a:cubicBezTo>
                  <a:pt x="9725977" y="2442596"/>
                  <a:pt x="9723563" y="2458569"/>
                  <a:pt x="9722077" y="2474542"/>
                </a:cubicBezTo>
                <a:cubicBezTo>
                  <a:pt x="9720590" y="2490516"/>
                  <a:pt x="9719848" y="2504818"/>
                  <a:pt x="9719848" y="2517448"/>
                </a:cubicBezTo>
                <a:cubicBezTo>
                  <a:pt x="9719848" y="2541965"/>
                  <a:pt x="9721334" y="2562211"/>
                  <a:pt x="9724306" y="2578184"/>
                </a:cubicBezTo>
                <a:cubicBezTo>
                  <a:pt x="9727277" y="2594158"/>
                  <a:pt x="9732849" y="2606973"/>
                  <a:pt x="9741023" y="2616632"/>
                </a:cubicBezTo>
                <a:cubicBezTo>
                  <a:pt x="9749194" y="2626290"/>
                  <a:pt x="9760525" y="2632977"/>
                  <a:pt x="9775012" y="2636691"/>
                </a:cubicBezTo>
                <a:cubicBezTo>
                  <a:pt x="9789500" y="2640406"/>
                  <a:pt x="9808630" y="2642264"/>
                  <a:pt x="9832405" y="2642264"/>
                </a:cubicBezTo>
                <a:cubicBezTo>
                  <a:pt x="9867323" y="2642264"/>
                  <a:pt x="9900756" y="2634834"/>
                  <a:pt x="9932704" y="2619975"/>
                </a:cubicBezTo>
                <a:cubicBezTo>
                  <a:pt x="9940132" y="2620718"/>
                  <a:pt x="9946447" y="2624433"/>
                  <a:pt x="9951648" y="2631119"/>
                </a:cubicBezTo>
                <a:cubicBezTo>
                  <a:pt x="9956849" y="2637806"/>
                  <a:pt x="9961307" y="2645607"/>
                  <a:pt x="9965022" y="2654522"/>
                </a:cubicBezTo>
                <a:cubicBezTo>
                  <a:pt x="9968737" y="2663438"/>
                  <a:pt x="9971893" y="2672353"/>
                  <a:pt x="9974494" y="2681268"/>
                </a:cubicBezTo>
                <a:cubicBezTo>
                  <a:pt x="9977094" y="2690184"/>
                  <a:pt x="9978766" y="2697613"/>
                  <a:pt x="9979509" y="2703557"/>
                </a:cubicBezTo>
                <a:cubicBezTo>
                  <a:pt x="9983967" y="2725845"/>
                  <a:pt x="9985824" y="2747019"/>
                  <a:pt x="9985081" y="2767079"/>
                </a:cubicBezTo>
                <a:cubicBezTo>
                  <a:pt x="9983595" y="2788625"/>
                  <a:pt x="9980251" y="2804970"/>
                  <a:pt x="9975051" y="2816114"/>
                </a:cubicBezTo>
                <a:cubicBezTo>
                  <a:pt x="9963908" y="2827258"/>
                  <a:pt x="9948490" y="2836359"/>
                  <a:pt x="9928803" y="2843417"/>
                </a:cubicBezTo>
                <a:cubicBezTo>
                  <a:pt x="9909115" y="2850475"/>
                  <a:pt x="9888311" y="2856047"/>
                  <a:pt x="9866395" y="2860134"/>
                </a:cubicBezTo>
                <a:cubicBezTo>
                  <a:pt x="9844478" y="2864220"/>
                  <a:pt x="9822933" y="2867006"/>
                  <a:pt x="9801758" y="2868492"/>
                </a:cubicBezTo>
                <a:cubicBezTo>
                  <a:pt x="9780584" y="2869978"/>
                  <a:pt x="9762568" y="2870721"/>
                  <a:pt x="9747709" y="2870721"/>
                </a:cubicBezTo>
                <a:cubicBezTo>
                  <a:pt x="9713532" y="2870721"/>
                  <a:pt x="9681215" y="2867934"/>
                  <a:pt x="9650754" y="2862362"/>
                </a:cubicBezTo>
                <a:cubicBezTo>
                  <a:pt x="9620293" y="2856790"/>
                  <a:pt x="9589089" y="2848061"/>
                  <a:pt x="9557142" y="2836174"/>
                </a:cubicBezTo>
                <a:cubicBezTo>
                  <a:pt x="9526681" y="2822800"/>
                  <a:pt x="9501049" y="2803112"/>
                  <a:pt x="9480247" y="2777109"/>
                </a:cubicBezTo>
                <a:cubicBezTo>
                  <a:pt x="9459444" y="2751106"/>
                  <a:pt x="9442728" y="2721945"/>
                  <a:pt x="9430097" y="2689627"/>
                </a:cubicBezTo>
                <a:cubicBezTo>
                  <a:pt x="9417467" y="2657308"/>
                  <a:pt x="9408366" y="2623690"/>
                  <a:pt x="9402793" y="2588771"/>
                </a:cubicBezTo>
                <a:cubicBezTo>
                  <a:pt x="9397221" y="2553852"/>
                  <a:pt x="9394436" y="2521163"/>
                  <a:pt x="9394436" y="2490702"/>
                </a:cubicBezTo>
                <a:cubicBezTo>
                  <a:pt x="9394436" y="2461727"/>
                  <a:pt x="9395922" y="2430708"/>
                  <a:pt x="9398893" y="2397647"/>
                </a:cubicBezTo>
                <a:cubicBezTo>
                  <a:pt x="9401865" y="2364586"/>
                  <a:pt x="9407437" y="2332268"/>
                  <a:pt x="9415610" y="2300692"/>
                </a:cubicBezTo>
                <a:cubicBezTo>
                  <a:pt x="9423783" y="2269117"/>
                  <a:pt x="9435298" y="2239213"/>
                  <a:pt x="9450157" y="2210981"/>
                </a:cubicBezTo>
                <a:cubicBezTo>
                  <a:pt x="9457586" y="2196865"/>
                  <a:pt x="9466130" y="2183770"/>
                  <a:pt x="9475789" y="2171698"/>
                </a:cubicBezTo>
                <a:lnTo>
                  <a:pt x="9504981" y="2141750"/>
                </a:lnTo>
                <a:lnTo>
                  <a:pt x="9532346" y="2124578"/>
                </a:lnTo>
                <a:cubicBezTo>
                  <a:pt x="9560206" y="2108349"/>
                  <a:pt x="9588903" y="2095359"/>
                  <a:pt x="9618436" y="2085608"/>
                </a:cubicBezTo>
                <a:cubicBezTo>
                  <a:pt x="9657811" y="2072607"/>
                  <a:pt x="9699416" y="2066106"/>
                  <a:pt x="9743251" y="2066106"/>
                </a:cubicBezTo>
                <a:close/>
                <a:moveTo>
                  <a:pt x="7438201" y="2066106"/>
                </a:moveTo>
                <a:cubicBezTo>
                  <a:pt x="7480549" y="2066106"/>
                  <a:pt x="7524383" y="2071678"/>
                  <a:pt x="7569703" y="2082822"/>
                </a:cubicBezTo>
                <a:cubicBezTo>
                  <a:pt x="7615022" y="2093967"/>
                  <a:pt x="7656256" y="2110311"/>
                  <a:pt x="7693404" y="2131857"/>
                </a:cubicBezTo>
                <a:cubicBezTo>
                  <a:pt x="7695633" y="2144487"/>
                  <a:pt x="7695261" y="2159717"/>
                  <a:pt x="7692289" y="2177548"/>
                </a:cubicBezTo>
                <a:cubicBezTo>
                  <a:pt x="7687089" y="2207266"/>
                  <a:pt x="7678359" y="2238099"/>
                  <a:pt x="7666101" y="2270046"/>
                </a:cubicBezTo>
                <a:cubicBezTo>
                  <a:pt x="7653842" y="2301993"/>
                  <a:pt x="7635825" y="2327996"/>
                  <a:pt x="7612051" y="2348055"/>
                </a:cubicBezTo>
                <a:cubicBezTo>
                  <a:pt x="7599420" y="2342112"/>
                  <a:pt x="7585676" y="2337840"/>
                  <a:pt x="7570817" y="2335239"/>
                </a:cubicBezTo>
                <a:cubicBezTo>
                  <a:pt x="7555957" y="2332639"/>
                  <a:pt x="7541841" y="2331339"/>
                  <a:pt x="7528469" y="2331339"/>
                </a:cubicBezTo>
                <a:cubicBezTo>
                  <a:pt x="7517325" y="2331339"/>
                  <a:pt x="7505251" y="2332268"/>
                  <a:pt x="7492250" y="2334125"/>
                </a:cubicBezTo>
                <a:cubicBezTo>
                  <a:pt x="7479249" y="2335982"/>
                  <a:pt x="7468290" y="2340626"/>
                  <a:pt x="7459375" y="2348055"/>
                </a:cubicBezTo>
                <a:cubicBezTo>
                  <a:pt x="7450459" y="2356971"/>
                  <a:pt x="7443215" y="2368301"/>
                  <a:pt x="7437643" y="2382045"/>
                </a:cubicBezTo>
                <a:cubicBezTo>
                  <a:pt x="7432071" y="2395790"/>
                  <a:pt x="7427613" y="2410649"/>
                  <a:pt x="7424271" y="2426622"/>
                </a:cubicBezTo>
                <a:cubicBezTo>
                  <a:pt x="7420927" y="2442596"/>
                  <a:pt x="7418513" y="2458569"/>
                  <a:pt x="7417026" y="2474542"/>
                </a:cubicBezTo>
                <a:cubicBezTo>
                  <a:pt x="7415540" y="2490516"/>
                  <a:pt x="7414797" y="2504818"/>
                  <a:pt x="7414797" y="2517448"/>
                </a:cubicBezTo>
                <a:cubicBezTo>
                  <a:pt x="7414797" y="2541965"/>
                  <a:pt x="7416283" y="2562211"/>
                  <a:pt x="7419255" y="2578184"/>
                </a:cubicBezTo>
                <a:cubicBezTo>
                  <a:pt x="7422227" y="2594158"/>
                  <a:pt x="7427799" y="2606973"/>
                  <a:pt x="7435971" y="2616632"/>
                </a:cubicBezTo>
                <a:cubicBezTo>
                  <a:pt x="7444144" y="2626290"/>
                  <a:pt x="7455473" y="2632977"/>
                  <a:pt x="7469962" y="2636691"/>
                </a:cubicBezTo>
                <a:cubicBezTo>
                  <a:pt x="7484449" y="2640406"/>
                  <a:pt x="7503580" y="2642264"/>
                  <a:pt x="7527354" y="2642264"/>
                </a:cubicBezTo>
                <a:cubicBezTo>
                  <a:pt x="7562273" y="2642264"/>
                  <a:pt x="7595706" y="2634834"/>
                  <a:pt x="7627653" y="2619975"/>
                </a:cubicBezTo>
                <a:cubicBezTo>
                  <a:pt x="7635082" y="2620718"/>
                  <a:pt x="7641397" y="2624433"/>
                  <a:pt x="7646598" y="2631119"/>
                </a:cubicBezTo>
                <a:cubicBezTo>
                  <a:pt x="7651799" y="2637806"/>
                  <a:pt x="7656256" y="2645607"/>
                  <a:pt x="7659971" y="2654522"/>
                </a:cubicBezTo>
                <a:cubicBezTo>
                  <a:pt x="7663686" y="2663438"/>
                  <a:pt x="7666843" y="2672353"/>
                  <a:pt x="7669444" y="2681268"/>
                </a:cubicBezTo>
                <a:cubicBezTo>
                  <a:pt x="7672044" y="2690184"/>
                  <a:pt x="7673715" y="2697613"/>
                  <a:pt x="7674459" y="2703557"/>
                </a:cubicBezTo>
                <a:cubicBezTo>
                  <a:pt x="7678917" y="2725845"/>
                  <a:pt x="7680773" y="2747019"/>
                  <a:pt x="7680031" y="2767079"/>
                </a:cubicBezTo>
                <a:cubicBezTo>
                  <a:pt x="7678545" y="2788625"/>
                  <a:pt x="7675201" y="2804970"/>
                  <a:pt x="7670001" y="2816114"/>
                </a:cubicBezTo>
                <a:cubicBezTo>
                  <a:pt x="7658857" y="2827258"/>
                  <a:pt x="7643440" y="2836359"/>
                  <a:pt x="7623753" y="2843417"/>
                </a:cubicBezTo>
                <a:cubicBezTo>
                  <a:pt x="7604064" y="2850475"/>
                  <a:pt x="7583261" y="2856047"/>
                  <a:pt x="7561345" y="2860134"/>
                </a:cubicBezTo>
                <a:cubicBezTo>
                  <a:pt x="7539427" y="2864220"/>
                  <a:pt x="7517881" y="2867006"/>
                  <a:pt x="7496708" y="2868492"/>
                </a:cubicBezTo>
                <a:cubicBezTo>
                  <a:pt x="7475533" y="2869978"/>
                  <a:pt x="7457517" y="2870721"/>
                  <a:pt x="7442658" y="2870721"/>
                </a:cubicBezTo>
                <a:cubicBezTo>
                  <a:pt x="7408483" y="2870721"/>
                  <a:pt x="7376164" y="2867934"/>
                  <a:pt x="7345703" y="2862362"/>
                </a:cubicBezTo>
                <a:cubicBezTo>
                  <a:pt x="7315242" y="2856790"/>
                  <a:pt x="7284038" y="2848061"/>
                  <a:pt x="7252091" y="2836174"/>
                </a:cubicBezTo>
                <a:cubicBezTo>
                  <a:pt x="7221631" y="2822800"/>
                  <a:pt x="7195998" y="2803112"/>
                  <a:pt x="7175196" y="2777109"/>
                </a:cubicBezTo>
                <a:cubicBezTo>
                  <a:pt x="7154394" y="2751106"/>
                  <a:pt x="7137677" y="2721945"/>
                  <a:pt x="7125047" y="2689627"/>
                </a:cubicBezTo>
                <a:cubicBezTo>
                  <a:pt x="7112417" y="2657308"/>
                  <a:pt x="7103315" y="2623690"/>
                  <a:pt x="7097744" y="2588771"/>
                </a:cubicBezTo>
                <a:cubicBezTo>
                  <a:pt x="7092171" y="2553852"/>
                  <a:pt x="7089385" y="2521163"/>
                  <a:pt x="7089385" y="2490702"/>
                </a:cubicBezTo>
                <a:cubicBezTo>
                  <a:pt x="7089385" y="2461727"/>
                  <a:pt x="7090871" y="2430708"/>
                  <a:pt x="7093843" y="2397647"/>
                </a:cubicBezTo>
                <a:cubicBezTo>
                  <a:pt x="7096815" y="2364586"/>
                  <a:pt x="7102387" y="2332268"/>
                  <a:pt x="7110559" y="2300692"/>
                </a:cubicBezTo>
                <a:cubicBezTo>
                  <a:pt x="7118732" y="2269117"/>
                  <a:pt x="7130247" y="2239213"/>
                  <a:pt x="7145107" y="2210981"/>
                </a:cubicBezTo>
                <a:cubicBezTo>
                  <a:pt x="7152536" y="2196865"/>
                  <a:pt x="7161080" y="2183770"/>
                  <a:pt x="7170738" y="2171698"/>
                </a:cubicBezTo>
                <a:lnTo>
                  <a:pt x="7199930" y="2141751"/>
                </a:lnTo>
                <a:lnTo>
                  <a:pt x="7227295" y="2124578"/>
                </a:lnTo>
                <a:cubicBezTo>
                  <a:pt x="7255155" y="2108349"/>
                  <a:pt x="7283852" y="2095359"/>
                  <a:pt x="7313385" y="2085608"/>
                </a:cubicBezTo>
                <a:cubicBezTo>
                  <a:pt x="7352761" y="2072607"/>
                  <a:pt x="7394367" y="2066106"/>
                  <a:pt x="7438201" y="2066106"/>
                </a:cubicBezTo>
                <a:close/>
                <a:moveTo>
                  <a:pt x="6712177" y="2066106"/>
                </a:moveTo>
                <a:cubicBezTo>
                  <a:pt x="6770869" y="2066106"/>
                  <a:pt x="6820647" y="2073907"/>
                  <a:pt x="6861509" y="2089509"/>
                </a:cubicBezTo>
                <a:cubicBezTo>
                  <a:pt x="6903115" y="2105111"/>
                  <a:pt x="6937290" y="2127028"/>
                  <a:pt x="6964036" y="2155260"/>
                </a:cubicBezTo>
                <a:cubicBezTo>
                  <a:pt x="6991525" y="2183492"/>
                  <a:pt x="7011213" y="2216925"/>
                  <a:pt x="7023101" y="2255558"/>
                </a:cubicBezTo>
                <a:cubicBezTo>
                  <a:pt x="7035731" y="2295677"/>
                  <a:pt x="7042046" y="2338025"/>
                  <a:pt x="7042046" y="2382602"/>
                </a:cubicBezTo>
                <a:cubicBezTo>
                  <a:pt x="7042046" y="2419750"/>
                  <a:pt x="7041117" y="2453554"/>
                  <a:pt x="7039260" y="2484015"/>
                </a:cubicBezTo>
                <a:cubicBezTo>
                  <a:pt x="7037403" y="2514476"/>
                  <a:pt x="7034616" y="2542337"/>
                  <a:pt x="7030902" y="2567597"/>
                </a:cubicBezTo>
                <a:cubicBezTo>
                  <a:pt x="7023472" y="2617375"/>
                  <a:pt x="7013443" y="2658609"/>
                  <a:pt x="7000813" y="2691298"/>
                </a:cubicBezTo>
                <a:cubicBezTo>
                  <a:pt x="6988183" y="2723988"/>
                  <a:pt x="6974809" y="2749248"/>
                  <a:pt x="6960693" y="2767079"/>
                </a:cubicBezTo>
                <a:cubicBezTo>
                  <a:pt x="6945091" y="2785653"/>
                  <a:pt x="6931719" y="2799769"/>
                  <a:pt x="6920574" y="2809427"/>
                </a:cubicBezTo>
                <a:cubicBezTo>
                  <a:pt x="6902000" y="2824286"/>
                  <a:pt x="6874139" y="2836174"/>
                  <a:pt x="6836993" y="2845089"/>
                </a:cubicBezTo>
                <a:cubicBezTo>
                  <a:pt x="6799101" y="2854004"/>
                  <a:pt x="6757125" y="2858462"/>
                  <a:pt x="6711062" y="2858462"/>
                </a:cubicBezTo>
                <a:lnTo>
                  <a:pt x="6709947" y="2859577"/>
                </a:lnTo>
                <a:cubicBezTo>
                  <a:pt x="6664627" y="2859577"/>
                  <a:pt x="6623393" y="2855119"/>
                  <a:pt x="6586247" y="2846203"/>
                </a:cubicBezTo>
                <a:cubicBezTo>
                  <a:pt x="6549842" y="2837288"/>
                  <a:pt x="6522353" y="2825401"/>
                  <a:pt x="6503779" y="2810542"/>
                </a:cubicBezTo>
                <a:cubicBezTo>
                  <a:pt x="6492635" y="2800883"/>
                  <a:pt x="6479262" y="2786767"/>
                  <a:pt x="6463660" y="2768193"/>
                </a:cubicBezTo>
                <a:cubicBezTo>
                  <a:pt x="6449543" y="2750363"/>
                  <a:pt x="6436170" y="2725102"/>
                  <a:pt x="6423540" y="2692413"/>
                </a:cubicBezTo>
                <a:cubicBezTo>
                  <a:pt x="6411653" y="2659723"/>
                  <a:pt x="6401623" y="2618489"/>
                  <a:pt x="6393451" y="2568711"/>
                </a:cubicBezTo>
                <a:cubicBezTo>
                  <a:pt x="6389736" y="2543451"/>
                  <a:pt x="6386950" y="2515405"/>
                  <a:pt x="6385093" y="2484572"/>
                </a:cubicBezTo>
                <a:cubicBezTo>
                  <a:pt x="6383235" y="2453740"/>
                  <a:pt x="6382307" y="2419750"/>
                  <a:pt x="6382307" y="2382602"/>
                </a:cubicBezTo>
                <a:cubicBezTo>
                  <a:pt x="6382307" y="2338025"/>
                  <a:pt x="6388621" y="2295677"/>
                  <a:pt x="6401252" y="2255558"/>
                </a:cubicBezTo>
                <a:cubicBezTo>
                  <a:pt x="6413139" y="2216925"/>
                  <a:pt x="6432827" y="2183492"/>
                  <a:pt x="6460317" y="2155260"/>
                </a:cubicBezTo>
                <a:cubicBezTo>
                  <a:pt x="6487063" y="2127028"/>
                  <a:pt x="6521239" y="2105111"/>
                  <a:pt x="6562843" y="2089509"/>
                </a:cubicBezTo>
                <a:cubicBezTo>
                  <a:pt x="6604449" y="2073907"/>
                  <a:pt x="6654226" y="2066106"/>
                  <a:pt x="6712177" y="2066106"/>
                </a:cubicBezTo>
                <a:close/>
                <a:moveTo>
                  <a:pt x="3782154" y="2066106"/>
                </a:moveTo>
                <a:cubicBezTo>
                  <a:pt x="3788097" y="2066106"/>
                  <a:pt x="3796641" y="2066291"/>
                  <a:pt x="3807786" y="2066663"/>
                </a:cubicBezTo>
                <a:cubicBezTo>
                  <a:pt x="3818929" y="2067034"/>
                  <a:pt x="3830445" y="2067777"/>
                  <a:pt x="3842332" y="2068892"/>
                </a:cubicBezTo>
                <a:cubicBezTo>
                  <a:pt x="3854220" y="2070006"/>
                  <a:pt x="3865178" y="2072049"/>
                  <a:pt x="3875208" y="2075021"/>
                </a:cubicBezTo>
                <a:cubicBezTo>
                  <a:pt x="3885238" y="2077993"/>
                  <a:pt x="3892110" y="2082079"/>
                  <a:pt x="3895825" y="2087280"/>
                </a:cubicBezTo>
                <a:cubicBezTo>
                  <a:pt x="3899540" y="2095452"/>
                  <a:pt x="3901768" y="2115884"/>
                  <a:pt x="3902512" y="2148573"/>
                </a:cubicBezTo>
                <a:cubicBezTo>
                  <a:pt x="3903255" y="2165661"/>
                  <a:pt x="3903812" y="2184235"/>
                  <a:pt x="3904183" y="2204294"/>
                </a:cubicBezTo>
                <a:cubicBezTo>
                  <a:pt x="3904554" y="2224354"/>
                  <a:pt x="3904740" y="2246271"/>
                  <a:pt x="3904740" y="2270046"/>
                </a:cubicBezTo>
                <a:lnTo>
                  <a:pt x="3904740" y="2343598"/>
                </a:lnTo>
                <a:cubicBezTo>
                  <a:pt x="3904740" y="2356228"/>
                  <a:pt x="3904740" y="2369229"/>
                  <a:pt x="3904740" y="2382602"/>
                </a:cubicBezTo>
                <a:cubicBezTo>
                  <a:pt x="3904740" y="2395975"/>
                  <a:pt x="3904369" y="2409720"/>
                  <a:pt x="3903626" y="2423836"/>
                </a:cubicBezTo>
                <a:cubicBezTo>
                  <a:pt x="3911056" y="2423093"/>
                  <a:pt x="3917927" y="2422536"/>
                  <a:pt x="3924243" y="2422165"/>
                </a:cubicBezTo>
                <a:cubicBezTo>
                  <a:pt x="3930558" y="2421793"/>
                  <a:pt x="3936687" y="2421607"/>
                  <a:pt x="3942631" y="2421607"/>
                </a:cubicBezTo>
                <a:cubicBezTo>
                  <a:pt x="3948574" y="2421607"/>
                  <a:pt x="3954518" y="2421607"/>
                  <a:pt x="3960462" y="2421607"/>
                </a:cubicBezTo>
                <a:cubicBezTo>
                  <a:pt x="3966405" y="2421607"/>
                  <a:pt x="3972720" y="2421979"/>
                  <a:pt x="3979407" y="2422722"/>
                </a:cubicBezTo>
                <a:cubicBezTo>
                  <a:pt x="3979407" y="2371458"/>
                  <a:pt x="3980150" y="2320195"/>
                  <a:pt x="3981636" y="2268931"/>
                </a:cubicBezTo>
                <a:cubicBezTo>
                  <a:pt x="3983121" y="2217668"/>
                  <a:pt x="3986837" y="2166404"/>
                  <a:pt x="3992780" y="2115141"/>
                </a:cubicBezTo>
                <a:cubicBezTo>
                  <a:pt x="3994266" y="2106225"/>
                  <a:pt x="3995380" y="2099167"/>
                  <a:pt x="3996123" y="2093967"/>
                </a:cubicBezTo>
                <a:cubicBezTo>
                  <a:pt x="3996866" y="2088766"/>
                  <a:pt x="3997237" y="2085422"/>
                  <a:pt x="3997237" y="2083937"/>
                </a:cubicBezTo>
                <a:lnTo>
                  <a:pt x="3999467" y="2081708"/>
                </a:lnTo>
                <a:cubicBezTo>
                  <a:pt x="3999467" y="2082451"/>
                  <a:pt x="3999095" y="2082822"/>
                  <a:pt x="3998352" y="2082822"/>
                </a:cubicBezTo>
                <a:cubicBezTo>
                  <a:pt x="3999095" y="2082822"/>
                  <a:pt x="3999838" y="2082636"/>
                  <a:pt x="4000581" y="2082265"/>
                </a:cubicBezTo>
                <a:cubicBezTo>
                  <a:pt x="4001324" y="2081893"/>
                  <a:pt x="4002066" y="2081708"/>
                  <a:pt x="4002810" y="2081708"/>
                </a:cubicBezTo>
                <a:cubicBezTo>
                  <a:pt x="4022126" y="2076507"/>
                  <a:pt x="4041443" y="2073164"/>
                  <a:pt x="4060760" y="2071678"/>
                </a:cubicBezTo>
                <a:cubicBezTo>
                  <a:pt x="4080076" y="2070192"/>
                  <a:pt x="4099765" y="2069449"/>
                  <a:pt x="4119824" y="2069449"/>
                </a:cubicBezTo>
                <a:cubicBezTo>
                  <a:pt x="4135426" y="2069449"/>
                  <a:pt x="4151214" y="2069635"/>
                  <a:pt x="4167187" y="2070006"/>
                </a:cubicBezTo>
                <a:cubicBezTo>
                  <a:pt x="4183161" y="2070378"/>
                  <a:pt x="4198949" y="2072049"/>
                  <a:pt x="4214550" y="2075021"/>
                </a:cubicBezTo>
                <a:cubicBezTo>
                  <a:pt x="4229410" y="2077250"/>
                  <a:pt x="4240554" y="2079850"/>
                  <a:pt x="4247983" y="2082822"/>
                </a:cubicBezTo>
                <a:cubicBezTo>
                  <a:pt x="4256899" y="2086537"/>
                  <a:pt x="4262471" y="2090252"/>
                  <a:pt x="4264700" y="2093967"/>
                </a:cubicBezTo>
                <a:cubicBezTo>
                  <a:pt x="4266928" y="2100653"/>
                  <a:pt x="4268043" y="2117741"/>
                  <a:pt x="4268043" y="2145230"/>
                </a:cubicBezTo>
                <a:cubicBezTo>
                  <a:pt x="4268043" y="2173462"/>
                  <a:pt x="4266928" y="2209866"/>
                  <a:pt x="4264700" y="2254444"/>
                </a:cubicBezTo>
                <a:cubicBezTo>
                  <a:pt x="4263957" y="2265588"/>
                  <a:pt x="4262657" y="2287319"/>
                  <a:pt x="4260799" y="2319638"/>
                </a:cubicBezTo>
                <a:cubicBezTo>
                  <a:pt x="4258942" y="2351956"/>
                  <a:pt x="4256342" y="2389289"/>
                  <a:pt x="4252998" y="2431637"/>
                </a:cubicBezTo>
                <a:cubicBezTo>
                  <a:pt x="4249655" y="2473985"/>
                  <a:pt x="4246126" y="2518562"/>
                  <a:pt x="4242411" y="2565368"/>
                </a:cubicBezTo>
                <a:cubicBezTo>
                  <a:pt x="4238696" y="2612174"/>
                  <a:pt x="4234982" y="2655637"/>
                  <a:pt x="4231267" y="2695756"/>
                </a:cubicBezTo>
                <a:cubicBezTo>
                  <a:pt x="4227552" y="2735875"/>
                  <a:pt x="4223837" y="2769865"/>
                  <a:pt x="4220122" y="2797726"/>
                </a:cubicBezTo>
                <a:cubicBezTo>
                  <a:pt x="4216408" y="2825586"/>
                  <a:pt x="4213065" y="2841746"/>
                  <a:pt x="4210093" y="2846203"/>
                </a:cubicBezTo>
                <a:cubicBezTo>
                  <a:pt x="4206378" y="2849918"/>
                  <a:pt x="4199506" y="2852704"/>
                  <a:pt x="4189476" y="2854561"/>
                </a:cubicBezTo>
                <a:cubicBezTo>
                  <a:pt x="4179446" y="2856419"/>
                  <a:pt x="4172203" y="2857719"/>
                  <a:pt x="4167744" y="2858462"/>
                </a:cubicBezTo>
                <a:cubicBezTo>
                  <a:pt x="4155114" y="2859948"/>
                  <a:pt x="4142299" y="2861062"/>
                  <a:pt x="4129297" y="2861805"/>
                </a:cubicBezTo>
                <a:cubicBezTo>
                  <a:pt x="4116295" y="2862548"/>
                  <a:pt x="4103479" y="2862920"/>
                  <a:pt x="4090849" y="2862920"/>
                </a:cubicBezTo>
                <a:cubicBezTo>
                  <a:pt x="4084163" y="2862920"/>
                  <a:pt x="4075990" y="2862734"/>
                  <a:pt x="4066332" y="2862362"/>
                </a:cubicBezTo>
                <a:cubicBezTo>
                  <a:pt x="4056674" y="2861991"/>
                  <a:pt x="4046830" y="2861062"/>
                  <a:pt x="4036799" y="2859577"/>
                </a:cubicBezTo>
                <a:cubicBezTo>
                  <a:pt x="4026770" y="2858091"/>
                  <a:pt x="4017297" y="2855862"/>
                  <a:pt x="4008382" y="2852890"/>
                </a:cubicBezTo>
                <a:cubicBezTo>
                  <a:pt x="3999467" y="2849918"/>
                  <a:pt x="3992037" y="2846203"/>
                  <a:pt x="3986094" y="2841746"/>
                </a:cubicBezTo>
                <a:cubicBezTo>
                  <a:pt x="3983864" y="2841003"/>
                  <a:pt x="3982007" y="2836731"/>
                  <a:pt x="3980521" y="2828930"/>
                </a:cubicBezTo>
                <a:cubicBezTo>
                  <a:pt x="3979036" y="2821129"/>
                  <a:pt x="3977735" y="2812585"/>
                  <a:pt x="3976621" y="2803298"/>
                </a:cubicBezTo>
                <a:cubicBezTo>
                  <a:pt x="3975506" y="2794011"/>
                  <a:pt x="3974578" y="2785281"/>
                  <a:pt x="3973835" y="2777109"/>
                </a:cubicBezTo>
                <a:cubicBezTo>
                  <a:pt x="3973092" y="2768936"/>
                  <a:pt x="3972720" y="2763736"/>
                  <a:pt x="3972720" y="2761507"/>
                </a:cubicBezTo>
                <a:cubicBezTo>
                  <a:pt x="3971234" y="2731789"/>
                  <a:pt x="3970120" y="2702257"/>
                  <a:pt x="3969377" y="2672910"/>
                </a:cubicBezTo>
                <a:cubicBezTo>
                  <a:pt x="3968634" y="2643564"/>
                  <a:pt x="3968263" y="2614031"/>
                  <a:pt x="3968263" y="2584313"/>
                </a:cubicBezTo>
                <a:cubicBezTo>
                  <a:pt x="3962319" y="2583570"/>
                  <a:pt x="3956190" y="2583013"/>
                  <a:pt x="3949874" y="2582642"/>
                </a:cubicBezTo>
                <a:cubicBezTo>
                  <a:pt x="3943559" y="2582270"/>
                  <a:pt x="3937430" y="2582084"/>
                  <a:pt x="3931486" y="2582084"/>
                </a:cubicBezTo>
                <a:cubicBezTo>
                  <a:pt x="3925543" y="2582084"/>
                  <a:pt x="3918856" y="2582270"/>
                  <a:pt x="3911427" y="2582642"/>
                </a:cubicBezTo>
                <a:cubicBezTo>
                  <a:pt x="3903997" y="2583013"/>
                  <a:pt x="3896196" y="2583570"/>
                  <a:pt x="3888024" y="2584313"/>
                </a:cubicBezTo>
                <a:cubicBezTo>
                  <a:pt x="3886538" y="2614031"/>
                  <a:pt x="3885424" y="2643564"/>
                  <a:pt x="3884681" y="2672910"/>
                </a:cubicBezTo>
                <a:cubicBezTo>
                  <a:pt x="3883938" y="2702257"/>
                  <a:pt x="3882823" y="2731789"/>
                  <a:pt x="3881337" y="2761507"/>
                </a:cubicBezTo>
                <a:cubicBezTo>
                  <a:pt x="3880594" y="2784538"/>
                  <a:pt x="3879480" y="2803484"/>
                  <a:pt x="3877994" y="2818343"/>
                </a:cubicBezTo>
                <a:cubicBezTo>
                  <a:pt x="3877251" y="2832459"/>
                  <a:pt x="3876137" y="2840631"/>
                  <a:pt x="3874651" y="2842860"/>
                </a:cubicBezTo>
                <a:cubicBezTo>
                  <a:pt x="3872422" y="2846575"/>
                  <a:pt x="3866479" y="2849918"/>
                  <a:pt x="3856820" y="2852890"/>
                </a:cubicBezTo>
                <a:cubicBezTo>
                  <a:pt x="3848648" y="2855862"/>
                  <a:pt x="3836389" y="2858462"/>
                  <a:pt x="3820044" y="2860691"/>
                </a:cubicBezTo>
                <a:cubicBezTo>
                  <a:pt x="3805928" y="2862920"/>
                  <a:pt x="3790326" y="2865149"/>
                  <a:pt x="3773238" y="2867377"/>
                </a:cubicBezTo>
                <a:cubicBezTo>
                  <a:pt x="3756893" y="2869606"/>
                  <a:pt x="3741291" y="2870721"/>
                  <a:pt x="3726432" y="2870721"/>
                </a:cubicBezTo>
                <a:cubicBezTo>
                  <a:pt x="3713802" y="2870721"/>
                  <a:pt x="3700614" y="2869978"/>
                  <a:pt x="3686870" y="2868492"/>
                </a:cubicBezTo>
                <a:cubicBezTo>
                  <a:pt x="3673125" y="2867006"/>
                  <a:pt x="3661053" y="2862548"/>
                  <a:pt x="3650651" y="2855119"/>
                </a:cubicBezTo>
                <a:cubicBezTo>
                  <a:pt x="3646938" y="2852890"/>
                  <a:pt x="3643593" y="2840260"/>
                  <a:pt x="3640621" y="2817228"/>
                </a:cubicBezTo>
                <a:cubicBezTo>
                  <a:pt x="3635422" y="2781567"/>
                  <a:pt x="3631335" y="2745905"/>
                  <a:pt x="3628363" y="2710243"/>
                </a:cubicBezTo>
                <a:cubicBezTo>
                  <a:pt x="3625391" y="2674582"/>
                  <a:pt x="3623162" y="2638920"/>
                  <a:pt x="3621676" y="2603259"/>
                </a:cubicBezTo>
                <a:cubicBezTo>
                  <a:pt x="3617962" y="2537136"/>
                  <a:pt x="3614991" y="2471199"/>
                  <a:pt x="3612761" y="2405448"/>
                </a:cubicBezTo>
                <a:cubicBezTo>
                  <a:pt x="3610533" y="2339697"/>
                  <a:pt x="3609418" y="2273760"/>
                  <a:pt x="3609418" y="2207638"/>
                </a:cubicBezTo>
                <a:cubicBezTo>
                  <a:pt x="3609418" y="2203923"/>
                  <a:pt x="3609418" y="2196493"/>
                  <a:pt x="3609418" y="2185349"/>
                </a:cubicBezTo>
                <a:cubicBezTo>
                  <a:pt x="3609418" y="2174205"/>
                  <a:pt x="3609789" y="2162318"/>
                  <a:pt x="3610533" y="2149688"/>
                </a:cubicBezTo>
                <a:cubicBezTo>
                  <a:pt x="3611275" y="2137058"/>
                  <a:pt x="3612019" y="2125542"/>
                  <a:pt x="3612761" y="2115141"/>
                </a:cubicBezTo>
                <a:cubicBezTo>
                  <a:pt x="3613504" y="2104739"/>
                  <a:pt x="3614991" y="2098053"/>
                  <a:pt x="3617219" y="2095081"/>
                </a:cubicBezTo>
                <a:cubicBezTo>
                  <a:pt x="3618704" y="2089137"/>
                  <a:pt x="3626505" y="2084308"/>
                  <a:pt x="3640621" y="2080593"/>
                </a:cubicBezTo>
                <a:cubicBezTo>
                  <a:pt x="3654738" y="2076879"/>
                  <a:pt x="3671082" y="2073907"/>
                  <a:pt x="3689656" y="2071678"/>
                </a:cubicBezTo>
                <a:cubicBezTo>
                  <a:pt x="3708230" y="2069449"/>
                  <a:pt x="3726246" y="2067963"/>
                  <a:pt x="3743706" y="2067220"/>
                </a:cubicBezTo>
                <a:cubicBezTo>
                  <a:pt x="3761165" y="2066477"/>
                  <a:pt x="3773981" y="2066106"/>
                  <a:pt x="3782154" y="2066106"/>
                </a:cubicBezTo>
                <a:close/>
                <a:moveTo>
                  <a:pt x="2148588" y="2066106"/>
                </a:moveTo>
                <a:cubicBezTo>
                  <a:pt x="2159732" y="2066106"/>
                  <a:pt x="2175520" y="2066663"/>
                  <a:pt x="2195951" y="2067777"/>
                </a:cubicBezTo>
                <a:cubicBezTo>
                  <a:pt x="2216382" y="2068892"/>
                  <a:pt x="2237371" y="2070563"/>
                  <a:pt x="2258915" y="2072792"/>
                </a:cubicBezTo>
                <a:cubicBezTo>
                  <a:pt x="2280461" y="2075021"/>
                  <a:pt x="2301078" y="2078179"/>
                  <a:pt x="2320767" y="2082265"/>
                </a:cubicBezTo>
                <a:cubicBezTo>
                  <a:pt x="2340454" y="2086351"/>
                  <a:pt x="2354757" y="2091738"/>
                  <a:pt x="2363672" y="2098424"/>
                </a:cubicBezTo>
                <a:cubicBezTo>
                  <a:pt x="2370358" y="2103625"/>
                  <a:pt x="2378160" y="2121270"/>
                  <a:pt x="2387075" y="2151359"/>
                </a:cubicBezTo>
                <a:cubicBezTo>
                  <a:pt x="2395990" y="2181449"/>
                  <a:pt x="2405277" y="2218411"/>
                  <a:pt x="2414935" y="2262245"/>
                </a:cubicBezTo>
                <a:cubicBezTo>
                  <a:pt x="2424593" y="2306079"/>
                  <a:pt x="2434252" y="2353999"/>
                  <a:pt x="2443911" y="2406005"/>
                </a:cubicBezTo>
                <a:cubicBezTo>
                  <a:pt x="2453568" y="2458012"/>
                  <a:pt x="2462485" y="2508347"/>
                  <a:pt x="2470656" y="2557010"/>
                </a:cubicBezTo>
                <a:cubicBezTo>
                  <a:pt x="2478828" y="2605673"/>
                  <a:pt x="2485701" y="2650065"/>
                  <a:pt x="2491274" y="2690184"/>
                </a:cubicBezTo>
                <a:cubicBezTo>
                  <a:pt x="2496846" y="2730303"/>
                  <a:pt x="2500746" y="2760392"/>
                  <a:pt x="2502975" y="2780452"/>
                </a:cubicBezTo>
                <a:cubicBezTo>
                  <a:pt x="2505204" y="2802741"/>
                  <a:pt x="2505204" y="2816114"/>
                  <a:pt x="2502975" y="2820572"/>
                </a:cubicBezTo>
                <a:cubicBezTo>
                  <a:pt x="2498517" y="2828744"/>
                  <a:pt x="2487931" y="2835616"/>
                  <a:pt x="2471214" y="2841188"/>
                </a:cubicBezTo>
                <a:cubicBezTo>
                  <a:pt x="2454498" y="2846760"/>
                  <a:pt x="2435924" y="2851404"/>
                  <a:pt x="2415493" y="2855119"/>
                </a:cubicBezTo>
                <a:cubicBezTo>
                  <a:pt x="2395062" y="2858834"/>
                  <a:pt x="2374816" y="2861434"/>
                  <a:pt x="2354757" y="2862920"/>
                </a:cubicBezTo>
                <a:cubicBezTo>
                  <a:pt x="2334697" y="2864406"/>
                  <a:pt x="2319095" y="2865149"/>
                  <a:pt x="2307950" y="2865149"/>
                </a:cubicBezTo>
                <a:cubicBezTo>
                  <a:pt x="2288634" y="2865149"/>
                  <a:pt x="2272289" y="2864034"/>
                  <a:pt x="2258915" y="2861805"/>
                </a:cubicBezTo>
                <a:cubicBezTo>
                  <a:pt x="2245542" y="2859577"/>
                  <a:pt x="2236627" y="2855490"/>
                  <a:pt x="2232169" y="2849547"/>
                </a:cubicBezTo>
                <a:cubicBezTo>
                  <a:pt x="2231427" y="2848061"/>
                  <a:pt x="2230870" y="2844903"/>
                  <a:pt x="2230498" y="2840074"/>
                </a:cubicBezTo>
                <a:cubicBezTo>
                  <a:pt x="2230126" y="2835245"/>
                  <a:pt x="2229197" y="2828744"/>
                  <a:pt x="2227712" y="2820572"/>
                </a:cubicBezTo>
                <a:cubicBezTo>
                  <a:pt x="2226226" y="2812399"/>
                  <a:pt x="2225297" y="2804227"/>
                  <a:pt x="2224926" y="2796054"/>
                </a:cubicBezTo>
                <a:cubicBezTo>
                  <a:pt x="2224554" y="2787882"/>
                  <a:pt x="2223997" y="2779338"/>
                  <a:pt x="2223254" y="2770422"/>
                </a:cubicBezTo>
                <a:cubicBezTo>
                  <a:pt x="2221768" y="2760021"/>
                  <a:pt x="2220469" y="2748877"/>
                  <a:pt x="2219354" y="2736990"/>
                </a:cubicBezTo>
                <a:cubicBezTo>
                  <a:pt x="2218239" y="2725102"/>
                  <a:pt x="2216939" y="2712844"/>
                  <a:pt x="2215454" y="2700214"/>
                </a:cubicBezTo>
                <a:cubicBezTo>
                  <a:pt x="2205795" y="2701700"/>
                  <a:pt x="2196322" y="2702814"/>
                  <a:pt x="2187036" y="2703557"/>
                </a:cubicBezTo>
                <a:cubicBezTo>
                  <a:pt x="2177748" y="2704300"/>
                  <a:pt x="2167904" y="2704671"/>
                  <a:pt x="2157503" y="2704671"/>
                </a:cubicBezTo>
                <a:cubicBezTo>
                  <a:pt x="2143387" y="2704671"/>
                  <a:pt x="2130014" y="2703185"/>
                  <a:pt x="2117383" y="2700214"/>
                </a:cubicBezTo>
                <a:cubicBezTo>
                  <a:pt x="2114411" y="2723245"/>
                  <a:pt x="2112184" y="2748505"/>
                  <a:pt x="2110698" y="2775994"/>
                </a:cubicBezTo>
                <a:cubicBezTo>
                  <a:pt x="2109954" y="2801998"/>
                  <a:pt x="2107726" y="2825772"/>
                  <a:pt x="2104010" y="2847318"/>
                </a:cubicBezTo>
                <a:lnTo>
                  <a:pt x="2101781" y="2851776"/>
                </a:lnTo>
                <a:cubicBezTo>
                  <a:pt x="2096581" y="2855490"/>
                  <a:pt x="2090080" y="2858276"/>
                  <a:pt x="2082280" y="2860134"/>
                </a:cubicBezTo>
                <a:cubicBezTo>
                  <a:pt x="2074478" y="2861991"/>
                  <a:pt x="2066491" y="2863477"/>
                  <a:pt x="2058320" y="2864591"/>
                </a:cubicBezTo>
                <a:cubicBezTo>
                  <a:pt x="2050147" y="2865706"/>
                  <a:pt x="2041974" y="2866449"/>
                  <a:pt x="2033802" y="2866820"/>
                </a:cubicBezTo>
                <a:cubicBezTo>
                  <a:pt x="2025629" y="2867192"/>
                  <a:pt x="2018571" y="2867377"/>
                  <a:pt x="2012627" y="2867377"/>
                </a:cubicBezTo>
                <a:cubicBezTo>
                  <a:pt x="1982910" y="2867377"/>
                  <a:pt x="1953006" y="2865520"/>
                  <a:pt x="1922916" y="2861805"/>
                </a:cubicBezTo>
                <a:cubicBezTo>
                  <a:pt x="1892827" y="2858091"/>
                  <a:pt x="1863667" y="2851033"/>
                  <a:pt x="1835434" y="2840631"/>
                </a:cubicBezTo>
                <a:cubicBezTo>
                  <a:pt x="1823547" y="2836174"/>
                  <a:pt x="1817603" y="2830973"/>
                  <a:pt x="1817603" y="2825029"/>
                </a:cubicBezTo>
                <a:cubicBezTo>
                  <a:pt x="1817603" y="2823543"/>
                  <a:pt x="1817789" y="2819086"/>
                  <a:pt x="1818160" y="2811656"/>
                </a:cubicBezTo>
                <a:cubicBezTo>
                  <a:pt x="1818532" y="2804227"/>
                  <a:pt x="1819089" y="2793082"/>
                  <a:pt x="1819833" y="2778223"/>
                </a:cubicBezTo>
                <a:cubicBezTo>
                  <a:pt x="1821318" y="2751477"/>
                  <a:pt x="1823175" y="2719345"/>
                  <a:pt x="1825405" y="2681825"/>
                </a:cubicBezTo>
                <a:cubicBezTo>
                  <a:pt x="1827633" y="2644307"/>
                  <a:pt x="1830791" y="2604373"/>
                  <a:pt x="1834877" y="2562025"/>
                </a:cubicBezTo>
                <a:cubicBezTo>
                  <a:pt x="1838963" y="2519677"/>
                  <a:pt x="1843978" y="2476214"/>
                  <a:pt x="1849921" y="2431637"/>
                </a:cubicBezTo>
                <a:cubicBezTo>
                  <a:pt x="1855865" y="2387060"/>
                  <a:pt x="1862923" y="2343969"/>
                  <a:pt x="1871096" y="2302364"/>
                </a:cubicBezTo>
                <a:cubicBezTo>
                  <a:pt x="1879269" y="2260759"/>
                  <a:pt x="1888555" y="2222311"/>
                  <a:pt x="1898956" y="2187021"/>
                </a:cubicBezTo>
                <a:cubicBezTo>
                  <a:pt x="1909357" y="2151731"/>
                  <a:pt x="1921245" y="2122199"/>
                  <a:pt x="1934618" y="2098424"/>
                </a:cubicBezTo>
                <a:cubicBezTo>
                  <a:pt x="1948734" y="2091738"/>
                  <a:pt x="1964893" y="2086351"/>
                  <a:pt x="1983095" y="2082265"/>
                </a:cubicBezTo>
                <a:cubicBezTo>
                  <a:pt x="2001298" y="2078179"/>
                  <a:pt x="2020057" y="2074835"/>
                  <a:pt x="2039374" y="2072235"/>
                </a:cubicBezTo>
                <a:cubicBezTo>
                  <a:pt x="2058691" y="2069635"/>
                  <a:pt x="2077821" y="2067963"/>
                  <a:pt x="2096767" y="2067220"/>
                </a:cubicBezTo>
                <a:cubicBezTo>
                  <a:pt x="2115713" y="2066477"/>
                  <a:pt x="2132986" y="2066106"/>
                  <a:pt x="2148588" y="2066106"/>
                </a:cubicBezTo>
                <a:close/>
                <a:moveTo>
                  <a:pt x="8987537" y="2064991"/>
                </a:moveTo>
                <a:cubicBezTo>
                  <a:pt x="8998681" y="2064991"/>
                  <a:pt x="9014469" y="2065549"/>
                  <a:pt x="9034900" y="2066663"/>
                </a:cubicBezTo>
                <a:cubicBezTo>
                  <a:pt x="9055331" y="2067777"/>
                  <a:pt x="9076319" y="2069449"/>
                  <a:pt x="9097865" y="2071678"/>
                </a:cubicBezTo>
                <a:cubicBezTo>
                  <a:pt x="9119410" y="2073907"/>
                  <a:pt x="9140027" y="2077064"/>
                  <a:pt x="9159716" y="2081150"/>
                </a:cubicBezTo>
                <a:cubicBezTo>
                  <a:pt x="9179403" y="2085237"/>
                  <a:pt x="9193705" y="2090623"/>
                  <a:pt x="9202621" y="2097310"/>
                </a:cubicBezTo>
                <a:cubicBezTo>
                  <a:pt x="9209307" y="2102510"/>
                  <a:pt x="9217109" y="2120155"/>
                  <a:pt x="9226024" y="2150245"/>
                </a:cubicBezTo>
                <a:cubicBezTo>
                  <a:pt x="9234939" y="2180334"/>
                  <a:pt x="9244226" y="2217296"/>
                  <a:pt x="9253884" y="2261130"/>
                </a:cubicBezTo>
                <a:cubicBezTo>
                  <a:pt x="9263542" y="2304964"/>
                  <a:pt x="9273201" y="2352884"/>
                  <a:pt x="9282859" y="2404891"/>
                </a:cubicBezTo>
                <a:cubicBezTo>
                  <a:pt x="9292517" y="2456897"/>
                  <a:pt x="9301433" y="2507232"/>
                  <a:pt x="9309606" y="2555896"/>
                </a:cubicBezTo>
                <a:cubicBezTo>
                  <a:pt x="9317778" y="2604559"/>
                  <a:pt x="9324650" y="2648950"/>
                  <a:pt x="9330223" y="2689069"/>
                </a:cubicBezTo>
                <a:cubicBezTo>
                  <a:pt x="9335794" y="2729189"/>
                  <a:pt x="9339695" y="2759278"/>
                  <a:pt x="9341924" y="2779338"/>
                </a:cubicBezTo>
                <a:cubicBezTo>
                  <a:pt x="9344153" y="2801626"/>
                  <a:pt x="9344153" y="2814999"/>
                  <a:pt x="9341924" y="2819457"/>
                </a:cubicBezTo>
                <a:cubicBezTo>
                  <a:pt x="9337466" y="2827630"/>
                  <a:pt x="9326879" y="2834502"/>
                  <a:pt x="9310163" y="2840074"/>
                </a:cubicBezTo>
                <a:cubicBezTo>
                  <a:pt x="9293446" y="2845646"/>
                  <a:pt x="9274873" y="2850290"/>
                  <a:pt x="9254442" y="2854004"/>
                </a:cubicBezTo>
                <a:cubicBezTo>
                  <a:pt x="9234010" y="2857719"/>
                  <a:pt x="9213765" y="2860319"/>
                  <a:pt x="9193705" y="2861805"/>
                </a:cubicBezTo>
                <a:cubicBezTo>
                  <a:pt x="9173646" y="2863291"/>
                  <a:pt x="9158044" y="2864034"/>
                  <a:pt x="9146900" y="2864034"/>
                </a:cubicBezTo>
                <a:cubicBezTo>
                  <a:pt x="9127583" y="2864034"/>
                  <a:pt x="9111238" y="2862920"/>
                  <a:pt x="9097865" y="2860691"/>
                </a:cubicBezTo>
                <a:cubicBezTo>
                  <a:pt x="9084492" y="2858462"/>
                  <a:pt x="9075577" y="2854376"/>
                  <a:pt x="9071119" y="2848432"/>
                </a:cubicBezTo>
                <a:cubicBezTo>
                  <a:pt x="9070376" y="2846946"/>
                  <a:pt x="9069819" y="2843789"/>
                  <a:pt x="9069447" y="2838959"/>
                </a:cubicBezTo>
                <a:cubicBezTo>
                  <a:pt x="9069075" y="2834130"/>
                  <a:pt x="9068147" y="2827630"/>
                  <a:pt x="9066661" y="2819457"/>
                </a:cubicBezTo>
                <a:cubicBezTo>
                  <a:pt x="9065175" y="2811285"/>
                  <a:pt x="9064246" y="2803112"/>
                  <a:pt x="9063875" y="2794940"/>
                </a:cubicBezTo>
                <a:cubicBezTo>
                  <a:pt x="9063503" y="2786767"/>
                  <a:pt x="9062946" y="2778223"/>
                  <a:pt x="9062204" y="2769308"/>
                </a:cubicBezTo>
                <a:cubicBezTo>
                  <a:pt x="9060717" y="2758907"/>
                  <a:pt x="9059417" y="2747762"/>
                  <a:pt x="9058303" y="2735875"/>
                </a:cubicBezTo>
                <a:cubicBezTo>
                  <a:pt x="9057188" y="2723988"/>
                  <a:pt x="9055888" y="2711729"/>
                  <a:pt x="9054402" y="2699099"/>
                </a:cubicBezTo>
                <a:cubicBezTo>
                  <a:pt x="9044744" y="2700585"/>
                  <a:pt x="9035271" y="2701700"/>
                  <a:pt x="9025984" y="2702442"/>
                </a:cubicBezTo>
                <a:cubicBezTo>
                  <a:pt x="9016698" y="2703185"/>
                  <a:pt x="9006853" y="2703557"/>
                  <a:pt x="8996452" y="2703557"/>
                </a:cubicBezTo>
                <a:cubicBezTo>
                  <a:pt x="8982336" y="2703557"/>
                  <a:pt x="8968963" y="2702071"/>
                  <a:pt x="8956333" y="2699099"/>
                </a:cubicBezTo>
                <a:cubicBezTo>
                  <a:pt x="8953361" y="2722131"/>
                  <a:pt x="8951132" y="2747391"/>
                  <a:pt x="8949646" y="2774880"/>
                </a:cubicBezTo>
                <a:cubicBezTo>
                  <a:pt x="8948903" y="2800883"/>
                  <a:pt x="8946675" y="2824658"/>
                  <a:pt x="8942960" y="2846203"/>
                </a:cubicBezTo>
                <a:lnTo>
                  <a:pt x="8940731" y="2850661"/>
                </a:lnTo>
                <a:cubicBezTo>
                  <a:pt x="8935530" y="2854376"/>
                  <a:pt x="8929030" y="2857162"/>
                  <a:pt x="8921228" y="2859019"/>
                </a:cubicBezTo>
                <a:cubicBezTo>
                  <a:pt x="8913428" y="2860876"/>
                  <a:pt x="8905441" y="2862362"/>
                  <a:pt x="8897268" y="2863477"/>
                </a:cubicBezTo>
                <a:cubicBezTo>
                  <a:pt x="8889095" y="2864591"/>
                  <a:pt x="8880924" y="2865334"/>
                  <a:pt x="8872751" y="2865706"/>
                </a:cubicBezTo>
                <a:cubicBezTo>
                  <a:pt x="8864578" y="2866077"/>
                  <a:pt x="8857521" y="2866263"/>
                  <a:pt x="8851577" y="2866263"/>
                </a:cubicBezTo>
                <a:cubicBezTo>
                  <a:pt x="8821859" y="2866263"/>
                  <a:pt x="8791955" y="2864406"/>
                  <a:pt x="8761866" y="2860691"/>
                </a:cubicBezTo>
                <a:cubicBezTo>
                  <a:pt x="8731776" y="2856976"/>
                  <a:pt x="8702616" y="2849918"/>
                  <a:pt x="8674384" y="2839517"/>
                </a:cubicBezTo>
                <a:cubicBezTo>
                  <a:pt x="8662497" y="2835059"/>
                  <a:pt x="8656553" y="2829858"/>
                  <a:pt x="8656553" y="2823915"/>
                </a:cubicBezTo>
                <a:cubicBezTo>
                  <a:pt x="8656553" y="2822429"/>
                  <a:pt x="8656738" y="2817971"/>
                  <a:pt x="8657110" y="2810542"/>
                </a:cubicBezTo>
                <a:cubicBezTo>
                  <a:pt x="8657482" y="2803112"/>
                  <a:pt x="8658039" y="2791968"/>
                  <a:pt x="8658782" y="2777109"/>
                </a:cubicBezTo>
                <a:cubicBezTo>
                  <a:pt x="8660268" y="2750363"/>
                  <a:pt x="8662124" y="2718230"/>
                  <a:pt x="8664353" y="2680711"/>
                </a:cubicBezTo>
                <a:cubicBezTo>
                  <a:pt x="8666582" y="2643192"/>
                  <a:pt x="8669740" y="2603259"/>
                  <a:pt x="8673826" y="2560910"/>
                </a:cubicBezTo>
                <a:cubicBezTo>
                  <a:pt x="8677912" y="2518562"/>
                  <a:pt x="8682927" y="2475100"/>
                  <a:pt x="8688871" y="2430523"/>
                </a:cubicBezTo>
                <a:cubicBezTo>
                  <a:pt x="8694815" y="2385946"/>
                  <a:pt x="8701873" y="2342855"/>
                  <a:pt x="8710045" y="2301250"/>
                </a:cubicBezTo>
                <a:cubicBezTo>
                  <a:pt x="8718218" y="2259644"/>
                  <a:pt x="8727504" y="2221197"/>
                  <a:pt x="8737906" y="2185906"/>
                </a:cubicBezTo>
                <a:cubicBezTo>
                  <a:pt x="8748307" y="2150616"/>
                  <a:pt x="8760194" y="2121084"/>
                  <a:pt x="8773567" y="2097310"/>
                </a:cubicBezTo>
                <a:cubicBezTo>
                  <a:pt x="8787683" y="2090623"/>
                  <a:pt x="8803842" y="2085237"/>
                  <a:pt x="8822045" y="2081150"/>
                </a:cubicBezTo>
                <a:cubicBezTo>
                  <a:pt x="8840247" y="2077064"/>
                  <a:pt x="8859006" y="2073721"/>
                  <a:pt x="8878323" y="2071121"/>
                </a:cubicBezTo>
                <a:cubicBezTo>
                  <a:pt x="8897640" y="2068520"/>
                  <a:pt x="8916771" y="2066849"/>
                  <a:pt x="8935716" y="2066106"/>
                </a:cubicBezTo>
                <a:cubicBezTo>
                  <a:pt x="8954661" y="2065363"/>
                  <a:pt x="8971935" y="2064991"/>
                  <a:pt x="8987537" y="2064991"/>
                </a:cubicBezTo>
                <a:close/>
                <a:moveTo>
                  <a:pt x="4649205" y="2063877"/>
                </a:moveTo>
                <a:cubicBezTo>
                  <a:pt x="4707897" y="2063877"/>
                  <a:pt x="4757675" y="2071678"/>
                  <a:pt x="4798537" y="2087280"/>
                </a:cubicBezTo>
                <a:cubicBezTo>
                  <a:pt x="4840143" y="2102882"/>
                  <a:pt x="4874318" y="2124799"/>
                  <a:pt x="4901065" y="2153031"/>
                </a:cubicBezTo>
                <a:cubicBezTo>
                  <a:pt x="4928554" y="2181263"/>
                  <a:pt x="4948242" y="2214696"/>
                  <a:pt x="4960129" y="2253329"/>
                </a:cubicBezTo>
                <a:cubicBezTo>
                  <a:pt x="4972759" y="2293449"/>
                  <a:pt x="4979075" y="2335797"/>
                  <a:pt x="4979075" y="2380374"/>
                </a:cubicBezTo>
                <a:cubicBezTo>
                  <a:pt x="4979075" y="2417521"/>
                  <a:pt x="4978145" y="2451325"/>
                  <a:pt x="4976289" y="2481786"/>
                </a:cubicBezTo>
                <a:cubicBezTo>
                  <a:pt x="4974431" y="2512247"/>
                  <a:pt x="4971645" y="2540108"/>
                  <a:pt x="4967929" y="2565368"/>
                </a:cubicBezTo>
                <a:cubicBezTo>
                  <a:pt x="4960501" y="2615146"/>
                  <a:pt x="4950471" y="2656380"/>
                  <a:pt x="4937840" y="2689069"/>
                </a:cubicBezTo>
                <a:cubicBezTo>
                  <a:pt x="4925210" y="2721759"/>
                  <a:pt x="4911837" y="2747019"/>
                  <a:pt x="4897721" y="2764850"/>
                </a:cubicBezTo>
                <a:cubicBezTo>
                  <a:pt x="4882119" y="2783424"/>
                  <a:pt x="4868746" y="2797540"/>
                  <a:pt x="4857602" y="2807198"/>
                </a:cubicBezTo>
                <a:cubicBezTo>
                  <a:pt x="4839028" y="2822057"/>
                  <a:pt x="4811167" y="2833945"/>
                  <a:pt x="4774020" y="2842860"/>
                </a:cubicBezTo>
                <a:cubicBezTo>
                  <a:pt x="4736130" y="2851776"/>
                  <a:pt x="4694153" y="2856233"/>
                  <a:pt x="4648090" y="2856233"/>
                </a:cubicBezTo>
                <a:lnTo>
                  <a:pt x="4646976" y="2857348"/>
                </a:lnTo>
                <a:cubicBezTo>
                  <a:pt x="4601655" y="2857348"/>
                  <a:pt x="4560422" y="2852890"/>
                  <a:pt x="4523274" y="2843975"/>
                </a:cubicBezTo>
                <a:cubicBezTo>
                  <a:pt x="4486870" y="2835059"/>
                  <a:pt x="4459381" y="2823172"/>
                  <a:pt x="4440807" y="2808313"/>
                </a:cubicBezTo>
                <a:cubicBezTo>
                  <a:pt x="4429663" y="2798654"/>
                  <a:pt x="4416290" y="2784538"/>
                  <a:pt x="4400688" y="2765965"/>
                </a:cubicBezTo>
                <a:cubicBezTo>
                  <a:pt x="4386572" y="2748134"/>
                  <a:pt x="4373199" y="2722874"/>
                  <a:pt x="4360569" y="2690184"/>
                </a:cubicBezTo>
                <a:cubicBezTo>
                  <a:pt x="4348682" y="2657494"/>
                  <a:pt x="4338652" y="2616260"/>
                  <a:pt x="4330479" y="2566482"/>
                </a:cubicBezTo>
                <a:cubicBezTo>
                  <a:pt x="4326765" y="2541222"/>
                  <a:pt x="4323979" y="2513176"/>
                  <a:pt x="4322121" y="2482343"/>
                </a:cubicBezTo>
                <a:cubicBezTo>
                  <a:pt x="4320264" y="2451511"/>
                  <a:pt x="4319335" y="2417521"/>
                  <a:pt x="4319335" y="2380374"/>
                </a:cubicBezTo>
                <a:cubicBezTo>
                  <a:pt x="4319335" y="2335797"/>
                  <a:pt x="4325650" y="2293449"/>
                  <a:pt x="4338280" y="2253329"/>
                </a:cubicBezTo>
                <a:cubicBezTo>
                  <a:pt x="4350167" y="2214696"/>
                  <a:pt x="4369856" y="2181263"/>
                  <a:pt x="4397345" y="2153031"/>
                </a:cubicBezTo>
                <a:cubicBezTo>
                  <a:pt x="4424091" y="2124799"/>
                  <a:pt x="4458266" y="2102882"/>
                  <a:pt x="4499872" y="2087280"/>
                </a:cubicBezTo>
                <a:cubicBezTo>
                  <a:pt x="4541477" y="2071678"/>
                  <a:pt x="4591255" y="2063877"/>
                  <a:pt x="4649205" y="2063877"/>
                </a:cubicBezTo>
                <a:close/>
                <a:moveTo>
                  <a:pt x="2782829" y="2062763"/>
                </a:moveTo>
                <a:cubicBezTo>
                  <a:pt x="2805118" y="2062763"/>
                  <a:pt x="2822020" y="2069820"/>
                  <a:pt x="2833535" y="2083937"/>
                </a:cubicBezTo>
                <a:cubicBezTo>
                  <a:pt x="2845051" y="2098053"/>
                  <a:pt x="2854895" y="2114026"/>
                  <a:pt x="2863067" y="2131857"/>
                </a:cubicBezTo>
                <a:cubicBezTo>
                  <a:pt x="2873468" y="2153402"/>
                  <a:pt x="2882385" y="2174948"/>
                  <a:pt x="2889814" y="2196493"/>
                </a:cubicBezTo>
                <a:cubicBezTo>
                  <a:pt x="2897243" y="2218039"/>
                  <a:pt x="2903929" y="2239956"/>
                  <a:pt x="2909874" y="2262245"/>
                </a:cubicBezTo>
                <a:cubicBezTo>
                  <a:pt x="2915817" y="2282304"/>
                  <a:pt x="2921390" y="2302364"/>
                  <a:pt x="2926589" y="2322424"/>
                </a:cubicBezTo>
                <a:cubicBezTo>
                  <a:pt x="2931791" y="2342483"/>
                  <a:pt x="2936619" y="2362543"/>
                  <a:pt x="2941077" y="2382602"/>
                </a:cubicBezTo>
                <a:cubicBezTo>
                  <a:pt x="2961879" y="2333568"/>
                  <a:pt x="2983425" y="2285090"/>
                  <a:pt x="3005713" y="2237170"/>
                </a:cubicBezTo>
                <a:cubicBezTo>
                  <a:pt x="3028003" y="2189250"/>
                  <a:pt x="3051033" y="2141515"/>
                  <a:pt x="3074808" y="2093967"/>
                </a:cubicBezTo>
                <a:cubicBezTo>
                  <a:pt x="3082238" y="2079108"/>
                  <a:pt x="3088181" y="2069078"/>
                  <a:pt x="3092639" y="2063877"/>
                </a:cubicBezTo>
                <a:lnTo>
                  <a:pt x="3097096" y="2066106"/>
                </a:lnTo>
                <a:cubicBezTo>
                  <a:pt x="3109727" y="2062391"/>
                  <a:pt x="3126815" y="2066106"/>
                  <a:pt x="3148360" y="2077250"/>
                </a:cubicBezTo>
                <a:cubicBezTo>
                  <a:pt x="3171391" y="2089137"/>
                  <a:pt x="3193681" y="2102882"/>
                  <a:pt x="3215225" y="2118484"/>
                </a:cubicBezTo>
                <a:cubicBezTo>
                  <a:pt x="3236771" y="2134086"/>
                  <a:pt x="3255716" y="2151917"/>
                  <a:pt x="3272062" y="2171976"/>
                </a:cubicBezTo>
                <a:cubicBezTo>
                  <a:pt x="3287663" y="2191293"/>
                  <a:pt x="3295092" y="2206895"/>
                  <a:pt x="3294350" y="2218782"/>
                </a:cubicBezTo>
                <a:cubicBezTo>
                  <a:pt x="3293607" y="2223983"/>
                  <a:pt x="3290821" y="2232155"/>
                  <a:pt x="3285992" y="2243299"/>
                </a:cubicBezTo>
                <a:cubicBezTo>
                  <a:pt x="3281162" y="2254444"/>
                  <a:pt x="3275962" y="2265959"/>
                  <a:pt x="3270390" y="2277847"/>
                </a:cubicBezTo>
                <a:cubicBezTo>
                  <a:pt x="3264817" y="2289734"/>
                  <a:pt x="3259060" y="2301064"/>
                  <a:pt x="3253117" y="2311836"/>
                </a:cubicBezTo>
                <a:cubicBezTo>
                  <a:pt x="3247173" y="2322609"/>
                  <a:pt x="3242714" y="2330596"/>
                  <a:pt x="3239744" y="2335797"/>
                </a:cubicBezTo>
                <a:cubicBezTo>
                  <a:pt x="3231571" y="2349913"/>
                  <a:pt x="3223398" y="2364400"/>
                  <a:pt x="3215225" y="2379259"/>
                </a:cubicBezTo>
                <a:cubicBezTo>
                  <a:pt x="3207053" y="2394118"/>
                  <a:pt x="3198509" y="2409349"/>
                  <a:pt x="3189594" y="2424951"/>
                </a:cubicBezTo>
                <a:cubicBezTo>
                  <a:pt x="3173250" y="2453183"/>
                  <a:pt x="3156719" y="2481229"/>
                  <a:pt x="3140003" y="2509090"/>
                </a:cubicBezTo>
                <a:cubicBezTo>
                  <a:pt x="3123286" y="2536950"/>
                  <a:pt x="3106013" y="2564625"/>
                  <a:pt x="3088181" y="2592114"/>
                </a:cubicBezTo>
                <a:cubicBezTo>
                  <a:pt x="3080752" y="2603259"/>
                  <a:pt x="3074251" y="2612917"/>
                  <a:pt x="3068678" y="2621089"/>
                </a:cubicBezTo>
                <a:cubicBezTo>
                  <a:pt x="3063106" y="2629262"/>
                  <a:pt x="3058464" y="2635948"/>
                  <a:pt x="3054748" y="2641149"/>
                </a:cubicBezTo>
                <a:cubicBezTo>
                  <a:pt x="3054006" y="2649322"/>
                  <a:pt x="3053449" y="2657680"/>
                  <a:pt x="3053077" y="2666224"/>
                </a:cubicBezTo>
                <a:cubicBezTo>
                  <a:pt x="3052705" y="2674767"/>
                  <a:pt x="3052520" y="2684240"/>
                  <a:pt x="3052520" y="2694642"/>
                </a:cubicBezTo>
                <a:lnTo>
                  <a:pt x="3052520" y="2751477"/>
                </a:lnTo>
                <a:cubicBezTo>
                  <a:pt x="3052520" y="2760392"/>
                  <a:pt x="3052520" y="2768751"/>
                  <a:pt x="3052520" y="2776552"/>
                </a:cubicBezTo>
                <a:cubicBezTo>
                  <a:pt x="3052520" y="2784353"/>
                  <a:pt x="3052149" y="2791968"/>
                  <a:pt x="3051405" y="2799397"/>
                </a:cubicBezTo>
                <a:cubicBezTo>
                  <a:pt x="3050662" y="2813514"/>
                  <a:pt x="3048434" y="2822800"/>
                  <a:pt x="3044718" y="2827258"/>
                </a:cubicBezTo>
                <a:cubicBezTo>
                  <a:pt x="3042490" y="2830973"/>
                  <a:pt x="3035432" y="2834316"/>
                  <a:pt x="3023545" y="2837288"/>
                </a:cubicBezTo>
                <a:cubicBezTo>
                  <a:pt x="2997541" y="2844718"/>
                  <a:pt x="2971167" y="2850290"/>
                  <a:pt x="2944420" y="2854004"/>
                </a:cubicBezTo>
                <a:cubicBezTo>
                  <a:pt x="2917674" y="2857719"/>
                  <a:pt x="2890928" y="2860319"/>
                  <a:pt x="2864182" y="2861805"/>
                </a:cubicBezTo>
                <a:cubicBezTo>
                  <a:pt x="2845609" y="2863291"/>
                  <a:pt x="2828892" y="2863291"/>
                  <a:pt x="2814033" y="2861805"/>
                </a:cubicBezTo>
                <a:cubicBezTo>
                  <a:pt x="2799916" y="2861062"/>
                  <a:pt x="2789887" y="2858091"/>
                  <a:pt x="2783943" y="2852890"/>
                </a:cubicBezTo>
                <a:cubicBezTo>
                  <a:pt x="2783201" y="2850661"/>
                  <a:pt x="2782086" y="2844346"/>
                  <a:pt x="2780600" y="2833945"/>
                </a:cubicBezTo>
                <a:cubicBezTo>
                  <a:pt x="2779857" y="2828744"/>
                  <a:pt x="2779485" y="2823172"/>
                  <a:pt x="2779485" y="2817228"/>
                </a:cubicBezTo>
                <a:cubicBezTo>
                  <a:pt x="2779485" y="2811285"/>
                  <a:pt x="2779485" y="2804598"/>
                  <a:pt x="2779485" y="2797169"/>
                </a:cubicBezTo>
                <a:lnTo>
                  <a:pt x="2779485" y="2750363"/>
                </a:lnTo>
                <a:lnTo>
                  <a:pt x="2779485" y="2702442"/>
                </a:lnTo>
                <a:lnTo>
                  <a:pt x="2779485" y="2663438"/>
                </a:lnTo>
                <a:lnTo>
                  <a:pt x="2779485" y="2641149"/>
                </a:lnTo>
                <a:cubicBezTo>
                  <a:pt x="2773542" y="2624061"/>
                  <a:pt x="2766670" y="2606788"/>
                  <a:pt x="2758868" y="2589328"/>
                </a:cubicBezTo>
                <a:cubicBezTo>
                  <a:pt x="2751068" y="2571869"/>
                  <a:pt x="2743081" y="2554967"/>
                  <a:pt x="2734908" y="2538622"/>
                </a:cubicBezTo>
                <a:cubicBezTo>
                  <a:pt x="2728222" y="2525249"/>
                  <a:pt x="2721164" y="2511133"/>
                  <a:pt x="2713735" y="2496274"/>
                </a:cubicBezTo>
                <a:cubicBezTo>
                  <a:pt x="2706305" y="2481415"/>
                  <a:pt x="2698504" y="2465813"/>
                  <a:pt x="2690332" y="2449468"/>
                </a:cubicBezTo>
                <a:cubicBezTo>
                  <a:pt x="2673986" y="2418264"/>
                  <a:pt x="2657270" y="2387432"/>
                  <a:pt x="2640182" y="2356971"/>
                </a:cubicBezTo>
                <a:cubicBezTo>
                  <a:pt x="2623094" y="2326510"/>
                  <a:pt x="2604892" y="2296420"/>
                  <a:pt x="2585576" y="2266702"/>
                </a:cubicBezTo>
                <a:cubicBezTo>
                  <a:pt x="2567002" y="2238470"/>
                  <a:pt x="2551028" y="2217296"/>
                  <a:pt x="2537656" y="2203180"/>
                </a:cubicBezTo>
                <a:cubicBezTo>
                  <a:pt x="2548799" y="2187578"/>
                  <a:pt x="2564030" y="2171419"/>
                  <a:pt x="2583346" y="2154703"/>
                </a:cubicBezTo>
                <a:cubicBezTo>
                  <a:pt x="2602663" y="2137986"/>
                  <a:pt x="2623837" y="2122942"/>
                  <a:pt x="2646869" y="2109569"/>
                </a:cubicBezTo>
                <a:cubicBezTo>
                  <a:pt x="2669901" y="2096195"/>
                  <a:pt x="2693304" y="2085051"/>
                  <a:pt x="2717077" y="2076136"/>
                </a:cubicBezTo>
                <a:cubicBezTo>
                  <a:pt x="2740853" y="2067220"/>
                  <a:pt x="2762769" y="2062763"/>
                  <a:pt x="2782829" y="2062763"/>
                </a:cubicBezTo>
                <a:close/>
                <a:moveTo>
                  <a:pt x="1520338" y="2061648"/>
                </a:moveTo>
                <a:cubicBezTo>
                  <a:pt x="1558971" y="2061648"/>
                  <a:pt x="1599276" y="2067406"/>
                  <a:pt x="1641252" y="2078922"/>
                </a:cubicBezTo>
                <a:cubicBezTo>
                  <a:pt x="1683229" y="2090437"/>
                  <a:pt x="1719449" y="2108826"/>
                  <a:pt x="1749910" y="2134086"/>
                </a:cubicBezTo>
                <a:cubicBezTo>
                  <a:pt x="1763282" y="2145230"/>
                  <a:pt x="1771083" y="2154145"/>
                  <a:pt x="1773312" y="2160832"/>
                </a:cubicBezTo>
                <a:cubicBezTo>
                  <a:pt x="1775541" y="2169747"/>
                  <a:pt x="1771455" y="2185721"/>
                  <a:pt x="1761053" y="2208752"/>
                </a:cubicBezTo>
                <a:cubicBezTo>
                  <a:pt x="1748424" y="2235498"/>
                  <a:pt x="1734493" y="2261873"/>
                  <a:pt x="1719262" y="2287876"/>
                </a:cubicBezTo>
                <a:cubicBezTo>
                  <a:pt x="1704032" y="2313880"/>
                  <a:pt x="1687873" y="2339140"/>
                  <a:pt x="1670785" y="2363657"/>
                </a:cubicBezTo>
                <a:lnTo>
                  <a:pt x="1670785" y="2374801"/>
                </a:lnTo>
                <a:cubicBezTo>
                  <a:pt x="1668556" y="2372573"/>
                  <a:pt x="1662984" y="2368115"/>
                  <a:pt x="1654069" y="2361428"/>
                </a:cubicBezTo>
                <a:cubicBezTo>
                  <a:pt x="1639210" y="2350284"/>
                  <a:pt x="1621007" y="2339140"/>
                  <a:pt x="1599462" y="2327996"/>
                </a:cubicBezTo>
                <a:cubicBezTo>
                  <a:pt x="1577917" y="2316851"/>
                  <a:pt x="1557486" y="2311279"/>
                  <a:pt x="1538168" y="2311279"/>
                </a:cubicBezTo>
                <a:cubicBezTo>
                  <a:pt x="1522566" y="2311279"/>
                  <a:pt x="1509750" y="2315366"/>
                  <a:pt x="1499721" y="2323538"/>
                </a:cubicBezTo>
                <a:cubicBezTo>
                  <a:pt x="1489691" y="2331710"/>
                  <a:pt x="1481704" y="2341926"/>
                  <a:pt x="1475760" y="2354185"/>
                </a:cubicBezTo>
                <a:cubicBezTo>
                  <a:pt x="1469817" y="2366443"/>
                  <a:pt x="1465731" y="2379817"/>
                  <a:pt x="1463502" y="2394304"/>
                </a:cubicBezTo>
                <a:cubicBezTo>
                  <a:pt x="1461273" y="2408792"/>
                  <a:pt x="1459787" y="2422350"/>
                  <a:pt x="1459045" y="2434981"/>
                </a:cubicBezTo>
                <a:cubicBezTo>
                  <a:pt x="1458301" y="2445382"/>
                  <a:pt x="1457930" y="2455412"/>
                  <a:pt x="1457930" y="2465070"/>
                </a:cubicBezTo>
                <a:cubicBezTo>
                  <a:pt x="1457930" y="2474728"/>
                  <a:pt x="1457930" y="2483644"/>
                  <a:pt x="1457930" y="2491816"/>
                </a:cubicBezTo>
                <a:cubicBezTo>
                  <a:pt x="1457930" y="2499989"/>
                  <a:pt x="1458487" y="2513362"/>
                  <a:pt x="1459602" y="2531935"/>
                </a:cubicBezTo>
                <a:cubicBezTo>
                  <a:pt x="1460716" y="2550509"/>
                  <a:pt x="1463131" y="2569083"/>
                  <a:pt x="1466845" y="2587657"/>
                </a:cubicBezTo>
                <a:cubicBezTo>
                  <a:pt x="1470560" y="2606230"/>
                  <a:pt x="1476132" y="2622575"/>
                  <a:pt x="1483562" y="2636691"/>
                </a:cubicBezTo>
                <a:cubicBezTo>
                  <a:pt x="1490992" y="2650808"/>
                  <a:pt x="1501021" y="2657866"/>
                  <a:pt x="1513651" y="2657866"/>
                </a:cubicBezTo>
                <a:cubicBezTo>
                  <a:pt x="1521080" y="2657866"/>
                  <a:pt x="1525910" y="2656008"/>
                  <a:pt x="1528138" y="2652293"/>
                </a:cubicBezTo>
                <a:cubicBezTo>
                  <a:pt x="1529624" y="2649322"/>
                  <a:pt x="1531110" y="2641521"/>
                  <a:pt x="1532596" y="2628890"/>
                </a:cubicBezTo>
                <a:cubicBezTo>
                  <a:pt x="1533339" y="2622947"/>
                  <a:pt x="1533710" y="2616632"/>
                  <a:pt x="1533710" y="2609945"/>
                </a:cubicBezTo>
                <a:cubicBezTo>
                  <a:pt x="1533710" y="2603259"/>
                  <a:pt x="1533710" y="2595829"/>
                  <a:pt x="1533710" y="2587657"/>
                </a:cubicBezTo>
                <a:lnTo>
                  <a:pt x="1533710" y="2541965"/>
                </a:lnTo>
                <a:cubicBezTo>
                  <a:pt x="1533710" y="2533793"/>
                  <a:pt x="1533710" y="2526735"/>
                  <a:pt x="1533710" y="2520791"/>
                </a:cubicBezTo>
                <a:cubicBezTo>
                  <a:pt x="1533710" y="2514848"/>
                  <a:pt x="1534082" y="2509276"/>
                  <a:pt x="1534825" y="2504075"/>
                </a:cubicBezTo>
                <a:cubicBezTo>
                  <a:pt x="1536311" y="2498131"/>
                  <a:pt x="1540025" y="2493674"/>
                  <a:pt x="1545970" y="2490702"/>
                </a:cubicBezTo>
                <a:cubicBezTo>
                  <a:pt x="1562315" y="2482529"/>
                  <a:pt x="1579588" y="2477329"/>
                  <a:pt x="1597790" y="2475100"/>
                </a:cubicBezTo>
                <a:cubicBezTo>
                  <a:pt x="1615992" y="2472871"/>
                  <a:pt x="1634009" y="2471757"/>
                  <a:pt x="1651839" y="2471757"/>
                </a:cubicBezTo>
                <a:cubicBezTo>
                  <a:pt x="1660012" y="2471757"/>
                  <a:pt x="1670227" y="2472128"/>
                  <a:pt x="1682487" y="2472871"/>
                </a:cubicBezTo>
                <a:cubicBezTo>
                  <a:pt x="1694745" y="2473614"/>
                  <a:pt x="1707375" y="2475285"/>
                  <a:pt x="1720377" y="2477886"/>
                </a:cubicBezTo>
                <a:cubicBezTo>
                  <a:pt x="1733379" y="2480486"/>
                  <a:pt x="1745080" y="2484387"/>
                  <a:pt x="1755482" y="2489587"/>
                </a:cubicBezTo>
                <a:cubicBezTo>
                  <a:pt x="1765883" y="2494788"/>
                  <a:pt x="1772940" y="2501475"/>
                  <a:pt x="1776655" y="2509647"/>
                </a:cubicBezTo>
                <a:lnTo>
                  <a:pt x="1776655" y="2535279"/>
                </a:lnTo>
                <a:lnTo>
                  <a:pt x="1776655" y="2558681"/>
                </a:lnTo>
                <a:cubicBezTo>
                  <a:pt x="1776655" y="2573541"/>
                  <a:pt x="1776098" y="2594715"/>
                  <a:pt x="1774983" y="2622204"/>
                </a:cubicBezTo>
                <a:cubicBezTo>
                  <a:pt x="1773870" y="2649693"/>
                  <a:pt x="1771083" y="2678111"/>
                  <a:pt x="1766625" y="2707457"/>
                </a:cubicBezTo>
                <a:cubicBezTo>
                  <a:pt x="1762168" y="2736804"/>
                  <a:pt x="1755853" y="2763922"/>
                  <a:pt x="1747680" y="2788810"/>
                </a:cubicBezTo>
                <a:cubicBezTo>
                  <a:pt x="1739507" y="2813699"/>
                  <a:pt x="1728364" y="2830601"/>
                  <a:pt x="1714247" y="2839517"/>
                </a:cubicBezTo>
                <a:cubicBezTo>
                  <a:pt x="1680815" y="2851404"/>
                  <a:pt x="1646082" y="2859577"/>
                  <a:pt x="1610049" y="2864034"/>
                </a:cubicBezTo>
                <a:cubicBezTo>
                  <a:pt x="1574015" y="2868492"/>
                  <a:pt x="1538540" y="2870721"/>
                  <a:pt x="1503621" y="2870721"/>
                </a:cubicBezTo>
                <a:cubicBezTo>
                  <a:pt x="1441956" y="2870721"/>
                  <a:pt x="1389578" y="2861248"/>
                  <a:pt x="1346487" y="2842303"/>
                </a:cubicBezTo>
                <a:cubicBezTo>
                  <a:pt x="1303397" y="2823357"/>
                  <a:pt x="1268292" y="2796983"/>
                  <a:pt x="1241175" y="2763179"/>
                </a:cubicBezTo>
                <a:cubicBezTo>
                  <a:pt x="1214057" y="2729374"/>
                  <a:pt x="1194368" y="2689255"/>
                  <a:pt x="1182110" y="2642821"/>
                </a:cubicBezTo>
                <a:cubicBezTo>
                  <a:pt x="1169851" y="2596386"/>
                  <a:pt x="1163722" y="2545680"/>
                  <a:pt x="1163722" y="2490702"/>
                </a:cubicBezTo>
                <a:cubicBezTo>
                  <a:pt x="1163722" y="2432752"/>
                  <a:pt x="1170780" y="2377959"/>
                  <a:pt x="1184896" y="2326324"/>
                </a:cubicBezTo>
                <a:cubicBezTo>
                  <a:pt x="1199012" y="2274689"/>
                  <a:pt x="1220558" y="2229183"/>
                  <a:pt x="1249533" y="2189807"/>
                </a:cubicBezTo>
                <a:cubicBezTo>
                  <a:pt x="1278508" y="2150431"/>
                  <a:pt x="1315470" y="2119227"/>
                  <a:pt x="1360417" y="2096195"/>
                </a:cubicBezTo>
                <a:cubicBezTo>
                  <a:pt x="1405366" y="2073164"/>
                  <a:pt x="1458673" y="2061648"/>
                  <a:pt x="1520338" y="2061648"/>
                </a:cubicBezTo>
                <a:close/>
                <a:moveTo>
                  <a:pt x="8346523" y="2060534"/>
                </a:moveTo>
                <a:cubicBezTo>
                  <a:pt x="8390357" y="2060534"/>
                  <a:pt x="8433634" y="2066106"/>
                  <a:pt x="8476354" y="2077250"/>
                </a:cubicBezTo>
                <a:cubicBezTo>
                  <a:pt x="8519073" y="2088394"/>
                  <a:pt x="8559378" y="2104739"/>
                  <a:pt x="8597269" y="2126285"/>
                </a:cubicBezTo>
                <a:lnTo>
                  <a:pt x="8593926" y="2132971"/>
                </a:lnTo>
                <a:cubicBezTo>
                  <a:pt x="8599870" y="2141144"/>
                  <a:pt x="8602841" y="2156746"/>
                  <a:pt x="8602841" y="2179777"/>
                </a:cubicBezTo>
                <a:cubicBezTo>
                  <a:pt x="8602841" y="2190178"/>
                  <a:pt x="8601912" y="2204852"/>
                  <a:pt x="8600055" y="2223797"/>
                </a:cubicBezTo>
                <a:cubicBezTo>
                  <a:pt x="8598198" y="2242742"/>
                  <a:pt x="8595040" y="2261873"/>
                  <a:pt x="8590582" y="2281190"/>
                </a:cubicBezTo>
                <a:cubicBezTo>
                  <a:pt x="8586124" y="2300507"/>
                  <a:pt x="8580181" y="2318337"/>
                  <a:pt x="8572751" y="2334682"/>
                </a:cubicBezTo>
                <a:cubicBezTo>
                  <a:pt x="8565322" y="2351027"/>
                  <a:pt x="8556035" y="2362171"/>
                  <a:pt x="8544891" y="2368115"/>
                </a:cubicBezTo>
                <a:cubicBezTo>
                  <a:pt x="8515173" y="2349541"/>
                  <a:pt x="8480254" y="2332825"/>
                  <a:pt x="8440135" y="2317966"/>
                </a:cubicBezTo>
                <a:cubicBezTo>
                  <a:pt x="8400015" y="2303107"/>
                  <a:pt x="8362125" y="2292706"/>
                  <a:pt x="8326464" y="2286762"/>
                </a:cubicBezTo>
                <a:cubicBezTo>
                  <a:pt x="8322006" y="2286019"/>
                  <a:pt x="8317548" y="2287876"/>
                  <a:pt x="8313091" y="2292334"/>
                </a:cubicBezTo>
                <a:cubicBezTo>
                  <a:pt x="8304175" y="2301250"/>
                  <a:pt x="8299718" y="2311651"/>
                  <a:pt x="8299718" y="2323538"/>
                </a:cubicBezTo>
                <a:cubicBezTo>
                  <a:pt x="8299718" y="2329482"/>
                  <a:pt x="8301203" y="2332825"/>
                  <a:pt x="8304175" y="2333568"/>
                </a:cubicBezTo>
                <a:cubicBezTo>
                  <a:pt x="8324235" y="2338768"/>
                  <a:pt x="8348195" y="2345455"/>
                  <a:pt x="8376055" y="2353627"/>
                </a:cubicBezTo>
                <a:cubicBezTo>
                  <a:pt x="8403916" y="2361800"/>
                  <a:pt x="8431777" y="2371644"/>
                  <a:pt x="8459637" y="2383160"/>
                </a:cubicBezTo>
                <a:cubicBezTo>
                  <a:pt x="8487498" y="2394676"/>
                  <a:pt x="8513502" y="2407677"/>
                  <a:pt x="8537647" y="2422165"/>
                </a:cubicBezTo>
                <a:cubicBezTo>
                  <a:pt x="8561793" y="2436652"/>
                  <a:pt x="8580924" y="2452440"/>
                  <a:pt x="8595040" y="2469528"/>
                </a:cubicBezTo>
                <a:cubicBezTo>
                  <a:pt x="8605441" y="2481415"/>
                  <a:pt x="8611014" y="2490330"/>
                  <a:pt x="8611756" y="2496274"/>
                </a:cubicBezTo>
                <a:cubicBezTo>
                  <a:pt x="8613243" y="2499246"/>
                  <a:pt x="8614542" y="2503518"/>
                  <a:pt x="8615657" y="2509090"/>
                </a:cubicBezTo>
                <a:cubicBezTo>
                  <a:pt x="8616771" y="2514662"/>
                  <a:pt x="8617514" y="2520420"/>
                  <a:pt x="8617886" y="2526363"/>
                </a:cubicBezTo>
                <a:cubicBezTo>
                  <a:pt x="8618257" y="2532307"/>
                  <a:pt x="8618629" y="2538250"/>
                  <a:pt x="8619000" y="2544194"/>
                </a:cubicBezTo>
                <a:cubicBezTo>
                  <a:pt x="8619372" y="2550138"/>
                  <a:pt x="8619557" y="2554595"/>
                  <a:pt x="8619557" y="2557567"/>
                </a:cubicBezTo>
                <a:cubicBezTo>
                  <a:pt x="8619557" y="2611060"/>
                  <a:pt x="8609156" y="2659908"/>
                  <a:pt x="8588353" y="2704114"/>
                </a:cubicBezTo>
                <a:cubicBezTo>
                  <a:pt x="8567551" y="2748320"/>
                  <a:pt x="8535975" y="2786396"/>
                  <a:pt x="8493627" y="2818343"/>
                </a:cubicBezTo>
                <a:cubicBezTo>
                  <a:pt x="8460938" y="2833945"/>
                  <a:pt x="8429548" y="2845646"/>
                  <a:pt x="8399459" y="2853447"/>
                </a:cubicBezTo>
                <a:cubicBezTo>
                  <a:pt x="8369369" y="2861248"/>
                  <a:pt x="8336122" y="2865149"/>
                  <a:pt x="8299718" y="2865149"/>
                </a:cubicBezTo>
                <a:cubicBezTo>
                  <a:pt x="8280401" y="2865149"/>
                  <a:pt x="8258298" y="2863663"/>
                  <a:pt x="8233409" y="2860691"/>
                </a:cubicBezTo>
                <a:cubicBezTo>
                  <a:pt x="8208521" y="2857719"/>
                  <a:pt x="8183446" y="2853447"/>
                  <a:pt x="8158185" y="2847875"/>
                </a:cubicBezTo>
                <a:cubicBezTo>
                  <a:pt x="8132925" y="2842303"/>
                  <a:pt x="8108408" y="2835431"/>
                  <a:pt x="8084634" y="2827258"/>
                </a:cubicBezTo>
                <a:cubicBezTo>
                  <a:pt x="8060859" y="2819086"/>
                  <a:pt x="8040428" y="2810170"/>
                  <a:pt x="8023340" y="2800512"/>
                </a:cubicBezTo>
                <a:cubicBezTo>
                  <a:pt x="8021111" y="2799769"/>
                  <a:pt x="8019254" y="2796983"/>
                  <a:pt x="8017768" y="2792154"/>
                </a:cubicBezTo>
                <a:cubicBezTo>
                  <a:pt x="8016282" y="2787325"/>
                  <a:pt x="8015168" y="2782124"/>
                  <a:pt x="8014424" y="2776552"/>
                </a:cubicBezTo>
                <a:cubicBezTo>
                  <a:pt x="8013681" y="2770980"/>
                  <a:pt x="8013125" y="2765779"/>
                  <a:pt x="8012753" y="2760950"/>
                </a:cubicBezTo>
                <a:cubicBezTo>
                  <a:pt x="8012382" y="2756121"/>
                  <a:pt x="8012196" y="2752591"/>
                  <a:pt x="8012196" y="2750363"/>
                </a:cubicBezTo>
                <a:cubicBezTo>
                  <a:pt x="8012196" y="2738475"/>
                  <a:pt x="8013310" y="2722688"/>
                  <a:pt x="8015539" y="2703000"/>
                </a:cubicBezTo>
                <a:cubicBezTo>
                  <a:pt x="8017768" y="2683311"/>
                  <a:pt x="8021297" y="2663438"/>
                  <a:pt x="8026126" y="2643378"/>
                </a:cubicBezTo>
                <a:cubicBezTo>
                  <a:pt x="8030955" y="2623318"/>
                  <a:pt x="8037642" y="2604930"/>
                  <a:pt x="8046186" y="2588214"/>
                </a:cubicBezTo>
                <a:cubicBezTo>
                  <a:pt x="8054730" y="2571498"/>
                  <a:pt x="8064945" y="2560167"/>
                  <a:pt x="8076832" y="2554224"/>
                </a:cubicBezTo>
                <a:cubicBezTo>
                  <a:pt x="8111008" y="2573541"/>
                  <a:pt x="8145741" y="2590071"/>
                  <a:pt x="8181031" y="2603816"/>
                </a:cubicBezTo>
                <a:cubicBezTo>
                  <a:pt x="8216321" y="2617560"/>
                  <a:pt x="8252912" y="2629633"/>
                  <a:pt x="8290802" y="2640035"/>
                </a:cubicBezTo>
                <a:cubicBezTo>
                  <a:pt x="8292288" y="2638549"/>
                  <a:pt x="8293588" y="2636691"/>
                  <a:pt x="8294702" y="2634463"/>
                </a:cubicBezTo>
                <a:cubicBezTo>
                  <a:pt x="8295817" y="2632234"/>
                  <a:pt x="8297117" y="2629633"/>
                  <a:pt x="8298603" y="2626662"/>
                </a:cubicBezTo>
                <a:cubicBezTo>
                  <a:pt x="8301575" y="2620718"/>
                  <a:pt x="8303989" y="2614960"/>
                  <a:pt x="8305847" y="2609388"/>
                </a:cubicBezTo>
                <a:cubicBezTo>
                  <a:pt x="8307704" y="2603816"/>
                  <a:pt x="8308633" y="2598058"/>
                  <a:pt x="8308633" y="2592114"/>
                </a:cubicBezTo>
                <a:cubicBezTo>
                  <a:pt x="8290059" y="2585428"/>
                  <a:pt x="8270185" y="2578184"/>
                  <a:pt x="8249011" y="2570383"/>
                </a:cubicBezTo>
                <a:cubicBezTo>
                  <a:pt x="8227837" y="2562582"/>
                  <a:pt x="8206849" y="2554224"/>
                  <a:pt x="8186046" y="2545308"/>
                </a:cubicBezTo>
                <a:cubicBezTo>
                  <a:pt x="8165244" y="2536393"/>
                  <a:pt x="8144998" y="2526735"/>
                  <a:pt x="8125310" y="2516334"/>
                </a:cubicBezTo>
                <a:cubicBezTo>
                  <a:pt x="8105622" y="2505932"/>
                  <a:pt x="8087605" y="2494788"/>
                  <a:pt x="8071260" y="2482901"/>
                </a:cubicBezTo>
                <a:cubicBezTo>
                  <a:pt x="8054173" y="2470271"/>
                  <a:pt x="8043029" y="2458755"/>
                  <a:pt x="8037828" y="2448354"/>
                </a:cubicBezTo>
                <a:cubicBezTo>
                  <a:pt x="8032627" y="2439438"/>
                  <a:pt x="8029098" y="2429780"/>
                  <a:pt x="8027241" y="2419379"/>
                </a:cubicBezTo>
                <a:cubicBezTo>
                  <a:pt x="8025383" y="2408977"/>
                  <a:pt x="8024454" y="2398576"/>
                  <a:pt x="8024454" y="2388175"/>
                </a:cubicBezTo>
                <a:cubicBezTo>
                  <a:pt x="8024454" y="2365143"/>
                  <a:pt x="8027797" y="2339883"/>
                  <a:pt x="8034484" y="2312394"/>
                </a:cubicBezTo>
                <a:cubicBezTo>
                  <a:pt x="8041170" y="2284905"/>
                  <a:pt x="8050643" y="2257973"/>
                  <a:pt x="8062902" y="2231598"/>
                </a:cubicBezTo>
                <a:cubicBezTo>
                  <a:pt x="8075161" y="2205223"/>
                  <a:pt x="8089834" y="2180891"/>
                  <a:pt x="8106922" y="2158603"/>
                </a:cubicBezTo>
                <a:cubicBezTo>
                  <a:pt x="8124010" y="2136315"/>
                  <a:pt x="8142583" y="2118484"/>
                  <a:pt x="8162643" y="2105111"/>
                </a:cubicBezTo>
                <a:cubicBezTo>
                  <a:pt x="8192361" y="2087280"/>
                  <a:pt x="8221894" y="2075393"/>
                  <a:pt x="8251240" y="2069449"/>
                </a:cubicBezTo>
                <a:cubicBezTo>
                  <a:pt x="8280587" y="2063506"/>
                  <a:pt x="8312348" y="2060534"/>
                  <a:pt x="8346523" y="2060534"/>
                </a:cubicBezTo>
                <a:close/>
                <a:moveTo>
                  <a:pt x="2097489" y="1844388"/>
                </a:moveTo>
                <a:lnTo>
                  <a:pt x="2111394" y="1848793"/>
                </a:lnTo>
                <a:cubicBezTo>
                  <a:pt x="2117431" y="1851393"/>
                  <a:pt x="2124813" y="1855108"/>
                  <a:pt x="2133543" y="1859937"/>
                </a:cubicBezTo>
                <a:cubicBezTo>
                  <a:pt x="2151002" y="1869595"/>
                  <a:pt x="2168833" y="1880925"/>
                  <a:pt x="2187036" y="1893927"/>
                </a:cubicBezTo>
                <a:cubicBezTo>
                  <a:pt x="2205237" y="1906929"/>
                  <a:pt x="2221397" y="1919559"/>
                  <a:pt x="2235512" y="1931818"/>
                </a:cubicBezTo>
                <a:cubicBezTo>
                  <a:pt x="2249628" y="1944076"/>
                  <a:pt x="2256687" y="1953549"/>
                  <a:pt x="2256687" y="1960235"/>
                </a:cubicBezTo>
                <a:cubicBezTo>
                  <a:pt x="2256687" y="1963207"/>
                  <a:pt x="2255201" y="1968408"/>
                  <a:pt x="2252229" y="1975837"/>
                </a:cubicBezTo>
                <a:cubicBezTo>
                  <a:pt x="2249257" y="1983267"/>
                  <a:pt x="2245728" y="1991068"/>
                  <a:pt x="2241642" y="1999240"/>
                </a:cubicBezTo>
                <a:cubicBezTo>
                  <a:pt x="2237556" y="2007413"/>
                  <a:pt x="2233284" y="2014842"/>
                  <a:pt x="2228826" y="2021529"/>
                </a:cubicBezTo>
                <a:cubicBezTo>
                  <a:pt x="2224369" y="2028215"/>
                  <a:pt x="2220282" y="2032302"/>
                  <a:pt x="2216567" y="2033787"/>
                </a:cubicBezTo>
                <a:cubicBezTo>
                  <a:pt x="2214339" y="2034530"/>
                  <a:pt x="2205424" y="2033416"/>
                  <a:pt x="2189821" y="2030444"/>
                </a:cubicBezTo>
                <a:cubicBezTo>
                  <a:pt x="2179420" y="2028215"/>
                  <a:pt x="2166790" y="2025243"/>
                  <a:pt x="2151931" y="2021529"/>
                </a:cubicBezTo>
                <a:cubicBezTo>
                  <a:pt x="2137072" y="2017814"/>
                  <a:pt x="2122212" y="2013542"/>
                  <a:pt x="2107354" y="2008713"/>
                </a:cubicBezTo>
                <a:cubicBezTo>
                  <a:pt x="2092494" y="2003884"/>
                  <a:pt x="2078193" y="1998312"/>
                  <a:pt x="2064448" y="1991997"/>
                </a:cubicBezTo>
                <a:cubicBezTo>
                  <a:pt x="2050704" y="1985681"/>
                  <a:pt x="2039746" y="1978809"/>
                  <a:pt x="2031573" y="1971380"/>
                </a:cubicBezTo>
                <a:cubicBezTo>
                  <a:pt x="2030830" y="1966922"/>
                  <a:pt x="2031944" y="1958007"/>
                  <a:pt x="2034917" y="1944634"/>
                </a:cubicBezTo>
                <a:cubicBezTo>
                  <a:pt x="2036403" y="1938690"/>
                  <a:pt x="2039188" y="1930332"/>
                  <a:pt x="2043275" y="1919559"/>
                </a:cubicBezTo>
                <a:cubicBezTo>
                  <a:pt x="2047360" y="1908786"/>
                  <a:pt x="2052561" y="1897828"/>
                  <a:pt x="2058877" y="1886683"/>
                </a:cubicBezTo>
                <a:cubicBezTo>
                  <a:pt x="2065192" y="1875539"/>
                  <a:pt x="2071879" y="1865695"/>
                  <a:pt x="2078936" y="1857151"/>
                </a:cubicBezTo>
                <a:cubicBezTo>
                  <a:pt x="2082465" y="1852879"/>
                  <a:pt x="2086040" y="1849582"/>
                  <a:pt x="2089663" y="1847261"/>
                </a:cubicBezTo>
                <a:close/>
                <a:moveTo>
                  <a:pt x="9047716" y="1844335"/>
                </a:moveTo>
                <a:cubicBezTo>
                  <a:pt x="9054402" y="1846564"/>
                  <a:pt x="9061089" y="1851765"/>
                  <a:pt x="9067775" y="1859937"/>
                </a:cubicBezTo>
                <a:cubicBezTo>
                  <a:pt x="9074462" y="1868109"/>
                  <a:pt x="9080777" y="1877397"/>
                  <a:pt x="9086721" y="1887798"/>
                </a:cubicBezTo>
                <a:cubicBezTo>
                  <a:pt x="9092664" y="1898199"/>
                  <a:pt x="9097865" y="1908786"/>
                  <a:pt x="9102323" y="1919559"/>
                </a:cubicBezTo>
                <a:cubicBezTo>
                  <a:pt x="9106780" y="1930332"/>
                  <a:pt x="9109752" y="1939061"/>
                  <a:pt x="9111238" y="1945748"/>
                </a:cubicBezTo>
                <a:cubicBezTo>
                  <a:pt x="9114953" y="1959121"/>
                  <a:pt x="9116067" y="1968036"/>
                  <a:pt x="9114581" y="1972494"/>
                </a:cubicBezTo>
                <a:cubicBezTo>
                  <a:pt x="9106408" y="1979924"/>
                  <a:pt x="9095822" y="1986610"/>
                  <a:pt x="9082820" y="1992554"/>
                </a:cubicBezTo>
                <a:cubicBezTo>
                  <a:pt x="9069819" y="1998497"/>
                  <a:pt x="9055702" y="2004069"/>
                  <a:pt x="9040472" y="2009270"/>
                </a:cubicBezTo>
                <a:cubicBezTo>
                  <a:pt x="9025242" y="2014471"/>
                  <a:pt x="9010197" y="2018928"/>
                  <a:pt x="8995338" y="2022643"/>
                </a:cubicBezTo>
                <a:cubicBezTo>
                  <a:pt x="8980479" y="2026358"/>
                  <a:pt x="8967477" y="2029330"/>
                  <a:pt x="8956333" y="2031559"/>
                </a:cubicBezTo>
                <a:cubicBezTo>
                  <a:pt x="8940731" y="2034530"/>
                  <a:pt x="8931816" y="2035645"/>
                  <a:pt x="8929587" y="2034902"/>
                </a:cubicBezTo>
                <a:cubicBezTo>
                  <a:pt x="8927358" y="2034159"/>
                  <a:pt x="8923643" y="2030073"/>
                  <a:pt x="8918443" y="2022643"/>
                </a:cubicBezTo>
                <a:cubicBezTo>
                  <a:pt x="8916214" y="2019671"/>
                  <a:pt x="8913613" y="2015400"/>
                  <a:pt x="8910641" y="2009827"/>
                </a:cubicBezTo>
                <a:cubicBezTo>
                  <a:pt x="8907670" y="2004255"/>
                  <a:pt x="8904512" y="1998312"/>
                  <a:pt x="8901169" y="1991997"/>
                </a:cubicBezTo>
                <a:cubicBezTo>
                  <a:pt x="8897826" y="1985681"/>
                  <a:pt x="8895039" y="1979738"/>
                  <a:pt x="8892811" y="1974166"/>
                </a:cubicBezTo>
                <a:cubicBezTo>
                  <a:pt x="8890582" y="1968594"/>
                  <a:pt x="8889468" y="1963950"/>
                  <a:pt x="8889468" y="1960235"/>
                </a:cubicBezTo>
                <a:cubicBezTo>
                  <a:pt x="8889468" y="1954292"/>
                  <a:pt x="8896154" y="1945376"/>
                  <a:pt x="8909527" y="1933489"/>
                </a:cubicBezTo>
                <a:cubicBezTo>
                  <a:pt x="8916957" y="1926803"/>
                  <a:pt x="8926429" y="1918816"/>
                  <a:pt x="8937945" y="1909529"/>
                </a:cubicBezTo>
                <a:cubicBezTo>
                  <a:pt x="8949461" y="1900242"/>
                  <a:pt x="8961720" y="1891141"/>
                  <a:pt x="8974721" y="1882226"/>
                </a:cubicBezTo>
                <a:cubicBezTo>
                  <a:pt x="8987723" y="1873310"/>
                  <a:pt x="9000724" y="1865324"/>
                  <a:pt x="9013726" y="1858266"/>
                </a:cubicBezTo>
                <a:cubicBezTo>
                  <a:pt x="9026727" y="1851208"/>
                  <a:pt x="9038057" y="1846564"/>
                  <a:pt x="9047716" y="1844335"/>
                </a:cubicBezTo>
                <a:close/>
                <a:moveTo>
                  <a:pt x="4644747" y="1844335"/>
                </a:moveTo>
                <a:cubicBezTo>
                  <a:pt x="4649947" y="1845078"/>
                  <a:pt x="4658119" y="1848421"/>
                  <a:pt x="4669264" y="1854365"/>
                </a:cubicBezTo>
                <a:cubicBezTo>
                  <a:pt x="4674465" y="1857337"/>
                  <a:pt x="4679851" y="1860309"/>
                  <a:pt x="4685423" y="1863280"/>
                </a:cubicBezTo>
                <a:cubicBezTo>
                  <a:pt x="4690995" y="1866252"/>
                  <a:pt x="4696753" y="1869595"/>
                  <a:pt x="4702697" y="1873310"/>
                </a:cubicBezTo>
                <a:cubicBezTo>
                  <a:pt x="4708640" y="1877025"/>
                  <a:pt x="4714955" y="1881111"/>
                  <a:pt x="4721641" y="1885569"/>
                </a:cubicBezTo>
                <a:cubicBezTo>
                  <a:pt x="4728329" y="1890027"/>
                  <a:pt x="4735015" y="1894856"/>
                  <a:pt x="4741701" y="1900056"/>
                </a:cubicBezTo>
                <a:cubicBezTo>
                  <a:pt x="4748389" y="1904514"/>
                  <a:pt x="4754703" y="1908786"/>
                  <a:pt x="4760647" y="1912872"/>
                </a:cubicBezTo>
                <a:cubicBezTo>
                  <a:pt x="4766591" y="1916959"/>
                  <a:pt x="4772163" y="1920859"/>
                  <a:pt x="4777363" y="1924574"/>
                </a:cubicBezTo>
                <a:cubicBezTo>
                  <a:pt x="4782564" y="1928289"/>
                  <a:pt x="4787393" y="1932003"/>
                  <a:pt x="4791851" y="1935718"/>
                </a:cubicBezTo>
                <a:cubicBezTo>
                  <a:pt x="4796308" y="1939433"/>
                  <a:pt x="4800395" y="1943148"/>
                  <a:pt x="4804109" y="1946862"/>
                </a:cubicBezTo>
                <a:cubicBezTo>
                  <a:pt x="4811539" y="1952806"/>
                  <a:pt x="4815253" y="1956892"/>
                  <a:pt x="4815253" y="1959121"/>
                </a:cubicBezTo>
                <a:cubicBezTo>
                  <a:pt x="4814511" y="1962836"/>
                  <a:pt x="4811167" y="1969894"/>
                  <a:pt x="4805224" y="1980295"/>
                </a:cubicBezTo>
                <a:cubicBezTo>
                  <a:pt x="4802252" y="1984753"/>
                  <a:pt x="4798537" y="1989210"/>
                  <a:pt x="4794079" y="1993668"/>
                </a:cubicBezTo>
                <a:cubicBezTo>
                  <a:pt x="4789622" y="1998126"/>
                  <a:pt x="4785164" y="2002583"/>
                  <a:pt x="4780707" y="2007041"/>
                </a:cubicBezTo>
                <a:cubicBezTo>
                  <a:pt x="4771791" y="2016700"/>
                  <a:pt x="4762876" y="2024500"/>
                  <a:pt x="4753961" y="2030444"/>
                </a:cubicBezTo>
                <a:cubicBezTo>
                  <a:pt x="4745045" y="2036388"/>
                  <a:pt x="4737245" y="2039359"/>
                  <a:pt x="4730557" y="2039359"/>
                </a:cubicBezTo>
                <a:cubicBezTo>
                  <a:pt x="4727585" y="2038616"/>
                  <a:pt x="4724428" y="2037688"/>
                  <a:pt x="4721085" y="2036574"/>
                </a:cubicBezTo>
                <a:cubicBezTo>
                  <a:pt x="4717741" y="2035459"/>
                  <a:pt x="4713469" y="2033416"/>
                  <a:pt x="4708269" y="2030444"/>
                </a:cubicBezTo>
                <a:cubicBezTo>
                  <a:pt x="4703811" y="2028215"/>
                  <a:pt x="4699353" y="2025615"/>
                  <a:pt x="4694895" y="2022643"/>
                </a:cubicBezTo>
                <a:cubicBezTo>
                  <a:pt x="4690439" y="2019671"/>
                  <a:pt x="4685981" y="2017071"/>
                  <a:pt x="4681523" y="2014842"/>
                </a:cubicBezTo>
                <a:cubicBezTo>
                  <a:pt x="4675579" y="2011127"/>
                  <a:pt x="4669635" y="2007784"/>
                  <a:pt x="4663692" y="2004812"/>
                </a:cubicBezTo>
                <a:cubicBezTo>
                  <a:pt x="4657749" y="2001840"/>
                  <a:pt x="4651805" y="1998497"/>
                  <a:pt x="4645861" y="1994782"/>
                </a:cubicBezTo>
                <a:cubicBezTo>
                  <a:pt x="4639917" y="1999240"/>
                  <a:pt x="4633789" y="2003326"/>
                  <a:pt x="4627473" y="2007041"/>
                </a:cubicBezTo>
                <a:cubicBezTo>
                  <a:pt x="4621157" y="2010756"/>
                  <a:pt x="4615029" y="2014471"/>
                  <a:pt x="4609085" y="2018185"/>
                </a:cubicBezTo>
                <a:cubicBezTo>
                  <a:pt x="4604627" y="2021900"/>
                  <a:pt x="4600169" y="2024872"/>
                  <a:pt x="4595712" y="2027101"/>
                </a:cubicBezTo>
                <a:cubicBezTo>
                  <a:pt x="4591255" y="2029330"/>
                  <a:pt x="4586425" y="2031930"/>
                  <a:pt x="4581224" y="2034902"/>
                </a:cubicBezTo>
                <a:cubicBezTo>
                  <a:pt x="4572309" y="2039359"/>
                  <a:pt x="4566365" y="2041588"/>
                  <a:pt x="4563394" y="2041588"/>
                </a:cubicBezTo>
                <a:cubicBezTo>
                  <a:pt x="4556707" y="2041588"/>
                  <a:pt x="4548164" y="2038616"/>
                  <a:pt x="4537762" y="2032673"/>
                </a:cubicBezTo>
                <a:cubicBezTo>
                  <a:pt x="4533305" y="2029701"/>
                  <a:pt x="4528847" y="2026172"/>
                  <a:pt x="4524389" y="2022086"/>
                </a:cubicBezTo>
                <a:cubicBezTo>
                  <a:pt x="4519932" y="2018000"/>
                  <a:pt x="4515474" y="2014099"/>
                  <a:pt x="4511016" y="2010384"/>
                </a:cubicBezTo>
                <a:cubicBezTo>
                  <a:pt x="4502101" y="2002212"/>
                  <a:pt x="4494672" y="1993668"/>
                  <a:pt x="4488728" y="1984753"/>
                </a:cubicBezTo>
                <a:cubicBezTo>
                  <a:pt x="4482784" y="1975837"/>
                  <a:pt x="4479812" y="1967665"/>
                  <a:pt x="4479812" y="1960235"/>
                </a:cubicBezTo>
                <a:lnTo>
                  <a:pt x="4475355" y="1959121"/>
                </a:lnTo>
                <a:cubicBezTo>
                  <a:pt x="4487242" y="1950206"/>
                  <a:pt x="4498386" y="1941662"/>
                  <a:pt x="4508787" y="1933489"/>
                </a:cubicBezTo>
                <a:cubicBezTo>
                  <a:pt x="4519189" y="1925317"/>
                  <a:pt x="4529961" y="1917516"/>
                  <a:pt x="4541105" y="1910086"/>
                </a:cubicBezTo>
                <a:cubicBezTo>
                  <a:pt x="4549277" y="1903400"/>
                  <a:pt x="4558007" y="1896899"/>
                  <a:pt x="4567294" y="1890584"/>
                </a:cubicBezTo>
                <a:cubicBezTo>
                  <a:pt x="4576581" y="1884269"/>
                  <a:pt x="4586425" y="1878139"/>
                  <a:pt x="4596827" y="1872196"/>
                </a:cubicBezTo>
                <a:cubicBezTo>
                  <a:pt x="4606485" y="1866252"/>
                  <a:pt x="4615401" y="1861052"/>
                  <a:pt x="4623573" y="1856594"/>
                </a:cubicBezTo>
                <a:cubicBezTo>
                  <a:pt x="4631745" y="1852136"/>
                  <a:pt x="4638803" y="1848050"/>
                  <a:pt x="4644747" y="1844335"/>
                </a:cubicBezTo>
                <a:close/>
                <a:moveTo>
                  <a:pt x="2100668" y="1843221"/>
                </a:moveTo>
                <a:lnTo>
                  <a:pt x="2097489" y="1844388"/>
                </a:lnTo>
                <a:lnTo>
                  <a:pt x="2097325" y="1844335"/>
                </a:lnTo>
                <a:close/>
                <a:moveTo>
                  <a:pt x="3734319" y="884853"/>
                </a:moveTo>
                <a:lnTo>
                  <a:pt x="3734319" y="886684"/>
                </a:lnTo>
                <a:lnTo>
                  <a:pt x="3733205" y="887082"/>
                </a:lnTo>
                <a:close/>
                <a:moveTo>
                  <a:pt x="1781695" y="884853"/>
                </a:moveTo>
                <a:lnTo>
                  <a:pt x="1781695" y="886684"/>
                </a:lnTo>
                <a:lnTo>
                  <a:pt x="1780580" y="887082"/>
                </a:lnTo>
                <a:close/>
                <a:moveTo>
                  <a:pt x="3789204" y="877053"/>
                </a:moveTo>
                <a:cubicBezTo>
                  <a:pt x="3794591" y="877053"/>
                  <a:pt x="3800070" y="877424"/>
                  <a:pt x="3805642" y="878167"/>
                </a:cubicBezTo>
                <a:cubicBezTo>
                  <a:pt x="3810100" y="878167"/>
                  <a:pt x="3814929" y="878353"/>
                  <a:pt x="3820130" y="878724"/>
                </a:cubicBezTo>
                <a:cubicBezTo>
                  <a:pt x="3825330" y="879096"/>
                  <a:pt x="3830159" y="879281"/>
                  <a:pt x="3834617" y="879281"/>
                </a:cubicBezTo>
                <a:cubicBezTo>
                  <a:pt x="3839075" y="880024"/>
                  <a:pt x="3843347" y="880582"/>
                  <a:pt x="3847433" y="880953"/>
                </a:cubicBezTo>
                <a:cubicBezTo>
                  <a:pt x="3851519" y="881324"/>
                  <a:pt x="3855420" y="881882"/>
                  <a:pt x="3859135" y="882625"/>
                </a:cubicBezTo>
                <a:cubicBezTo>
                  <a:pt x="3865078" y="884111"/>
                  <a:pt x="3868050" y="885225"/>
                  <a:pt x="3868050" y="885968"/>
                </a:cubicBezTo>
                <a:cubicBezTo>
                  <a:pt x="3868050" y="886711"/>
                  <a:pt x="3868793" y="891169"/>
                  <a:pt x="3870279" y="899341"/>
                </a:cubicBezTo>
                <a:lnTo>
                  <a:pt x="3870279" y="923858"/>
                </a:lnTo>
                <a:lnTo>
                  <a:pt x="3870279" y="951719"/>
                </a:lnTo>
                <a:cubicBezTo>
                  <a:pt x="3869536" y="956177"/>
                  <a:pt x="3869165" y="960634"/>
                  <a:pt x="3869165" y="965092"/>
                </a:cubicBezTo>
                <a:cubicBezTo>
                  <a:pt x="3869165" y="969550"/>
                  <a:pt x="3868793" y="974379"/>
                  <a:pt x="3868050" y="979580"/>
                </a:cubicBezTo>
                <a:cubicBezTo>
                  <a:pt x="3868050" y="989238"/>
                  <a:pt x="3867679" y="995553"/>
                  <a:pt x="3866935" y="998525"/>
                </a:cubicBezTo>
                <a:cubicBezTo>
                  <a:pt x="3864706" y="1006697"/>
                  <a:pt x="3863221" y="1011155"/>
                  <a:pt x="3862478" y="1011898"/>
                </a:cubicBezTo>
                <a:cubicBezTo>
                  <a:pt x="3860992" y="1012641"/>
                  <a:pt x="3858206" y="1013384"/>
                  <a:pt x="3854120" y="1014127"/>
                </a:cubicBezTo>
                <a:cubicBezTo>
                  <a:pt x="3850034" y="1014870"/>
                  <a:pt x="3845019" y="1015613"/>
                  <a:pt x="3839075" y="1016356"/>
                </a:cubicBezTo>
                <a:cubicBezTo>
                  <a:pt x="3833132" y="1017099"/>
                  <a:pt x="3827002" y="1017656"/>
                  <a:pt x="3820687" y="1018027"/>
                </a:cubicBezTo>
                <a:cubicBezTo>
                  <a:pt x="3814372" y="1018399"/>
                  <a:pt x="3807871" y="1018584"/>
                  <a:pt x="3801185" y="1018584"/>
                </a:cubicBezTo>
                <a:cubicBezTo>
                  <a:pt x="3794498" y="1018584"/>
                  <a:pt x="3787998" y="1018399"/>
                  <a:pt x="3781682" y="1018027"/>
                </a:cubicBezTo>
                <a:cubicBezTo>
                  <a:pt x="3775367" y="1017656"/>
                  <a:pt x="3769237" y="1017099"/>
                  <a:pt x="3763294" y="1016356"/>
                </a:cubicBezTo>
                <a:cubicBezTo>
                  <a:pt x="3758093" y="1015613"/>
                  <a:pt x="3753450" y="1014684"/>
                  <a:pt x="3749364" y="1013569"/>
                </a:cubicBezTo>
                <a:cubicBezTo>
                  <a:pt x="3745277" y="1012455"/>
                  <a:pt x="3742492" y="1011155"/>
                  <a:pt x="3741005" y="1009669"/>
                </a:cubicBezTo>
                <a:cubicBezTo>
                  <a:pt x="3740263" y="1005954"/>
                  <a:pt x="3739520" y="1001682"/>
                  <a:pt x="3738777" y="996853"/>
                </a:cubicBezTo>
                <a:cubicBezTo>
                  <a:pt x="3738034" y="992024"/>
                  <a:pt x="3737291" y="986638"/>
                  <a:pt x="3736548" y="980694"/>
                </a:cubicBezTo>
                <a:cubicBezTo>
                  <a:pt x="3735805" y="973265"/>
                  <a:pt x="3735248" y="966392"/>
                  <a:pt x="3734876" y="960077"/>
                </a:cubicBezTo>
                <a:cubicBezTo>
                  <a:pt x="3734504" y="953762"/>
                  <a:pt x="3734319" y="946890"/>
                  <a:pt x="3734319" y="939460"/>
                </a:cubicBezTo>
                <a:lnTo>
                  <a:pt x="3734319" y="886684"/>
                </a:lnTo>
                <a:lnTo>
                  <a:pt x="3748806" y="881510"/>
                </a:lnTo>
                <a:cubicBezTo>
                  <a:pt x="3755493" y="879281"/>
                  <a:pt x="3763666" y="878167"/>
                  <a:pt x="3773324" y="878167"/>
                </a:cubicBezTo>
                <a:cubicBezTo>
                  <a:pt x="3778524" y="877424"/>
                  <a:pt x="3783818" y="877053"/>
                  <a:pt x="3789204" y="877053"/>
                </a:cubicBezTo>
                <a:close/>
                <a:moveTo>
                  <a:pt x="1836580" y="877053"/>
                </a:moveTo>
                <a:cubicBezTo>
                  <a:pt x="1841966" y="877053"/>
                  <a:pt x="1847446" y="877424"/>
                  <a:pt x="1853018" y="878167"/>
                </a:cubicBezTo>
                <a:cubicBezTo>
                  <a:pt x="1857475" y="878167"/>
                  <a:pt x="1862304" y="878353"/>
                  <a:pt x="1867504" y="878724"/>
                </a:cubicBezTo>
                <a:cubicBezTo>
                  <a:pt x="1872705" y="879096"/>
                  <a:pt x="1877534" y="879281"/>
                  <a:pt x="1881992" y="879281"/>
                </a:cubicBezTo>
                <a:cubicBezTo>
                  <a:pt x="1886451" y="880024"/>
                  <a:pt x="1890722" y="880582"/>
                  <a:pt x="1894809" y="880953"/>
                </a:cubicBezTo>
                <a:cubicBezTo>
                  <a:pt x="1898894" y="881324"/>
                  <a:pt x="1902795" y="881882"/>
                  <a:pt x="1906509" y="882625"/>
                </a:cubicBezTo>
                <a:cubicBezTo>
                  <a:pt x="1912453" y="884111"/>
                  <a:pt x="1915426" y="885225"/>
                  <a:pt x="1915426" y="885968"/>
                </a:cubicBezTo>
                <a:cubicBezTo>
                  <a:pt x="1915426" y="886711"/>
                  <a:pt x="1916168" y="891169"/>
                  <a:pt x="1917654" y="899341"/>
                </a:cubicBezTo>
                <a:lnTo>
                  <a:pt x="1917654" y="923858"/>
                </a:lnTo>
                <a:lnTo>
                  <a:pt x="1917654" y="951719"/>
                </a:lnTo>
                <a:cubicBezTo>
                  <a:pt x="1916911" y="956177"/>
                  <a:pt x="1916539" y="960634"/>
                  <a:pt x="1916539" y="965092"/>
                </a:cubicBezTo>
                <a:cubicBezTo>
                  <a:pt x="1916539" y="969550"/>
                  <a:pt x="1916168" y="974379"/>
                  <a:pt x="1915426" y="979580"/>
                </a:cubicBezTo>
                <a:cubicBezTo>
                  <a:pt x="1915426" y="989238"/>
                  <a:pt x="1915053" y="995553"/>
                  <a:pt x="1914310" y="998525"/>
                </a:cubicBezTo>
                <a:cubicBezTo>
                  <a:pt x="1912082" y="1006697"/>
                  <a:pt x="1910596" y="1011155"/>
                  <a:pt x="1909853" y="1011898"/>
                </a:cubicBezTo>
                <a:cubicBezTo>
                  <a:pt x="1908368" y="1012641"/>
                  <a:pt x="1905581" y="1013384"/>
                  <a:pt x="1901495" y="1014127"/>
                </a:cubicBezTo>
                <a:cubicBezTo>
                  <a:pt x="1897408" y="1014870"/>
                  <a:pt x="1892393" y="1015613"/>
                  <a:pt x="1886451" y="1016356"/>
                </a:cubicBezTo>
                <a:cubicBezTo>
                  <a:pt x="1880506" y="1017099"/>
                  <a:pt x="1874378" y="1017656"/>
                  <a:pt x="1868062" y="1018027"/>
                </a:cubicBezTo>
                <a:cubicBezTo>
                  <a:pt x="1861747" y="1018399"/>
                  <a:pt x="1855246" y="1018584"/>
                  <a:pt x="1848559" y="1018584"/>
                </a:cubicBezTo>
                <a:cubicBezTo>
                  <a:pt x="1841873" y="1018584"/>
                  <a:pt x="1835372" y="1018399"/>
                  <a:pt x="1829058" y="1018027"/>
                </a:cubicBezTo>
                <a:cubicBezTo>
                  <a:pt x="1822742" y="1017656"/>
                  <a:pt x="1816612" y="1017099"/>
                  <a:pt x="1810669" y="1016356"/>
                </a:cubicBezTo>
                <a:cubicBezTo>
                  <a:pt x="1805469" y="1015613"/>
                  <a:pt x="1800825" y="1014684"/>
                  <a:pt x="1796739" y="1013569"/>
                </a:cubicBezTo>
                <a:cubicBezTo>
                  <a:pt x="1792652" y="1012455"/>
                  <a:pt x="1789866" y="1011155"/>
                  <a:pt x="1788380" y="1009669"/>
                </a:cubicBezTo>
                <a:cubicBezTo>
                  <a:pt x="1787637" y="1005954"/>
                  <a:pt x="1786895" y="1001682"/>
                  <a:pt x="1786151" y="996853"/>
                </a:cubicBezTo>
                <a:cubicBezTo>
                  <a:pt x="1785409" y="992024"/>
                  <a:pt x="1784666" y="986638"/>
                  <a:pt x="1783923" y="980694"/>
                </a:cubicBezTo>
                <a:cubicBezTo>
                  <a:pt x="1783181" y="973265"/>
                  <a:pt x="1782623" y="966392"/>
                  <a:pt x="1782251" y="960077"/>
                </a:cubicBezTo>
                <a:cubicBezTo>
                  <a:pt x="1781880" y="953762"/>
                  <a:pt x="1781695" y="946890"/>
                  <a:pt x="1781695" y="939460"/>
                </a:cubicBezTo>
                <a:lnTo>
                  <a:pt x="1781695" y="886684"/>
                </a:lnTo>
                <a:lnTo>
                  <a:pt x="1796181" y="881510"/>
                </a:lnTo>
                <a:cubicBezTo>
                  <a:pt x="1802868" y="879281"/>
                  <a:pt x="1811040" y="878167"/>
                  <a:pt x="1820699" y="878167"/>
                </a:cubicBezTo>
                <a:cubicBezTo>
                  <a:pt x="1825900" y="877424"/>
                  <a:pt x="1831194" y="877053"/>
                  <a:pt x="1836580" y="877053"/>
                </a:cubicBezTo>
                <a:close/>
                <a:moveTo>
                  <a:pt x="3553782" y="726605"/>
                </a:moveTo>
                <a:lnTo>
                  <a:pt x="3554628" y="727967"/>
                </a:lnTo>
                <a:lnTo>
                  <a:pt x="3554896" y="728834"/>
                </a:lnTo>
                <a:close/>
                <a:moveTo>
                  <a:pt x="1875306" y="610705"/>
                </a:moveTo>
                <a:cubicBezTo>
                  <a:pt x="1870105" y="610705"/>
                  <a:pt x="1861189" y="611819"/>
                  <a:pt x="1848559" y="614048"/>
                </a:cubicBezTo>
                <a:cubicBezTo>
                  <a:pt x="1847817" y="622964"/>
                  <a:pt x="1848559" y="635222"/>
                  <a:pt x="1850788" y="650824"/>
                </a:cubicBezTo>
                <a:cubicBezTo>
                  <a:pt x="1852274" y="658254"/>
                  <a:pt x="1853389" y="665312"/>
                  <a:pt x="1854131" y="671998"/>
                </a:cubicBezTo>
                <a:cubicBezTo>
                  <a:pt x="1854875" y="678685"/>
                  <a:pt x="1855989" y="685371"/>
                  <a:pt x="1857475" y="692058"/>
                </a:cubicBezTo>
                <a:cubicBezTo>
                  <a:pt x="1859704" y="705431"/>
                  <a:pt x="1861932" y="716575"/>
                  <a:pt x="1864161" y="725491"/>
                </a:cubicBezTo>
                <a:cubicBezTo>
                  <a:pt x="1866391" y="734406"/>
                  <a:pt x="1868248" y="738864"/>
                  <a:pt x="1869734" y="738864"/>
                </a:cubicBezTo>
                <a:lnTo>
                  <a:pt x="1866391" y="741093"/>
                </a:lnTo>
                <a:cubicBezTo>
                  <a:pt x="1872334" y="739607"/>
                  <a:pt x="1876421" y="738492"/>
                  <a:pt x="1878649" y="737749"/>
                </a:cubicBezTo>
                <a:cubicBezTo>
                  <a:pt x="1886822" y="736263"/>
                  <a:pt x="1893508" y="734035"/>
                  <a:pt x="1898709" y="731063"/>
                </a:cubicBezTo>
                <a:lnTo>
                  <a:pt x="1888679" y="612934"/>
                </a:lnTo>
                <a:cubicBezTo>
                  <a:pt x="1884221" y="611448"/>
                  <a:pt x="1879764" y="610705"/>
                  <a:pt x="1875306" y="610705"/>
                </a:cubicBezTo>
                <a:close/>
                <a:moveTo>
                  <a:pt x="3184183" y="463601"/>
                </a:moveTo>
                <a:cubicBezTo>
                  <a:pt x="3176754" y="465087"/>
                  <a:pt x="3172669" y="466201"/>
                  <a:pt x="3171925" y="466944"/>
                </a:cubicBezTo>
                <a:cubicBezTo>
                  <a:pt x="3170439" y="472888"/>
                  <a:pt x="3168953" y="482175"/>
                  <a:pt x="3167468" y="494805"/>
                </a:cubicBezTo>
                <a:cubicBezTo>
                  <a:pt x="3166724" y="500748"/>
                  <a:pt x="3166353" y="506506"/>
                  <a:pt x="3166353" y="512078"/>
                </a:cubicBezTo>
                <a:cubicBezTo>
                  <a:pt x="3166353" y="517650"/>
                  <a:pt x="3166353" y="523408"/>
                  <a:pt x="3166353" y="529352"/>
                </a:cubicBezTo>
                <a:cubicBezTo>
                  <a:pt x="3166353" y="547926"/>
                  <a:pt x="3167468" y="567242"/>
                  <a:pt x="3169696" y="587302"/>
                </a:cubicBezTo>
                <a:cubicBezTo>
                  <a:pt x="3171183" y="597703"/>
                  <a:pt x="3172297" y="607362"/>
                  <a:pt x="3173040" y="616277"/>
                </a:cubicBezTo>
                <a:cubicBezTo>
                  <a:pt x="3173782" y="625192"/>
                  <a:pt x="3174897" y="633736"/>
                  <a:pt x="3176383" y="641909"/>
                </a:cubicBezTo>
                <a:cubicBezTo>
                  <a:pt x="3177869" y="650081"/>
                  <a:pt x="3179354" y="657511"/>
                  <a:pt x="3180840" y="664197"/>
                </a:cubicBezTo>
                <a:cubicBezTo>
                  <a:pt x="3182326" y="670884"/>
                  <a:pt x="3183812" y="677199"/>
                  <a:pt x="3185298" y="683143"/>
                </a:cubicBezTo>
                <a:cubicBezTo>
                  <a:pt x="3188085" y="692058"/>
                  <a:pt x="3190244" y="697839"/>
                  <a:pt x="3191776" y="700486"/>
                </a:cubicBezTo>
                <a:lnTo>
                  <a:pt x="3192229" y="701034"/>
                </a:lnTo>
                <a:lnTo>
                  <a:pt x="3205358" y="704317"/>
                </a:lnTo>
                <a:cubicBezTo>
                  <a:pt x="3210558" y="704317"/>
                  <a:pt x="3216131" y="702459"/>
                  <a:pt x="3222075" y="698745"/>
                </a:cubicBezTo>
                <a:cubicBezTo>
                  <a:pt x="3220588" y="679428"/>
                  <a:pt x="3219102" y="660297"/>
                  <a:pt x="3217616" y="641351"/>
                </a:cubicBezTo>
                <a:cubicBezTo>
                  <a:pt x="3216131" y="622406"/>
                  <a:pt x="3214645" y="604018"/>
                  <a:pt x="3213160" y="586188"/>
                </a:cubicBezTo>
                <a:cubicBezTo>
                  <a:pt x="3211672" y="568357"/>
                  <a:pt x="3210373" y="549411"/>
                  <a:pt x="3209258" y="529352"/>
                </a:cubicBezTo>
                <a:cubicBezTo>
                  <a:pt x="3208144" y="509292"/>
                  <a:pt x="3206844" y="488118"/>
                  <a:pt x="3205358" y="465830"/>
                </a:cubicBezTo>
                <a:cubicBezTo>
                  <a:pt x="3197185" y="463601"/>
                  <a:pt x="3190127" y="462858"/>
                  <a:pt x="3184183" y="463601"/>
                </a:cubicBezTo>
                <a:close/>
                <a:moveTo>
                  <a:pt x="10610340" y="455800"/>
                </a:moveTo>
                <a:cubicBezTo>
                  <a:pt x="10602911" y="457286"/>
                  <a:pt x="10598825" y="458400"/>
                  <a:pt x="10598082" y="459143"/>
                </a:cubicBezTo>
                <a:cubicBezTo>
                  <a:pt x="10596596" y="465087"/>
                  <a:pt x="10595110" y="474374"/>
                  <a:pt x="10593624" y="487004"/>
                </a:cubicBezTo>
                <a:cubicBezTo>
                  <a:pt x="10592881" y="492947"/>
                  <a:pt x="10592510" y="498705"/>
                  <a:pt x="10592510" y="504277"/>
                </a:cubicBezTo>
                <a:cubicBezTo>
                  <a:pt x="10592510" y="509849"/>
                  <a:pt x="10592510" y="515607"/>
                  <a:pt x="10592510" y="521551"/>
                </a:cubicBezTo>
                <a:cubicBezTo>
                  <a:pt x="10592510" y="540125"/>
                  <a:pt x="10593624" y="559441"/>
                  <a:pt x="10595853" y="579501"/>
                </a:cubicBezTo>
                <a:cubicBezTo>
                  <a:pt x="10597339" y="589902"/>
                  <a:pt x="10598453" y="599561"/>
                  <a:pt x="10599197" y="608476"/>
                </a:cubicBezTo>
                <a:cubicBezTo>
                  <a:pt x="10599939" y="617391"/>
                  <a:pt x="10601053" y="625935"/>
                  <a:pt x="10602540" y="634108"/>
                </a:cubicBezTo>
                <a:cubicBezTo>
                  <a:pt x="10602540" y="636337"/>
                  <a:pt x="10603097" y="640423"/>
                  <a:pt x="10604212" y="646366"/>
                </a:cubicBezTo>
                <a:cubicBezTo>
                  <a:pt x="10605326" y="652310"/>
                  <a:pt x="10606812" y="658811"/>
                  <a:pt x="10608670" y="665869"/>
                </a:cubicBezTo>
                <a:cubicBezTo>
                  <a:pt x="10610525" y="672927"/>
                  <a:pt x="10612383" y="679242"/>
                  <a:pt x="10614241" y="684814"/>
                </a:cubicBezTo>
                <a:cubicBezTo>
                  <a:pt x="10615169" y="687600"/>
                  <a:pt x="10616052" y="689783"/>
                  <a:pt x="10616888" y="691361"/>
                </a:cubicBezTo>
                <a:lnTo>
                  <a:pt x="10618407" y="693239"/>
                </a:lnTo>
                <a:lnTo>
                  <a:pt x="10631515" y="696516"/>
                </a:lnTo>
                <a:cubicBezTo>
                  <a:pt x="10636714" y="696516"/>
                  <a:pt x="10642287" y="694658"/>
                  <a:pt x="10648231" y="690944"/>
                </a:cubicBezTo>
                <a:cubicBezTo>
                  <a:pt x="10646744" y="671627"/>
                  <a:pt x="10645259" y="652496"/>
                  <a:pt x="10643773" y="633551"/>
                </a:cubicBezTo>
                <a:cubicBezTo>
                  <a:pt x="10642287" y="614605"/>
                  <a:pt x="10640801" y="596217"/>
                  <a:pt x="10639315" y="578387"/>
                </a:cubicBezTo>
                <a:cubicBezTo>
                  <a:pt x="10637829" y="560556"/>
                  <a:pt x="10636530" y="541610"/>
                  <a:pt x="10635416" y="521551"/>
                </a:cubicBezTo>
                <a:cubicBezTo>
                  <a:pt x="10634301" y="501491"/>
                  <a:pt x="10633001" y="480317"/>
                  <a:pt x="10631515" y="458029"/>
                </a:cubicBezTo>
                <a:cubicBezTo>
                  <a:pt x="10623342" y="455800"/>
                  <a:pt x="10616284" y="455057"/>
                  <a:pt x="10610340" y="455800"/>
                </a:cubicBezTo>
                <a:close/>
                <a:moveTo>
                  <a:pt x="8429114" y="455800"/>
                </a:moveTo>
                <a:cubicBezTo>
                  <a:pt x="8421685" y="457286"/>
                  <a:pt x="8417599" y="458400"/>
                  <a:pt x="8416856" y="459143"/>
                </a:cubicBezTo>
                <a:cubicBezTo>
                  <a:pt x="8415370" y="465087"/>
                  <a:pt x="8413884" y="474374"/>
                  <a:pt x="8412398" y="487004"/>
                </a:cubicBezTo>
                <a:cubicBezTo>
                  <a:pt x="8411655" y="492947"/>
                  <a:pt x="8411283" y="498705"/>
                  <a:pt x="8411283" y="504277"/>
                </a:cubicBezTo>
                <a:cubicBezTo>
                  <a:pt x="8411283" y="509849"/>
                  <a:pt x="8411283" y="515607"/>
                  <a:pt x="8411283" y="521551"/>
                </a:cubicBezTo>
                <a:cubicBezTo>
                  <a:pt x="8411283" y="540125"/>
                  <a:pt x="8412398" y="559441"/>
                  <a:pt x="8414627" y="579501"/>
                </a:cubicBezTo>
                <a:cubicBezTo>
                  <a:pt x="8416113" y="589902"/>
                  <a:pt x="8417227" y="599561"/>
                  <a:pt x="8417970" y="608476"/>
                </a:cubicBezTo>
                <a:cubicBezTo>
                  <a:pt x="8418714" y="617391"/>
                  <a:pt x="8419828" y="625935"/>
                  <a:pt x="8421314" y="634108"/>
                </a:cubicBezTo>
                <a:cubicBezTo>
                  <a:pt x="8421314" y="636337"/>
                  <a:pt x="8421871" y="640423"/>
                  <a:pt x="8422985" y="646366"/>
                </a:cubicBezTo>
                <a:cubicBezTo>
                  <a:pt x="8424099" y="652310"/>
                  <a:pt x="8425585" y="658811"/>
                  <a:pt x="8427443" y="665869"/>
                </a:cubicBezTo>
                <a:cubicBezTo>
                  <a:pt x="8429300" y="672927"/>
                  <a:pt x="8431158" y="679242"/>
                  <a:pt x="8433015" y="684814"/>
                </a:cubicBezTo>
                <a:cubicBezTo>
                  <a:pt x="8433944" y="687600"/>
                  <a:pt x="8434826" y="689783"/>
                  <a:pt x="8435662" y="691361"/>
                </a:cubicBezTo>
                <a:lnTo>
                  <a:pt x="8437182" y="693239"/>
                </a:lnTo>
                <a:lnTo>
                  <a:pt x="8450289" y="696516"/>
                </a:lnTo>
                <a:cubicBezTo>
                  <a:pt x="8455489" y="696516"/>
                  <a:pt x="8461062" y="694658"/>
                  <a:pt x="8467005" y="690944"/>
                </a:cubicBezTo>
                <a:cubicBezTo>
                  <a:pt x="8465520" y="671627"/>
                  <a:pt x="8464033" y="652496"/>
                  <a:pt x="8462547" y="633551"/>
                </a:cubicBezTo>
                <a:cubicBezTo>
                  <a:pt x="8461062" y="614605"/>
                  <a:pt x="8459576" y="596217"/>
                  <a:pt x="8458089" y="578387"/>
                </a:cubicBezTo>
                <a:cubicBezTo>
                  <a:pt x="8456604" y="560556"/>
                  <a:pt x="8455303" y="541610"/>
                  <a:pt x="8454189" y="521551"/>
                </a:cubicBezTo>
                <a:cubicBezTo>
                  <a:pt x="8453074" y="501491"/>
                  <a:pt x="8451775" y="480317"/>
                  <a:pt x="8450289" y="458029"/>
                </a:cubicBezTo>
                <a:cubicBezTo>
                  <a:pt x="8442116" y="455800"/>
                  <a:pt x="8435058" y="455057"/>
                  <a:pt x="8429114" y="455800"/>
                </a:cubicBezTo>
                <a:close/>
                <a:moveTo>
                  <a:pt x="5009640" y="455800"/>
                </a:moveTo>
                <a:cubicBezTo>
                  <a:pt x="5002210" y="457286"/>
                  <a:pt x="4998125" y="458400"/>
                  <a:pt x="4997381" y="459143"/>
                </a:cubicBezTo>
                <a:cubicBezTo>
                  <a:pt x="4995895" y="465087"/>
                  <a:pt x="4994409" y="474374"/>
                  <a:pt x="4992923" y="487004"/>
                </a:cubicBezTo>
                <a:cubicBezTo>
                  <a:pt x="4992181" y="492947"/>
                  <a:pt x="4991809" y="498705"/>
                  <a:pt x="4991809" y="504277"/>
                </a:cubicBezTo>
                <a:cubicBezTo>
                  <a:pt x="4991809" y="509849"/>
                  <a:pt x="4991809" y="515607"/>
                  <a:pt x="4991809" y="521551"/>
                </a:cubicBezTo>
                <a:cubicBezTo>
                  <a:pt x="4991809" y="540125"/>
                  <a:pt x="4992923" y="559441"/>
                  <a:pt x="4995153" y="579501"/>
                </a:cubicBezTo>
                <a:cubicBezTo>
                  <a:pt x="4996639" y="589902"/>
                  <a:pt x="4997753" y="599561"/>
                  <a:pt x="4998495" y="608476"/>
                </a:cubicBezTo>
                <a:cubicBezTo>
                  <a:pt x="4999239" y="617391"/>
                  <a:pt x="5000353" y="625935"/>
                  <a:pt x="5001839" y="634108"/>
                </a:cubicBezTo>
                <a:cubicBezTo>
                  <a:pt x="5001839" y="636337"/>
                  <a:pt x="5002396" y="640423"/>
                  <a:pt x="5003511" y="646366"/>
                </a:cubicBezTo>
                <a:cubicBezTo>
                  <a:pt x="5004625" y="652310"/>
                  <a:pt x="5006111" y="658811"/>
                  <a:pt x="5007969" y="665869"/>
                </a:cubicBezTo>
                <a:cubicBezTo>
                  <a:pt x="5009826" y="672927"/>
                  <a:pt x="5011683" y="679242"/>
                  <a:pt x="5013540" y="684814"/>
                </a:cubicBezTo>
                <a:cubicBezTo>
                  <a:pt x="5014469" y="687600"/>
                  <a:pt x="5015351" y="689783"/>
                  <a:pt x="5016187" y="691361"/>
                </a:cubicBezTo>
                <a:lnTo>
                  <a:pt x="5017707" y="693239"/>
                </a:lnTo>
                <a:lnTo>
                  <a:pt x="5030814" y="696516"/>
                </a:lnTo>
                <a:cubicBezTo>
                  <a:pt x="5036015" y="696516"/>
                  <a:pt x="5041587" y="694658"/>
                  <a:pt x="5047530" y="690944"/>
                </a:cubicBezTo>
                <a:cubicBezTo>
                  <a:pt x="5046045" y="671627"/>
                  <a:pt x="5044559" y="652496"/>
                  <a:pt x="5043073" y="633551"/>
                </a:cubicBezTo>
                <a:cubicBezTo>
                  <a:pt x="5041587" y="614605"/>
                  <a:pt x="5040101" y="596217"/>
                  <a:pt x="5038615" y="578387"/>
                </a:cubicBezTo>
                <a:cubicBezTo>
                  <a:pt x="5037129" y="560556"/>
                  <a:pt x="5035829" y="541610"/>
                  <a:pt x="5034715" y="521551"/>
                </a:cubicBezTo>
                <a:cubicBezTo>
                  <a:pt x="5033600" y="501491"/>
                  <a:pt x="5032300" y="480317"/>
                  <a:pt x="5030814" y="458029"/>
                </a:cubicBezTo>
                <a:cubicBezTo>
                  <a:pt x="5022642" y="455800"/>
                  <a:pt x="5015583" y="455057"/>
                  <a:pt x="5009640" y="455800"/>
                </a:cubicBezTo>
                <a:close/>
                <a:moveTo>
                  <a:pt x="7192589" y="426825"/>
                </a:moveTo>
                <a:cubicBezTo>
                  <a:pt x="7188131" y="426825"/>
                  <a:pt x="7184417" y="427196"/>
                  <a:pt x="7181445" y="427939"/>
                </a:cubicBezTo>
                <a:lnTo>
                  <a:pt x="7176987" y="430168"/>
                </a:lnTo>
                <a:lnTo>
                  <a:pt x="7176360" y="431840"/>
                </a:lnTo>
                <a:cubicBezTo>
                  <a:pt x="7175663" y="434626"/>
                  <a:pt x="7174757" y="440755"/>
                  <a:pt x="7173643" y="450228"/>
                </a:cubicBezTo>
                <a:cubicBezTo>
                  <a:pt x="7172157" y="463601"/>
                  <a:pt x="7171043" y="478460"/>
                  <a:pt x="7170300" y="494805"/>
                </a:cubicBezTo>
                <a:cubicBezTo>
                  <a:pt x="7169557" y="503720"/>
                  <a:pt x="7169186" y="513007"/>
                  <a:pt x="7169186" y="522665"/>
                </a:cubicBezTo>
                <a:cubicBezTo>
                  <a:pt x="7169186" y="532324"/>
                  <a:pt x="7169186" y="542353"/>
                  <a:pt x="7169186" y="552755"/>
                </a:cubicBezTo>
                <a:cubicBezTo>
                  <a:pt x="7169186" y="563156"/>
                  <a:pt x="7169186" y="573372"/>
                  <a:pt x="7169186" y="583402"/>
                </a:cubicBezTo>
                <a:cubicBezTo>
                  <a:pt x="7169186" y="593431"/>
                  <a:pt x="7169557" y="603647"/>
                  <a:pt x="7170300" y="614048"/>
                </a:cubicBezTo>
                <a:cubicBezTo>
                  <a:pt x="7171787" y="634108"/>
                  <a:pt x="7172901" y="651939"/>
                  <a:pt x="7173643" y="667541"/>
                </a:cubicBezTo>
                <a:cubicBezTo>
                  <a:pt x="7174386" y="681657"/>
                  <a:pt x="7176243" y="692801"/>
                  <a:pt x="7179215" y="700973"/>
                </a:cubicBezTo>
                <a:cubicBezTo>
                  <a:pt x="7187389" y="706174"/>
                  <a:pt x="7195189" y="706174"/>
                  <a:pt x="7202618" y="700973"/>
                </a:cubicBezTo>
                <a:cubicBezTo>
                  <a:pt x="7204105" y="699487"/>
                  <a:pt x="7205219" y="692429"/>
                  <a:pt x="7205961" y="679799"/>
                </a:cubicBezTo>
                <a:cubicBezTo>
                  <a:pt x="7207447" y="666426"/>
                  <a:pt x="7208562" y="649710"/>
                  <a:pt x="7209305" y="629650"/>
                </a:cubicBezTo>
                <a:cubicBezTo>
                  <a:pt x="7210791" y="609591"/>
                  <a:pt x="7211905" y="588416"/>
                  <a:pt x="7212649" y="566128"/>
                </a:cubicBezTo>
                <a:cubicBezTo>
                  <a:pt x="7213391" y="554984"/>
                  <a:pt x="7213763" y="544211"/>
                  <a:pt x="7213763" y="533810"/>
                </a:cubicBezTo>
                <a:cubicBezTo>
                  <a:pt x="7213763" y="523408"/>
                  <a:pt x="7213763" y="513007"/>
                  <a:pt x="7213763" y="502606"/>
                </a:cubicBezTo>
                <a:cubicBezTo>
                  <a:pt x="7213763" y="492204"/>
                  <a:pt x="7213763" y="482918"/>
                  <a:pt x="7213763" y="474745"/>
                </a:cubicBezTo>
                <a:cubicBezTo>
                  <a:pt x="7213763" y="466573"/>
                  <a:pt x="7213391" y="459143"/>
                  <a:pt x="7212649" y="452456"/>
                </a:cubicBezTo>
                <a:cubicBezTo>
                  <a:pt x="7211163" y="438340"/>
                  <a:pt x="7210049" y="430911"/>
                  <a:pt x="7209305" y="430168"/>
                </a:cubicBezTo>
                <a:cubicBezTo>
                  <a:pt x="7207076" y="427939"/>
                  <a:pt x="7201503" y="426825"/>
                  <a:pt x="7192589" y="426825"/>
                </a:cubicBezTo>
                <a:close/>
                <a:moveTo>
                  <a:pt x="1248990" y="426825"/>
                </a:moveTo>
                <a:lnTo>
                  <a:pt x="1233239" y="430762"/>
                </a:lnTo>
                <a:lnTo>
                  <a:pt x="1233387" y="430168"/>
                </a:lnTo>
                <a:lnTo>
                  <a:pt x="1231158" y="431282"/>
                </a:lnTo>
                <a:lnTo>
                  <a:pt x="1233239" y="430762"/>
                </a:lnTo>
                <a:lnTo>
                  <a:pt x="1231994" y="435740"/>
                </a:lnTo>
                <a:cubicBezTo>
                  <a:pt x="1231437" y="439084"/>
                  <a:pt x="1230787" y="443913"/>
                  <a:pt x="1230045" y="450228"/>
                </a:cubicBezTo>
                <a:cubicBezTo>
                  <a:pt x="1228559" y="467316"/>
                  <a:pt x="1227444" y="484403"/>
                  <a:pt x="1226701" y="501491"/>
                </a:cubicBezTo>
                <a:cubicBezTo>
                  <a:pt x="1225958" y="518579"/>
                  <a:pt x="1225587" y="535667"/>
                  <a:pt x="1225587" y="552755"/>
                </a:cubicBezTo>
                <a:cubicBezTo>
                  <a:pt x="1225587" y="572071"/>
                  <a:pt x="1225958" y="591203"/>
                  <a:pt x="1226701" y="610148"/>
                </a:cubicBezTo>
                <a:cubicBezTo>
                  <a:pt x="1227444" y="629093"/>
                  <a:pt x="1228559" y="648224"/>
                  <a:pt x="1230045" y="667541"/>
                </a:cubicBezTo>
                <a:cubicBezTo>
                  <a:pt x="1230787" y="681657"/>
                  <a:pt x="1232644" y="692801"/>
                  <a:pt x="1235616" y="700973"/>
                </a:cubicBezTo>
                <a:cubicBezTo>
                  <a:pt x="1243788" y="706174"/>
                  <a:pt x="1251590" y="706174"/>
                  <a:pt x="1259020" y="700973"/>
                </a:cubicBezTo>
                <a:cubicBezTo>
                  <a:pt x="1260505" y="699487"/>
                  <a:pt x="1261619" y="692429"/>
                  <a:pt x="1262363" y="679799"/>
                </a:cubicBezTo>
                <a:cubicBezTo>
                  <a:pt x="1263849" y="666426"/>
                  <a:pt x="1264963" y="649710"/>
                  <a:pt x="1265706" y="629650"/>
                </a:cubicBezTo>
                <a:cubicBezTo>
                  <a:pt x="1267192" y="608105"/>
                  <a:pt x="1268306" y="586931"/>
                  <a:pt x="1269049" y="566128"/>
                </a:cubicBezTo>
                <a:cubicBezTo>
                  <a:pt x="1269792" y="545325"/>
                  <a:pt x="1270163" y="524151"/>
                  <a:pt x="1270163" y="502606"/>
                </a:cubicBezTo>
                <a:cubicBezTo>
                  <a:pt x="1270163" y="500377"/>
                  <a:pt x="1270163" y="495733"/>
                  <a:pt x="1270163" y="488675"/>
                </a:cubicBezTo>
                <a:cubicBezTo>
                  <a:pt x="1270163" y="481617"/>
                  <a:pt x="1269977" y="473816"/>
                  <a:pt x="1269606" y="465272"/>
                </a:cubicBezTo>
                <a:cubicBezTo>
                  <a:pt x="1269235" y="456728"/>
                  <a:pt x="1268864" y="448927"/>
                  <a:pt x="1268492" y="441869"/>
                </a:cubicBezTo>
                <a:cubicBezTo>
                  <a:pt x="1268120" y="434811"/>
                  <a:pt x="1267192" y="430911"/>
                  <a:pt x="1265706" y="430168"/>
                </a:cubicBezTo>
                <a:cubicBezTo>
                  <a:pt x="1263477" y="427939"/>
                  <a:pt x="1257905" y="426825"/>
                  <a:pt x="1248990" y="426825"/>
                </a:cubicBezTo>
                <a:close/>
                <a:moveTo>
                  <a:pt x="3805642" y="424596"/>
                </a:moveTo>
                <a:cubicBezTo>
                  <a:pt x="3801184" y="424596"/>
                  <a:pt x="3797470" y="424967"/>
                  <a:pt x="3794498" y="425710"/>
                </a:cubicBezTo>
                <a:lnTo>
                  <a:pt x="3790040" y="427939"/>
                </a:lnTo>
                <a:cubicBezTo>
                  <a:pt x="3789297" y="428682"/>
                  <a:pt x="3788183" y="435369"/>
                  <a:pt x="3786697" y="447999"/>
                </a:cubicBezTo>
                <a:cubicBezTo>
                  <a:pt x="3785211" y="461372"/>
                  <a:pt x="3784097" y="476231"/>
                  <a:pt x="3783353" y="492576"/>
                </a:cubicBezTo>
                <a:cubicBezTo>
                  <a:pt x="3782611" y="501491"/>
                  <a:pt x="3782239" y="510778"/>
                  <a:pt x="3782239" y="520436"/>
                </a:cubicBezTo>
                <a:cubicBezTo>
                  <a:pt x="3782239" y="530095"/>
                  <a:pt x="3782239" y="540125"/>
                  <a:pt x="3782239" y="550526"/>
                </a:cubicBezTo>
                <a:cubicBezTo>
                  <a:pt x="3782239" y="560927"/>
                  <a:pt x="3782239" y="571143"/>
                  <a:pt x="3782239" y="581173"/>
                </a:cubicBezTo>
                <a:cubicBezTo>
                  <a:pt x="3782239" y="591203"/>
                  <a:pt x="3782611" y="601418"/>
                  <a:pt x="3783353" y="611819"/>
                </a:cubicBezTo>
                <a:cubicBezTo>
                  <a:pt x="3784839" y="631879"/>
                  <a:pt x="3785954" y="649710"/>
                  <a:pt x="3786697" y="665312"/>
                </a:cubicBezTo>
                <a:cubicBezTo>
                  <a:pt x="3787440" y="679428"/>
                  <a:pt x="3789298" y="690572"/>
                  <a:pt x="3792269" y="698745"/>
                </a:cubicBezTo>
                <a:cubicBezTo>
                  <a:pt x="3800441" y="703945"/>
                  <a:pt x="3808243" y="703945"/>
                  <a:pt x="3815672" y="698745"/>
                </a:cubicBezTo>
                <a:cubicBezTo>
                  <a:pt x="3817158" y="697259"/>
                  <a:pt x="3818272" y="690201"/>
                  <a:pt x="3819015" y="677570"/>
                </a:cubicBezTo>
                <a:cubicBezTo>
                  <a:pt x="3820501" y="664197"/>
                  <a:pt x="3821616" y="647481"/>
                  <a:pt x="3822359" y="627421"/>
                </a:cubicBezTo>
                <a:cubicBezTo>
                  <a:pt x="3823844" y="607362"/>
                  <a:pt x="3824959" y="586188"/>
                  <a:pt x="3825702" y="563899"/>
                </a:cubicBezTo>
                <a:cubicBezTo>
                  <a:pt x="3826445" y="552755"/>
                  <a:pt x="3826816" y="541982"/>
                  <a:pt x="3826816" y="531581"/>
                </a:cubicBezTo>
                <a:cubicBezTo>
                  <a:pt x="3826816" y="521179"/>
                  <a:pt x="3826816" y="510778"/>
                  <a:pt x="3826816" y="500377"/>
                </a:cubicBezTo>
                <a:cubicBezTo>
                  <a:pt x="3826816" y="489976"/>
                  <a:pt x="3826816" y="480689"/>
                  <a:pt x="3826816" y="472516"/>
                </a:cubicBezTo>
                <a:cubicBezTo>
                  <a:pt x="3826816" y="464344"/>
                  <a:pt x="3826445" y="456914"/>
                  <a:pt x="3825702" y="450228"/>
                </a:cubicBezTo>
                <a:cubicBezTo>
                  <a:pt x="3824216" y="436112"/>
                  <a:pt x="3823101" y="428682"/>
                  <a:pt x="3822359" y="427939"/>
                </a:cubicBezTo>
                <a:cubicBezTo>
                  <a:pt x="3820130" y="425710"/>
                  <a:pt x="3814558" y="424596"/>
                  <a:pt x="3805642" y="424596"/>
                </a:cubicBezTo>
                <a:close/>
                <a:moveTo>
                  <a:pt x="1583326" y="298666"/>
                </a:moveTo>
                <a:lnTo>
                  <a:pt x="1582666" y="303010"/>
                </a:lnTo>
                <a:lnTo>
                  <a:pt x="1582212" y="303124"/>
                </a:lnTo>
                <a:close/>
                <a:moveTo>
                  <a:pt x="2175600" y="280835"/>
                </a:moveTo>
                <a:cubicBezTo>
                  <a:pt x="2174858" y="281578"/>
                  <a:pt x="2173743" y="283807"/>
                  <a:pt x="2172257" y="287522"/>
                </a:cubicBezTo>
                <a:cubicBezTo>
                  <a:pt x="2170771" y="287522"/>
                  <a:pt x="2169285" y="287707"/>
                  <a:pt x="2167799" y="288079"/>
                </a:cubicBezTo>
                <a:cubicBezTo>
                  <a:pt x="2166314" y="288450"/>
                  <a:pt x="2164828" y="288636"/>
                  <a:pt x="2163342" y="288636"/>
                </a:cubicBezTo>
                <a:close/>
                <a:moveTo>
                  <a:pt x="1821813" y="268576"/>
                </a:moveTo>
                <a:cubicBezTo>
                  <a:pt x="1845587" y="268576"/>
                  <a:pt x="1869920" y="269877"/>
                  <a:pt x="1894809" y="272477"/>
                </a:cubicBezTo>
                <a:cubicBezTo>
                  <a:pt x="1919697" y="275077"/>
                  <a:pt x="1945143" y="278978"/>
                  <a:pt x="1971147" y="284178"/>
                </a:cubicBezTo>
                <a:cubicBezTo>
                  <a:pt x="2022410" y="293837"/>
                  <a:pt x="2071445" y="312782"/>
                  <a:pt x="2118251" y="341014"/>
                </a:cubicBezTo>
                <a:cubicBezTo>
                  <a:pt x="2121965" y="343986"/>
                  <a:pt x="2124194" y="354016"/>
                  <a:pt x="2124937" y="371103"/>
                </a:cubicBezTo>
                <a:cubicBezTo>
                  <a:pt x="2125680" y="379276"/>
                  <a:pt x="2126237" y="388749"/>
                  <a:pt x="2126608" y="399521"/>
                </a:cubicBezTo>
                <a:cubicBezTo>
                  <a:pt x="2126980" y="410294"/>
                  <a:pt x="2127166" y="421996"/>
                  <a:pt x="2127166" y="434626"/>
                </a:cubicBezTo>
                <a:cubicBezTo>
                  <a:pt x="2127166" y="445027"/>
                  <a:pt x="2127166" y="456171"/>
                  <a:pt x="2127166" y="468059"/>
                </a:cubicBezTo>
                <a:cubicBezTo>
                  <a:pt x="2127166" y="479946"/>
                  <a:pt x="2126795" y="492204"/>
                  <a:pt x="2126051" y="504835"/>
                </a:cubicBezTo>
                <a:cubicBezTo>
                  <a:pt x="2125309" y="517465"/>
                  <a:pt x="2124752" y="530281"/>
                  <a:pt x="2124379" y="543282"/>
                </a:cubicBezTo>
                <a:cubicBezTo>
                  <a:pt x="2124008" y="556284"/>
                  <a:pt x="2123452" y="569471"/>
                  <a:pt x="2122708" y="582844"/>
                </a:cubicBezTo>
                <a:cubicBezTo>
                  <a:pt x="2121965" y="596217"/>
                  <a:pt x="2121409" y="609219"/>
                  <a:pt x="2121036" y="621849"/>
                </a:cubicBezTo>
                <a:cubicBezTo>
                  <a:pt x="2120665" y="634479"/>
                  <a:pt x="2119737" y="647109"/>
                  <a:pt x="2118251" y="659740"/>
                </a:cubicBezTo>
                <a:cubicBezTo>
                  <a:pt x="2116021" y="684257"/>
                  <a:pt x="2113793" y="706545"/>
                  <a:pt x="2111564" y="726605"/>
                </a:cubicBezTo>
                <a:cubicBezTo>
                  <a:pt x="2109335" y="746665"/>
                  <a:pt x="2107106" y="763381"/>
                  <a:pt x="2104878" y="776754"/>
                </a:cubicBezTo>
                <a:cubicBezTo>
                  <a:pt x="2103392" y="783441"/>
                  <a:pt x="2102277" y="788827"/>
                  <a:pt x="2101534" y="792913"/>
                </a:cubicBezTo>
                <a:cubicBezTo>
                  <a:pt x="2100791" y="797000"/>
                  <a:pt x="2100048" y="799786"/>
                  <a:pt x="2099306" y="801272"/>
                </a:cubicBezTo>
                <a:cubicBezTo>
                  <a:pt x="2094104" y="810930"/>
                  <a:pt x="2079617" y="819102"/>
                  <a:pt x="2055843" y="825789"/>
                </a:cubicBezTo>
                <a:cubicBezTo>
                  <a:pt x="2032811" y="832475"/>
                  <a:pt x="2007179" y="835819"/>
                  <a:pt x="1978947" y="835819"/>
                </a:cubicBezTo>
                <a:cubicBezTo>
                  <a:pt x="1973746" y="835819"/>
                  <a:pt x="1968732" y="835633"/>
                  <a:pt x="1963902" y="835261"/>
                </a:cubicBezTo>
                <a:cubicBezTo>
                  <a:pt x="1959074" y="834890"/>
                  <a:pt x="1954059" y="834333"/>
                  <a:pt x="1948857" y="833590"/>
                </a:cubicBezTo>
                <a:lnTo>
                  <a:pt x="1918769" y="830247"/>
                </a:lnTo>
                <a:cubicBezTo>
                  <a:pt x="1918025" y="829504"/>
                  <a:pt x="1916539" y="826160"/>
                  <a:pt x="1914310" y="820217"/>
                </a:cubicBezTo>
                <a:cubicBezTo>
                  <a:pt x="1912824" y="817245"/>
                  <a:pt x="1911897" y="814273"/>
                  <a:pt x="1911524" y="811301"/>
                </a:cubicBezTo>
                <a:cubicBezTo>
                  <a:pt x="1911153" y="808330"/>
                  <a:pt x="1910596" y="804986"/>
                  <a:pt x="1909853" y="801272"/>
                </a:cubicBezTo>
                <a:cubicBezTo>
                  <a:pt x="1899451" y="807958"/>
                  <a:pt x="1887936" y="813159"/>
                  <a:pt x="1875306" y="816873"/>
                </a:cubicBezTo>
                <a:cubicBezTo>
                  <a:pt x="1867877" y="819102"/>
                  <a:pt x="1860261" y="821145"/>
                  <a:pt x="1852460" y="823003"/>
                </a:cubicBezTo>
                <a:cubicBezTo>
                  <a:pt x="1844659" y="824860"/>
                  <a:pt x="1836672" y="826532"/>
                  <a:pt x="1828500" y="828018"/>
                </a:cubicBezTo>
                <a:cubicBezTo>
                  <a:pt x="1811412" y="831732"/>
                  <a:pt x="1794324" y="833961"/>
                  <a:pt x="1777236" y="834704"/>
                </a:cubicBezTo>
                <a:cubicBezTo>
                  <a:pt x="1768321" y="835447"/>
                  <a:pt x="1759592" y="836004"/>
                  <a:pt x="1751048" y="836376"/>
                </a:cubicBezTo>
                <a:cubicBezTo>
                  <a:pt x="1742503" y="836747"/>
                  <a:pt x="1734146" y="836933"/>
                  <a:pt x="1725973" y="836933"/>
                </a:cubicBezTo>
                <a:cubicBezTo>
                  <a:pt x="1713342" y="836933"/>
                  <a:pt x="1701828" y="836376"/>
                  <a:pt x="1691425" y="835261"/>
                </a:cubicBezTo>
                <a:cubicBezTo>
                  <a:pt x="1681024" y="834147"/>
                  <a:pt x="1670994" y="832847"/>
                  <a:pt x="1661337" y="831361"/>
                </a:cubicBezTo>
                <a:cubicBezTo>
                  <a:pt x="1642762" y="828389"/>
                  <a:pt x="1630132" y="823931"/>
                  <a:pt x="1623446" y="817988"/>
                </a:cubicBezTo>
                <a:cubicBezTo>
                  <a:pt x="1616017" y="812044"/>
                  <a:pt x="1608959" y="799786"/>
                  <a:pt x="1602271" y="781212"/>
                </a:cubicBezTo>
                <a:cubicBezTo>
                  <a:pt x="1595586" y="763381"/>
                  <a:pt x="1590013" y="743321"/>
                  <a:pt x="1585556" y="721033"/>
                </a:cubicBezTo>
                <a:cubicBezTo>
                  <a:pt x="1581097" y="698745"/>
                  <a:pt x="1577754" y="675713"/>
                  <a:pt x="1575526" y="651939"/>
                </a:cubicBezTo>
                <a:cubicBezTo>
                  <a:pt x="1573296" y="628164"/>
                  <a:pt x="1572182" y="606990"/>
                  <a:pt x="1572182" y="588416"/>
                </a:cubicBezTo>
                <a:cubicBezTo>
                  <a:pt x="1572182" y="571329"/>
                  <a:pt x="1573296" y="558327"/>
                  <a:pt x="1575526" y="549411"/>
                </a:cubicBezTo>
                <a:cubicBezTo>
                  <a:pt x="1600043" y="533810"/>
                  <a:pt x="1629390" y="521922"/>
                  <a:pt x="1663565" y="513750"/>
                </a:cubicBezTo>
                <a:cubicBezTo>
                  <a:pt x="1699227" y="504835"/>
                  <a:pt x="1736003" y="500377"/>
                  <a:pt x="1773893" y="500377"/>
                </a:cubicBezTo>
                <a:cubicBezTo>
                  <a:pt x="1794695" y="500377"/>
                  <a:pt x="1813641" y="501863"/>
                  <a:pt x="1830728" y="504835"/>
                </a:cubicBezTo>
                <a:cubicBezTo>
                  <a:pt x="1851531" y="508549"/>
                  <a:pt x="1869363" y="513378"/>
                  <a:pt x="1884221" y="519322"/>
                </a:cubicBezTo>
                <a:lnTo>
                  <a:pt x="1880878" y="476974"/>
                </a:lnTo>
                <a:cubicBezTo>
                  <a:pt x="1868990" y="471030"/>
                  <a:pt x="1854504" y="466573"/>
                  <a:pt x="1837416" y="463601"/>
                </a:cubicBezTo>
                <a:cubicBezTo>
                  <a:pt x="1818842" y="459886"/>
                  <a:pt x="1798782" y="458029"/>
                  <a:pt x="1777236" y="458029"/>
                </a:cubicBezTo>
                <a:cubicBezTo>
                  <a:pt x="1754948" y="458029"/>
                  <a:pt x="1732660" y="460257"/>
                  <a:pt x="1710371" y="464715"/>
                </a:cubicBezTo>
                <a:cubicBezTo>
                  <a:pt x="1699227" y="466944"/>
                  <a:pt x="1686596" y="470287"/>
                  <a:pt x="1672480" y="474745"/>
                </a:cubicBezTo>
                <a:cubicBezTo>
                  <a:pt x="1658365" y="479203"/>
                  <a:pt x="1642762" y="484403"/>
                  <a:pt x="1625674" y="490347"/>
                </a:cubicBezTo>
                <a:cubicBezTo>
                  <a:pt x="1608586" y="477717"/>
                  <a:pt x="1596328" y="458400"/>
                  <a:pt x="1588899" y="432397"/>
                </a:cubicBezTo>
                <a:cubicBezTo>
                  <a:pt x="1581469" y="407137"/>
                  <a:pt x="1577754" y="380762"/>
                  <a:pt x="1577754" y="353273"/>
                </a:cubicBezTo>
                <a:cubicBezTo>
                  <a:pt x="1577754" y="342871"/>
                  <a:pt x="1578311" y="333213"/>
                  <a:pt x="1579426" y="324298"/>
                </a:cubicBezTo>
                <a:lnTo>
                  <a:pt x="1582666" y="303010"/>
                </a:lnTo>
                <a:lnTo>
                  <a:pt x="1649077" y="286407"/>
                </a:lnTo>
                <a:cubicBezTo>
                  <a:pt x="1659479" y="284178"/>
                  <a:pt x="1670994" y="281950"/>
                  <a:pt x="1683625" y="279721"/>
                </a:cubicBezTo>
                <a:cubicBezTo>
                  <a:pt x="1696255" y="277492"/>
                  <a:pt x="1709999" y="275634"/>
                  <a:pt x="1724858" y="274149"/>
                </a:cubicBezTo>
                <a:cubicBezTo>
                  <a:pt x="1739718" y="272663"/>
                  <a:pt x="1755134" y="271362"/>
                  <a:pt x="1771107" y="270248"/>
                </a:cubicBezTo>
                <a:cubicBezTo>
                  <a:pt x="1787081" y="269134"/>
                  <a:pt x="1803983" y="268576"/>
                  <a:pt x="1821813" y="268576"/>
                </a:cubicBezTo>
                <a:close/>
                <a:moveTo>
                  <a:pt x="1254561" y="266348"/>
                </a:moveTo>
                <a:cubicBezTo>
                  <a:pt x="1275364" y="266348"/>
                  <a:pt x="1299138" y="268019"/>
                  <a:pt x="1325884" y="271362"/>
                </a:cubicBezTo>
                <a:cubicBezTo>
                  <a:pt x="1352631" y="274706"/>
                  <a:pt x="1378635" y="280649"/>
                  <a:pt x="1403894" y="289193"/>
                </a:cubicBezTo>
                <a:cubicBezTo>
                  <a:pt x="1429155" y="297737"/>
                  <a:pt x="1451815" y="309624"/>
                  <a:pt x="1471875" y="324855"/>
                </a:cubicBezTo>
                <a:cubicBezTo>
                  <a:pt x="1491935" y="340085"/>
                  <a:pt x="1505307" y="359588"/>
                  <a:pt x="1511993" y="383362"/>
                </a:cubicBezTo>
                <a:cubicBezTo>
                  <a:pt x="1515708" y="398221"/>
                  <a:pt x="1518123" y="413637"/>
                  <a:pt x="1519237" y="429611"/>
                </a:cubicBezTo>
                <a:cubicBezTo>
                  <a:pt x="1520352" y="445584"/>
                  <a:pt x="1520909" y="461000"/>
                  <a:pt x="1520909" y="475859"/>
                </a:cubicBezTo>
                <a:cubicBezTo>
                  <a:pt x="1520909" y="487747"/>
                  <a:pt x="1520166" y="505949"/>
                  <a:pt x="1518680" y="530466"/>
                </a:cubicBezTo>
                <a:cubicBezTo>
                  <a:pt x="1517194" y="554984"/>
                  <a:pt x="1515151" y="580430"/>
                  <a:pt x="1512551" y="606804"/>
                </a:cubicBezTo>
                <a:cubicBezTo>
                  <a:pt x="1509950" y="633179"/>
                  <a:pt x="1506607" y="658068"/>
                  <a:pt x="1502521" y="681471"/>
                </a:cubicBezTo>
                <a:cubicBezTo>
                  <a:pt x="1498435" y="704874"/>
                  <a:pt x="1493791" y="721776"/>
                  <a:pt x="1488591" y="732177"/>
                </a:cubicBezTo>
                <a:cubicBezTo>
                  <a:pt x="1478189" y="754466"/>
                  <a:pt x="1463888" y="772854"/>
                  <a:pt x="1445685" y="787341"/>
                </a:cubicBezTo>
                <a:cubicBezTo>
                  <a:pt x="1427483" y="801829"/>
                  <a:pt x="1407052" y="813530"/>
                  <a:pt x="1384392" y="822446"/>
                </a:cubicBezTo>
                <a:cubicBezTo>
                  <a:pt x="1361733" y="831361"/>
                  <a:pt x="1338143" y="837676"/>
                  <a:pt x="1313626" y="841391"/>
                </a:cubicBezTo>
                <a:cubicBezTo>
                  <a:pt x="1289109" y="845106"/>
                  <a:pt x="1265706" y="846963"/>
                  <a:pt x="1243418" y="846963"/>
                </a:cubicBezTo>
                <a:cubicBezTo>
                  <a:pt x="1220386" y="846963"/>
                  <a:pt x="1196797" y="844920"/>
                  <a:pt x="1172652" y="840834"/>
                </a:cubicBezTo>
                <a:cubicBezTo>
                  <a:pt x="1148505" y="836747"/>
                  <a:pt x="1125474" y="830247"/>
                  <a:pt x="1103557" y="821331"/>
                </a:cubicBezTo>
                <a:cubicBezTo>
                  <a:pt x="1081640" y="812416"/>
                  <a:pt x="1061395" y="800529"/>
                  <a:pt x="1042821" y="785670"/>
                </a:cubicBezTo>
                <a:cubicBezTo>
                  <a:pt x="1024247" y="770811"/>
                  <a:pt x="1009388" y="752608"/>
                  <a:pt x="998244" y="731063"/>
                </a:cubicBezTo>
                <a:cubicBezTo>
                  <a:pt x="995272" y="722890"/>
                  <a:pt x="991929" y="710632"/>
                  <a:pt x="988214" y="694287"/>
                </a:cubicBezTo>
                <a:cubicBezTo>
                  <a:pt x="982270" y="662340"/>
                  <a:pt x="977255" y="630207"/>
                  <a:pt x="973170" y="597889"/>
                </a:cubicBezTo>
                <a:cubicBezTo>
                  <a:pt x="969083" y="565571"/>
                  <a:pt x="967040" y="533067"/>
                  <a:pt x="967040" y="500377"/>
                </a:cubicBezTo>
                <a:cubicBezTo>
                  <a:pt x="967040" y="473631"/>
                  <a:pt x="968526" y="449856"/>
                  <a:pt x="971498" y="429054"/>
                </a:cubicBezTo>
                <a:cubicBezTo>
                  <a:pt x="974469" y="408251"/>
                  <a:pt x="980042" y="389677"/>
                  <a:pt x="988214" y="373332"/>
                </a:cubicBezTo>
                <a:cubicBezTo>
                  <a:pt x="996386" y="356987"/>
                  <a:pt x="1008460" y="342500"/>
                  <a:pt x="1024433" y="329870"/>
                </a:cubicBezTo>
                <a:cubicBezTo>
                  <a:pt x="1040407" y="317240"/>
                  <a:pt x="1061023" y="305724"/>
                  <a:pt x="1086284" y="295323"/>
                </a:cubicBezTo>
                <a:cubicBezTo>
                  <a:pt x="1113029" y="284178"/>
                  <a:pt x="1140705" y="276563"/>
                  <a:pt x="1169308" y="272477"/>
                </a:cubicBezTo>
                <a:cubicBezTo>
                  <a:pt x="1197911" y="268391"/>
                  <a:pt x="1226329" y="266348"/>
                  <a:pt x="1254561" y="266348"/>
                </a:cubicBezTo>
                <a:close/>
                <a:moveTo>
                  <a:pt x="10024144" y="265233"/>
                </a:moveTo>
                <a:cubicBezTo>
                  <a:pt x="10076893" y="265233"/>
                  <a:pt x="10119426" y="272291"/>
                  <a:pt x="10151745" y="286407"/>
                </a:cubicBezTo>
                <a:cubicBezTo>
                  <a:pt x="10184063" y="300523"/>
                  <a:pt x="10209509" y="320583"/>
                  <a:pt x="10228084" y="346586"/>
                </a:cubicBezTo>
                <a:cubicBezTo>
                  <a:pt x="10246657" y="372589"/>
                  <a:pt x="10259101" y="403793"/>
                  <a:pt x="10265416" y="440198"/>
                </a:cubicBezTo>
                <a:cubicBezTo>
                  <a:pt x="10271732" y="476602"/>
                  <a:pt x="10274889" y="517093"/>
                  <a:pt x="10274889" y="561670"/>
                </a:cubicBezTo>
                <a:cubicBezTo>
                  <a:pt x="10274889" y="604018"/>
                  <a:pt x="10273217" y="646552"/>
                  <a:pt x="10269874" y="689272"/>
                </a:cubicBezTo>
                <a:cubicBezTo>
                  <a:pt x="10266531" y="731991"/>
                  <a:pt x="10260772" y="774525"/>
                  <a:pt x="10252601" y="816873"/>
                </a:cubicBezTo>
                <a:cubicBezTo>
                  <a:pt x="10251115" y="821331"/>
                  <a:pt x="10243499" y="825232"/>
                  <a:pt x="10229754" y="828575"/>
                </a:cubicBezTo>
                <a:cubicBezTo>
                  <a:pt x="10216011" y="831918"/>
                  <a:pt x="10200407" y="834704"/>
                  <a:pt x="10182949" y="836933"/>
                </a:cubicBezTo>
                <a:cubicBezTo>
                  <a:pt x="10165490" y="839162"/>
                  <a:pt x="10148402" y="840648"/>
                  <a:pt x="10131686" y="841391"/>
                </a:cubicBezTo>
                <a:cubicBezTo>
                  <a:pt x="10114969" y="842134"/>
                  <a:pt x="10102896" y="842505"/>
                  <a:pt x="10095466" y="842505"/>
                </a:cubicBezTo>
                <a:cubicBezTo>
                  <a:pt x="10091752" y="842505"/>
                  <a:pt x="10085436" y="842320"/>
                  <a:pt x="10076522" y="841948"/>
                </a:cubicBezTo>
                <a:cubicBezTo>
                  <a:pt x="10067606" y="841577"/>
                  <a:pt x="10058504" y="840834"/>
                  <a:pt x="10049218" y="839719"/>
                </a:cubicBezTo>
                <a:cubicBezTo>
                  <a:pt x="10039931" y="838605"/>
                  <a:pt x="10031387" y="836933"/>
                  <a:pt x="10023587" y="834704"/>
                </a:cubicBezTo>
                <a:cubicBezTo>
                  <a:pt x="10015785" y="832475"/>
                  <a:pt x="10011141" y="829132"/>
                  <a:pt x="10009656" y="824674"/>
                </a:cubicBezTo>
                <a:cubicBezTo>
                  <a:pt x="10008912" y="823931"/>
                  <a:pt x="10008541" y="814273"/>
                  <a:pt x="10008541" y="795699"/>
                </a:cubicBezTo>
                <a:lnTo>
                  <a:pt x="10008541" y="731063"/>
                </a:lnTo>
                <a:lnTo>
                  <a:pt x="10008541" y="647481"/>
                </a:lnTo>
                <a:cubicBezTo>
                  <a:pt x="10008541" y="620735"/>
                  <a:pt x="10008355" y="593989"/>
                  <a:pt x="10007984" y="567242"/>
                </a:cubicBezTo>
                <a:cubicBezTo>
                  <a:pt x="10007613" y="540496"/>
                  <a:pt x="10005940" y="513750"/>
                  <a:pt x="10002969" y="487004"/>
                </a:cubicBezTo>
                <a:cubicBezTo>
                  <a:pt x="10000740" y="464715"/>
                  <a:pt x="9998139" y="450228"/>
                  <a:pt x="9995169" y="443541"/>
                </a:cubicBezTo>
                <a:cubicBezTo>
                  <a:pt x="9991454" y="441312"/>
                  <a:pt x="9986253" y="441312"/>
                  <a:pt x="9979566" y="443541"/>
                </a:cubicBezTo>
                <a:cubicBezTo>
                  <a:pt x="9972879" y="445770"/>
                  <a:pt x="9968794" y="447627"/>
                  <a:pt x="9967308" y="449113"/>
                </a:cubicBezTo>
                <a:cubicBezTo>
                  <a:pt x="9966565" y="454314"/>
                  <a:pt x="9965450" y="463972"/>
                  <a:pt x="9963964" y="478088"/>
                </a:cubicBezTo>
                <a:cubicBezTo>
                  <a:pt x="9963221" y="484775"/>
                  <a:pt x="9962850" y="492019"/>
                  <a:pt x="9962850" y="499820"/>
                </a:cubicBezTo>
                <a:cubicBezTo>
                  <a:pt x="9962850" y="507621"/>
                  <a:pt x="9962850" y="516350"/>
                  <a:pt x="9962850" y="526009"/>
                </a:cubicBezTo>
                <a:lnTo>
                  <a:pt x="9962850" y="587302"/>
                </a:lnTo>
                <a:lnTo>
                  <a:pt x="9962850" y="654167"/>
                </a:lnTo>
                <a:cubicBezTo>
                  <a:pt x="9962107" y="706174"/>
                  <a:pt x="9962107" y="763010"/>
                  <a:pt x="9962850" y="824674"/>
                </a:cubicBezTo>
                <a:cubicBezTo>
                  <a:pt x="9960621" y="827646"/>
                  <a:pt x="9955234" y="830061"/>
                  <a:pt x="9946690" y="831918"/>
                </a:cubicBezTo>
                <a:cubicBezTo>
                  <a:pt x="9938147" y="833776"/>
                  <a:pt x="9929045" y="835076"/>
                  <a:pt x="9919387" y="835819"/>
                </a:cubicBezTo>
                <a:cubicBezTo>
                  <a:pt x="9909729" y="836562"/>
                  <a:pt x="9900256" y="837119"/>
                  <a:pt x="9890969" y="837490"/>
                </a:cubicBezTo>
                <a:cubicBezTo>
                  <a:pt x="9881683" y="837862"/>
                  <a:pt x="9875182" y="838048"/>
                  <a:pt x="9871467" y="838048"/>
                </a:cubicBezTo>
                <a:cubicBezTo>
                  <a:pt x="9867009" y="838048"/>
                  <a:pt x="9857721" y="837862"/>
                  <a:pt x="9843606" y="837490"/>
                </a:cubicBezTo>
                <a:cubicBezTo>
                  <a:pt x="9829490" y="837119"/>
                  <a:pt x="9814631" y="836376"/>
                  <a:pt x="9799029" y="835261"/>
                </a:cubicBezTo>
                <a:cubicBezTo>
                  <a:pt x="9783427" y="834147"/>
                  <a:pt x="9769124" y="832475"/>
                  <a:pt x="9756124" y="830247"/>
                </a:cubicBezTo>
                <a:cubicBezTo>
                  <a:pt x="9743122" y="828018"/>
                  <a:pt x="9735879" y="825046"/>
                  <a:pt x="9734393" y="821331"/>
                </a:cubicBezTo>
                <a:cubicBezTo>
                  <a:pt x="9726220" y="772297"/>
                  <a:pt x="9720647" y="722890"/>
                  <a:pt x="9717676" y="673113"/>
                </a:cubicBezTo>
                <a:cubicBezTo>
                  <a:pt x="9714704" y="623335"/>
                  <a:pt x="9712475" y="573557"/>
                  <a:pt x="9710990" y="523780"/>
                </a:cubicBezTo>
                <a:cubicBezTo>
                  <a:pt x="9709505" y="497034"/>
                  <a:pt x="9708761" y="470287"/>
                  <a:pt x="9708761" y="443541"/>
                </a:cubicBezTo>
                <a:cubicBezTo>
                  <a:pt x="9708761" y="416795"/>
                  <a:pt x="9708761" y="390049"/>
                  <a:pt x="9708761" y="363303"/>
                </a:cubicBezTo>
                <a:cubicBezTo>
                  <a:pt x="9708761" y="346958"/>
                  <a:pt x="9709504" y="338042"/>
                  <a:pt x="9710990" y="336556"/>
                </a:cubicBezTo>
                <a:lnTo>
                  <a:pt x="9704303" y="338785"/>
                </a:lnTo>
                <a:cubicBezTo>
                  <a:pt x="9725106" y="324669"/>
                  <a:pt x="9748694" y="312968"/>
                  <a:pt x="9775069" y="303681"/>
                </a:cubicBezTo>
                <a:cubicBezTo>
                  <a:pt x="9801444" y="294394"/>
                  <a:pt x="9828746" y="286964"/>
                  <a:pt x="9856979" y="281392"/>
                </a:cubicBezTo>
                <a:cubicBezTo>
                  <a:pt x="9885211" y="275820"/>
                  <a:pt x="9913815" y="271734"/>
                  <a:pt x="9942790" y="269134"/>
                </a:cubicBezTo>
                <a:cubicBezTo>
                  <a:pt x="9971765" y="266533"/>
                  <a:pt x="9998882" y="265233"/>
                  <a:pt x="10024144" y="265233"/>
                </a:cubicBezTo>
                <a:close/>
                <a:moveTo>
                  <a:pt x="7842917" y="265233"/>
                </a:moveTo>
                <a:cubicBezTo>
                  <a:pt x="7895667" y="265233"/>
                  <a:pt x="7938201" y="272291"/>
                  <a:pt x="7970519" y="286407"/>
                </a:cubicBezTo>
                <a:cubicBezTo>
                  <a:pt x="8002837" y="300523"/>
                  <a:pt x="8028284" y="320583"/>
                  <a:pt x="8046857" y="346586"/>
                </a:cubicBezTo>
                <a:cubicBezTo>
                  <a:pt x="8065431" y="372589"/>
                  <a:pt x="8077876" y="403793"/>
                  <a:pt x="8084191" y="440198"/>
                </a:cubicBezTo>
                <a:cubicBezTo>
                  <a:pt x="8090505" y="476602"/>
                  <a:pt x="8093663" y="517093"/>
                  <a:pt x="8093663" y="561670"/>
                </a:cubicBezTo>
                <a:cubicBezTo>
                  <a:pt x="8093663" y="604018"/>
                  <a:pt x="8091992" y="646552"/>
                  <a:pt x="8088648" y="689272"/>
                </a:cubicBezTo>
                <a:cubicBezTo>
                  <a:pt x="8085305" y="731991"/>
                  <a:pt x="8079547" y="774525"/>
                  <a:pt x="8071374" y="816873"/>
                </a:cubicBezTo>
                <a:cubicBezTo>
                  <a:pt x="8069889" y="821331"/>
                  <a:pt x="8062274" y="825232"/>
                  <a:pt x="8048529" y="828575"/>
                </a:cubicBezTo>
                <a:cubicBezTo>
                  <a:pt x="8034784" y="831918"/>
                  <a:pt x="8019182" y="834704"/>
                  <a:pt x="8001723" y="836933"/>
                </a:cubicBezTo>
                <a:cubicBezTo>
                  <a:pt x="7984264" y="839162"/>
                  <a:pt x="7967176" y="840648"/>
                  <a:pt x="7950460" y="841391"/>
                </a:cubicBezTo>
                <a:cubicBezTo>
                  <a:pt x="7933743" y="842134"/>
                  <a:pt x="7921670" y="842505"/>
                  <a:pt x="7914241" y="842505"/>
                </a:cubicBezTo>
                <a:cubicBezTo>
                  <a:pt x="7910526" y="842505"/>
                  <a:pt x="7904211" y="842320"/>
                  <a:pt x="7895295" y="841948"/>
                </a:cubicBezTo>
                <a:cubicBezTo>
                  <a:pt x="7886380" y="841577"/>
                  <a:pt x="7877279" y="840834"/>
                  <a:pt x="7867992" y="839719"/>
                </a:cubicBezTo>
                <a:cubicBezTo>
                  <a:pt x="7858705" y="838605"/>
                  <a:pt x="7850161" y="836933"/>
                  <a:pt x="7842361" y="834704"/>
                </a:cubicBezTo>
                <a:cubicBezTo>
                  <a:pt x="7834559" y="832475"/>
                  <a:pt x="7829916" y="829132"/>
                  <a:pt x="7828430" y="824674"/>
                </a:cubicBezTo>
                <a:cubicBezTo>
                  <a:pt x="7827687" y="823931"/>
                  <a:pt x="7827315" y="814273"/>
                  <a:pt x="7827315" y="795699"/>
                </a:cubicBezTo>
                <a:lnTo>
                  <a:pt x="7827315" y="731063"/>
                </a:lnTo>
                <a:lnTo>
                  <a:pt x="7827315" y="647481"/>
                </a:lnTo>
                <a:cubicBezTo>
                  <a:pt x="7827315" y="620735"/>
                  <a:pt x="7827130" y="593989"/>
                  <a:pt x="7826759" y="567242"/>
                </a:cubicBezTo>
                <a:cubicBezTo>
                  <a:pt x="7826387" y="540496"/>
                  <a:pt x="7824715" y="513750"/>
                  <a:pt x="7821744" y="487004"/>
                </a:cubicBezTo>
                <a:cubicBezTo>
                  <a:pt x="7819515" y="464715"/>
                  <a:pt x="7816915" y="450228"/>
                  <a:pt x="7813943" y="443541"/>
                </a:cubicBezTo>
                <a:cubicBezTo>
                  <a:pt x="7810227" y="441312"/>
                  <a:pt x="7805027" y="441312"/>
                  <a:pt x="7798341" y="443541"/>
                </a:cubicBezTo>
                <a:cubicBezTo>
                  <a:pt x="7791655" y="445770"/>
                  <a:pt x="7787568" y="447627"/>
                  <a:pt x="7786082" y="449113"/>
                </a:cubicBezTo>
                <a:cubicBezTo>
                  <a:pt x="7785339" y="454314"/>
                  <a:pt x="7784225" y="463972"/>
                  <a:pt x="7782739" y="478088"/>
                </a:cubicBezTo>
                <a:cubicBezTo>
                  <a:pt x="7781995" y="484775"/>
                  <a:pt x="7781624" y="492019"/>
                  <a:pt x="7781624" y="499820"/>
                </a:cubicBezTo>
                <a:cubicBezTo>
                  <a:pt x="7781624" y="507621"/>
                  <a:pt x="7781624" y="516350"/>
                  <a:pt x="7781624" y="526009"/>
                </a:cubicBezTo>
                <a:lnTo>
                  <a:pt x="7781624" y="587302"/>
                </a:lnTo>
                <a:lnTo>
                  <a:pt x="7781624" y="654167"/>
                </a:lnTo>
                <a:cubicBezTo>
                  <a:pt x="7780881" y="706174"/>
                  <a:pt x="7780881" y="763010"/>
                  <a:pt x="7781624" y="824674"/>
                </a:cubicBezTo>
                <a:cubicBezTo>
                  <a:pt x="7779395" y="827646"/>
                  <a:pt x="7774009" y="830061"/>
                  <a:pt x="7765465" y="831918"/>
                </a:cubicBezTo>
                <a:cubicBezTo>
                  <a:pt x="7756921" y="833776"/>
                  <a:pt x="7747820" y="835076"/>
                  <a:pt x="7738161" y="835819"/>
                </a:cubicBezTo>
                <a:cubicBezTo>
                  <a:pt x="7728503" y="836562"/>
                  <a:pt x="7719031" y="837119"/>
                  <a:pt x="7709743" y="837490"/>
                </a:cubicBezTo>
                <a:cubicBezTo>
                  <a:pt x="7700457" y="837862"/>
                  <a:pt x="7693956" y="838048"/>
                  <a:pt x="7690241" y="838048"/>
                </a:cubicBezTo>
                <a:cubicBezTo>
                  <a:pt x="7685783" y="838048"/>
                  <a:pt x="7676497" y="837862"/>
                  <a:pt x="7662381" y="837490"/>
                </a:cubicBezTo>
                <a:cubicBezTo>
                  <a:pt x="7648265" y="837119"/>
                  <a:pt x="7633406" y="836376"/>
                  <a:pt x="7617804" y="835261"/>
                </a:cubicBezTo>
                <a:cubicBezTo>
                  <a:pt x="7602202" y="834147"/>
                  <a:pt x="7587900" y="832475"/>
                  <a:pt x="7574899" y="830247"/>
                </a:cubicBezTo>
                <a:cubicBezTo>
                  <a:pt x="7561897" y="828018"/>
                  <a:pt x="7554653" y="825046"/>
                  <a:pt x="7553167" y="821331"/>
                </a:cubicBezTo>
                <a:cubicBezTo>
                  <a:pt x="7544995" y="772297"/>
                  <a:pt x="7539423" y="722890"/>
                  <a:pt x="7536451" y="673113"/>
                </a:cubicBezTo>
                <a:cubicBezTo>
                  <a:pt x="7533479" y="623335"/>
                  <a:pt x="7531251" y="573557"/>
                  <a:pt x="7529764" y="523780"/>
                </a:cubicBezTo>
                <a:cubicBezTo>
                  <a:pt x="7528278" y="497034"/>
                  <a:pt x="7527535" y="470287"/>
                  <a:pt x="7527535" y="443541"/>
                </a:cubicBezTo>
                <a:cubicBezTo>
                  <a:pt x="7527535" y="416795"/>
                  <a:pt x="7527535" y="390049"/>
                  <a:pt x="7527535" y="363303"/>
                </a:cubicBezTo>
                <a:cubicBezTo>
                  <a:pt x="7527535" y="346958"/>
                  <a:pt x="7528278" y="338042"/>
                  <a:pt x="7529764" y="336556"/>
                </a:cubicBezTo>
                <a:lnTo>
                  <a:pt x="7523077" y="338785"/>
                </a:lnTo>
                <a:cubicBezTo>
                  <a:pt x="7543880" y="324669"/>
                  <a:pt x="7567469" y="312968"/>
                  <a:pt x="7593843" y="303681"/>
                </a:cubicBezTo>
                <a:cubicBezTo>
                  <a:pt x="7620219" y="294394"/>
                  <a:pt x="7647522" y="286964"/>
                  <a:pt x="7675754" y="281392"/>
                </a:cubicBezTo>
                <a:cubicBezTo>
                  <a:pt x="7703987" y="275820"/>
                  <a:pt x="7732589" y="271734"/>
                  <a:pt x="7761565" y="269134"/>
                </a:cubicBezTo>
                <a:cubicBezTo>
                  <a:pt x="7790540" y="266533"/>
                  <a:pt x="7817657" y="265233"/>
                  <a:pt x="7842917" y="265233"/>
                </a:cubicBezTo>
                <a:close/>
                <a:moveTo>
                  <a:pt x="4423443" y="265233"/>
                </a:moveTo>
                <a:cubicBezTo>
                  <a:pt x="4476193" y="265233"/>
                  <a:pt x="4518726" y="272291"/>
                  <a:pt x="4551045" y="286407"/>
                </a:cubicBezTo>
                <a:cubicBezTo>
                  <a:pt x="4583363" y="300523"/>
                  <a:pt x="4608809" y="320583"/>
                  <a:pt x="4627383" y="346586"/>
                </a:cubicBezTo>
                <a:cubicBezTo>
                  <a:pt x="4645956" y="372589"/>
                  <a:pt x="4658401" y="403793"/>
                  <a:pt x="4664716" y="440198"/>
                </a:cubicBezTo>
                <a:cubicBezTo>
                  <a:pt x="4671031" y="476602"/>
                  <a:pt x="4674188" y="517093"/>
                  <a:pt x="4674188" y="561670"/>
                </a:cubicBezTo>
                <a:cubicBezTo>
                  <a:pt x="4674188" y="604018"/>
                  <a:pt x="4672517" y="646552"/>
                  <a:pt x="4669174" y="689272"/>
                </a:cubicBezTo>
                <a:cubicBezTo>
                  <a:pt x="4665831" y="731991"/>
                  <a:pt x="4660072" y="774525"/>
                  <a:pt x="4651900" y="816873"/>
                </a:cubicBezTo>
                <a:cubicBezTo>
                  <a:pt x="4650414" y="821331"/>
                  <a:pt x="4642799" y="825232"/>
                  <a:pt x="4629055" y="828575"/>
                </a:cubicBezTo>
                <a:cubicBezTo>
                  <a:pt x="4615310" y="831918"/>
                  <a:pt x="4599708" y="834704"/>
                  <a:pt x="4582249" y="836933"/>
                </a:cubicBezTo>
                <a:cubicBezTo>
                  <a:pt x="4564789" y="839162"/>
                  <a:pt x="4547702" y="840648"/>
                  <a:pt x="4530985" y="841391"/>
                </a:cubicBezTo>
                <a:cubicBezTo>
                  <a:pt x="4514269" y="842134"/>
                  <a:pt x="4502196" y="842505"/>
                  <a:pt x="4494766" y="842505"/>
                </a:cubicBezTo>
                <a:cubicBezTo>
                  <a:pt x="4491051" y="842505"/>
                  <a:pt x="4484737" y="842320"/>
                  <a:pt x="4475822" y="841948"/>
                </a:cubicBezTo>
                <a:cubicBezTo>
                  <a:pt x="4466906" y="841577"/>
                  <a:pt x="4457805" y="840834"/>
                  <a:pt x="4448518" y="839719"/>
                </a:cubicBezTo>
                <a:cubicBezTo>
                  <a:pt x="4439231" y="838605"/>
                  <a:pt x="4430687" y="836933"/>
                  <a:pt x="4422886" y="834704"/>
                </a:cubicBezTo>
                <a:cubicBezTo>
                  <a:pt x="4415085" y="832475"/>
                  <a:pt x="4410441" y="829132"/>
                  <a:pt x="4408956" y="824674"/>
                </a:cubicBezTo>
                <a:cubicBezTo>
                  <a:pt x="4408213" y="823931"/>
                  <a:pt x="4407842" y="814273"/>
                  <a:pt x="4407842" y="795699"/>
                </a:cubicBezTo>
                <a:lnTo>
                  <a:pt x="4407842" y="731063"/>
                </a:lnTo>
                <a:lnTo>
                  <a:pt x="4407842" y="647481"/>
                </a:lnTo>
                <a:cubicBezTo>
                  <a:pt x="4407842" y="620735"/>
                  <a:pt x="4407656" y="593989"/>
                  <a:pt x="4407284" y="567242"/>
                </a:cubicBezTo>
                <a:cubicBezTo>
                  <a:pt x="4406912" y="540496"/>
                  <a:pt x="4405241" y="513750"/>
                  <a:pt x="4402269" y="487004"/>
                </a:cubicBezTo>
                <a:cubicBezTo>
                  <a:pt x="4400041" y="464715"/>
                  <a:pt x="4397440" y="450228"/>
                  <a:pt x="4394469" y="443541"/>
                </a:cubicBezTo>
                <a:cubicBezTo>
                  <a:pt x="4390753" y="441312"/>
                  <a:pt x="4385553" y="441312"/>
                  <a:pt x="4378867" y="443541"/>
                </a:cubicBezTo>
                <a:cubicBezTo>
                  <a:pt x="4372180" y="445770"/>
                  <a:pt x="4368094" y="447627"/>
                  <a:pt x="4366608" y="449113"/>
                </a:cubicBezTo>
                <a:cubicBezTo>
                  <a:pt x="4365865" y="454314"/>
                  <a:pt x="4364750" y="463972"/>
                  <a:pt x="4363265" y="478088"/>
                </a:cubicBezTo>
                <a:cubicBezTo>
                  <a:pt x="4362521" y="484775"/>
                  <a:pt x="4362150" y="492019"/>
                  <a:pt x="4362150" y="499820"/>
                </a:cubicBezTo>
                <a:cubicBezTo>
                  <a:pt x="4362150" y="507621"/>
                  <a:pt x="4362150" y="516350"/>
                  <a:pt x="4362150" y="526009"/>
                </a:cubicBezTo>
                <a:lnTo>
                  <a:pt x="4362150" y="587302"/>
                </a:lnTo>
                <a:lnTo>
                  <a:pt x="4362150" y="654167"/>
                </a:lnTo>
                <a:cubicBezTo>
                  <a:pt x="4361407" y="706174"/>
                  <a:pt x="4361407" y="763010"/>
                  <a:pt x="4362150" y="824674"/>
                </a:cubicBezTo>
                <a:cubicBezTo>
                  <a:pt x="4359921" y="827646"/>
                  <a:pt x="4354535" y="830061"/>
                  <a:pt x="4345991" y="831918"/>
                </a:cubicBezTo>
                <a:cubicBezTo>
                  <a:pt x="4337447" y="833776"/>
                  <a:pt x="4328345" y="835076"/>
                  <a:pt x="4318687" y="835819"/>
                </a:cubicBezTo>
                <a:cubicBezTo>
                  <a:pt x="4309029" y="836562"/>
                  <a:pt x="4299556" y="837119"/>
                  <a:pt x="4290270" y="837490"/>
                </a:cubicBezTo>
                <a:cubicBezTo>
                  <a:pt x="4280983" y="837862"/>
                  <a:pt x="4274482" y="838048"/>
                  <a:pt x="4270767" y="838048"/>
                </a:cubicBezTo>
                <a:cubicBezTo>
                  <a:pt x="4266309" y="838048"/>
                  <a:pt x="4257023" y="837862"/>
                  <a:pt x="4242907" y="837490"/>
                </a:cubicBezTo>
                <a:cubicBezTo>
                  <a:pt x="4228791" y="837119"/>
                  <a:pt x="4213931" y="836376"/>
                  <a:pt x="4198329" y="835261"/>
                </a:cubicBezTo>
                <a:cubicBezTo>
                  <a:pt x="4182727" y="834147"/>
                  <a:pt x="4168425" y="832475"/>
                  <a:pt x="4155424" y="830247"/>
                </a:cubicBezTo>
                <a:cubicBezTo>
                  <a:pt x="4142422" y="828018"/>
                  <a:pt x="4135179" y="825046"/>
                  <a:pt x="4133693" y="821331"/>
                </a:cubicBezTo>
                <a:cubicBezTo>
                  <a:pt x="4125521" y="772297"/>
                  <a:pt x="4119948" y="722890"/>
                  <a:pt x="4116977" y="673113"/>
                </a:cubicBezTo>
                <a:cubicBezTo>
                  <a:pt x="4114005" y="623335"/>
                  <a:pt x="4111776" y="573557"/>
                  <a:pt x="4110290" y="523780"/>
                </a:cubicBezTo>
                <a:cubicBezTo>
                  <a:pt x="4108804" y="497034"/>
                  <a:pt x="4108061" y="470287"/>
                  <a:pt x="4108061" y="443541"/>
                </a:cubicBezTo>
                <a:cubicBezTo>
                  <a:pt x="4108061" y="416795"/>
                  <a:pt x="4108061" y="390049"/>
                  <a:pt x="4108061" y="363303"/>
                </a:cubicBezTo>
                <a:cubicBezTo>
                  <a:pt x="4108061" y="346958"/>
                  <a:pt x="4108804" y="338042"/>
                  <a:pt x="4110290" y="336556"/>
                </a:cubicBezTo>
                <a:lnTo>
                  <a:pt x="4103604" y="338785"/>
                </a:lnTo>
                <a:cubicBezTo>
                  <a:pt x="4124406" y="324669"/>
                  <a:pt x="4147995" y="312968"/>
                  <a:pt x="4174370" y="303681"/>
                </a:cubicBezTo>
                <a:cubicBezTo>
                  <a:pt x="4200744" y="294394"/>
                  <a:pt x="4228047" y="286964"/>
                  <a:pt x="4256280" y="281392"/>
                </a:cubicBezTo>
                <a:cubicBezTo>
                  <a:pt x="4284512" y="275820"/>
                  <a:pt x="4313115" y="271734"/>
                  <a:pt x="4342090" y="269134"/>
                </a:cubicBezTo>
                <a:cubicBezTo>
                  <a:pt x="4371065" y="266533"/>
                  <a:pt x="4398183" y="265233"/>
                  <a:pt x="4423443" y="265233"/>
                </a:cubicBezTo>
                <a:close/>
                <a:moveTo>
                  <a:pt x="3811214" y="264119"/>
                </a:moveTo>
                <a:cubicBezTo>
                  <a:pt x="3841675" y="264119"/>
                  <a:pt x="3870650" y="266348"/>
                  <a:pt x="3898139" y="270805"/>
                </a:cubicBezTo>
                <a:cubicBezTo>
                  <a:pt x="3927115" y="275263"/>
                  <a:pt x="3952746" y="282321"/>
                  <a:pt x="3975035" y="291979"/>
                </a:cubicBezTo>
                <a:cubicBezTo>
                  <a:pt x="3998809" y="301638"/>
                  <a:pt x="4018869" y="313896"/>
                  <a:pt x="4035214" y="328755"/>
                </a:cubicBezTo>
                <a:cubicBezTo>
                  <a:pt x="4051558" y="342871"/>
                  <a:pt x="4062703" y="360331"/>
                  <a:pt x="4068646" y="381133"/>
                </a:cubicBezTo>
                <a:cubicBezTo>
                  <a:pt x="4071619" y="393021"/>
                  <a:pt x="4073847" y="407137"/>
                  <a:pt x="4075333" y="423482"/>
                </a:cubicBezTo>
                <a:cubicBezTo>
                  <a:pt x="4076076" y="431654"/>
                  <a:pt x="4076633" y="439826"/>
                  <a:pt x="4077005" y="447999"/>
                </a:cubicBezTo>
                <a:cubicBezTo>
                  <a:pt x="4077376" y="456171"/>
                  <a:pt x="4077562" y="464715"/>
                  <a:pt x="4077562" y="473631"/>
                </a:cubicBezTo>
                <a:cubicBezTo>
                  <a:pt x="4077562" y="499634"/>
                  <a:pt x="4076448" y="526009"/>
                  <a:pt x="4074218" y="552755"/>
                </a:cubicBezTo>
                <a:cubicBezTo>
                  <a:pt x="4072733" y="566128"/>
                  <a:pt x="4071247" y="579130"/>
                  <a:pt x="4069761" y="591760"/>
                </a:cubicBezTo>
                <a:cubicBezTo>
                  <a:pt x="4068275" y="604390"/>
                  <a:pt x="4066789" y="617020"/>
                  <a:pt x="4065303" y="629650"/>
                </a:cubicBezTo>
                <a:cubicBezTo>
                  <a:pt x="4062331" y="654167"/>
                  <a:pt x="4058988" y="675342"/>
                  <a:pt x="4055273" y="693172"/>
                </a:cubicBezTo>
                <a:cubicBezTo>
                  <a:pt x="4052302" y="711003"/>
                  <a:pt x="4048959" y="723262"/>
                  <a:pt x="4045244" y="729948"/>
                </a:cubicBezTo>
                <a:cubicBezTo>
                  <a:pt x="4036328" y="749265"/>
                  <a:pt x="4023698" y="765981"/>
                  <a:pt x="4007353" y="780098"/>
                </a:cubicBezTo>
                <a:cubicBezTo>
                  <a:pt x="3990265" y="794957"/>
                  <a:pt x="3970949" y="807215"/>
                  <a:pt x="3949403" y="816873"/>
                </a:cubicBezTo>
                <a:cubicBezTo>
                  <a:pt x="3927857" y="826532"/>
                  <a:pt x="3904083" y="833590"/>
                  <a:pt x="3878080" y="838048"/>
                </a:cubicBezTo>
                <a:cubicBezTo>
                  <a:pt x="3852819" y="842505"/>
                  <a:pt x="3826816" y="844734"/>
                  <a:pt x="3800070" y="844734"/>
                </a:cubicBezTo>
                <a:cubicBezTo>
                  <a:pt x="3774810" y="844734"/>
                  <a:pt x="3749178" y="842505"/>
                  <a:pt x="3723175" y="838048"/>
                </a:cubicBezTo>
                <a:cubicBezTo>
                  <a:pt x="3699400" y="833590"/>
                  <a:pt x="3675626" y="826160"/>
                  <a:pt x="3651852" y="815759"/>
                </a:cubicBezTo>
                <a:cubicBezTo>
                  <a:pt x="3630306" y="806101"/>
                  <a:pt x="3610990" y="793842"/>
                  <a:pt x="3593902" y="778983"/>
                </a:cubicBezTo>
                <a:cubicBezTo>
                  <a:pt x="3585729" y="771925"/>
                  <a:pt x="3578299" y="764031"/>
                  <a:pt x="3571614" y="755302"/>
                </a:cubicBezTo>
                <a:lnTo>
                  <a:pt x="3554628" y="727967"/>
                </a:lnTo>
                <a:lnTo>
                  <a:pt x="3550160" y="713511"/>
                </a:lnTo>
                <a:cubicBezTo>
                  <a:pt x="3548489" y="707381"/>
                  <a:pt x="3546725" y="700230"/>
                  <a:pt x="3544867" y="692058"/>
                </a:cubicBezTo>
                <a:cubicBezTo>
                  <a:pt x="3541895" y="674970"/>
                  <a:pt x="3538552" y="656025"/>
                  <a:pt x="3534838" y="635222"/>
                </a:cubicBezTo>
                <a:cubicBezTo>
                  <a:pt x="3533351" y="624821"/>
                  <a:pt x="3532051" y="614048"/>
                  <a:pt x="3530936" y="602904"/>
                </a:cubicBezTo>
                <a:cubicBezTo>
                  <a:pt x="3529823" y="591760"/>
                  <a:pt x="3528522" y="580244"/>
                  <a:pt x="3527036" y="568357"/>
                </a:cubicBezTo>
                <a:cubicBezTo>
                  <a:pt x="3524808" y="544582"/>
                  <a:pt x="3523692" y="521179"/>
                  <a:pt x="3523692" y="498148"/>
                </a:cubicBezTo>
                <a:cubicBezTo>
                  <a:pt x="3523692" y="473631"/>
                  <a:pt x="3524808" y="450971"/>
                  <a:pt x="3527036" y="430168"/>
                </a:cubicBezTo>
                <a:cubicBezTo>
                  <a:pt x="3529266" y="410108"/>
                  <a:pt x="3533351" y="393392"/>
                  <a:pt x="3539294" y="380019"/>
                </a:cubicBezTo>
                <a:cubicBezTo>
                  <a:pt x="3548211" y="360702"/>
                  <a:pt x="3561583" y="343986"/>
                  <a:pt x="3579414" y="329870"/>
                </a:cubicBezTo>
                <a:cubicBezTo>
                  <a:pt x="3597246" y="315011"/>
                  <a:pt x="3618419" y="302752"/>
                  <a:pt x="3642937" y="293094"/>
                </a:cubicBezTo>
                <a:cubicBezTo>
                  <a:pt x="3668939" y="282693"/>
                  <a:pt x="3695686" y="275263"/>
                  <a:pt x="3723175" y="270805"/>
                </a:cubicBezTo>
                <a:cubicBezTo>
                  <a:pt x="3752150" y="266348"/>
                  <a:pt x="3781496" y="264119"/>
                  <a:pt x="3811214" y="264119"/>
                </a:cubicBezTo>
                <a:close/>
                <a:moveTo>
                  <a:pt x="10614798" y="261890"/>
                </a:moveTo>
                <a:cubicBezTo>
                  <a:pt x="10632630" y="261890"/>
                  <a:pt x="10653617" y="262819"/>
                  <a:pt x="10677763" y="264676"/>
                </a:cubicBezTo>
                <a:cubicBezTo>
                  <a:pt x="10701908" y="266533"/>
                  <a:pt x="10726241" y="269691"/>
                  <a:pt x="10750759" y="274149"/>
                </a:cubicBezTo>
                <a:cubicBezTo>
                  <a:pt x="10775276" y="278606"/>
                  <a:pt x="10798864" y="284364"/>
                  <a:pt x="10821524" y="291422"/>
                </a:cubicBezTo>
                <a:cubicBezTo>
                  <a:pt x="10844184" y="298480"/>
                  <a:pt x="10863687" y="306838"/>
                  <a:pt x="10880032" y="316497"/>
                </a:cubicBezTo>
                <a:cubicBezTo>
                  <a:pt x="10885975" y="331356"/>
                  <a:pt x="10889690" y="347143"/>
                  <a:pt x="10891176" y="363860"/>
                </a:cubicBezTo>
                <a:cubicBezTo>
                  <a:pt x="10892662" y="380576"/>
                  <a:pt x="10893775" y="396735"/>
                  <a:pt x="10894520" y="412337"/>
                </a:cubicBezTo>
                <a:cubicBezTo>
                  <a:pt x="10896004" y="436112"/>
                  <a:pt x="10897119" y="461000"/>
                  <a:pt x="10897862" y="487004"/>
                </a:cubicBezTo>
                <a:cubicBezTo>
                  <a:pt x="10898604" y="501120"/>
                  <a:pt x="10899162" y="515422"/>
                  <a:pt x="10899534" y="529909"/>
                </a:cubicBezTo>
                <a:cubicBezTo>
                  <a:pt x="10899905" y="544397"/>
                  <a:pt x="10900091" y="559070"/>
                  <a:pt x="10900091" y="573929"/>
                </a:cubicBezTo>
                <a:cubicBezTo>
                  <a:pt x="10900091" y="634108"/>
                  <a:pt x="10898047" y="694287"/>
                  <a:pt x="10893961" y="754466"/>
                </a:cubicBezTo>
                <a:cubicBezTo>
                  <a:pt x="10889876" y="814645"/>
                  <a:pt x="10883746" y="874824"/>
                  <a:pt x="10875574" y="935003"/>
                </a:cubicBezTo>
                <a:lnTo>
                  <a:pt x="10872230" y="932774"/>
                </a:lnTo>
                <a:cubicBezTo>
                  <a:pt x="10856629" y="954319"/>
                  <a:pt x="10835639" y="971779"/>
                  <a:pt x="10809265" y="985152"/>
                </a:cubicBezTo>
                <a:cubicBezTo>
                  <a:pt x="10782890" y="998525"/>
                  <a:pt x="10754658" y="1008926"/>
                  <a:pt x="10724569" y="1016356"/>
                </a:cubicBezTo>
                <a:cubicBezTo>
                  <a:pt x="10694479" y="1023785"/>
                  <a:pt x="10663834" y="1028800"/>
                  <a:pt x="10632630" y="1031400"/>
                </a:cubicBezTo>
                <a:cubicBezTo>
                  <a:pt x="10601426" y="1034001"/>
                  <a:pt x="10572822" y="1035301"/>
                  <a:pt x="10546819" y="1035301"/>
                </a:cubicBezTo>
                <a:cubicBezTo>
                  <a:pt x="10539389" y="1035301"/>
                  <a:pt x="10528244" y="1035115"/>
                  <a:pt x="10513386" y="1034744"/>
                </a:cubicBezTo>
                <a:cubicBezTo>
                  <a:pt x="10498526" y="1034372"/>
                  <a:pt x="10483110" y="1033258"/>
                  <a:pt x="10467138" y="1031400"/>
                </a:cubicBezTo>
                <a:cubicBezTo>
                  <a:pt x="10451163" y="1029543"/>
                  <a:pt x="10436305" y="1027128"/>
                  <a:pt x="10422560" y="1024157"/>
                </a:cubicBezTo>
                <a:cubicBezTo>
                  <a:pt x="10408814" y="1021185"/>
                  <a:pt x="10398971" y="1017099"/>
                  <a:pt x="10393028" y="1011898"/>
                </a:cubicBezTo>
                <a:cubicBezTo>
                  <a:pt x="10380397" y="999268"/>
                  <a:pt x="10371482" y="983294"/>
                  <a:pt x="10366282" y="963978"/>
                </a:cubicBezTo>
                <a:cubicBezTo>
                  <a:pt x="10361081" y="944661"/>
                  <a:pt x="10358480" y="926087"/>
                  <a:pt x="10358480" y="908256"/>
                </a:cubicBezTo>
                <a:cubicBezTo>
                  <a:pt x="10358480" y="888940"/>
                  <a:pt x="10361452" y="864422"/>
                  <a:pt x="10367396" y="834704"/>
                </a:cubicBezTo>
                <a:cubicBezTo>
                  <a:pt x="10407516" y="848820"/>
                  <a:pt x="10450606" y="855878"/>
                  <a:pt x="10496669" y="855878"/>
                </a:cubicBezTo>
                <a:cubicBezTo>
                  <a:pt x="10504841" y="855878"/>
                  <a:pt x="10517100" y="855321"/>
                  <a:pt x="10533445" y="854207"/>
                </a:cubicBezTo>
                <a:cubicBezTo>
                  <a:pt x="10549789" y="853092"/>
                  <a:pt x="10566692" y="851049"/>
                  <a:pt x="10584151" y="848077"/>
                </a:cubicBezTo>
                <a:cubicBezTo>
                  <a:pt x="10601611" y="845106"/>
                  <a:pt x="10617955" y="841577"/>
                  <a:pt x="10633187" y="837490"/>
                </a:cubicBezTo>
                <a:cubicBezTo>
                  <a:pt x="10648416" y="833404"/>
                  <a:pt x="10659004" y="828389"/>
                  <a:pt x="10664948" y="822446"/>
                </a:cubicBezTo>
                <a:lnTo>
                  <a:pt x="10664948" y="789013"/>
                </a:lnTo>
                <a:cubicBezTo>
                  <a:pt x="10653803" y="793471"/>
                  <a:pt x="10640987" y="797371"/>
                  <a:pt x="10626500" y="800714"/>
                </a:cubicBezTo>
                <a:cubicBezTo>
                  <a:pt x="10612012" y="804058"/>
                  <a:pt x="10597339" y="806658"/>
                  <a:pt x="10582480" y="808515"/>
                </a:cubicBezTo>
                <a:cubicBezTo>
                  <a:pt x="10567621" y="810373"/>
                  <a:pt x="10552947" y="811859"/>
                  <a:pt x="10538460" y="812973"/>
                </a:cubicBezTo>
                <a:cubicBezTo>
                  <a:pt x="10523972" y="814087"/>
                  <a:pt x="10510785" y="814645"/>
                  <a:pt x="10498898" y="814645"/>
                </a:cubicBezTo>
                <a:cubicBezTo>
                  <a:pt x="10461008" y="814645"/>
                  <a:pt x="10430361" y="806844"/>
                  <a:pt x="10406959" y="791242"/>
                </a:cubicBezTo>
                <a:cubicBezTo>
                  <a:pt x="10383555" y="775640"/>
                  <a:pt x="10365167" y="755394"/>
                  <a:pt x="10351795" y="730506"/>
                </a:cubicBezTo>
                <a:cubicBezTo>
                  <a:pt x="10338421" y="705617"/>
                  <a:pt x="10329319" y="677756"/>
                  <a:pt x="10324490" y="646924"/>
                </a:cubicBezTo>
                <a:cubicBezTo>
                  <a:pt x="10319660" y="616091"/>
                  <a:pt x="10317247" y="585445"/>
                  <a:pt x="10317247" y="554984"/>
                </a:cubicBezTo>
                <a:cubicBezTo>
                  <a:pt x="10317247" y="520808"/>
                  <a:pt x="10320776" y="485518"/>
                  <a:pt x="10327834" y="449113"/>
                </a:cubicBezTo>
                <a:cubicBezTo>
                  <a:pt x="10334892" y="412709"/>
                  <a:pt x="10346965" y="379276"/>
                  <a:pt x="10364053" y="348815"/>
                </a:cubicBezTo>
                <a:cubicBezTo>
                  <a:pt x="10369253" y="338414"/>
                  <a:pt x="10377610" y="328941"/>
                  <a:pt x="10389127" y="320397"/>
                </a:cubicBezTo>
                <a:cubicBezTo>
                  <a:pt x="10400643" y="311853"/>
                  <a:pt x="10413458" y="304424"/>
                  <a:pt x="10427575" y="298109"/>
                </a:cubicBezTo>
                <a:cubicBezTo>
                  <a:pt x="10441690" y="291794"/>
                  <a:pt x="10455807" y="286407"/>
                  <a:pt x="10469923" y="281950"/>
                </a:cubicBezTo>
                <a:cubicBezTo>
                  <a:pt x="10484039" y="277492"/>
                  <a:pt x="10496669" y="274149"/>
                  <a:pt x="10507814" y="271920"/>
                </a:cubicBezTo>
                <a:cubicBezTo>
                  <a:pt x="10538274" y="265233"/>
                  <a:pt x="10573936" y="261890"/>
                  <a:pt x="10614798" y="261890"/>
                </a:cubicBezTo>
                <a:close/>
                <a:moveTo>
                  <a:pt x="8433572" y="261890"/>
                </a:moveTo>
                <a:cubicBezTo>
                  <a:pt x="8451403" y="261890"/>
                  <a:pt x="8472391" y="262819"/>
                  <a:pt x="8496537" y="264676"/>
                </a:cubicBezTo>
                <a:cubicBezTo>
                  <a:pt x="8520683" y="266533"/>
                  <a:pt x="8545015" y="269691"/>
                  <a:pt x="8569532" y="274149"/>
                </a:cubicBezTo>
                <a:cubicBezTo>
                  <a:pt x="8594050" y="278606"/>
                  <a:pt x="8617638" y="284364"/>
                  <a:pt x="8640298" y="291422"/>
                </a:cubicBezTo>
                <a:cubicBezTo>
                  <a:pt x="8662958" y="298480"/>
                  <a:pt x="8682460" y="306838"/>
                  <a:pt x="8698805" y="316497"/>
                </a:cubicBezTo>
                <a:cubicBezTo>
                  <a:pt x="8704749" y="331356"/>
                  <a:pt x="8708464" y="347143"/>
                  <a:pt x="8709949" y="363860"/>
                </a:cubicBezTo>
                <a:cubicBezTo>
                  <a:pt x="8711435" y="380576"/>
                  <a:pt x="8712550" y="396735"/>
                  <a:pt x="8713293" y="412337"/>
                </a:cubicBezTo>
                <a:cubicBezTo>
                  <a:pt x="8714779" y="436112"/>
                  <a:pt x="8715893" y="461000"/>
                  <a:pt x="8716636" y="487004"/>
                </a:cubicBezTo>
                <a:cubicBezTo>
                  <a:pt x="8717379" y="501120"/>
                  <a:pt x="8717937" y="515422"/>
                  <a:pt x="8718308" y="529909"/>
                </a:cubicBezTo>
                <a:cubicBezTo>
                  <a:pt x="8718679" y="544397"/>
                  <a:pt x="8718865" y="559070"/>
                  <a:pt x="8718865" y="573929"/>
                </a:cubicBezTo>
                <a:cubicBezTo>
                  <a:pt x="8718865" y="634108"/>
                  <a:pt x="8716822" y="694287"/>
                  <a:pt x="8712735" y="754466"/>
                </a:cubicBezTo>
                <a:cubicBezTo>
                  <a:pt x="8708650" y="814645"/>
                  <a:pt x="8702520" y="874824"/>
                  <a:pt x="8694347" y="935003"/>
                </a:cubicBezTo>
                <a:lnTo>
                  <a:pt x="8691004" y="932774"/>
                </a:lnTo>
                <a:cubicBezTo>
                  <a:pt x="8675402" y="954319"/>
                  <a:pt x="8654414" y="971779"/>
                  <a:pt x="8628039" y="985152"/>
                </a:cubicBezTo>
                <a:cubicBezTo>
                  <a:pt x="8601665" y="998525"/>
                  <a:pt x="8573432" y="1008926"/>
                  <a:pt x="8543343" y="1016356"/>
                </a:cubicBezTo>
                <a:cubicBezTo>
                  <a:pt x="8513253" y="1023785"/>
                  <a:pt x="8482607" y="1028800"/>
                  <a:pt x="8451403" y="1031400"/>
                </a:cubicBezTo>
                <a:cubicBezTo>
                  <a:pt x="8420199" y="1034001"/>
                  <a:pt x="8391596" y="1035301"/>
                  <a:pt x="8365592" y="1035301"/>
                </a:cubicBezTo>
                <a:cubicBezTo>
                  <a:pt x="8358163" y="1035301"/>
                  <a:pt x="8347019" y="1035115"/>
                  <a:pt x="8332160" y="1034744"/>
                </a:cubicBezTo>
                <a:cubicBezTo>
                  <a:pt x="8317301" y="1034372"/>
                  <a:pt x="8301884" y="1033258"/>
                  <a:pt x="8285911" y="1031400"/>
                </a:cubicBezTo>
                <a:cubicBezTo>
                  <a:pt x="8269938" y="1029543"/>
                  <a:pt x="8255078" y="1027128"/>
                  <a:pt x="8241334" y="1024157"/>
                </a:cubicBezTo>
                <a:cubicBezTo>
                  <a:pt x="8227589" y="1021185"/>
                  <a:pt x="8217745" y="1017099"/>
                  <a:pt x="8211801" y="1011898"/>
                </a:cubicBezTo>
                <a:cubicBezTo>
                  <a:pt x="8199172" y="999268"/>
                  <a:pt x="8190256" y="983294"/>
                  <a:pt x="8185055" y="963978"/>
                </a:cubicBezTo>
                <a:cubicBezTo>
                  <a:pt x="8179855" y="944661"/>
                  <a:pt x="8177255" y="926087"/>
                  <a:pt x="8177255" y="908256"/>
                </a:cubicBezTo>
                <a:cubicBezTo>
                  <a:pt x="8177255" y="888940"/>
                  <a:pt x="8180227" y="864422"/>
                  <a:pt x="8186170" y="834704"/>
                </a:cubicBezTo>
                <a:cubicBezTo>
                  <a:pt x="8226289" y="848820"/>
                  <a:pt x="8269380" y="855878"/>
                  <a:pt x="8315443" y="855878"/>
                </a:cubicBezTo>
                <a:cubicBezTo>
                  <a:pt x="8323615" y="855878"/>
                  <a:pt x="8335875" y="855321"/>
                  <a:pt x="8352219" y="854207"/>
                </a:cubicBezTo>
                <a:cubicBezTo>
                  <a:pt x="8368564" y="853092"/>
                  <a:pt x="8385466" y="851049"/>
                  <a:pt x="8402925" y="848077"/>
                </a:cubicBezTo>
                <a:cubicBezTo>
                  <a:pt x="8420385" y="845106"/>
                  <a:pt x="8436730" y="841577"/>
                  <a:pt x="8451960" y="837490"/>
                </a:cubicBezTo>
                <a:cubicBezTo>
                  <a:pt x="8467191" y="833404"/>
                  <a:pt x="8477778" y="828389"/>
                  <a:pt x="8483721" y="822446"/>
                </a:cubicBezTo>
                <a:lnTo>
                  <a:pt x="8483721" y="789013"/>
                </a:lnTo>
                <a:cubicBezTo>
                  <a:pt x="8472577" y="793471"/>
                  <a:pt x="8459761" y="797371"/>
                  <a:pt x="8445274" y="800714"/>
                </a:cubicBezTo>
                <a:cubicBezTo>
                  <a:pt x="8430786" y="804058"/>
                  <a:pt x="8416113" y="806658"/>
                  <a:pt x="8401254" y="808515"/>
                </a:cubicBezTo>
                <a:cubicBezTo>
                  <a:pt x="8386395" y="810373"/>
                  <a:pt x="8371721" y="811859"/>
                  <a:pt x="8357234" y="812973"/>
                </a:cubicBezTo>
                <a:cubicBezTo>
                  <a:pt x="8342746" y="814087"/>
                  <a:pt x="8329559" y="814645"/>
                  <a:pt x="8317672" y="814645"/>
                </a:cubicBezTo>
                <a:cubicBezTo>
                  <a:pt x="8279782" y="814645"/>
                  <a:pt x="8249135" y="806844"/>
                  <a:pt x="8225732" y="791242"/>
                </a:cubicBezTo>
                <a:cubicBezTo>
                  <a:pt x="8202329" y="775640"/>
                  <a:pt x="8183941" y="755394"/>
                  <a:pt x="8170568" y="730506"/>
                </a:cubicBezTo>
                <a:cubicBezTo>
                  <a:pt x="8157195" y="705617"/>
                  <a:pt x="8148094" y="677756"/>
                  <a:pt x="8143264" y="646924"/>
                </a:cubicBezTo>
                <a:cubicBezTo>
                  <a:pt x="8138435" y="616091"/>
                  <a:pt x="8136021" y="585445"/>
                  <a:pt x="8136021" y="554984"/>
                </a:cubicBezTo>
                <a:cubicBezTo>
                  <a:pt x="8136021" y="520808"/>
                  <a:pt x="8139550" y="485518"/>
                  <a:pt x="8146608" y="449113"/>
                </a:cubicBezTo>
                <a:cubicBezTo>
                  <a:pt x="8153666" y="412709"/>
                  <a:pt x="8165739" y="379276"/>
                  <a:pt x="8182826" y="348815"/>
                </a:cubicBezTo>
                <a:cubicBezTo>
                  <a:pt x="8188027" y="338414"/>
                  <a:pt x="8196385" y="328941"/>
                  <a:pt x="8207901" y="320397"/>
                </a:cubicBezTo>
                <a:cubicBezTo>
                  <a:pt x="8219417" y="311853"/>
                  <a:pt x="8232233" y="304424"/>
                  <a:pt x="8246349" y="298109"/>
                </a:cubicBezTo>
                <a:cubicBezTo>
                  <a:pt x="8260465" y="291794"/>
                  <a:pt x="8274581" y="286407"/>
                  <a:pt x="8288697" y="281950"/>
                </a:cubicBezTo>
                <a:cubicBezTo>
                  <a:pt x="8302813" y="277492"/>
                  <a:pt x="8315443" y="274149"/>
                  <a:pt x="8326587" y="271920"/>
                </a:cubicBezTo>
                <a:cubicBezTo>
                  <a:pt x="8357048" y="265233"/>
                  <a:pt x="8392710" y="261890"/>
                  <a:pt x="8433572" y="261890"/>
                </a:cubicBezTo>
                <a:close/>
                <a:moveTo>
                  <a:pt x="5014097" y="261890"/>
                </a:moveTo>
                <a:cubicBezTo>
                  <a:pt x="5031928" y="261890"/>
                  <a:pt x="5052917" y="262819"/>
                  <a:pt x="5077063" y="264676"/>
                </a:cubicBezTo>
                <a:cubicBezTo>
                  <a:pt x="5101209" y="266533"/>
                  <a:pt x="5125539" y="269691"/>
                  <a:pt x="5150057" y="274149"/>
                </a:cubicBezTo>
                <a:cubicBezTo>
                  <a:pt x="5174575" y="278606"/>
                  <a:pt x="5198163" y="284364"/>
                  <a:pt x="5220823" y="291422"/>
                </a:cubicBezTo>
                <a:cubicBezTo>
                  <a:pt x="5243483" y="298480"/>
                  <a:pt x="5262985" y="306838"/>
                  <a:pt x="5279331" y="316497"/>
                </a:cubicBezTo>
                <a:cubicBezTo>
                  <a:pt x="5285274" y="331356"/>
                  <a:pt x="5288989" y="347143"/>
                  <a:pt x="5290475" y="363860"/>
                </a:cubicBezTo>
                <a:cubicBezTo>
                  <a:pt x="5291961" y="380576"/>
                  <a:pt x="5293075" y="396735"/>
                  <a:pt x="5293818" y="412337"/>
                </a:cubicBezTo>
                <a:cubicBezTo>
                  <a:pt x="5295304" y="436112"/>
                  <a:pt x="5296419" y="461000"/>
                  <a:pt x="5297161" y="487004"/>
                </a:cubicBezTo>
                <a:cubicBezTo>
                  <a:pt x="5297904" y="501120"/>
                  <a:pt x="5298461" y="515422"/>
                  <a:pt x="5298833" y="529909"/>
                </a:cubicBezTo>
                <a:cubicBezTo>
                  <a:pt x="5299205" y="544397"/>
                  <a:pt x="5299390" y="559070"/>
                  <a:pt x="5299390" y="573929"/>
                </a:cubicBezTo>
                <a:cubicBezTo>
                  <a:pt x="5299390" y="634108"/>
                  <a:pt x="5297347" y="694287"/>
                  <a:pt x="5293261" y="754466"/>
                </a:cubicBezTo>
                <a:cubicBezTo>
                  <a:pt x="5289175" y="814645"/>
                  <a:pt x="5283045" y="874824"/>
                  <a:pt x="5274873" y="935003"/>
                </a:cubicBezTo>
                <a:lnTo>
                  <a:pt x="5271529" y="932774"/>
                </a:lnTo>
                <a:cubicBezTo>
                  <a:pt x="5255927" y="954319"/>
                  <a:pt x="5234939" y="971779"/>
                  <a:pt x="5208565" y="985152"/>
                </a:cubicBezTo>
                <a:cubicBezTo>
                  <a:pt x="5182190" y="998525"/>
                  <a:pt x="5153958" y="1008926"/>
                  <a:pt x="5123869" y="1016356"/>
                </a:cubicBezTo>
                <a:cubicBezTo>
                  <a:pt x="5093779" y="1023785"/>
                  <a:pt x="5063132" y="1028800"/>
                  <a:pt x="5031928" y="1031400"/>
                </a:cubicBezTo>
                <a:cubicBezTo>
                  <a:pt x="5000724" y="1034001"/>
                  <a:pt x="4972121" y="1035301"/>
                  <a:pt x="4946117" y="1035301"/>
                </a:cubicBezTo>
                <a:cubicBezTo>
                  <a:pt x="4938689" y="1035301"/>
                  <a:pt x="4927543" y="1035115"/>
                  <a:pt x="4912685" y="1034744"/>
                </a:cubicBezTo>
                <a:cubicBezTo>
                  <a:pt x="4897827" y="1034372"/>
                  <a:pt x="4882410" y="1033258"/>
                  <a:pt x="4866436" y="1031400"/>
                </a:cubicBezTo>
                <a:cubicBezTo>
                  <a:pt x="4850463" y="1029543"/>
                  <a:pt x="4835604" y="1027128"/>
                  <a:pt x="4821859" y="1024157"/>
                </a:cubicBezTo>
                <a:cubicBezTo>
                  <a:pt x="4808115" y="1021185"/>
                  <a:pt x="4798271" y="1017099"/>
                  <a:pt x="4792327" y="1011898"/>
                </a:cubicBezTo>
                <a:cubicBezTo>
                  <a:pt x="4779697" y="999268"/>
                  <a:pt x="4770781" y="983294"/>
                  <a:pt x="4765581" y="963978"/>
                </a:cubicBezTo>
                <a:cubicBezTo>
                  <a:pt x="4760380" y="944661"/>
                  <a:pt x="4757780" y="926087"/>
                  <a:pt x="4757780" y="908256"/>
                </a:cubicBezTo>
                <a:cubicBezTo>
                  <a:pt x="4757780" y="888940"/>
                  <a:pt x="4760751" y="864422"/>
                  <a:pt x="4766695" y="834704"/>
                </a:cubicBezTo>
                <a:cubicBezTo>
                  <a:pt x="4806815" y="848820"/>
                  <a:pt x="4849906" y="855878"/>
                  <a:pt x="4895969" y="855878"/>
                </a:cubicBezTo>
                <a:cubicBezTo>
                  <a:pt x="4904141" y="855878"/>
                  <a:pt x="4916400" y="855321"/>
                  <a:pt x="4932745" y="854207"/>
                </a:cubicBezTo>
                <a:cubicBezTo>
                  <a:pt x="4949090" y="853092"/>
                  <a:pt x="4965991" y="851049"/>
                  <a:pt x="4983451" y="848077"/>
                </a:cubicBezTo>
                <a:cubicBezTo>
                  <a:pt x="5000910" y="845106"/>
                  <a:pt x="5017255" y="841577"/>
                  <a:pt x="5032485" y="837490"/>
                </a:cubicBezTo>
                <a:cubicBezTo>
                  <a:pt x="5047716" y="833404"/>
                  <a:pt x="5058303" y="828389"/>
                  <a:pt x="5064247" y="822446"/>
                </a:cubicBezTo>
                <a:lnTo>
                  <a:pt x="5064247" y="789013"/>
                </a:lnTo>
                <a:cubicBezTo>
                  <a:pt x="5053103" y="793471"/>
                  <a:pt x="5040286" y="797371"/>
                  <a:pt x="5025799" y="800714"/>
                </a:cubicBezTo>
                <a:cubicBezTo>
                  <a:pt x="5011311" y="804058"/>
                  <a:pt x="4996639" y="806658"/>
                  <a:pt x="4981779" y="808515"/>
                </a:cubicBezTo>
                <a:cubicBezTo>
                  <a:pt x="4966921" y="810373"/>
                  <a:pt x="4952247" y="811859"/>
                  <a:pt x="4937759" y="812973"/>
                </a:cubicBezTo>
                <a:cubicBezTo>
                  <a:pt x="4923272" y="814087"/>
                  <a:pt x="4910085" y="814645"/>
                  <a:pt x="4898197" y="814645"/>
                </a:cubicBezTo>
                <a:cubicBezTo>
                  <a:pt x="4860307" y="814645"/>
                  <a:pt x="4829660" y="806844"/>
                  <a:pt x="4806257" y="791242"/>
                </a:cubicBezTo>
                <a:cubicBezTo>
                  <a:pt x="4782855" y="775640"/>
                  <a:pt x="4764467" y="755394"/>
                  <a:pt x="4751093" y="730506"/>
                </a:cubicBezTo>
                <a:cubicBezTo>
                  <a:pt x="4737721" y="705617"/>
                  <a:pt x="4728619" y="677756"/>
                  <a:pt x="4723790" y="646924"/>
                </a:cubicBezTo>
                <a:cubicBezTo>
                  <a:pt x="4718961" y="616091"/>
                  <a:pt x="4716546" y="585445"/>
                  <a:pt x="4716546" y="554984"/>
                </a:cubicBezTo>
                <a:cubicBezTo>
                  <a:pt x="4716546" y="520808"/>
                  <a:pt x="4720075" y="485518"/>
                  <a:pt x="4727133" y="449113"/>
                </a:cubicBezTo>
                <a:cubicBezTo>
                  <a:pt x="4734191" y="412709"/>
                  <a:pt x="4746264" y="379276"/>
                  <a:pt x="4763353" y="348815"/>
                </a:cubicBezTo>
                <a:cubicBezTo>
                  <a:pt x="4768552" y="338414"/>
                  <a:pt x="4776911" y="328941"/>
                  <a:pt x="4788427" y="320397"/>
                </a:cubicBezTo>
                <a:cubicBezTo>
                  <a:pt x="4799943" y="311853"/>
                  <a:pt x="4812759" y="304424"/>
                  <a:pt x="4826874" y="298109"/>
                </a:cubicBezTo>
                <a:cubicBezTo>
                  <a:pt x="4840991" y="291794"/>
                  <a:pt x="4855106" y="286407"/>
                  <a:pt x="4869222" y="281950"/>
                </a:cubicBezTo>
                <a:cubicBezTo>
                  <a:pt x="4883339" y="277492"/>
                  <a:pt x="4895969" y="274149"/>
                  <a:pt x="4907113" y="271920"/>
                </a:cubicBezTo>
                <a:cubicBezTo>
                  <a:pt x="4937574" y="265233"/>
                  <a:pt x="4973235" y="261890"/>
                  <a:pt x="5014097" y="261890"/>
                </a:cubicBezTo>
                <a:close/>
                <a:moveTo>
                  <a:pt x="9616655" y="143761"/>
                </a:moveTo>
                <a:cubicBezTo>
                  <a:pt x="9625569" y="143018"/>
                  <a:pt x="9632627" y="144132"/>
                  <a:pt x="9637829" y="147104"/>
                </a:cubicBezTo>
                <a:cubicBezTo>
                  <a:pt x="9642286" y="150076"/>
                  <a:pt x="9647486" y="154534"/>
                  <a:pt x="9653430" y="160477"/>
                </a:cubicBezTo>
                <a:lnTo>
                  <a:pt x="9659002" y="166049"/>
                </a:lnTo>
                <a:cubicBezTo>
                  <a:pt x="9662717" y="169764"/>
                  <a:pt x="9666804" y="173665"/>
                  <a:pt x="9671261" y="177751"/>
                </a:cubicBezTo>
                <a:cubicBezTo>
                  <a:pt x="9675718" y="181837"/>
                  <a:pt x="9679804" y="186852"/>
                  <a:pt x="9683520" y="192796"/>
                </a:cubicBezTo>
                <a:cubicBezTo>
                  <a:pt x="9693178" y="204683"/>
                  <a:pt x="9702837" y="219542"/>
                  <a:pt x="9712495" y="237373"/>
                </a:cubicBezTo>
                <a:cubicBezTo>
                  <a:pt x="9721410" y="255946"/>
                  <a:pt x="9724010" y="273777"/>
                  <a:pt x="9720296" y="290865"/>
                </a:cubicBezTo>
                <a:cubicBezTo>
                  <a:pt x="9715838" y="309439"/>
                  <a:pt x="9703579" y="325784"/>
                  <a:pt x="9683520" y="339900"/>
                </a:cubicBezTo>
                <a:cubicBezTo>
                  <a:pt x="9667175" y="351787"/>
                  <a:pt x="9646000" y="361445"/>
                  <a:pt x="9619997" y="368875"/>
                </a:cubicBezTo>
                <a:cubicBezTo>
                  <a:pt x="9620739" y="374818"/>
                  <a:pt x="9621112" y="381133"/>
                  <a:pt x="9621112" y="387820"/>
                </a:cubicBezTo>
                <a:cubicBezTo>
                  <a:pt x="9621112" y="394506"/>
                  <a:pt x="9621112" y="401564"/>
                  <a:pt x="9621112" y="408994"/>
                </a:cubicBezTo>
                <a:cubicBezTo>
                  <a:pt x="9621112" y="421624"/>
                  <a:pt x="9621112" y="434997"/>
                  <a:pt x="9621112" y="449113"/>
                </a:cubicBezTo>
                <a:cubicBezTo>
                  <a:pt x="9621112" y="463229"/>
                  <a:pt x="9620739" y="477717"/>
                  <a:pt x="9619997" y="492576"/>
                </a:cubicBezTo>
                <a:lnTo>
                  <a:pt x="9616655" y="582844"/>
                </a:lnTo>
                <a:cubicBezTo>
                  <a:pt x="9615910" y="612562"/>
                  <a:pt x="9614797" y="641537"/>
                  <a:pt x="9613311" y="669769"/>
                </a:cubicBezTo>
                <a:cubicBezTo>
                  <a:pt x="9612568" y="695773"/>
                  <a:pt x="9611454" y="720661"/>
                  <a:pt x="9609968" y="744436"/>
                </a:cubicBezTo>
                <a:cubicBezTo>
                  <a:pt x="9609225" y="755580"/>
                  <a:pt x="9608667" y="765610"/>
                  <a:pt x="9608296" y="774525"/>
                </a:cubicBezTo>
                <a:cubicBezTo>
                  <a:pt x="9607924" y="783441"/>
                  <a:pt x="9606996" y="791242"/>
                  <a:pt x="9605510" y="797928"/>
                </a:cubicBezTo>
                <a:cubicBezTo>
                  <a:pt x="9603281" y="812044"/>
                  <a:pt x="9601795" y="819474"/>
                  <a:pt x="9601052" y="820217"/>
                </a:cubicBezTo>
                <a:cubicBezTo>
                  <a:pt x="9598823" y="823189"/>
                  <a:pt x="9593993" y="825789"/>
                  <a:pt x="9586565" y="828018"/>
                </a:cubicBezTo>
                <a:cubicBezTo>
                  <a:pt x="9582850" y="829504"/>
                  <a:pt x="9578578" y="830432"/>
                  <a:pt x="9573749" y="830804"/>
                </a:cubicBezTo>
                <a:cubicBezTo>
                  <a:pt x="9568919" y="831175"/>
                  <a:pt x="9563533" y="831732"/>
                  <a:pt x="9557590" y="832475"/>
                </a:cubicBezTo>
                <a:cubicBezTo>
                  <a:pt x="9546446" y="833961"/>
                  <a:pt x="9534186" y="835076"/>
                  <a:pt x="9520814" y="835819"/>
                </a:cubicBezTo>
                <a:cubicBezTo>
                  <a:pt x="9514127" y="836562"/>
                  <a:pt x="9507440" y="836933"/>
                  <a:pt x="9500753" y="836933"/>
                </a:cubicBezTo>
                <a:cubicBezTo>
                  <a:pt x="9494068" y="836933"/>
                  <a:pt x="9487752" y="836933"/>
                  <a:pt x="9481809" y="836933"/>
                </a:cubicBezTo>
                <a:cubicBezTo>
                  <a:pt x="9473635" y="836933"/>
                  <a:pt x="9465650" y="836747"/>
                  <a:pt x="9457849" y="836376"/>
                </a:cubicBezTo>
                <a:cubicBezTo>
                  <a:pt x="9450047" y="836004"/>
                  <a:pt x="9442804" y="835447"/>
                  <a:pt x="9436118" y="834704"/>
                </a:cubicBezTo>
                <a:cubicBezTo>
                  <a:pt x="9422744" y="833961"/>
                  <a:pt x="9414199" y="832104"/>
                  <a:pt x="9410486" y="829132"/>
                </a:cubicBezTo>
                <a:cubicBezTo>
                  <a:pt x="9406770" y="827646"/>
                  <a:pt x="9403799" y="820960"/>
                  <a:pt x="9401570" y="809073"/>
                </a:cubicBezTo>
                <a:cubicBezTo>
                  <a:pt x="9395626" y="811301"/>
                  <a:pt x="9387639" y="814087"/>
                  <a:pt x="9377610" y="817431"/>
                </a:cubicBezTo>
                <a:cubicBezTo>
                  <a:pt x="9367580" y="820774"/>
                  <a:pt x="9355508" y="824303"/>
                  <a:pt x="9341391" y="828018"/>
                </a:cubicBezTo>
                <a:cubicBezTo>
                  <a:pt x="9312416" y="836190"/>
                  <a:pt x="9278983" y="840276"/>
                  <a:pt x="9241092" y="840276"/>
                </a:cubicBezTo>
                <a:lnTo>
                  <a:pt x="9219918" y="840276"/>
                </a:lnTo>
                <a:cubicBezTo>
                  <a:pt x="9216204" y="840276"/>
                  <a:pt x="9212489" y="840091"/>
                  <a:pt x="9208774" y="839719"/>
                </a:cubicBezTo>
                <a:cubicBezTo>
                  <a:pt x="9205059" y="839348"/>
                  <a:pt x="9201344" y="838790"/>
                  <a:pt x="9197630" y="838048"/>
                </a:cubicBezTo>
                <a:cubicBezTo>
                  <a:pt x="9173855" y="835076"/>
                  <a:pt x="9153424" y="823931"/>
                  <a:pt x="9136336" y="804615"/>
                </a:cubicBezTo>
                <a:cubicBezTo>
                  <a:pt x="9119991" y="785298"/>
                  <a:pt x="9106618" y="760781"/>
                  <a:pt x="9096217" y="731063"/>
                </a:cubicBezTo>
                <a:cubicBezTo>
                  <a:pt x="9085816" y="699116"/>
                  <a:pt x="9078386" y="664940"/>
                  <a:pt x="9073928" y="628536"/>
                </a:cubicBezTo>
                <a:cubicBezTo>
                  <a:pt x="9069471" y="590645"/>
                  <a:pt x="9067242" y="550897"/>
                  <a:pt x="9067242" y="509292"/>
                </a:cubicBezTo>
                <a:cubicBezTo>
                  <a:pt x="9067242" y="472888"/>
                  <a:pt x="9068356" y="436483"/>
                  <a:pt x="9070585" y="400079"/>
                </a:cubicBezTo>
                <a:cubicBezTo>
                  <a:pt x="9072814" y="362931"/>
                  <a:pt x="9077272" y="329498"/>
                  <a:pt x="9083958" y="299780"/>
                </a:cubicBezTo>
                <a:cubicBezTo>
                  <a:pt x="9084702" y="294580"/>
                  <a:pt x="9090645" y="289751"/>
                  <a:pt x="9101789" y="285293"/>
                </a:cubicBezTo>
                <a:cubicBezTo>
                  <a:pt x="9107733" y="283064"/>
                  <a:pt x="9113862" y="281021"/>
                  <a:pt x="9120177" y="279164"/>
                </a:cubicBezTo>
                <a:cubicBezTo>
                  <a:pt x="9126493" y="277306"/>
                  <a:pt x="9133736" y="275634"/>
                  <a:pt x="9141909" y="274149"/>
                </a:cubicBezTo>
                <a:cubicBezTo>
                  <a:pt x="9157510" y="270434"/>
                  <a:pt x="9175341" y="268205"/>
                  <a:pt x="9195401" y="267462"/>
                </a:cubicBezTo>
                <a:cubicBezTo>
                  <a:pt x="9205802" y="266719"/>
                  <a:pt x="9215646" y="266162"/>
                  <a:pt x="9224933" y="265790"/>
                </a:cubicBezTo>
                <a:cubicBezTo>
                  <a:pt x="9234220" y="265419"/>
                  <a:pt x="9243321" y="265233"/>
                  <a:pt x="9252237" y="265233"/>
                </a:cubicBezTo>
                <a:cubicBezTo>
                  <a:pt x="9276754" y="265233"/>
                  <a:pt x="9297928" y="266348"/>
                  <a:pt x="9315758" y="268576"/>
                </a:cubicBezTo>
                <a:cubicBezTo>
                  <a:pt x="9333589" y="270805"/>
                  <a:pt x="9342505" y="274891"/>
                  <a:pt x="9342505" y="280835"/>
                </a:cubicBezTo>
                <a:cubicBezTo>
                  <a:pt x="9341762" y="288265"/>
                  <a:pt x="9341205" y="296623"/>
                  <a:pt x="9340833" y="305910"/>
                </a:cubicBezTo>
                <a:cubicBezTo>
                  <a:pt x="9340462" y="315197"/>
                  <a:pt x="9340276" y="326155"/>
                  <a:pt x="9340276" y="338785"/>
                </a:cubicBezTo>
                <a:lnTo>
                  <a:pt x="9340276" y="419024"/>
                </a:lnTo>
                <a:cubicBezTo>
                  <a:pt x="9340276" y="433883"/>
                  <a:pt x="9340462" y="448556"/>
                  <a:pt x="9340833" y="463044"/>
                </a:cubicBezTo>
                <a:cubicBezTo>
                  <a:pt x="9341205" y="477531"/>
                  <a:pt x="9341762" y="492204"/>
                  <a:pt x="9342505" y="507063"/>
                </a:cubicBezTo>
                <a:cubicBezTo>
                  <a:pt x="9343248" y="535295"/>
                  <a:pt x="9344363" y="562413"/>
                  <a:pt x="9345849" y="588416"/>
                </a:cubicBezTo>
                <a:cubicBezTo>
                  <a:pt x="9346592" y="601047"/>
                  <a:pt x="9347335" y="612562"/>
                  <a:pt x="9348077" y="622964"/>
                </a:cubicBezTo>
                <a:cubicBezTo>
                  <a:pt x="9348821" y="633365"/>
                  <a:pt x="9349935" y="642652"/>
                  <a:pt x="9351421" y="650824"/>
                </a:cubicBezTo>
                <a:cubicBezTo>
                  <a:pt x="9353650" y="667912"/>
                  <a:pt x="9356250" y="677570"/>
                  <a:pt x="9359223" y="679799"/>
                </a:cubicBezTo>
                <a:cubicBezTo>
                  <a:pt x="9362193" y="679056"/>
                  <a:pt x="9364979" y="678499"/>
                  <a:pt x="9367580" y="678128"/>
                </a:cubicBezTo>
                <a:cubicBezTo>
                  <a:pt x="9370180" y="677756"/>
                  <a:pt x="9373337" y="676827"/>
                  <a:pt x="9377053" y="675342"/>
                </a:cubicBezTo>
                <a:cubicBezTo>
                  <a:pt x="9380768" y="673856"/>
                  <a:pt x="9383925" y="672741"/>
                  <a:pt x="9386526" y="671998"/>
                </a:cubicBezTo>
                <a:cubicBezTo>
                  <a:pt x="9389125" y="671255"/>
                  <a:pt x="9391168" y="670512"/>
                  <a:pt x="9392654" y="669769"/>
                </a:cubicBezTo>
                <a:cubicBezTo>
                  <a:pt x="9391168" y="650453"/>
                  <a:pt x="9390239" y="630950"/>
                  <a:pt x="9389868" y="611262"/>
                </a:cubicBezTo>
                <a:cubicBezTo>
                  <a:pt x="9389496" y="591574"/>
                  <a:pt x="9388939" y="570957"/>
                  <a:pt x="9388198" y="549411"/>
                </a:cubicBezTo>
                <a:cubicBezTo>
                  <a:pt x="9387453" y="527866"/>
                  <a:pt x="9387083" y="507249"/>
                  <a:pt x="9387083" y="487561"/>
                </a:cubicBezTo>
                <a:cubicBezTo>
                  <a:pt x="9387083" y="467873"/>
                  <a:pt x="9387083" y="448742"/>
                  <a:pt x="9387083" y="430168"/>
                </a:cubicBezTo>
                <a:lnTo>
                  <a:pt x="9387083" y="334328"/>
                </a:lnTo>
                <a:cubicBezTo>
                  <a:pt x="9387083" y="320954"/>
                  <a:pt x="9387083" y="310182"/>
                  <a:pt x="9387083" y="302009"/>
                </a:cubicBezTo>
                <a:cubicBezTo>
                  <a:pt x="9387083" y="293837"/>
                  <a:pt x="9387453" y="287893"/>
                  <a:pt x="9388198" y="284178"/>
                </a:cubicBezTo>
                <a:lnTo>
                  <a:pt x="9377053" y="289751"/>
                </a:lnTo>
                <a:cubicBezTo>
                  <a:pt x="9377795" y="282321"/>
                  <a:pt x="9387453" y="276749"/>
                  <a:pt x="9406028" y="273034"/>
                </a:cubicBezTo>
                <a:cubicBezTo>
                  <a:pt x="9414944" y="271548"/>
                  <a:pt x="9424601" y="270434"/>
                  <a:pt x="9435003" y="269691"/>
                </a:cubicBezTo>
                <a:cubicBezTo>
                  <a:pt x="9445403" y="268948"/>
                  <a:pt x="9456919" y="268576"/>
                  <a:pt x="9469550" y="268576"/>
                </a:cubicBezTo>
                <a:cubicBezTo>
                  <a:pt x="9477722" y="268576"/>
                  <a:pt x="9485894" y="268576"/>
                  <a:pt x="9494068" y="268576"/>
                </a:cubicBezTo>
                <a:cubicBezTo>
                  <a:pt x="9502239" y="268576"/>
                  <a:pt x="9510412" y="268948"/>
                  <a:pt x="9518585" y="269691"/>
                </a:cubicBezTo>
                <a:cubicBezTo>
                  <a:pt x="9537158" y="271177"/>
                  <a:pt x="9552389" y="272291"/>
                  <a:pt x="9564276" y="273034"/>
                </a:cubicBezTo>
                <a:cubicBezTo>
                  <a:pt x="9566505" y="273777"/>
                  <a:pt x="9568734" y="274149"/>
                  <a:pt x="9570963" y="274149"/>
                </a:cubicBezTo>
                <a:cubicBezTo>
                  <a:pt x="9573192" y="274149"/>
                  <a:pt x="9575048" y="274520"/>
                  <a:pt x="9576535" y="275263"/>
                </a:cubicBezTo>
                <a:lnTo>
                  <a:pt x="9578764" y="273034"/>
                </a:lnTo>
                <a:cubicBezTo>
                  <a:pt x="9580250" y="271548"/>
                  <a:pt x="9581921" y="269691"/>
                  <a:pt x="9583779" y="267462"/>
                </a:cubicBezTo>
                <a:cubicBezTo>
                  <a:pt x="9585636" y="265233"/>
                  <a:pt x="9587308" y="262633"/>
                  <a:pt x="9588793" y="259661"/>
                </a:cubicBezTo>
                <a:cubicBezTo>
                  <a:pt x="9590279" y="255946"/>
                  <a:pt x="9590279" y="251489"/>
                  <a:pt x="9588793" y="246288"/>
                </a:cubicBezTo>
                <a:cubicBezTo>
                  <a:pt x="9586565" y="238859"/>
                  <a:pt x="9582107" y="231429"/>
                  <a:pt x="9575421" y="223999"/>
                </a:cubicBezTo>
                <a:cubicBezTo>
                  <a:pt x="9567247" y="215084"/>
                  <a:pt x="9550903" y="203197"/>
                  <a:pt x="9526386" y="188338"/>
                </a:cubicBezTo>
                <a:cubicBezTo>
                  <a:pt x="9530101" y="182394"/>
                  <a:pt x="9534558" y="176822"/>
                  <a:pt x="9539759" y="171621"/>
                </a:cubicBezTo>
                <a:cubicBezTo>
                  <a:pt x="9544959" y="166421"/>
                  <a:pt x="9550903" y="162706"/>
                  <a:pt x="9557590" y="160477"/>
                </a:cubicBezTo>
                <a:lnTo>
                  <a:pt x="9556476" y="160477"/>
                </a:lnTo>
                <a:cubicBezTo>
                  <a:pt x="9561675" y="157505"/>
                  <a:pt x="9566690" y="155277"/>
                  <a:pt x="9571520" y="153791"/>
                </a:cubicBezTo>
                <a:cubicBezTo>
                  <a:pt x="9576349" y="152305"/>
                  <a:pt x="9580993" y="150819"/>
                  <a:pt x="9585451" y="149333"/>
                </a:cubicBezTo>
                <a:cubicBezTo>
                  <a:pt x="9590650" y="147847"/>
                  <a:pt x="9595665" y="146733"/>
                  <a:pt x="9600495" y="145990"/>
                </a:cubicBezTo>
                <a:cubicBezTo>
                  <a:pt x="9605324" y="145247"/>
                  <a:pt x="9610710" y="144504"/>
                  <a:pt x="9616655" y="143761"/>
                </a:cubicBezTo>
                <a:close/>
                <a:moveTo>
                  <a:pt x="6816303" y="143761"/>
                </a:moveTo>
                <a:cubicBezTo>
                  <a:pt x="6825219" y="143018"/>
                  <a:pt x="6832277" y="144132"/>
                  <a:pt x="6837477" y="147104"/>
                </a:cubicBezTo>
                <a:cubicBezTo>
                  <a:pt x="6841935" y="150076"/>
                  <a:pt x="6847136" y="154534"/>
                  <a:pt x="6853079" y="160477"/>
                </a:cubicBezTo>
                <a:lnTo>
                  <a:pt x="6858652" y="166049"/>
                </a:lnTo>
                <a:cubicBezTo>
                  <a:pt x="6862367" y="169764"/>
                  <a:pt x="6866453" y="173665"/>
                  <a:pt x="6870911" y="177751"/>
                </a:cubicBezTo>
                <a:cubicBezTo>
                  <a:pt x="6875369" y="181837"/>
                  <a:pt x="6879454" y="186852"/>
                  <a:pt x="6883169" y="192796"/>
                </a:cubicBezTo>
                <a:cubicBezTo>
                  <a:pt x="6892827" y="204683"/>
                  <a:pt x="6902486" y="219542"/>
                  <a:pt x="6912144" y="237373"/>
                </a:cubicBezTo>
                <a:cubicBezTo>
                  <a:pt x="6921060" y="255946"/>
                  <a:pt x="6923660" y="273777"/>
                  <a:pt x="6919945" y="290865"/>
                </a:cubicBezTo>
                <a:cubicBezTo>
                  <a:pt x="6915487" y="309439"/>
                  <a:pt x="6903229" y="325784"/>
                  <a:pt x="6883169" y="339900"/>
                </a:cubicBezTo>
                <a:cubicBezTo>
                  <a:pt x="6866824" y="351787"/>
                  <a:pt x="6845651" y="361445"/>
                  <a:pt x="6819647" y="368875"/>
                </a:cubicBezTo>
                <a:cubicBezTo>
                  <a:pt x="6820390" y="374818"/>
                  <a:pt x="6820761" y="381133"/>
                  <a:pt x="6820761" y="387820"/>
                </a:cubicBezTo>
                <a:cubicBezTo>
                  <a:pt x="6820761" y="394506"/>
                  <a:pt x="6820761" y="401564"/>
                  <a:pt x="6820761" y="408994"/>
                </a:cubicBezTo>
                <a:cubicBezTo>
                  <a:pt x="6820761" y="421624"/>
                  <a:pt x="6820761" y="434997"/>
                  <a:pt x="6820761" y="449113"/>
                </a:cubicBezTo>
                <a:cubicBezTo>
                  <a:pt x="6820761" y="463229"/>
                  <a:pt x="6820390" y="477717"/>
                  <a:pt x="6819647" y="492576"/>
                </a:cubicBezTo>
                <a:lnTo>
                  <a:pt x="6816303" y="582844"/>
                </a:lnTo>
                <a:cubicBezTo>
                  <a:pt x="6815561" y="612562"/>
                  <a:pt x="6814447" y="641537"/>
                  <a:pt x="6812961" y="669769"/>
                </a:cubicBezTo>
                <a:cubicBezTo>
                  <a:pt x="6812217" y="695773"/>
                  <a:pt x="6811103" y="720661"/>
                  <a:pt x="6809617" y="744436"/>
                </a:cubicBezTo>
                <a:cubicBezTo>
                  <a:pt x="6808874" y="755580"/>
                  <a:pt x="6808317" y="765610"/>
                  <a:pt x="6807945" y="774525"/>
                </a:cubicBezTo>
                <a:cubicBezTo>
                  <a:pt x="6807573" y="783441"/>
                  <a:pt x="6806645" y="791242"/>
                  <a:pt x="6805159" y="797928"/>
                </a:cubicBezTo>
                <a:cubicBezTo>
                  <a:pt x="6802931" y="812044"/>
                  <a:pt x="6801445" y="819474"/>
                  <a:pt x="6800701" y="820217"/>
                </a:cubicBezTo>
                <a:cubicBezTo>
                  <a:pt x="6798473" y="823189"/>
                  <a:pt x="6793643" y="825789"/>
                  <a:pt x="6786214" y="828018"/>
                </a:cubicBezTo>
                <a:cubicBezTo>
                  <a:pt x="6782499" y="829504"/>
                  <a:pt x="6778228" y="830432"/>
                  <a:pt x="6773399" y="830804"/>
                </a:cubicBezTo>
                <a:cubicBezTo>
                  <a:pt x="6768569" y="831175"/>
                  <a:pt x="6763183" y="831732"/>
                  <a:pt x="6757239" y="832475"/>
                </a:cubicBezTo>
                <a:cubicBezTo>
                  <a:pt x="6746095" y="833961"/>
                  <a:pt x="6733837" y="835076"/>
                  <a:pt x="6720463" y="835819"/>
                </a:cubicBezTo>
                <a:cubicBezTo>
                  <a:pt x="6713777" y="836562"/>
                  <a:pt x="6707089" y="836933"/>
                  <a:pt x="6700403" y="836933"/>
                </a:cubicBezTo>
                <a:cubicBezTo>
                  <a:pt x="6693717" y="836933"/>
                  <a:pt x="6687402" y="836933"/>
                  <a:pt x="6681458" y="836933"/>
                </a:cubicBezTo>
                <a:cubicBezTo>
                  <a:pt x="6673285" y="836933"/>
                  <a:pt x="6665299" y="836747"/>
                  <a:pt x="6657498" y="836376"/>
                </a:cubicBezTo>
                <a:cubicBezTo>
                  <a:pt x="6649697" y="836004"/>
                  <a:pt x="6642453" y="835447"/>
                  <a:pt x="6635767" y="834704"/>
                </a:cubicBezTo>
                <a:cubicBezTo>
                  <a:pt x="6622393" y="833961"/>
                  <a:pt x="6613850" y="832104"/>
                  <a:pt x="6610135" y="829132"/>
                </a:cubicBezTo>
                <a:cubicBezTo>
                  <a:pt x="6606421" y="827646"/>
                  <a:pt x="6603449" y="820960"/>
                  <a:pt x="6601219" y="809073"/>
                </a:cubicBezTo>
                <a:cubicBezTo>
                  <a:pt x="6595275" y="811301"/>
                  <a:pt x="6587289" y="814087"/>
                  <a:pt x="6577259" y="817431"/>
                </a:cubicBezTo>
                <a:cubicBezTo>
                  <a:pt x="6567229" y="820774"/>
                  <a:pt x="6555157" y="824303"/>
                  <a:pt x="6541041" y="828018"/>
                </a:cubicBezTo>
                <a:cubicBezTo>
                  <a:pt x="6512065" y="836190"/>
                  <a:pt x="6478633" y="840276"/>
                  <a:pt x="6440743" y="840276"/>
                </a:cubicBezTo>
                <a:lnTo>
                  <a:pt x="6419569" y="840276"/>
                </a:lnTo>
                <a:cubicBezTo>
                  <a:pt x="6415853" y="840276"/>
                  <a:pt x="6412139" y="840091"/>
                  <a:pt x="6408424" y="839719"/>
                </a:cubicBezTo>
                <a:cubicBezTo>
                  <a:pt x="6404709" y="839348"/>
                  <a:pt x="6400995" y="838790"/>
                  <a:pt x="6397279" y="838048"/>
                </a:cubicBezTo>
                <a:cubicBezTo>
                  <a:pt x="6373505" y="835076"/>
                  <a:pt x="6353075" y="823931"/>
                  <a:pt x="6335986" y="804615"/>
                </a:cubicBezTo>
                <a:cubicBezTo>
                  <a:pt x="6319642" y="785298"/>
                  <a:pt x="6306269" y="760781"/>
                  <a:pt x="6295867" y="731063"/>
                </a:cubicBezTo>
                <a:cubicBezTo>
                  <a:pt x="6285465" y="699116"/>
                  <a:pt x="6278037" y="664940"/>
                  <a:pt x="6273579" y="628536"/>
                </a:cubicBezTo>
                <a:cubicBezTo>
                  <a:pt x="6269121" y="590645"/>
                  <a:pt x="6266892" y="550897"/>
                  <a:pt x="6266892" y="509292"/>
                </a:cubicBezTo>
                <a:cubicBezTo>
                  <a:pt x="6266892" y="472888"/>
                  <a:pt x="6268007" y="436483"/>
                  <a:pt x="6270235" y="400079"/>
                </a:cubicBezTo>
                <a:cubicBezTo>
                  <a:pt x="6272465" y="362931"/>
                  <a:pt x="6276922" y="329498"/>
                  <a:pt x="6283609" y="299780"/>
                </a:cubicBezTo>
                <a:cubicBezTo>
                  <a:pt x="6284351" y="294580"/>
                  <a:pt x="6290295" y="289751"/>
                  <a:pt x="6301439" y="285293"/>
                </a:cubicBezTo>
                <a:cubicBezTo>
                  <a:pt x="6307383" y="283064"/>
                  <a:pt x="6313513" y="281021"/>
                  <a:pt x="6319827" y="279164"/>
                </a:cubicBezTo>
                <a:cubicBezTo>
                  <a:pt x="6326142" y="277306"/>
                  <a:pt x="6333386" y="275634"/>
                  <a:pt x="6341559" y="274149"/>
                </a:cubicBezTo>
                <a:cubicBezTo>
                  <a:pt x="6357161" y="270434"/>
                  <a:pt x="6374991" y="268205"/>
                  <a:pt x="6395051" y="267462"/>
                </a:cubicBezTo>
                <a:cubicBezTo>
                  <a:pt x="6405453" y="266719"/>
                  <a:pt x="6415297" y="266162"/>
                  <a:pt x="6424583" y="265790"/>
                </a:cubicBezTo>
                <a:cubicBezTo>
                  <a:pt x="6433871" y="265419"/>
                  <a:pt x="6442971" y="265233"/>
                  <a:pt x="6451887" y="265233"/>
                </a:cubicBezTo>
                <a:cubicBezTo>
                  <a:pt x="6476404" y="265233"/>
                  <a:pt x="6497578" y="266348"/>
                  <a:pt x="6515409" y="268576"/>
                </a:cubicBezTo>
                <a:cubicBezTo>
                  <a:pt x="6533240" y="270805"/>
                  <a:pt x="6542155" y="274891"/>
                  <a:pt x="6542155" y="280835"/>
                </a:cubicBezTo>
                <a:cubicBezTo>
                  <a:pt x="6541412" y="288265"/>
                  <a:pt x="6540855" y="296623"/>
                  <a:pt x="6540483" y="305910"/>
                </a:cubicBezTo>
                <a:cubicBezTo>
                  <a:pt x="6540111" y="315197"/>
                  <a:pt x="6539926" y="326155"/>
                  <a:pt x="6539926" y="338785"/>
                </a:cubicBezTo>
                <a:lnTo>
                  <a:pt x="6539926" y="419024"/>
                </a:lnTo>
                <a:cubicBezTo>
                  <a:pt x="6539926" y="433883"/>
                  <a:pt x="6540111" y="448556"/>
                  <a:pt x="6540483" y="463044"/>
                </a:cubicBezTo>
                <a:cubicBezTo>
                  <a:pt x="6540855" y="477531"/>
                  <a:pt x="6541412" y="492204"/>
                  <a:pt x="6542155" y="507063"/>
                </a:cubicBezTo>
                <a:cubicBezTo>
                  <a:pt x="6542898" y="535295"/>
                  <a:pt x="6544013" y="562413"/>
                  <a:pt x="6545499" y="588416"/>
                </a:cubicBezTo>
                <a:cubicBezTo>
                  <a:pt x="6546241" y="601047"/>
                  <a:pt x="6546985" y="612562"/>
                  <a:pt x="6547727" y="622964"/>
                </a:cubicBezTo>
                <a:cubicBezTo>
                  <a:pt x="6548469" y="633365"/>
                  <a:pt x="6549584" y="642652"/>
                  <a:pt x="6551071" y="650824"/>
                </a:cubicBezTo>
                <a:cubicBezTo>
                  <a:pt x="6553299" y="667912"/>
                  <a:pt x="6555900" y="677570"/>
                  <a:pt x="6558871" y="679799"/>
                </a:cubicBezTo>
                <a:cubicBezTo>
                  <a:pt x="6561843" y="679056"/>
                  <a:pt x="6564629" y="678499"/>
                  <a:pt x="6567229" y="678128"/>
                </a:cubicBezTo>
                <a:cubicBezTo>
                  <a:pt x="6569830" y="677756"/>
                  <a:pt x="6572987" y="676827"/>
                  <a:pt x="6576703" y="675342"/>
                </a:cubicBezTo>
                <a:cubicBezTo>
                  <a:pt x="6580417" y="673856"/>
                  <a:pt x="6583575" y="672741"/>
                  <a:pt x="6586175" y="671998"/>
                </a:cubicBezTo>
                <a:cubicBezTo>
                  <a:pt x="6588775" y="671255"/>
                  <a:pt x="6590819" y="670512"/>
                  <a:pt x="6592305" y="669769"/>
                </a:cubicBezTo>
                <a:cubicBezTo>
                  <a:pt x="6590819" y="650453"/>
                  <a:pt x="6589890" y="630950"/>
                  <a:pt x="6589519" y="611262"/>
                </a:cubicBezTo>
                <a:cubicBezTo>
                  <a:pt x="6589147" y="591574"/>
                  <a:pt x="6588589" y="570957"/>
                  <a:pt x="6587847" y="549411"/>
                </a:cubicBezTo>
                <a:cubicBezTo>
                  <a:pt x="6587104" y="527866"/>
                  <a:pt x="6586732" y="507249"/>
                  <a:pt x="6586732" y="487561"/>
                </a:cubicBezTo>
                <a:cubicBezTo>
                  <a:pt x="6586732" y="467873"/>
                  <a:pt x="6586732" y="448742"/>
                  <a:pt x="6586732" y="430168"/>
                </a:cubicBezTo>
                <a:lnTo>
                  <a:pt x="6586732" y="334328"/>
                </a:lnTo>
                <a:cubicBezTo>
                  <a:pt x="6586732" y="320954"/>
                  <a:pt x="6586732" y="310182"/>
                  <a:pt x="6586732" y="302009"/>
                </a:cubicBezTo>
                <a:cubicBezTo>
                  <a:pt x="6586732" y="293837"/>
                  <a:pt x="6587104" y="287893"/>
                  <a:pt x="6587847" y="284178"/>
                </a:cubicBezTo>
                <a:lnTo>
                  <a:pt x="6576703" y="289751"/>
                </a:lnTo>
                <a:cubicBezTo>
                  <a:pt x="6577445" y="282321"/>
                  <a:pt x="6587104" y="276749"/>
                  <a:pt x="6605677" y="273034"/>
                </a:cubicBezTo>
                <a:cubicBezTo>
                  <a:pt x="6614593" y="271548"/>
                  <a:pt x="6624251" y="270434"/>
                  <a:pt x="6634653" y="269691"/>
                </a:cubicBezTo>
                <a:cubicBezTo>
                  <a:pt x="6645054" y="268948"/>
                  <a:pt x="6656569" y="268576"/>
                  <a:pt x="6669199" y="268576"/>
                </a:cubicBezTo>
                <a:cubicBezTo>
                  <a:pt x="6677373" y="268576"/>
                  <a:pt x="6685545" y="268576"/>
                  <a:pt x="6693717" y="268576"/>
                </a:cubicBezTo>
                <a:cubicBezTo>
                  <a:pt x="6701889" y="268576"/>
                  <a:pt x="6710061" y="268948"/>
                  <a:pt x="6718235" y="269691"/>
                </a:cubicBezTo>
                <a:cubicBezTo>
                  <a:pt x="6736807" y="271177"/>
                  <a:pt x="6752039" y="272291"/>
                  <a:pt x="6763926" y="273034"/>
                </a:cubicBezTo>
                <a:cubicBezTo>
                  <a:pt x="6766155" y="273777"/>
                  <a:pt x="6768383" y="274149"/>
                  <a:pt x="6770612" y="274149"/>
                </a:cubicBezTo>
                <a:cubicBezTo>
                  <a:pt x="6772841" y="274149"/>
                  <a:pt x="6774699" y="274520"/>
                  <a:pt x="6776185" y="275263"/>
                </a:cubicBezTo>
                <a:lnTo>
                  <a:pt x="6778413" y="273034"/>
                </a:lnTo>
                <a:cubicBezTo>
                  <a:pt x="6779899" y="271548"/>
                  <a:pt x="6781571" y="269691"/>
                  <a:pt x="6783428" y="267462"/>
                </a:cubicBezTo>
                <a:cubicBezTo>
                  <a:pt x="6785285" y="265233"/>
                  <a:pt x="6786957" y="262633"/>
                  <a:pt x="6788443" y="259661"/>
                </a:cubicBezTo>
                <a:cubicBezTo>
                  <a:pt x="6789929" y="255946"/>
                  <a:pt x="6789929" y="251489"/>
                  <a:pt x="6788443" y="246288"/>
                </a:cubicBezTo>
                <a:cubicBezTo>
                  <a:pt x="6786214" y="238859"/>
                  <a:pt x="6781757" y="231429"/>
                  <a:pt x="6775070" y="223999"/>
                </a:cubicBezTo>
                <a:cubicBezTo>
                  <a:pt x="6766897" y="215084"/>
                  <a:pt x="6750553" y="203197"/>
                  <a:pt x="6726035" y="188338"/>
                </a:cubicBezTo>
                <a:cubicBezTo>
                  <a:pt x="6729750" y="182394"/>
                  <a:pt x="6734208" y="176822"/>
                  <a:pt x="6739408" y="171621"/>
                </a:cubicBezTo>
                <a:cubicBezTo>
                  <a:pt x="6744609" y="166421"/>
                  <a:pt x="6750553" y="162706"/>
                  <a:pt x="6757239" y="160477"/>
                </a:cubicBezTo>
                <a:lnTo>
                  <a:pt x="6756125" y="160477"/>
                </a:lnTo>
                <a:cubicBezTo>
                  <a:pt x="6761325" y="157505"/>
                  <a:pt x="6766340" y="155277"/>
                  <a:pt x="6771169" y="153791"/>
                </a:cubicBezTo>
                <a:cubicBezTo>
                  <a:pt x="6775999" y="152305"/>
                  <a:pt x="6780642" y="150819"/>
                  <a:pt x="6785099" y="149333"/>
                </a:cubicBezTo>
                <a:cubicBezTo>
                  <a:pt x="6790301" y="147847"/>
                  <a:pt x="6795315" y="146733"/>
                  <a:pt x="6800145" y="145990"/>
                </a:cubicBezTo>
                <a:cubicBezTo>
                  <a:pt x="6804974" y="145247"/>
                  <a:pt x="6810359" y="144504"/>
                  <a:pt x="6816303" y="143761"/>
                </a:cubicBezTo>
                <a:close/>
                <a:moveTo>
                  <a:pt x="7425503" y="138189"/>
                </a:moveTo>
                <a:cubicBezTo>
                  <a:pt x="7434419" y="137446"/>
                  <a:pt x="7441477" y="138560"/>
                  <a:pt x="7446677" y="141532"/>
                </a:cubicBezTo>
                <a:cubicBezTo>
                  <a:pt x="7451135" y="144504"/>
                  <a:pt x="7456337" y="148962"/>
                  <a:pt x="7462279" y="154905"/>
                </a:cubicBezTo>
                <a:lnTo>
                  <a:pt x="7467851" y="160477"/>
                </a:lnTo>
                <a:cubicBezTo>
                  <a:pt x="7471567" y="164192"/>
                  <a:pt x="7475653" y="168092"/>
                  <a:pt x="7480110" y="172179"/>
                </a:cubicBezTo>
                <a:cubicBezTo>
                  <a:pt x="7484568" y="176265"/>
                  <a:pt x="7488655" y="181280"/>
                  <a:pt x="7492369" y="187223"/>
                </a:cubicBezTo>
                <a:cubicBezTo>
                  <a:pt x="7502027" y="199111"/>
                  <a:pt x="7511686" y="213970"/>
                  <a:pt x="7521344" y="231800"/>
                </a:cubicBezTo>
                <a:cubicBezTo>
                  <a:pt x="7530259" y="250374"/>
                  <a:pt x="7532859" y="268205"/>
                  <a:pt x="7529145" y="285293"/>
                </a:cubicBezTo>
                <a:cubicBezTo>
                  <a:pt x="7524687" y="303867"/>
                  <a:pt x="7512429" y="320211"/>
                  <a:pt x="7492369" y="334328"/>
                </a:cubicBezTo>
                <a:cubicBezTo>
                  <a:pt x="7486425" y="338785"/>
                  <a:pt x="7479553" y="343057"/>
                  <a:pt x="7471752" y="347143"/>
                </a:cubicBezTo>
                <a:cubicBezTo>
                  <a:pt x="7463951" y="351230"/>
                  <a:pt x="7455222" y="355130"/>
                  <a:pt x="7445563" y="358845"/>
                </a:cubicBezTo>
                <a:cubicBezTo>
                  <a:pt x="7450021" y="367017"/>
                  <a:pt x="7453364" y="375190"/>
                  <a:pt x="7455593" y="383362"/>
                </a:cubicBezTo>
                <a:cubicBezTo>
                  <a:pt x="7458565" y="395249"/>
                  <a:pt x="7460793" y="409365"/>
                  <a:pt x="7462279" y="425710"/>
                </a:cubicBezTo>
                <a:cubicBezTo>
                  <a:pt x="7463022" y="433883"/>
                  <a:pt x="7463580" y="442055"/>
                  <a:pt x="7463951" y="450228"/>
                </a:cubicBezTo>
                <a:cubicBezTo>
                  <a:pt x="7464323" y="458400"/>
                  <a:pt x="7464508" y="466944"/>
                  <a:pt x="7464508" y="475859"/>
                </a:cubicBezTo>
                <a:cubicBezTo>
                  <a:pt x="7464508" y="501863"/>
                  <a:pt x="7463394" y="528237"/>
                  <a:pt x="7461165" y="554984"/>
                </a:cubicBezTo>
                <a:cubicBezTo>
                  <a:pt x="7459679" y="568357"/>
                  <a:pt x="7458193" y="581358"/>
                  <a:pt x="7456707" y="593989"/>
                </a:cubicBezTo>
                <a:cubicBezTo>
                  <a:pt x="7455221" y="606619"/>
                  <a:pt x="7453735" y="619249"/>
                  <a:pt x="7452249" y="631879"/>
                </a:cubicBezTo>
                <a:cubicBezTo>
                  <a:pt x="7449278" y="656396"/>
                  <a:pt x="7445935" y="677570"/>
                  <a:pt x="7442220" y="695401"/>
                </a:cubicBezTo>
                <a:cubicBezTo>
                  <a:pt x="7439248" y="713232"/>
                  <a:pt x="7435905" y="725491"/>
                  <a:pt x="7432190" y="732177"/>
                </a:cubicBezTo>
                <a:cubicBezTo>
                  <a:pt x="7423275" y="751494"/>
                  <a:pt x="7410645" y="768210"/>
                  <a:pt x="7394299" y="782326"/>
                </a:cubicBezTo>
                <a:cubicBezTo>
                  <a:pt x="7377211" y="797185"/>
                  <a:pt x="7357895" y="809444"/>
                  <a:pt x="7336349" y="819102"/>
                </a:cubicBezTo>
                <a:cubicBezTo>
                  <a:pt x="7314804" y="828761"/>
                  <a:pt x="7291029" y="835819"/>
                  <a:pt x="7265026" y="840276"/>
                </a:cubicBezTo>
                <a:cubicBezTo>
                  <a:pt x="7239766" y="844734"/>
                  <a:pt x="7213763" y="846963"/>
                  <a:pt x="7187016" y="846963"/>
                </a:cubicBezTo>
                <a:cubicBezTo>
                  <a:pt x="7161756" y="846963"/>
                  <a:pt x="7136125" y="844734"/>
                  <a:pt x="7110121" y="840276"/>
                </a:cubicBezTo>
                <a:cubicBezTo>
                  <a:pt x="7086347" y="835819"/>
                  <a:pt x="7062573" y="828389"/>
                  <a:pt x="7038798" y="817988"/>
                </a:cubicBezTo>
                <a:cubicBezTo>
                  <a:pt x="7017252" y="808330"/>
                  <a:pt x="6997936" y="796071"/>
                  <a:pt x="6980848" y="781212"/>
                </a:cubicBezTo>
                <a:cubicBezTo>
                  <a:pt x="6964503" y="767096"/>
                  <a:pt x="6951130" y="749636"/>
                  <a:pt x="6940729" y="728834"/>
                </a:cubicBezTo>
                <a:cubicBezTo>
                  <a:pt x="6939243" y="725119"/>
                  <a:pt x="6937757" y="720476"/>
                  <a:pt x="6936271" y="714904"/>
                </a:cubicBezTo>
                <a:cubicBezTo>
                  <a:pt x="6934785" y="709332"/>
                  <a:pt x="6933299" y="702459"/>
                  <a:pt x="6931813" y="694287"/>
                </a:cubicBezTo>
                <a:cubicBezTo>
                  <a:pt x="6928841" y="677199"/>
                  <a:pt x="6925499" y="658254"/>
                  <a:pt x="6921783" y="637451"/>
                </a:cubicBezTo>
                <a:cubicBezTo>
                  <a:pt x="6920297" y="627050"/>
                  <a:pt x="6918997" y="616277"/>
                  <a:pt x="6917883" y="605133"/>
                </a:cubicBezTo>
                <a:cubicBezTo>
                  <a:pt x="6916768" y="593989"/>
                  <a:pt x="6915469" y="582473"/>
                  <a:pt x="6913983" y="570586"/>
                </a:cubicBezTo>
                <a:cubicBezTo>
                  <a:pt x="6911753" y="546811"/>
                  <a:pt x="6910639" y="523408"/>
                  <a:pt x="6910639" y="500377"/>
                </a:cubicBezTo>
                <a:cubicBezTo>
                  <a:pt x="6910639" y="475859"/>
                  <a:pt x="6911753" y="453199"/>
                  <a:pt x="6913983" y="432397"/>
                </a:cubicBezTo>
                <a:cubicBezTo>
                  <a:pt x="6916211" y="412337"/>
                  <a:pt x="6920297" y="395621"/>
                  <a:pt x="6926241" y="382248"/>
                </a:cubicBezTo>
                <a:cubicBezTo>
                  <a:pt x="6935157" y="362931"/>
                  <a:pt x="6948529" y="346215"/>
                  <a:pt x="6966361" y="332099"/>
                </a:cubicBezTo>
                <a:cubicBezTo>
                  <a:pt x="6984191" y="317240"/>
                  <a:pt x="7005365" y="304981"/>
                  <a:pt x="7029883" y="295323"/>
                </a:cubicBezTo>
                <a:cubicBezTo>
                  <a:pt x="7055886" y="284921"/>
                  <a:pt x="7082632" y="277492"/>
                  <a:pt x="7110121" y="273034"/>
                </a:cubicBezTo>
                <a:cubicBezTo>
                  <a:pt x="7139096" y="268576"/>
                  <a:pt x="7168443" y="266348"/>
                  <a:pt x="7198161" y="266348"/>
                </a:cubicBezTo>
                <a:cubicBezTo>
                  <a:pt x="7228622" y="266348"/>
                  <a:pt x="7257597" y="268576"/>
                  <a:pt x="7285086" y="273034"/>
                </a:cubicBezTo>
                <a:cubicBezTo>
                  <a:pt x="7295487" y="274520"/>
                  <a:pt x="7305703" y="276377"/>
                  <a:pt x="7315733" y="278606"/>
                </a:cubicBezTo>
                <a:cubicBezTo>
                  <a:pt x="7325763" y="280835"/>
                  <a:pt x="7335235" y="283807"/>
                  <a:pt x="7344150" y="287522"/>
                </a:cubicBezTo>
                <a:cubicBezTo>
                  <a:pt x="7363467" y="282321"/>
                  <a:pt x="7377955" y="275634"/>
                  <a:pt x="7387613" y="267462"/>
                </a:cubicBezTo>
                <a:cubicBezTo>
                  <a:pt x="7389099" y="265976"/>
                  <a:pt x="7390771" y="264119"/>
                  <a:pt x="7392628" y="261890"/>
                </a:cubicBezTo>
                <a:cubicBezTo>
                  <a:pt x="7394485" y="259661"/>
                  <a:pt x="7396157" y="257061"/>
                  <a:pt x="7397643" y="254089"/>
                </a:cubicBezTo>
                <a:cubicBezTo>
                  <a:pt x="7399129" y="250374"/>
                  <a:pt x="7399129" y="245917"/>
                  <a:pt x="7397643" y="240716"/>
                </a:cubicBezTo>
                <a:cubicBezTo>
                  <a:pt x="7395414" y="233286"/>
                  <a:pt x="7390956" y="225857"/>
                  <a:pt x="7384270" y="218427"/>
                </a:cubicBezTo>
                <a:cubicBezTo>
                  <a:pt x="7376097" y="209512"/>
                  <a:pt x="7359752" y="197625"/>
                  <a:pt x="7335235" y="182766"/>
                </a:cubicBezTo>
                <a:cubicBezTo>
                  <a:pt x="7338950" y="176822"/>
                  <a:pt x="7343408" y="171250"/>
                  <a:pt x="7348608" y="166049"/>
                </a:cubicBezTo>
                <a:cubicBezTo>
                  <a:pt x="7353809" y="160849"/>
                  <a:pt x="7359752" y="157134"/>
                  <a:pt x="7366439" y="154905"/>
                </a:cubicBezTo>
                <a:lnTo>
                  <a:pt x="7365325" y="154905"/>
                </a:lnTo>
                <a:cubicBezTo>
                  <a:pt x="7370525" y="151933"/>
                  <a:pt x="7375540" y="149704"/>
                  <a:pt x="7380369" y="148219"/>
                </a:cubicBezTo>
                <a:cubicBezTo>
                  <a:pt x="7385199" y="146733"/>
                  <a:pt x="7389841" y="145247"/>
                  <a:pt x="7394299" y="143761"/>
                </a:cubicBezTo>
                <a:cubicBezTo>
                  <a:pt x="7399500" y="142275"/>
                  <a:pt x="7404515" y="141161"/>
                  <a:pt x="7409345" y="140418"/>
                </a:cubicBezTo>
                <a:cubicBezTo>
                  <a:pt x="7414174" y="139675"/>
                  <a:pt x="7419560" y="138932"/>
                  <a:pt x="7425503" y="138189"/>
                </a:cubicBezTo>
                <a:close/>
                <a:moveTo>
                  <a:pt x="2426068" y="125094"/>
                </a:moveTo>
                <a:cubicBezTo>
                  <a:pt x="2433311" y="124908"/>
                  <a:pt x="2440090" y="125187"/>
                  <a:pt x="2446405" y="125930"/>
                </a:cubicBezTo>
                <a:cubicBezTo>
                  <a:pt x="2457550" y="127416"/>
                  <a:pt x="2462751" y="130759"/>
                  <a:pt x="2462007" y="135960"/>
                </a:cubicBezTo>
                <a:cubicBezTo>
                  <a:pt x="2460521" y="156020"/>
                  <a:pt x="2458479" y="176265"/>
                  <a:pt x="2455879" y="196696"/>
                </a:cubicBezTo>
                <a:cubicBezTo>
                  <a:pt x="2453278" y="217127"/>
                  <a:pt x="2450493" y="237373"/>
                  <a:pt x="2447520" y="257432"/>
                </a:cubicBezTo>
                <a:cubicBezTo>
                  <a:pt x="2453463" y="256689"/>
                  <a:pt x="2459407" y="256132"/>
                  <a:pt x="2465352" y="255761"/>
                </a:cubicBezTo>
                <a:cubicBezTo>
                  <a:pt x="2471295" y="255389"/>
                  <a:pt x="2477239" y="254832"/>
                  <a:pt x="2483182" y="254089"/>
                </a:cubicBezTo>
                <a:cubicBezTo>
                  <a:pt x="2492841" y="252603"/>
                  <a:pt x="2502127" y="251489"/>
                  <a:pt x="2511042" y="250746"/>
                </a:cubicBezTo>
                <a:cubicBezTo>
                  <a:pt x="2519958" y="250003"/>
                  <a:pt x="2529245" y="248888"/>
                  <a:pt x="2538903" y="247402"/>
                </a:cubicBezTo>
                <a:cubicBezTo>
                  <a:pt x="2542618" y="248888"/>
                  <a:pt x="2544475" y="254832"/>
                  <a:pt x="2544475" y="265233"/>
                </a:cubicBezTo>
                <a:cubicBezTo>
                  <a:pt x="2544475" y="280092"/>
                  <a:pt x="2543176" y="295137"/>
                  <a:pt x="2540575" y="310367"/>
                </a:cubicBezTo>
                <a:cubicBezTo>
                  <a:pt x="2537974" y="325598"/>
                  <a:pt x="2534817" y="340643"/>
                  <a:pt x="2531102" y="355502"/>
                </a:cubicBezTo>
                <a:cubicBezTo>
                  <a:pt x="2528873" y="364417"/>
                  <a:pt x="2526645" y="373147"/>
                  <a:pt x="2524415" y="381691"/>
                </a:cubicBezTo>
                <a:cubicBezTo>
                  <a:pt x="2522186" y="390234"/>
                  <a:pt x="2519958" y="398593"/>
                  <a:pt x="2517729" y="406765"/>
                </a:cubicBezTo>
                <a:cubicBezTo>
                  <a:pt x="2516986" y="409737"/>
                  <a:pt x="2515686" y="414566"/>
                  <a:pt x="2513828" y="421253"/>
                </a:cubicBezTo>
                <a:cubicBezTo>
                  <a:pt x="2511971" y="427939"/>
                  <a:pt x="2509743" y="434626"/>
                  <a:pt x="2507142" y="441312"/>
                </a:cubicBezTo>
                <a:cubicBezTo>
                  <a:pt x="2504542" y="447999"/>
                  <a:pt x="2501755" y="454128"/>
                  <a:pt x="2498783" y="459700"/>
                </a:cubicBezTo>
                <a:cubicBezTo>
                  <a:pt x="2495812" y="465272"/>
                  <a:pt x="2492841" y="469173"/>
                  <a:pt x="2489868" y="471402"/>
                </a:cubicBezTo>
                <a:cubicBezTo>
                  <a:pt x="2486896" y="474374"/>
                  <a:pt x="2469065" y="475488"/>
                  <a:pt x="2436377" y="474745"/>
                </a:cubicBezTo>
                <a:cubicBezTo>
                  <a:pt x="2435633" y="497034"/>
                  <a:pt x="2435262" y="516722"/>
                  <a:pt x="2435262" y="533810"/>
                </a:cubicBezTo>
                <a:cubicBezTo>
                  <a:pt x="2435262" y="550897"/>
                  <a:pt x="2435262" y="565385"/>
                  <a:pt x="2435262" y="577272"/>
                </a:cubicBezTo>
                <a:cubicBezTo>
                  <a:pt x="2435262" y="589159"/>
                  <a:pt x="2435448" y="598818"/>
                  <a:pt x="2435819" y="606247"/>
                </a:cubicBezTo>
                <a:cubicBezTo>
                  <a:pt x="2436190" y="613677"/>
                  <a:pt x="2436748" y="619249"/>
                  <a:pt x="2437490" y="622964"/>
                </a:cubicBezTo>
                <a:cubicBezTo>
                  <a:pt x="2438976" y="625192"/>
                  <a:pt x="2444548" y="625192"/>
                  <a:pt x="2454207" y="622964"/>
                </a:cubicBezTo>
                <a:cubicBezTo>
                  <a:pt x="2463122" y="620735"/>
                  <a:pt x="2474638" y="617391"/>
                  <a:pt x="2488754" y="612934"/>
                </a:cubicBezTo>
                <a:cubicBezTo>
                  <a:pt x="2495440" y="610705"/>
                  <a:pt x="2501941" y="608476"/>
                  <a:pt x="2508257" y="606247"/>
                </a:cubicBezTo>
                <a:cubicBezTo>
                  <a:pt x="2514572" y="604018"/>
                  <a:pt x="2520700" y="602161"/>
                  <a:pt x="2526645" y="600675"/>
                </a:cubicBezTo>
                <a:cubicBezTo>
                  <a:pt x="2539274" y="596960"/>
                  <a:pt x="2548190" y="594732"/>
                  <a:pt x="2553390" y="593989"/>
                </a:cubicBezTo>
                <a:cubicBezTo>
                  <a:pt x="2559334" y="592503"/>
                  <a:pt x="2562677" y="596960"/>
                  <a:pt x="2563420" y="607362"/>
                </a:cubicBezTo>
                <a:cubicBezTo>
                  <a:pt x="2564163" y="617020"/>
                  <a:pt x="2564163" y="629650"/>
                  <a:pt x="2563420" y="645252"/>
                </a:cubicBezTo>
                <a:cubicBezTo>
                  <a:pt x="2562677" y="652682"/>
                  <a:pt x="2561006" y="665312"/>
                  <a:pt x="2558405" y="683143"/>
                </a:cubicBezTo>
                <a:cubicBezTo>
                  <a:pt x="2555805" y="700973"/>
                  <a:pt x="2552276" y="719176"/>
                  <a:pt x="2547818" y="737749"/>
                </a:cubicBezTo>
                <a:cubicBezTo>
                  <a:pt x="2543360" y="756323"/>
                  <a:pt x="2538161" y="773411"/>
                  <a:pt x="2532216" y="789013"/>
                </a:cubicBezTo>
                <a:cubicBezTo>
                  <a:pt x="2526273" y="804615"/>
                  <a:pt x="2519587" y="814645"/>
                  <a:pt x="2512157" y="819102"/>
                </a:cubicBezTo>
                <a:cubicBezTo>
                  <a:pt x="2501755" y="822817"/>
                  <a:pt x="2490425" y="825417"/>
                  <a:pt x="2478167" y="826903"/>
                </a:cubicBezTo>
                <a:cubicBezTo>
                  <a:pt x="2465909" y="828389"/>
                  <a:pt x="2454207" y="829504"/>
                  <a:pt x="2443062" y="830247"/>
                </a:cubicBezTo>
                <a:cubicBezTo>
                  <a:pt x="2423746" y="831732"/>
                  <a:pt x="2404801" y="832847"/>
                  <a:pt x="2386227" y="833590"/>
                </a:cubicBezTo>
                <a:cubicBezTo>
                  <a:pt x="2367654" y="834333"/>
                  <a:pt x="2348709" y="834704"/>
                  <a:pt x="2329391" y="834704"/>
                </a:cubicBezTo>
                <a:cubicBezTo>
                  <a:pt x="2326419" y="834704"/>
                  <a:pt x="2321591" y="834704"/>
                  <a:pt x="2314903" y="834704"/>
                </a:cubicBezTo>
                <a:cubicBezTo>
                  <a:pt x="2308218" y="834704"/>
                  <a:pt x="2301345" y="834333"/>
                  <a:pt x="2294287" y="833590"/>
                </a:cubicBezTo>
                <a:cubicBezTo>
                  <a:pt x="2287229" y="832847"/>
                  <a:pt x="2280542" y="831918"/>
                  <a:pt x="2274227" y="830804"/>
                </a:cubicBezTo>
                <a:cubicBezTo>
                  <a:pt x="2267912" y="829689"/>
                  <a:pt x="2263640" y="828018"/>
                  <a:pt x="2261411" y="825789"/>
                </a:cubicBezTo>
                <a:cubicBezTo>
                  <a:pt x="2251010" y="802015"/>
                  <a:pt x="2242466" y="774340"/>
                  <a:pt x="2235780" y="742764"/>
                </a:cubicBezTo>
                <a:cubicBezTo>
                  <a:pt x="2229093" y="711189"/>
                  <a:pt x="2223893" y="678313"/>
                  <a:pt x="2220177" y="644138"/>
                </a:cubicBezTo>
                <a:cubicBezTo>
                  <a:pt x="2216462" y="609962"/>
                  <a:pt x="2213863" y="575972"/>
                  <a:pt x="2212377" y="542168"/>
                </a:cubicBezTo>
                <a:cubicBezTo>
                  <a:pt x="2210890" y="508364"/>
                  <a:pt x="2210147" y="477717"/>
                  <a:pt x="2210147" y="450228"/>
                </a:cubicBezTo>
                <a:cubicBezTo>
                  <a:pt x="2190088" y="445770"/>
                  <a:pt x="2176715" y="441684"/>
                  <a:pt x="2170029" y="437969"/>
                </a:cubicBezTo>
                <a:cubicBezTo>
                  <a:pt x="2168542" y="436483"/>
                  <a:pt x="2167428" y="433511"/>
                  <a:pt x="2166685" y="429054"/>
                </a:cubicBezTo>
                <a:cubicBezTo>
                  <a:pt x="2165943" y="424596"/>
                  <a:pt x="2165199" y="419953"/>
                  <a:pt x="2164457" y="415123"/>
                </a:cubicBezTo>
                <a:cubicBezTo>
                  <a:pt x="2163713" y="410294"/>
                  <a:pt x="2163342" y="405651"/>
                  <a:pt x="2163342" y="401193"/>
                </a:cubicBezTo>
                <a:cubicBezTo>
                  <a:pt x="2163342" y="396735"/>
                  <a:pt x="2163342" y="393392"/>
                  <a:pt x="2163342" y="391163"/>
                </a:cubicBezTo>
                <a:lnTo>
                  <a:pt x="2163342" y="355502"/>
                </a:lnTo>
                <a:cubicBezTo>
                  <a:pt x="2163342" y="348072"/>
                  <a:pt x="2163899" y="337485"/>
                  <a:pt x="2165014" y="323740"/>
                </a:cubicBezTo>
                <a:cubicBezTo>
                  <a:pt x="2166127" y="309996"/>
                  <a:pt x="2167799" y="299780"/>
                  <a:pt x="2170029" y="293094"/>
                </a:cubicBezTo>
                <a:cubicBezTo>
                  <a:pt x="2170771" y="291608"/>
                  <a:pt x="2171143" y="290493"/>
                  <a:pt x="2171143" y="289751"/>
                </a:cubicBezTo>
                <a:cubicBezTo>
                  <a:pt x="2171143" y="289008"/>
                  <a:pt x="2171515" y="288265"/>
                  <a:pt x="2172257" y="287522"/>
                </a:cubicBezTo>
                <a:cubicBezTo>
                  <a:pt x="2175229" y="286779"/>
                  <a:pt x="2178572" y="286407"/>
                  <a:pt x="2182287" y="286407"/>
                </a:cubicBezTo>
                <a:cubicBezTo>
                  <a:pt x="2184516" y="286407"/>
                  <a:pt x="2187488" y="286222"/>
                  <a:pt x="2191202" y="285850"/>
                </a:cubicBezTo>
                <a:cubicBezTo>
                  <a:pt x="2194918" y="285479"/>
                  <a:pt x="2199375" y="284921"/>
                  <a:pt x="2204575" y="284178"/>
                </a:cubicBezTo>
                <a:cubicBezTo>
                  <a:pt x="2206061" y="255946"/>
                  <a:pt x="2207176" y="233658"/>
                  <a:pt x="2207919" y="217313"/>
                </a:cubicBezTo>
                <a:cubicBezTo>
                  <a:pt x="2208662" y="209140"/>
                  <a:pt x="2209404" y="201340"/>
                  <a:pt x="2210147" y="193910"/>
                </a:cubicBezTo>
                <a:cubicBezTo>
                  <a:pt x="2210890" y="186480"/>
                  <a:pt x="2212005" y="179794"/>
                  <a:pt x="2213491" y="173850"/>
                </a:cubicBezTo>
                <a:cubicBezTo>
                  <a:pt x="2214977" y="169393"/>
                  <a:pt x="2223893" y="164563"/>
                  <a:pt x="2240238" y="159363"/>
                </a:cubicBezTo>
                <a:cubicBezTo>
                  <a:pt x="2256582" y="154162"/>
                  <a:pt x="2275341" y="149333"/>
                  <a:pt x="2296516" y="144875"/>
                </a:cubicBezTo>
                <a:cubicBezTo>
                  <a:pt x="2317689" y="140418"/>
                  <a:pt x="2338493" y="136517"/>
                  <a:pt x="2358924" y="133174"/>
                </a:cubicBezTo>
                <a:cubicBezTo>
                  <a:pt x="2379355" y="129830"/>
                  <a:pt x="2394028" y="127787"/>
                  <a:pt x="2402944" y="127044"/>
                </a:cubicBezTo>
                <a:cubicBezTo>
                  <a:pt x="2411115" y="125930"/>
                  <a:pt x="2418823" y="125280"/>
                  <a:pt x="2426068" y="125094"/>
                </a:cubicBezTo>
                <a:close/>
                <a:moveTo>
                  <a:pt x="5848259" y="104756"/>
                </a:moveTo>
                <a:cubicBezTo>
                  <a:pt x="5857174" y="104756"/>
                  <a:pt x="5867019" y="105499"/>
                  <a:pt x="5877791" y="106985"/>
                </a:cubicBezTo>
                <a:cubicBezTo>
                  <a:pt x="5888564" y="108471"/>
                  <a:pt x="5897665" y="112186"/>
                  <a:pt x="5905095" y="118129"/>
                </a:cubicBezTo>
                <a:cubicBezTo>
                  <a:pt x="5908067" y="120358"/>
                  <a:pt x="5909553" y="131502"/>
                  <a:pt x="5909553" y="151562"/>
                </a:cubicBezTo>
                <a:cubicBezTo>
                  <a:pt x="5909553" y="173107"/>
                  <a:pt x="5909181" y="195024"/>
                  <a:pt x="5908438" y="217313"/>
                </a:cubicBezTo>
                <a:cubicBezTo>
                  <a:pt x="5907695" y="239601"/>
                  <a:pt x="5906581" y="261518"/>
                  <a:pt x="5905095" y="283064"/>
                </a:cubicBezTo>
                <a:cubicBezTo>
                  <a:pt x="5904351" y="293465"/>
                  <a:pt x="5903980" y="301452"/>
                  <a:pt x="5903980" y="307024"/>
                </a:cubicBezTo>
                <a:cubicBezTo>
                  <a:pt x="5903980" y="312596"/>
                  <a:pt x="5903980" y="316125"/>
                  <a:pt x="5903980" y="317611"/>
                </a:cubicBezTo>
                <a:lnTo>
                  <a:pt x="5919582" y="310925"/>
                </a:lnTo>
                <a:cubicBezTo>
                  <a:pt x="5945585" y="299780"/>
                  <a:pt x="5972331" y="290679"/>
                  <a:pt x="5999821" y="283621"/>
                </a:cubicBezTo>
                <a:cubicBezTo>
                  <a:pt x="6027309" y="276563"/>
                  <a:pt x="6055170" y="273034"/>
                  <a:pt x="6083403" y="273034"/>
                </a:cubicBezTo>
                <a:cubicBezTo>
                  <a:pt x="6111634" y="273034"/>
                  <a:pt x="6134667" y="276006"/>
                  <a:pt x="6152497" y="281950"/>
                </a:cubicBezTo>
                <a:cubicBezTo>
                  <a:pt x="6170327" y="287893"/>
                  <a:pt x="6184259" y="296994"/>
                  <a:pt x="6194288" y="309253"/>
                </a:cubicBezTo>
                <a:cubicBezTo>
                  <a:pt x="6204318" y="321512"/>
                  <a:pt x="6211747" y="336928"/>
                  <a:pt x="6216577" y="355502"/>
                </a:cubicBezTo>
                <a:cubicBezTo>
                  <a:pt x="6221405" y="374075"/>
                  <a:pt x="6224935" y="395621"/>
                  <a:pt x="6227164" y="420138"/>
                </a:cubicBezTo>
                <a:cubicBezTo>
                  <a:pt x="6229392" y="440941"/>
                  <a:pt x="6230507" y="463229"/>
                  <a:pt x="6230507" y="487004"/>
                </a:cubicBezTo>
                <a:cubicBezTo>
                  <a:pt x="6230507" y="537524"/>
                  <a:pt x="6227535" y="587302"/>
                  <a:pt x="6221591" y="636337"/>
                </a:cubicBezTo>
                <a:cubicBezTo>
                  <a:pt x="6215647" y="685371"/>
                  <a:pt x="6208589" y="734777"/>
                  <a:pt x="6200417" y="784555"/>
                </a:cubicBezTo>
                <a:cubicBezTo>
                  <a:pt x="6198931" y="794957"/>
                  <a:pt x="6197631" y="802943"/>
                  <a:pt x="6196517" y="808515"/>
                </a:cubicBezTo>
                <a:cubicBezTo>
                  <a:pt x="6195403" y="814087"/>
                  <a:pt x="6194845" y="817245"/>
                  <a:pt x="6194845" y="817988"/>
                </a:cubicBezTo>
                <a:cubicBezTo>
                  <a:pt x="6193359" y="823189"/>
                  <a:pt x="6184443" y="827460"/>
                  <a:pt x="6168099" y="830804"/>
                </a:cubicBezTo>
                <a:cubicBezTo>
                  <a:pt x="6151754" y="834147"/>
                  <a:pt x="6133552" y="836933"/>
                  <a:pt x="6113492" y="839162"/>
                </a:cubicBezTo>
                <a:cubicBezTo>
                  <a:pt x="6093433" y="841391"/>
                  <a:pt x="6073559" y="842877"/>
                  <a:pt x="6053871" y="843620"/>
                </a:cubicBezTo>
                <a:cubicBezTo>
                  <a:pt x="6034182" y="844363"/>
                  <a:pt x="6020251" y="844734"/>
                  <a:pt x="6012079" y="844734"/>
                </a:cubicBezTo>
                <a:cubicBezTo>
                  <a:pt x="5992763" y="844734"/>
                  <a:pt x="5975675" y="843620"/>
                  <a:pt x="5960816" y="841391"/>
                </a:cubicBezTo>
                <a:cubicBezTo>
                  <a:pt x="5946699" y="839162"/>
                  <a:pt x="5938527" y="835447"/>
                  <a:pt x="5936299" y="830247"/>
                </a:cubicBezTo>
                <a:cubicBezTo>
                  <a:pt x="5936299" y="828761"/>
                  <a:pt x="5936299" y="825232"/>
                  <a:pt x="5936299" y="819660"/>
                </a:cubicBezTo>
                <a:cubicBezTo>
                  <a:pt x="5936299" y="814087"/>
                  <a:pt x="5936670" y="806472"/>
                  <a:pt x="5937413" y="796814"/>
                </a:cubicBezTo>
                <a:cubicBezTo>
                  <a:pt x="5938156" y="787156"/>
                  <a:pt x="5938527" y="776569"/>
                  <a:pt x="5938527" y="765053"/>
                </a:cubicBezTo>
                <a:cubicBezTo>
                  <a:pt x="5938527" y="753537"/>
                  <a:pt x="5938527" y="740721"/>
                  <a:pt x="5938527" y="726605"/>
                </a:cubicBezTo>
                <a:lnTo>
                  <a:pt x="5938527" y="638565"/>
                </a:lnTo>
                <a:cubicBezTo>
                  <a:pt x="5938527" y="612562"/>
                  <a:pt x="5938156" y="586745"/>
                  <a:pt x="5937413" y="561113"/>
                </a:cubicBezTo>
                <a:cubicBezTo>
                  <a:pt x="5936670" y="535481"/>
                  <a:pt x="5935555" y="509664"/>
                  <a:pt x="5934069" y="483660"/>
                </a:cubicBezTo>
                <a:cubicBezTo>
                  <a:pt x="5933327" y="465087"/>
                  <a:pt x="5931097" y="454685"/>
                  <a:pt x="5927383" y="452456"/>
                </a:cubicBezTo>
                <a:cubicBezTo>
                  <a:pt x="5925155" y="450971"/>
                  <a:pt x="5920697" y="450971"/>
                  <a:pt x="5914010" y="452456"/>
                </a:cubicBezTo>
                <a:cubicBezTo>
                  <a:pt x="5907323" y="453199"/>
                  <a:pt x="5902866" y="454314"/>
                  <a:pt x="5900637" y="455800"/>
                </a:cubicBezTo>
                <a:lnTo>
                  <a:pt x="5890607" y="828018"/>
                </a:lnTo>
                <a:cubicBezTo>
                  <a:pt x="5889864" y="831732"/>
                  <a:pt x="5886335" y="834333"/>
                  <a:pt x="5880020" y="835819"/>
                </a:cubicBezTo>
                <a:cubicBezTo>
                  <a:pt x="5873705" y="837305"/>
                  <a:pt x="5866647" y="838605"/>
                  <a:pt x="5858846" y="839719"/>
                </a:cubicBezTo>
                <a:cubicBezTo>
                  <a:pt x="5851045" y="840834"/>
                  <a:pt x="5843429" y="841391"/>
                  <a:pt x="5836001" y="841391"/>
                </a:cubicBezTo>
                <a:cubicBezTo>
                  <a:pt x="5828571" y="841391"/>
                  <a:pt x="5823742" y="841391"/>
                  <a:pt x="5821513" y="841391"/>
                </a:cubicBezTo>
                <a:cubicBezTo>
                  <a:pt x="5816311" y="841391"/>
                  <a:pt x="5805539" y="841019"/>
                  <a:pt x="5789195" y="840276"/>
                </a:cubicBezTo>
                <a:cubicBezTo>
                  <a:pt x="5772849" y="839533"/>
                  <a:pt x="5755761" y="838233"/>
                  <a:pt x="5737931" y="836376"/>
                </a:cubicBezTo>
                <a:cubicBezTo>
                  <a:pt x="5720100" y="834519"/>
                  <a:pt x="5703755" y="832290"/>
                  <a:pt x="5688896" y="829689"/>
                </a:cubicBezTo>
                <a:cubicBezTo>
                  <a:pt x="5674037" y="827089"/>
                  <a:pt x="5664750" y="824303"/>
                  <a:pt x="5661035" y="821331"/>
                </a:cubicBezTo>
                <a:cubicBezTo>
                  <a:pt x="5658807" y="810930"/>
                  <a:pt x="5656577" y="798671"/>
                  <a:pt x="5654349" y="784555"/>
                </a:cubicBezTo>
                <a:cubicBezTo>
                  <a:pt x="5652121" y="770439"/>
                  <a:pt x="5650263" y="753723"/>
                  <a:pt x="5648777" y="734406"/>
                </a:cubicBezTo>
                <a:cubicBezTo>
                  <a:pt x="5641347" y="649710"/>
                  <a:pt x="5636889" y="565571"/>
                  <a:pt x="5635404" y="481989"/>
                </a:cubicBezTo>
                <a:cubicBezTo>
                  <a:pt x="5633918" y="398407"/>
                  <a:pt x="5633175" y="313896"/>
                  <a:pt x="5633175" y="228457"/>
                </a:cubicBezTo>
                <a:cubicBezTo>
                  <a:pt x="5633175" y="215084"/>
                  <a:pt x="5633361" y="202640"/>
                  <a:pt x="5633732" y="191124"/>
                </a:cubicBezTo>
                <a:cubicBezTo>
                  <a:pt x="5634103" y="179608"/>
                  <a:pt x="5634661" y="168650"/>
                  <a:pt x="5635404" y="158248"/>
                </a:cubicBezTo>
                <a:lnTo>
                  <a:pt x="5636519" y="164935"/>
                </a:lnTo>
                <a:cubicBezTo>
                  <a:pt x="5639490" y="156763"/>
                  <a:pt x="5650077" y="149147"/>
                  <a:pt x="5668279" y="142089"/>
                </a:cubicBezTo>
                <a:cubicBezTo>
                  <a:pt x="5686481" y="135031"/>
                  <a:pt x="5707099" y="128716"/>
                  <a:pt x="5730130" y="123144"/>
                </a:cubicBezTo>
                <a:cubicBezTo>
                  <a:pt x="5753161" y="117572"/>
                  <a:pt x="5775821" y="113114"/>
                  <a:pt x="5798109" y="109771"/>
                </a:cubicBezTo>
                <a:cubicBezTo>
                  <a:pt x="5820399" y="106428"/>
                  <a:pt x="5837115" y="104756"/>
                  <a:pt x="5848259" y="104756"/>
                </a:cubicBezTo>
                <a:close/>
                <a:moveTo>
                  <a:pt x="3371407" y="103642"/>
                </a:moveTo>
                <a:cubicBezTo>
                  <a:pt x="3389239" y="103642"/>
                  <a:pt x="3404098" y="105127"/>
                  <a:pt x="3415985" y="108099"/>
                </a:cubicBezTo>
                <a:cubicBezTo>
                  <a:pt x="3428614" y="111071"/>
                  <a:pt x="3440130" y="116643"/>
                  <a:pt x="3450532" y="124816"/>
                </a:cubicBezTo>
                <a:cubicBezTo>
                  <a:pt x="3454990" y="127787"/>
                  <a:pt x="3458332" y="142275"/>
                  <a:pt x="3460561" y="168278"/>
                </a:cubicBezTo>
                <a:cubicBezTo>
                  <a:pt x="3462048" y="180908"/>
                  <a:pt x="3463161" y="195582"/>
                  <a:pt x="3463905" y="212298"/>
                </a:cubicBezTo>
                <a:cubicBezTo>
                  <a:pt x="3464647" y="229014"/>
                  <a:pt x="3465391" y="247402"/>
                  <a:pt x="3466133" y="267462"/>
                </a:cubicBezTo>
                <a:cubicBezTo>
                  <a:pt x="3466877" y="287522"/>
                  <a:pt x="3467434" y="308696"/>
                  <a:pt x="3467805" y="330984"/>
                </a:cubicBezTo>
                <a:cubicBezTo>
                  <a:pt x="3468176" y="353273"/>
                  <a:pt x="3468363" y="376676"/>
                  <a:pt x="3468363" y="401193"/>
                </a:cubicBezTo>
                <a:cubicBezTo>
                  <a:pt x="3468363" y="425710"/>
                  <a:pt x="3468363" y="450413"/>
                  <a:pt x="3468363" y="475302"/>
                </a:cubicBezTo>
                <a:cubicBezTo>
                  <a:pt x="3468363" y="500191"/>
                  <a:pt x="3467990" y="525266"/>
                  <a:pt x="3467248" y="550526"/>
                </a:cubicBezTo>
                <a:cubicBezTo>
                  <a:pt x="3466505" y="575786"/>
                  <a:pt x="3465948" y="600304"/>
                  <a:pt x="3465576" y="624078"/>
                </a:cubicBezTo>
                <a:cubicBezTo>
                  <a:pt x="3465204" y="647852"/>
                  <a:pt x="3464647" y="671627"/>
                  <a:pt x="3463905" y="695401"/>
                </a:cubicBezTo>
                <a:cubicBezTo>
                  <a:pt x="3463161" y="742207"/>
                  <a:pt x="3462048" y="782326"/>
                  <a:pt x="3460561" y="815759"/>
                </a:cubicBezTo>
                <a:cubicBezTo>
                  <a:pt x="3456103" y="820960"/>
                  <a:pt x="3441616" y="826532"/>
                  <a:pt x="3417098" y="832475"/>
                </a:cubicBezTo>
                <a:cubicBezTo>
                  <a:pt x="3391096" y="838419"/>
                  <a:pt x="3361006" y="841391"/>
                  <a:pt x="3326831" y="841391"/>
                </a:cubicBezTo>
                <a:cubicBezTo>
                  <a:pt x="3320144" y="841391"/>
                  <a:pt x="3313457" y="841205"/>
                  <a:pt x="3306771" y="840834"/>
                </a:cubicBezTo>
                <a:cubicBezTo>
                  <a:pt x="3300084" y="840462"/>
                  <a:pt x="3293026" y="839905"/>
                  <a:pt x="3285596" y="839162"/>
                </a:cubicBezTo>
                <a:cubicBezTo>
                  <a:pt x="3271480" y="838419"/>
                  <a:pt x="3256993" y="836190"/>
                  <a:pt x="3242134" y="832475"/>
                </a:cubicBezTo>
                <a:cubicBezTo>
                  <a:pt x="3240648" y="825046"/>
                  <a:pt x="3239533" y="819845"/>
                  <a:pt x="3238791" y="816873"/>
                </a:cubicBezTo>
                <a:cubicBezTo>
                  <a:pt x="3238047" y="812416"/>
                  <a:pt x="3236934" y="806844"/>
                  <a:pt x="3235448" y="800157"/>
                </a:cubicBezTo>
                <a:cubicBezTo>
                  <a:pt x="3215388" y="811301"/>
                  <a:pt x="3189756" y="820960"/>
                  <a:pt x="3158552" y="829132"/>
                </a:cubicBezTo>
                <a:cubicBezTo>
                  <a:pt x="3126605" y="838048"/>
                  <a:pt x="3092429" y="842505"/>
                  <a:pt x="3056026" y="842505"/>
                </a:cubicBezTo>
                <a:cubicBezTo>
                  <a:pt x="3018878" y="842505"/>
                  <a:pt x="2988788" y="832104"/>
                  <a:pt x="2965757" y="811301"/>
                </a:cubicBezTo>
                <a:cubicBezTo>
                  <a:pt x="2941982" y="789756"/>
                  <a:pt x="2924151" y="763753"/>
                  <a:pt x="2912265" y="733292"/>
                </a:cubicBezTo>
                <a:cubicBezTo>
                  <a:pt x="2899634" y="700602"/>
                  <a:pt x="2891090" y="666426"/>
                  <a:pt x="2886633" y="630764"/>
                </a:cubicBezTo>
                <a:cubicBezTo>
                  <a:pt x="2882175" y="593617"/>
                  <a:pt x="2879947" y="559070"/>
                  <a:pt x="2879947" y="527123"/>
                </a:cubicBezTo>
                <a:cubicBezTo>
                  <a:pt x="2879947" y="494433"/>
                  <a:pt x="2882175" y="466573"/>
                  <a:pt x="2886633" y="443541"/>
                </a:cubicBezTo>
                <a:cubicBezTo>
                  <a:pt x="2891090" y="419767"/>
                  <a:pt x="2896663" y="399707"/>
                  <a:pt x="2903348" y="383362"/>
                </a:cubicBezTo>
                <a:cubicBezTo>
                  <a:pt x="2909292" y="367760"/>
                  <a:pt x="2916723" y="354387"/>
                  <a:pt x="2925638" y="343243"/>
                </a:cubicBezTo>
                <a:cubicBezTo>
                  <a:pt x="2932324" y="334328"/>
                  <a:pt x="2939010" y="327269"/>
                  <a:pt x="2945698" y="322069"/>
                </a:cubicBezTo>
                <a:cubicBezTo>
                  <a:pt x="2956099" y="313896"/>
                  <a:pt x="2968357" y="306095"/>
                  <a:pt x="2982473" y="298666"/>
                </a:cubicBezTo>
                <a:cubicBezTo>
                  <a:pt x="2997332" y="290493"/>
                  <a:pt x="3014420" y="283807"/>
                  <a:pt x="3033736" y="278606"/>
                </a:cubicBezTo>
                <a:cubicBezTo>
                  <a:pt x="3044137" y="275634"/>
                  <a:pt x="3055096" y="273220"/>
                  <a:pt x="3066612" y="271362"/>
                </a:cubicBezTo>
                <a:cubicBezTo>
                  <a:pt x="3078128" y="269505"/>
                  <a:pt x="3090572" y="267833"/>
                  <a:pt x="3103945" y="266348"/>
                </a:cubicBezTo>
                <a:cubicBezTo>
                  <a:pt x="3117318" y="264862"/>
                  <a:pt x="3131991" y="263933"/>
                  <a:pt x="3147965" y="263562"/>
                </a:cubicBezTo>
                <a:cubicBezTo>
                  <a:pt x="3163938" y="263190"/>
                  <a:pt x="3181212" y="263376"/>
                  <a:pt x="3199785" y="264119"/>
                </a:cubicBezTo>
                <a:lnTo>
                  <a:pt x="3197558" y="201711"/>
                </a:lnTo>
                <a:cubicBezTo>
                  <a:pt x="3167838" y="202454"/>
                  <a:pt x="3141093" y="202454"/>
                  <a:pt x="3117318" y="201711"/>
                </a:cubicBezTo>
                <a:cubicBezTo>
                  <a:pt x="3094288" y="200968"/>
                  <a:pt x="3080542" y="198739"/>
                  <a:pt x="3076084" y="195024"/>
                </a:cubicBezTo>
                <a:cubicBezTo>
                  <a:pt x="3070141" y="191310"/>
                  <a:pt x="3066055" y="186109"/>
                  <a:pt x="3063826" y="179422"/>
                </a:cubicBezTo>
                <a:cubicBezTo>
                  <a:pt x="3061597" y="172736"/>
                  <a:pt x="3060482" y="165306"/>
                  <a:pt x="3060482" y="157134"/>
                </a:cubicBezTo>
                <a:cubicBezTo>
                  <a:pt x="3060482" y="149704"/>
                  <a:pt x="3061597" y="142646"/>
                  <a:pt x="3063826" y="135960"/>
                </a:cubicBezTo>
                <a:cubicBezTo>
                  <a:pt x="3066055" y="130016"/>
                  <a:pt x="3069026" y="125187"/>
                  <a:pt x="3072742" y="121472"/>
                </a:cubicBezTo>
                <a:lnTo>
                  <a:pt x="3072742" y="127044"/>
                </a:lnTo>
                <a:cubicBezTo>
                  <a:pt x="3073484" y="126301"/>
                  <a:pt x="3079800" y="125187"/>
                  <a:pt x="3091687" y="123701"/>
                </a:cubicBezTo>
                <a:cubicBezTo>
                  <a:pt x="3097630" y="122958"/>
                  <a:pt x="3104131" y="122401"/>
                  <a:pt x="3111189" y="122030"/>
                </a:cubicBezTo>
                <a:cubicBezTo>
                  <a:pt x="3118248" y="121658"/>
                  <a:pt x="3125862" y="121472"/>
                  <a:pt x="3134035" y="121472"/>
                </a:cubicBezTo>
                <a:lnTo>
                  <a:pt x="3190870" y="121472"/>
                </a:lnTo>
                <a:cubicBezTo>
                  <a:pt x="3201271" y="121472"/>
                  <a:pt x="3211859" y="121472"/>
                  <a:pt x="3222631" y="121472"/>
                </a:cubicBezTo>
                <a:cubicBezTo>
                  <a:pt x="3233405" y="121472"/>
                  <a:pt x="3243992" y="121844"/>
                  <a:pt x="3254393" y="122587"/>
                </a:cubicBezTo>
                <a:cubicBezTo>
                  <a:pt x="3271480" y="116643"/>
                  <a:pt x="3290425" y="112186"/>
                  <a:pt x="3311229" y="109214"/>
                </a:cubicBezTo>
                <a:cubicBezTo>
                  <a:pt x="3321630" y="107728"/>
                  <a:pt x="3331845" y="106428"/>
                  <a:pt x="3341876" y="105313"/>
                </a:cubicBezTo>
                <a:cubicBezTo>
                  <a:pt x="3351906" y="104199"/>
                  <a:pt x="3361748" y="103642"/>
                  <a:pt x="3371407" y="103642"/>
                </a:cubicBezTo>
                <a:close/>
                <a:moveTo>
                  <a:pt x="419829" y="46806"/>
                </a:moveTo>
                <a:cubicBezTo>
                  <a:pt x="425772" y="46806"/>
                  <a:pt x="434316" y="46992"/>
                  <a:pt x="445461" y="47363"/>
                </a:cubicBezTo>
                <a:cubicBezTo>
                  <a:pt x="456605" y="47735"/>
                  <a:pt x="468120" y="48477"/>
                  <a:pt x="480007" y="49592"/>
                </a:cubicBezTo>
                <a:cubicBezTo>
                  <a:pt x="491895" y="50706"/>
                  <a:pt x="502854" y="52749"/>
                  <a:pt x="512884" y="55721"/>
                </a:cubicBezTo>
                <a:cubicBezTo>
                  <a:pt x="522913" y="58693"/>
                  <a:pt x="529786" y="62779"/>
                  <a:pt x="533500" y="67980"/>
                </a:cubicBezTo>
                <a:cubicBezTo>
                  <a:pt x="537215" y="76152"/>
                  <a:pt x="539443" y="96584"/>
                  <a:pt x="540187" y="129273"/>
                </a:cubicBezTo>
                <a:cubicBezTo>
                  <a:pt x="540929" y="146361"/>
                  <a:pt x="541487" y="164935"/>
                  <a:pt x="541858" y="184995"/>
                </a:cubicBezTo>
                <a:cubicBezTo>
                  <a:pt x="542230" y="205054"/>
                  <a:pt x="542415" y="226971"/>
                  <a:pt x="542415" y="250746"/>
                </a:cubicBezTo>
                <a:lnTo>
                  <a:pt x="542415" y="324298"/>
                </a:lnTo>
                <a:cubicBezTo>
                  <a:pt x="542415" y="336928"/>
                  <a:pt x="542415" y="349929"/>
                  <a:pt x="542415" y="363303"/>
                </a:cubicBezTo>
                <a:cubicBezTo>
                  <a:pt x="542415" y="376676"/>
                  <a:pt x="542044" y="390420"/>
                  <a:pt x="541301" y="404536"/>
                </a:cubicBezTo>
                <a:cubicBezTo>
                  <a:pt x="548731" y="403793"/>
                  <a:pt x="555603" y="403236"/>
                  <a:pt x="561918" y="402865"/>
                </a:cubicBezTo>
                <a:cubicBezTo>
                  <a:pt x="568233" y="402493"/>
                  <a:pt x="574362" y="402307"/>
                  <a:pt x="580306" y="402307"/>
                </a:cubicBezTo>
                <a:cubicBezTo>
                  <a:pt x="586249" y="402307"/>
                  <a:pt x="592193" y="402307"/>
                  <a:pt x="598137" y="402307"/>
                </a:cubicBezTo>
                <a:cubicBezTo>
                  <a:pt x="604081" y="402307"/>
                  <a:pt x="610395" y="402679"/>
                  <a:pt x="617082" y="403422"/>
                </a:cubicBezTo>
                <a:cubicBezTo>
                  <a:pt x="617082" y="352158"/>
                  <a:pt x="617825" y="300895"/>
                  <a:pt x="619311" y="249631"/>
                </a:cubicBezTo>
                <a:cubicBezTo>
                  <a:pt x="620796" y="198368"/>
                  <a:pt x="624512" y="147104"/>
                  <a:pt x="630455" y="95841"/>
                </a:cubicBezTo>
                <a:cubicBezTo>
                  <a:pt x="631941" y="86925"/>
                  <a:pt x="633056" y="79867"/>
                  <a:pt x="633798" y="74666"/>
                </a:cubicBezTo>
                <a:cubicBezTo>
                  <a:pt x="634542" y="69466"/>
                  <a:pt x="634913" y="66123"/>
                  <a:pt x="634913" y="64637"/>
                </a:cubicBezTo>
                <a:lnTo>
                  <a:pt x="637141" y="62408"/>
                </a:lnTo>
                <a:cubicBezTo>
                  <a:pt x="637141" y="63151"/>
                  <a:pt x="636770" y="63522"/>
                  <a:pt x="636028" y="63522"/>
                </a:cubicBezTo>
                <a:cubicBezTo>
                  <a:pt x="636770" y="63522"/>
                  <a:pt x="637513" y="63336"/>
                  <a:pt x="638256" y="62965"/>
                </a:cubicBezTo>
                <a:cubicBezTo>
                  <a:pt x="638999" y="62594"/>
                  <a:pt x="639742" y="62408"/>
                  <a:pt x="640485" y="62408"/>
                </a:cubicBezTo>
                <a:cubicBezTo>
                  <a:pt x="659801" y="57207"/>
                  <a:pt x="679118" y="53864"/>
                  <a:pt x="698435" y="52378"/>
                </a:cubicBezTo>
                <a:cubicBezTo>
                  <a:pt x="717752" y="50892"/>
                  <a:pt x="737440" y="50149"/>
                  <a:pt x="757499" y="50149"/>
                </a:cubicBezTo>
                <a:cubicBezTo>
                  <a:pt x="773102" y="50149"/>
                  <a:pt x="788889" y="50335"/>
                  <a:pt x="804862" y="50706"/>
                </a:cubicBezTo>
                <a:cubicBezTo>
                  <a:pt x="820836" y="51078"/>
                  <a:pt x="836623" y="52749"/>
                  <a:pt x="852225" y="55721"/>
                </a:cubicBezTo>
                <a:cubicBezTo>
                  <a:pt x="867084" y="57950"/>
                  <a:pt x="878229" y="60550"/>
                  <a:pt x="885658" y="63522"/>
                </a:cubicBezTo>
                <a:cubicBezTo>
                  <a:pt x="894573" y="67237"/>
                  <a:pt x="900146" y="70952"/>
                  <a:pt x="902375" y="74666"/>
                </a:cubicBezTo>
                <a:cubicBezTo>
                  <a:pt x="904603" y="81353"/>
                  <a:pt x="905718" y="98441"/>
                  <a:pt x="905718" y="125930"/>
                </a:cubicBezTo>
                <a:cubicBezTo>
                  <a:pt x="905718" y="154162"/>
                  <a:pt x="904603" y="190567"/>
                  <a:pt x="902375" y="235144"/>
                </a:cubicBezTo>
                <a:cubicBezTo>
                  <a:pt x="901631" y="246288"/>
                  <a:pt x="900332" y="268019"/>
                  <a:pt x="898475" y="300338"/>
                </a:cubicBezTo>
                <a:cubicBezTo>
                  <a:pt x="896617" y="332656"/>
                  <a:pt x="894016" y="369989"/>
                  <a:pt x="890673" y="412337"/>
                </a:cubicBezTo>
                <a:cubicBezTo>
                  <a:pt x="887330" y="454685"/>
                  <a:pt x="883801" y="499262"/>
                  <a:pt x="880087" y="546068"/>
                </a:cubicBezTo>
                <a:cubicBezTo>
                  <a:pt x="876372" y="592874"/>
                  <a:pt x="872656" y="636337"/>
                  <a:pt x="868942" y="676456"/>
                </a:cubicBezTo>
                <a:cubicBezTo>
                  <a:pt x="865227" y="716575"/>
                  <a:pt x="861513" y="750565"/>
                  <a:pt x="857798" y="778426"/>
                </a:cubicBezTo>
                <a:cubicBezTo>
                  <a:pt x="854083" y="806286"/>
                  <a:pt x="850740" y="822446"/>
                  <a:pt x="847768" y="826903"/>
                </a:cubicBezTo>
                <a:cubicBezTo>
                  <a:pt x="844053" y="830618"/>
                  <a:pt x="837181" y="833404"/>
                  <a:pt x="827151" y="835261"/>
                </a:cubicBezTo>
                <a:cubicBezTo>
                  <a:pt x="817122" y="837119"/>
                  <a:pt x="809877" y="838419"/>
                  <a:pt x="805419" y="839162"/>
                </a:cubicBezTo>
                <a:cubicBezTo>
                  <a:pt x="792789" y="840648"/>
                  <a:pt x="779973" y="841762"/>
                  <a:pt x="766972" y="842505"/>
                </a:cubicBezTo>
                <a:cubicBezTo>
                  <a:pt x="753970" y="843248"/>
                  <a:pt x="741155" y="843620"/>
                  <a:pt x="728524" y="843620"/>
                </a:cubicBezTo>
                <a:cubicBezTo>
                  <a:pt x="721838" y="843620"/>
                  <a:pt x="713665" y="843434"/>
                  <a:pt x="704007" y="843062"/>
                </a:cubicBezTo>
                <a:cubicBezTo>
                  <a:pt x="694349" y="842691"/>
                  <a:pt x="684504" y="841762"/>
                  <a:pt x="674475" y="840276"/>
                </a:cubicBezTo>
                <a:cubicBezTo>
                  <a:pt x="664445" y="838790"/>
                  <a:pt x="654973" y="836562"/>
                  <a:pt x="646057" y="833590"/>
                </a:cubicBezTo>
                <a:cubicBezTo>
                  <a:pt x="637141" y="830618"/>
                  <a:pt x="629712" y="826903"/>
                  <a:pt x="623768" y="822446"/>
                </a:cubicBezTo>
                <a:cubicBezTo>
                  <a:pt x="621540" y="821703"/>
                  <a:pt x="619682" y="817431"/>
                  <a:pt x="618196" y="809630"/>
                </a:cubicBezTo>
                <a:cubicBezTo>
                  <a:pt x="616710" y="801829"/>
                  <a:pt x="615410" y="793285"/>
                  <a:pt x="614296" y="783998"/>
                </a:cubicBezTo>
                <a:cubicBezTo>
                  <a:pt x="613181" y="774711"/>
                  <a:pt x="612253" y="765981"/>
                  <a:pt x="611510" y="757809"/>
                </a:cubicBezTo>
                <a:cubicBezTo>
                  <a:pt x="610767" y="749636"/>
                  <a:pt x="610395" y="744436"/>
                  <a:pt x="610395" y="742207"/>
                </a:cubicBezTo>
                <a:cubicBezTo>
                  <a:pt x="608909" y="712489"/>
                  <a:pt x="607795" y="682957"/>
                  <a:pt x="607052" y="653610"/>
                </a:cubicBezTo>
                <a:cubicBezTo>
                  <a:pt x="606309" y="624264"/>
                  <a:pt x="605938" y="594732"/>
                  <a:pt x="605938" y="565013"/>
                </a:cubicBezTo>
                <a:cubicBezTo>
                  <a:pt x="599994" y="564270"/>
                  <a:pt x="593864" y="563713"/>
                  <a:pt x="587550" y="563342"/>
                </a:cubicBezTo>
                <a:cubicBezTo>
                  <a:pt x="581234" y="562970"/>
                  <a:pt x="575106" y="562785"/>
                  <a:pt x="569162" y="562785"/>
                </a:cubicBezTo>
                <a:cubicBezTo>
                  <a:pt x="563218" y="562785"/>
                  <a:pt x="556531" y="562970"/>
                  <a:pt x="549102" y="563342"/>
                </a:cubicBezTo>
                <a:cubicBezTo>
                  <a:pt x="541673" y="563713"/>
                  <a:pt x="533871" y="564270"/>
                  <a:pt x="525699" y="565013"/>
                </a:cubicBezTo>
                <a:cubicBezTo>
                  <a:pt x="524213" y="594732"/>
                  <a:pt x="523099" y="624264"/>
                  <a:pt x="522356" y="653610"/>
                </a:cubicBezTo>
                <a:cubicBezTo>
                  <a:pt x="521613" y="682957"/>
                  <a:pt x="520498" y="712489"/>
                  <a:pt x="519012" y="742207"/>
                </a:cubicBezTo>
                <a:cubicBezTo>
                  <a:pt x="518270" y="765238"/>
                  <a:pt x="517155" y="784184"/>
                  <a:pt x="515669" y="799043"/>
                </a:cubicBezTo>
                <a:cubicBezTo>
                  <a:pt x="514926" y="813159"/>
                  <a:pt x="513812" y="821331"/>
                  <a:pt x="512326" y="823560"/>
                </a:cubicBezTo>
                <a:cubicBezTo>
                  <a:pt x="510097" y="827275"/>
                  <a:pt x="504153" y="830618"/>
                  <a:pt x="494495" y="833590"/>
                </a:cubicBezTo>
                <a:cubicBezTo>
                  <a:pt x="486323" y="836562"/>
                  <a:pt x="474064" y="839162"/>
                  <a:pt x="457719" y="841391"/>
                </a:cubicBezTo>
                <a:cubicBezTo>
                  <a:pt x="443603" y="843620"/>
                  <a:pt x="428001" y="845849"/>
                  <a:pt x="410913" y="848077"/>
                </a:cubicBezTo>
                <a:cubicBezTo>
                  <a:pt x="394569" y="850306"/>
                  <a:pt x="378966" y="851421"/>
                  <a:pt x="364108" y="851421"/>
                </a:cubicBezTo>
                <a:cubicBezTo>
                  <a:pt x="351477" y="851421"/>
                  <a:pt x="338290" y="850678"/>
                  <a:pt x="324546" y="849192"/>
                </a:cubicBezTo>
                <a:cubicBezTo>
                  <a:pt x="310801" y="847706"/>
                  <a:pt x="298729" y="843248"/>
                  <a:pt x="288327" y="835819"/>
                </a:cubicBezTo>
                <a:cubicBezTo>
                  <a:pt x="284612" y="833590"/>
                  <a:pt x="281269" y="820960"/>
                  <a:pt x="278297" y="797928"/>
                </a:cubicBezTo>
                <a:cubicBezTo>
                  <a:pt x="273097" y="762267"/>
                  <a:pt x="269011" y="726605"/>
                  <a:pt x="266038" y="690944"/>
                </a:cubicBezTo>
                <a:cubicBezTo>
                  <a:pt x="263066" y="655282"/>
                  <a:pt x="260838" y="619620"/>
                  <a:pt x="259352" y="583959"/>
                </a:cubicBezTo>
                <a:cubicBezTo>
                  <a:pt x="255637" y="517836"/>
                  <a:pt x="252666" y="451899"/>
                  <a:pt x="250437" y="386148"/>
                </a:cubicBezTo>
                <a:cubicBezTo>
                  <a:pt x="248207" y="320397"/>
                  <a:pt x="247093" y="254460"/>
                  <a:pt x="247093" y="188338"/>
                </a:cubicBezTo>
                <a:cubicBezTo>
                  <a:pt x="247093" y="184623"/>
                  <a:pt x="247093" y="177194"/>
                  <a:pt x="247093" y="166049"/>
                </a:cubicBezTo>
                <a:cubicBezTo>
                  <a:pt x="247093" y="154905"/>
                  <a:pt x="247465" y="143018"/>
                  <a:pt x="248207" y="130388"/>
                </a:cubicBezTo>
                <a:cubicBezTo>
                  <a:pt x="248951" y="117758"/>
                  <a:pt x="249694" y="106242"/>
                  <a:pt x="250437" y="95841"/>
                </a:cubicBezTo>
                <a:cubicBezTo>
                  <a:pt x="251179" y="85439"/>
                  <a:pt x="252666" y="78753"/>
                  <a:pt x="254894" y="75781"/>
                </a:cubicBezTo>
                <a:cubicBezTo>
                  <a:pt x="256380" y="69837"/>
                  <a:pt x="264181" y="65008"/>
                  <a:pt x="278297" y="61293"/>
                </a:cubicBezTo>
                <a:cubicBezTo>
                  <a:pt x="292413" y="57579"/>
                  <a:pt x="308758" y="54607"/>
                  <a:pt x="327332" y="52378"/>
                </a:cubicBezTo>
                <a:cubicBezTo>
                  <a:pt x="345906" y="50149"/>
                  <a:pt x="363922" y="48663"/>
                  <a:pt x="381381" y="47920"/>
                </a:cubicBezTo>
                <a:cubicBezTo>
                  <a:pt x="398840" y="47177"/>
                  <a:pt x="411656" y="46806"/>
                  <a:pt x="419829" y="46806"/>
                </a:cubicBezTo>
                <a:close/>
                <a:moveTo>
                  <a:pt x="9400138" y="40597"/>
                </a:moveTo>
                <a:lnTo>
                  <a:pt x="9404914" y="41791"/>
                </a:lnTo>
                <a:cubicBezTo>
                  <a:pt x="9411601" y="44577"/>
                  <a:pt x="9418286" y="50706"/>
                  <a:pt x="9424973" y="60179"/>
                </a:cubicBezTo>
                <a:cubicBezTo>
                  <a:pt x="9433889" y="72066"/>
                  <a:pt x="9441690" y="85439"/>
                  <a:pt x="9448376" y="100298"/>
                </a:cubicBezTo>
                <a:cubicBezTo>
                  <a:pt x="9452090" y="107728"/>
                  <a:pt x="9455248" y="114786"/>
                  <a:pt x="9457849" y="121472"/>
                </a:cubicBezTo>
                <a:cubicBezTo>
                  <a:pt x="9460449" y="128159"/>
                  <a:pt x="9462492" y="134845"/>
                  <a:pt x="9463978" y="141532"/>
                </a:cubicBezTo>
                <a:cubicBezTo>
                  <a:pt x="9467693" y="154905"/>
                  <a:pt x="9468807" y="163821"/>
                  <a:pt x="9467322" y="168278"/>
                </a:cubicBezTo>
                <a:cubicBezTo>
                  <a:pt x="9456177" y="177937"/>
                  <a:pt x="9441318" y="186480"/>
                  <a:pt x="9422744" y="193910"/>
                </a:cubicBezTo>
                <a:cubicBezTo>
                  <a:pt x="9402685" y="201340"/>
                  <a:pt x="9382625" y="208026"/>
                  <a:pt x="9362565" y="213970"/>
                </a:cubicBezTo>
                <a:cubicBezTo>
                  <a:pt x="9342506" y="219170"/>
                  <a:pt x="9324674" y="223628"/>
                  <a:pt x="9309072" y="227343"/>
                </a:cubicBezTo>
                <a:cubicBezTo>
                  <a:pt x="9293470" y="230315"/>
                  <a:pt x="9284554" y="231429"/>
                  <a:pt x="9282326" y="230686"/>
                </a:cubicBezTo>
                <a:cubicBezTo>
                  <a:pt x="9280097" y="229943"/>
                  <a:pt x="9276383" y="225857"/>
                  <a:pt x="9271181" y="218427"/>
                </a:cubicBezTo>
                <a:cubicBezTo>
                  <a:pt x="9268953" y="214713"/>
                  <a:pt x="9266724" y="210998"/>
                  <a:pt x="9264495" y="207283"/>
                </a:cubicBezTo>
                <a:cubicBezTo>
                  <a:pt x="9262266" y="203568"/>
                  <a:pt x="9260037" y="199854"/>
                  <a:pt x="9257808" y="196139"/>
                </a:cubicBezTo>
                <a:cubicBezTo>
                  <a:pt x="9255580" y="192424"/>
                  <a:pt x="9253537" y="188524"/>
                  <a:pt x="9251679" y="184437"/>
                </a:cubicBezTo>
                <a:cubicBezTo>
                  <a:pt x="9249822" y="180351"/>
                  <a:pt x="9248150" y="176451"/>
                  <a:pt x="9246664" y="172736"/>
                </a:cubicBezTo>
                <a:cubicBezTo>
                  <a:pt x="9243692" y="166049"/>
                  <a:pt x="9242206" y="160477"/>
                  <a:pt x="9242206" y="156020"/>
                </a:cubicBezTo>
                <a:cubicBezTo>
                  <a:pt x="9242206" y="150076"/>
                  <a:pt x="9248893" y="141161"/>
                  <a:pt x="9262266" y="129273"/>
                </a:cubicBezTo>
                <a:cubicBezTo>
                  <a:pt x="9268953" y="123330"/>
                  <a:pt x="9276197" y="117200"/>
                  <a:pt x="9283998" y="110885"/>
                </a:cubicBezTo>
                <a:cubicBezTo>
                  <a:pt x="9291799" y="104570"/>
                  <a:pt x="9300156" y="98069"/>
                  <a:pt x="9309072" y="91383"/>
                </a:cubicBezTo>
                <a:cubicBezTo>
                  <a:pt x="9317987" y="84696"/>
                  <a:pt x="9326903" y="78567"/>
                  <a:pt x="9335818" y="72995"/>
                </a:cubicBezTo>
                <a:cubicBezTo>
                  <a:pt x="9344734" y="67423"/>
                  <a:pt x="9353650" y="62036"/>
                  <a:pt x="9362565" y="56836"/>
                </a:cubicBezTo>
                <a:cubicBezTo>
                  <a:pt x="9371481" y="52007"/>
                  <a:pt x="9379189" y="48199"/>
                  <a:pt x="9385690" y="45413"/>
                </a:cubicBezTo>
                <a:close/>
                <a:moveTo>
                  <a:pt x="9398227" y="40119"/>
                </a:moveTo>
                <a:lnTo>
                  <a:pt x="9401570" y="40119"/>
                </a:lnTo>
                <a:lnTo>
                  <a:pt x="9400138" y="40597"/>
                </a:lnTo>
                <a:close/>
                <a:moveTo>
                  <a:pt x="3805642" y="37890"/>
                </a:moveTo>
                <a:cubicBezTo>
                  <a:pt x="3810843" y="38633"/>
                  <a:pt x="3819015" y="41977"/>
                  <a:pt x="3830159" y="47920"/>
                </a:cubicBezTo>
                <a:cubicBezTo>
                  <a:pt x="3835360" y="50892"/>
                  <a:pt x="3840746" y="53864"/>
                  <a:pt x="3846319" y="56836"/>
                </a:cubicBezTo>
                <a:cubicBezTo>
                  <a:pt x="3851891" y="59808"/>
                  <a:pt x="3857649" y="63151"/>
                  <a:pt x="3863592" y="66866"/>
                </a:cubicBezTo>
                <a:cubicBezTo>
                  <a:pt x="3869536" y="70580"/>
                  <a:pt x="3875851" y="74666"/>
                  <a:pt x="3882537" y="79124"/>
                </a:cubicBezTo>
                <a:cubicBezTo>
                  <a:pt x="3889224" y="83582"/>
                  <a:pt x="3895911" y="88411"/>
                  <a:pt x="3902597" y="93612"/>
                </a:cubicBezTo>
                <a:cubicBezTo>
                  <a:pt x="3909284" y="98069"/>
                  <a:pt x="3915599" y="102341"/>
                  <a:pt x="3921543" y="106428"/>
                </a:cubicBezTo>
                <a:cubicBezTo>
                  <a:pt x="3927486" y="110514"/>
                  <a:pt x="3933058" y="114414"/>
                  <a:pt x="3938259" y="118129"/>
                </a:cubicBezTo>
                <a:cubicBezTo>
                  <a:pt x="3943459" y="121844"/>
                  <a:pt x="3948289" y="125559"/>
                  <a:pt x="3952746" y="129273"/>
                </a:cubicBezTo>
                <a:cubicBezTo>
                  <a:pt x="3957204" y="132988"/>
                  <a:pt x="3961290" y="136703"/>
                  <a:pt x="3965005" y="140418"/>
                </a:cubicBezTo>
                <a:cubicBezTo>
                  <a:pt x="3972435" y="146361"/>
                  <a:pt x="3976149" y="150447"/>
                  <a:pt x="3976149" y="152676"/>
                </a:cubicBezTo>
                <a:cubicBezTo>
                  <a:pt x="3975406" y="156391"/>
                  <a:pt x="3972063" y="163449"/>
                  <a:pt x="3966119" y="173850"/>
                </a:cubicBezTo>
                <a:cubicBezTo>
                  <a:pt x="3963148" y="178308"/>
                  <a:pt x="3959433" y="182766"/>
                  <a:pt x="3954975" y="187223"/>
                </a:cubicBezTo>
                <a:cubicBezTo>
                  <a:pt x="3950517" y="191681"/>
                  <a:pt x="3946060" y="196139"/>
                  <a:pt x="3941602" y="200597"/>
                </a:cubicBezTo>
                <a:cubicBezTo>
                  <a:pt x="3932687" y="210255"/>
                  <a:pt x="3923771" y="218056"/>
                  <a:pt x="3914856" y="223999"/>
                </a:cubicBezTo>
                <a:cubicBezTo>
                  <a:pt x="3905941" y="229943"/>
                  <a:pt x="3898139" y="232915"/>
                  <a:pt x="3891453" y="232915"/>
                </a:cubicBezTo>
                <a:cubicBezTo>
                  <a:pt x="3888481" y="232172"/>
                  <a:pt x="3885324" y="231243"/>
                  <a:pt x="3881980" y="230129"/>
                </a:cubicBezTo>
                <a:cubicBezTo>
                  <a:pt x="3878637" y="229014"/>
                  <a:pt x="3874365" y="226971"/>
                  <a:pt x="3869165" y="223999"/>
                </a:cubicBezTo>
                <a:cubicBezTo>
                  <a:pt x="3864706" y="221771"/>
                  <a:pt x="3860249" y="219170"/>
                  <a:pt x="3855791" y="216198"/>
                </a:cubicBezTo>
                <a:cubicBezTo>
                  <a:pt x="3851333" y="213227"/>
                  <a:pt x="3846876" y="210626"/>
                  <a:pt x="3842418" y="208398"/>
                </a:cubicBezTo>
                <a:cubicBezTo>
                  <a:pt x="3836475" y="204683"/>
                  <a:pt x="3830531" y="201340"/>
                  <a:pt x="3824588" y="198368"/>
                </a:cubicBezTo>
                <a:cubicBezTo>
                  <a:pt x="3818644" y="195396"/>
                  <a:pt x="3812700" y="192053"/>
                  <a:pt x="3806757" y="188338"/>
                </a:cubicBezTo>
                <a:cubicBezTo>
                  <a:pt x="3800813" y="192796"/>
                  <a:pt x="3794684" y="196882"/>
                  <a:pt x="3788368" y="200597"/>
                </a:cubicBezTo>
                <a:cubicBezTo>
                  <a:pt x="3782054" y="204311"/>
                  <a:pt x="3775924" y="208026"/>
                  <a:pt x="3769981" y="211741"/>
                </a:cubicBezTo>
                <a:cubicBezTo>
                  <a:pt x="3765523" y="215456"/>
                  <a:pt x="3761065" y="218427"/>
                  <a:pt x="3756607" y="220656"/>
                </a:cubicBezTo>
                <a:cubicBezTo>
                  <a:pt x="3752150" y="222885"/>
                  <a:pt x="3747321" y="225485"/>
                  <a:pt x="3742120" y="228457"/>
                </a:cubicBezTo>
                <a:cubicBezTo>
                  <a:pt x="3733205" y="232915"/>
                  <a:pt x="3727261" y="235144"/>
                  <a:pt x="3724289" y="235144"/>
                </a:cubicBezTo>
                <a:cubicBezTo>
                  <a:pt x="3717603" y="235144"/>
                  <a:pt x="3709059" y="232172"/>
                  <a:pt x="3698657" y="226228"/>
                </a:cubicBezTo>
                <a:cubicBezTo>
                  <a:pt x="3694199" y="223257"/>
                  <a:pt x="3689742" y="219728"/>
                  <a:pt x="3685284" y="215641"/>
                </a:cubicBezTo>
                <a:cubicBezTo>
                  <a:pt x="3680827" y="211555"/>
                  <a:pt x="3676369" y="207655"/>
                  <a:pt x="3671911" y="203940"/>
                </a:cubicBezTo>
                <a:cubicBezTo>
                  <a:pt x="3662995" y="195767"/>
                  <a:pt x="3655567" y="187223"/>
                  <a:pt x="3649623" y="178308"/>
                </a:cubicBezTo>
                <a:cubicBezTo>
                  <a:pt x="3643679" y="169393"/>
                  <a:pt x="3640707" y="161220"/>
                  <a:pt x="3640707" y="153791"/>
                </a:cubicBezTo>
                <a:lnTo>
                  <a:pt x="3636250" y="152676"/>
                </a:lnTo>
                <a:cubicBezTo>
                  <a:pt x="3648137" y="143761"/>
                  <a:pt x="3659281" y="135217"/>
                  <a:pt x="3669682" y="127044"/>
                </a:cubicBezTo>
                <a:cubicBezTo>
                  <a:pt x="3680083" y="118872"/>
                  <a:pt x="3690856" y="111071"/>
                  <a:pt x="3702001" y="103642"/>
                </a:cubicBezTo>
                <a:cubicBezTo>
                  <a:pt x="3710173" y="96955"/>
                  <a:pt x="3718902" y="90454"/>
                  <a:pt x="3728190" y="84139"/>
                </a:cubicBezTo>
                <a:cubicBezTo>
                  <a:pt x="3737476" y="77824"/>
                  <a:pt x="3747321" y="71695"/>
                  <a:pt x="3757722" y="65751"/>
                </a:cubicBezTo>
                <a:cubicBezTo>
                  <a:pt x="3767380" y="59808"/>
                  <a:pt x="3776295" y="54607"/>
                  <a:pt x="3784468" y="50149"/>
                </a:cubicBezTo>
                <a:cubicBezTo>
                  <a:pt x="3792641" y="45691"/>
                  <a:pt x="3799699" y="41605"/>
                  <a:pt x="3805642" y="37890"/>
                </a:cubicBezTo>
                <a:close/>
                <a:moveTo>
                  <a:pt x="7233822" y="0"/>
                </a:moveTo>
                <a:cubicBezTo>
                  <a:pt x="7237537" y="0"/>
                  <a:pt x="7242553" y="186"/>
                  <a:pt x="7248867" y="557"/>
                </a:cubicBezTo>
                <a:cubicBezTo>
                  <a:pt x="7255182" y="929"/>
                  <a:pt x="7258711" y="1114"/>
                  <a:pt x="7259455" y="1114"/>
                </a:cubicBezTo>
                <a:cubicBezTo>
                  <a:pt x="7263911" y="5572"/>
                  <a:pt x="7267813" y="10216"/>
                  <a:pt x="7271155" y="15045"/>
                </a:cubicBezTo>
                <a:cubicBezTo>
                  <a:pt x="7274499" y="19874"/>
                  <a:pt x="7278028" y="24517"/>
                  <a:pt x="7281743" y="28975"/>
                </a:cubicBezTo>
                <a:cubicBezTo>
                  <a:pt x="7285457" y="34919"/>
                  <a:pt x="7288429" y="41419"/>
                  <a:pt x="7290658" y="48477"/>
                </a:cubicBezTo>
                <a:cubicBezTo>
                  <a:pt x="7292887" y="55536"/>
                  <a:pt x="7294745" y="62036"/>
                  <a:pt x="7296230" y="67980"/>
                </a:cubicBezTo>
                <a:cubicBezTo>
                  <a:pt x="7297717" y="72438"/>
                  <a:pt x="7299573" y="78381"/>
                  <a:pt x="7301803" y="85811"/>
                </a:cubicBezTo>
                <a:cubicBezTo>
                  <a:pt x="7304031" y="93240"/>
                  <a:pt x="7305517" y="99927"/>
                  <a:pt x="7306260" y="105870"/>
                </a:cubicBezTo>
                <a:cubicBezTo>
                  <a:pt x="7307003" y="111071"/>
                  <a:pt x="7307003" y="117015"/>
                  <a:pt x="7306260" y="123701"/>
                </a:cubicBezTo>
                <a:cubicBezTo>
                  <a:pt x="7305517" y="130388"/>
                  <a:pt x="7305517" y="135960"/>
                  <a:pt x="7306260" y="140418"/>
                </a:cubicBezTo>
                <a:cubicBezTo>
                  <a:pt x="7302545" y="144875"/>
                  <a:pt x="7297345" y="148962"/>
                  <a:pt x="7290658" y="152676"/>
                </a:cubicBezTo>
                <a:cubicBezTo>
                  <a:pt x="7283971" y="156391"/>
                  <a:pt x="7278771" y="159734"/>
                  <a:pt x="7275056" y="162706"/>
                </a:cubicBezTo>
                <a:cubicBezTo>
                  <a:pt x="7271341" y="164935"/>
                  <a:pt x="7267999" y="167721"/>
                  <a:pt x="7265026" y="171064"/>
                </a:cubicBezTo>
                <a:cubicBezTo>
                  <a:pt x="7262055" y="174408"/>
                  <a:pt x="7259455" y="176822"/>
                  <a:pt x="7257225" y="178308"/>
                </a:cubicBezTo>
                <a:cubicBezTo>
                  <a:pt x="7255739" y="179794"/>
                  <a:pt x="7254253" y="180908"/>
                  <a:pt x="7252767" y="181651"/>
                </a:cubicBezTo>
                <a:cubicBezTo>
                  <a:pt x="7249796" y="184623"/>
                  <a:pt x="7248309" y="186480"/>
                  <a:pt x="7248309" y="187223"/>
                </a:cubicBezTo>
                <a:lnTo>
                  <a:pt x="7248309" y="207283"/>
                </a:lnTo>
                <a:lnTo>
                  <a:pt x="7248309" y="213970"/>
                </a:lnTo>
                <a:cubicBezTo>
                  <a:pt x="7247567" y="219170"/>
                  <a:pt x="7246824" y="222142"/>
                  <a:pt x="7246081" y="222885"/>
                </a:cubicBezTo>
                <a:cubicBezTo>
                  <a:pt x="7243853" y="222885"/>
                  <a:pt x="7241623" y="223257"/>
                  <a:pt x="7239395" y="223999"/>
                </a:cubicBezTo>
                <a:cubicBezTo>
                  <a:pt x="7236423" y="223999"/>
                  <a:pt x="7231780" y="224557"/>
                  <a:pt x="7225464" y="225671"/>
                </a:cubicBezTo>
                <a:cubicBezTo>
                  <a:pt x="7219149" y="226786"/>
                  <a:pt x="7214135" y="227343"/>
                  <a:pt x="7210419" y="227343"/>
                </a:cubicBezTo>
                <a:cubicBezTo>
                  <a:pt x="7206705" y="227343"/>
                  <a:pt x="7203547" y="227529"/>
                  <a:pt x="7200947" y="227900"/>
                </a:cubicBezTo>
                <a:cubicBezTo>
                  <a:pt x="7198347" y="228271"/>
                  <a:pt x="7195189" y="228457"/>
                  <a:pt x="7191474" y="228457"/>
                </a:cubicBezTo>
                <a:lnTo>
                  <a:pt x="7171415" y="228457"/>
                </a:lnTo>
                <a:cubicBezTo>
                  <a:pt x="7167699" y="228457"/>
                  <a:pt x="7164914" y="228271"/>
                  <a:pt x="7163056" y="227900"/>
                </a:cubicBezTo>
                <a:cubicBezTo>
                  <a:pt x="7161199" y="227529"/>
                  <a:pt x="7159527" y="227343"/>
                  <a:pt x="7158041" y="227343"/>
                </a:cubicBezTo>
                <a:cubicBezTo>
                  <a:pt x="7152841" y="226600"/>
                  <a:pt x="7150241" y="225485"/>
                  <a:pt x="7150241" y="223999"/>
                </a:cubicBezTo>
                <a:cubicBezTo>
                  <a:pt x="7150241" y="222514"/>
                  <a:pt x="7150241" y="220656"/>
                  <a:pt x="7150241" y="218427"/>
                </a:cubicBezTo>
                <a:cubicBezTo>
                  <a:pt x="7150241" y="216198"/>
                  <a:pt x="7149869" y="213227"/>
                  <a:pt x="7149126" y="209512"/>
                </a:cubicBezTo>
                <a:cubicBezTo>
                  <a:pt x="7149126" y="205797"/>
                  <a:pt x="7149126" y="204126"/>
                  <a:pt x="7149126" y="204497"/>
                </a:cubicBezTo>
                <a:cubicBezTo>
                  <a:pt x="7149126" y="204868"/>
                  <a:pt x="7148755" y="203197"/>
                  <a:pt x="7148011" y="199482"/>
                </a:cubicBezTo>
                <a:lnTo>
                  <a:pt x="7148011" y="177194"/>
                </a:lnTo>
                <a:cubicBezTo>
                  <a:pt x="7148011" y="173479"/>
                  <a:pt x="7148011" y="170321"/>
                  <a:pt x="7148011" y="167721"/>
                </a:cubicBezTo>
                <a:cubicBezTo>
                  <a:pt x="7148011" y="165121"/>
                  <a:pt x="7148383" y="163078"/>
                  <a:pt x="7149126" y="161592"/>
                </a:cubicBezTo>
                <a:cubicBezTo>
                  <a:pt x="7149126" y="159363"/>
                  <a:pt x="7152469" y="156763"/>
                  <a:pt x="7159155" y="153791"/>
                </a:cubicBezTo>
                <a:cubicBezTo>
                  <a:pt x="7163613" y="148590"/>
                  <a:pt x="7169929" y="143018"/>
                  <a:pt x="7178101" y="137074"/>
                </a:cubicBezTo>
                <a:cubicBezTo>
                  <a:pt x="7181816" y="134845"/>
                  <a:pt x="7185159" y="132431"/>
                  <a:pt x="7188131" y="129830"/>
                </a:cubicBezTo>
                <a:cubicBezTo>
                  <a:pt x="7191103" y="127230"/>
                  <a:pt x="7194075" y="125187"/>
                  <a:pt x="7197047" y="123701"/>
                </a:cubicBezTo>
                <a:cubicBezTo>
                  <a:pt x="7199275" y="122215"/>
                  <a:pt x="7201503" y="121101"/>
                  <a:pt x="7203733" y="120358"/>
                </a:cubicBezTo>
                <a:cubicBezTo>
                  <a:pt x="7205961" y="119615"/>
                  <a:pt x="7207447" y="118501"/>
                  <a:pt x="7208191" y="117015"/>
                </a:cubicBezTo>
                <a:lnTo>
                  <a:pt x="7202618" y="102527"/>
                </a:lnTo>
                <a:cubicBezTo>
                  <a:pt x="7201132" y="102527"/>
                  <a:pt x="7196675" y="104385"/>
                  <a:pt x="7189245" y="108099"/>
                </a:cubicBezTo>
                <a:cubicBezTo>
                  <a:pt x="7185531" y="111071"/>
                  <a:pt x="7182187" y="113486"/>
                  <a:pt x="7179215" y="115343"/>
                </a:cubicBezTo>
                <a:cubicBezTo>
                  <a:pt x="7176243" y="117200"/>
                  <a:pt x="7172901" y="119615"/>
                  <a:pt x="7169186" y="122587"/>
                </a:cubicBezTo>
                <a:cubicBezTo>
                  <a:pt x="7161756" y="127044"/>
                  <a:pt x="7153955" y="131874"/>
                  <a:pt x="7145783" y="137074"/>
                </a:cubicBezTo>
                <a:cubicBezTo>
                  <a:pt x="7142811" y="140046"/>
                  <a:pt x="7140025" y="142646"/>
                  <a:pt x="7137425" y="144875"/>
                </a:cubicBezTo>
                <a:cubicBezTo>
                  <a:pt x="7134824" y="147104"/>
                  <a:pt x="7132781" y="149333"/>
                  <a:pt x="7131295" y="151562"/>
                </a:cubicBezTo>
                <a:lnTo>
                  <a:pt x="7130181" y="154905"/>
                </a:lnTo>
                <a:cubicBezTo>
                  <a:pt x="7128695" y="154905"/>
                  <a:pt x="7125352" y="152676"/>
                  <a:pt x="7120151" y="148219"/>
                </a:cubicBezTo>
                <a:cubicBezTo>
                  <a:pt x="7117922" y="145247"/>
                  <a:pt x="7115508" y="141903"/>
                  <a:pt x="7112907" y="138189"/>
                </a:cubicBezTo>
                <a:cubicBezTo>
                  <a:pt x="7110307" y="134474"/>
                  <a:pt x="7107149" y="130759"/>
                  <a:pt x="7103435" y="127044"/>
                </a:cubicBezTo>
                <a:cubicBezTo>
                  <a:pt x="7101206" y="123330"/>
                  <a:pt x="7098791" y="118872"/>
                  <a:pt x="7096191" y="113671"/>
                </a:cubicBezTo>
                <a:cubicBezTo>
                  <a:pt x="7093591" y="108471"/>
                  <a:pt x="7090805" y="102899"/>
                  <a:pt x="7087833" y="96955"/>
                </a:cubicBezTo>
                <a:cubicBezTo>
                  <a:pt x="7085604" y="91011"/>
                  <a:pt x="7084119" y="83953"/>
                  <a:pt x="7083375" y="75781"/>
                </a:cubicBezTo>
                <a:cubicBezTo>
                  <a:pt x="7082632" y="67608"/>
                  <a:pt x="7081889" y="60550"/>
                  <a:pt x="7081146" y="54607"/>
                </a:cubicBezTo>
                <a:cubicBezTo>
                  <a:pt x="7082632" y="51635"/>
                  <a:pt x="7084861" y="48292"/>
                  <a:pt x="7087833" y="44577"/>
                </a:cubicBezTo>
                <a:cubicBezTo>
                  <a:pt x="7090804" y="40862"/>
                  <a:pt x="7094519" y="37890"/>
                  <a:pt x="7098977" y="35662"/>
                </a:cubicBezTo>
                <a:cubicBezTo>
                  <a:pt x="7103435" y="31947"/>
                  <a:pt x="7108449" y="29161"/>
                  <a:pt x="7114022" y="27303"/>
                </a:cubicBezTo>
                <a:cubicBezTo>
                  <a:pt x="7119593" y="25446"/>
                  <a:pt x="7125352" y="23031"/>
                  <a:pt x="7131295" y="20060"/>
                </a:cubicBezTo>
                <a:cubicBezTo>
                  <a:pt x="7137239" y="18574"/>
                  <a:pt x="7143183" y="16902"/>
                  <a:pt x="7149126" y="15045"/>
                </a:cubicBezTo>
                <a:cubicBezTo>
                  <a:pt x="7155070" y="13187"/>
                  <a:pt x="7161756" y="11516"/>
                  <a:pt x="7169186" y="10030"/>
                </a:cubicBezTo>
                <a:cubicBezTo>
                  <a:pt x="7175129" y="7801"/>
                  <a:pt x="7181073" y="6315"/>
                  <a:pt x="7187016" y="5572"/>
                </a:cubicBezTo>
                <a:cubicBezTo>
                  <a:pt x="7192960" y="4829"/>
                  <a:pt x="7198533" y="3715"/>
                  <a:pt x="7203733" y="2229"/>
                </a:cubicBezTo>
                <a:cubicBezTo>
                  <a:pt x="7209677" y="1486"/>
                  <a:pt x="7215249" y="929"/>
                  <a:pt x="7220449" y="557"/>
                </a:cubicBezTo>
                <a:cubicBezTo>
                  <a:pt x="7225650" y="186"/>
                  <a:pt x="7230108" y="0"/>
                  <a:pt x="7233822" y="0"/>
                </a:cubicBezTo>
                <a:close/>
              </a:path>
            </a:pathLst>
          </a:custGeom>
          <a:solidFill>
            <a:srgbClr val="53993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53993D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FEFAC322-AB9C-193D-DBA4-BB56808A3576}"/>
              </a:ext>
            </a:extLst>
          </p:cNvPr>
          <p:cNvSpPr txBox="1">
            <a:spLocks noChangeAspect="1"/>
          </p:cNvSpPr>
          <p:nvPr/>
        </p:nvSpPr>
        <p:spPr>
          <a:xfrm>
            <a:off x="3429000" y="-5405409"/>
            <a:ext cx="11985608" cy="3805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0" i="0" u="none" strike="noStrike" kern="1200" cap="none" spc="0" normalizeH="0" baseline="0" noProof="0">
                <a:ln>
                  <a:noFill/>
                </a:ln>
                <a:solidFill>
                  <a:srgbClr val="53993D"/>
                </a:solidFill>
                <a:effectLst/>
                <a:uLnTx/>
                <a:uFillTx/>
                <a:latin typeface="SVN-Dumpling" panose="02000000000000000000" pitchFamily="2" charset="0"/>
              </a:rPr>
              <a:t>Hoạt động hưởng ứng “NGÀY HỘI ĐỌC SÁCH”</a:t>
            </a:r>
            <a:endParaRPr kumimoji="0" lang="en-US" sz="8800" b="0" i="0" u="none" strike="noStrike" kern="1200" cap="none" spc="0" normalizeH="0" baseline="0" noProof="0">
              <a:ln>
                <a:noFill/>
              </a:ln>
              <a:solidFill>
                <a:srgbClr val="53993D"/>
              </a:solidFill>
              <a:effectLst/>
              <a:uLnTx/>
              <a:uFillTx/>
              <a:latin typeface="SVN-Dumpling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0" t="-1204" b="-6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436843">
            <a:off x="8242513" y="297667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1"/>
                </a:lnTo>
                <a:lnTo>
                  <a:pt x="0" y="912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7436843">
            <a:off x="8418377" y="324953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0"/>
                </a:lnTo>
                <a:lnTo>
                  <a:pt x="0" y="9120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687194" y="1175060"/>
            <a:ext cx="16913612" cy="7936880"/>
            <a:chOff x="0" y="0"/>
            <a:chExt cx="4454614" cy="20903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54614" cy="2090372"/>
            </a:xfrm>
            <a:custGeom>
              <a:avLst/>
              <a:gdLst/>
              <a:ahLst/>
              <a:cxnLst/>
              <a:rect l="l" t="t" r="r" b="b"/>
              <a:pathLst>
                <a:path w="4454614" h="2090372">
                  <a:moveTo>
                    <a:pt x="20598" y="0"/>
                  </a:moveTo>
                  <a:lnTo>
                    <a:pt x="4434016" y="0"/>
                  </a:lnTo>
                  <a:cubicBezTo>
                    <a:pt x="4439479" y="0"/>
                    <a:pt x="4444718" y="2170"/>
                    <a:pt x="4448581" y="6033"/>
                  </a:cubicBezTo>
                  <a:cubicBezTo>
                    <a:pt x="4452444" y="9896"/>
                    <a:pt x="4454614" y="15135"/>
                    <a:pt x="4454614" y="20598"/>
                  </a:cubicBezTo>
                  <a:lnTo>
                    <a:pt x="4454614" y="2069774"/>
                  </a:lnTo>
                  <a:cubicBezTo>
                    <a:pt x="4454614" y="2081150"/>
                    <a:pt x="4445392" y="2090372"/>
                    <a:pt x="4434016" y="2090372"/>
                  </a:cubicBezTo>
                  <a:lnTo>
                    <a:pt x="20598" y="2090372"/>
                  </a:lnTo>
                  <a:cubicBezTo>
                    <a:pt x="9222" y="2090372"/>
                    <a:pt x="0" y="2081150"/>
                    <a:pt x="0" y="2069774"/>
                  </a:cubicBezTo>
                  <a:lnTo>
                    <a:pt x="0" y="20598"/>
                  </a:lnTo>
                  <a:cubicBezTo>
                    <a:pt x="0" y="9222"/>
                    <a:pt x="9222" y="0"/>
                    <a:pt x="20598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215212"/>
              </a:solidFill>
              <a:prstDash val="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54614" cy="2128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92076" y="7445090"/>
            <a:ext cx="2198049" cy="2607670"/>
          </a:xfrm>
          <a:custGeom>
            <a:avLst/>
            <a:gdLst/>
            <a:ahLst/>
            <a:cxnLst/>
            <a:rect l="l" t="t" r="r" b="b"/>
            <a:pathLst>
              <a:path w="2198049" h="2607670">
                <a:moveTo>
                  <a:pt x="0" y="0"/>
                </a:moveTo>
                <a:lnTo>
                  <a:pt x="2198049" y="0"/>
                </a:lnTo>
                <a:lnTo>
                  <a:pt x="2198049" y="2607670"/>
                </a:lnTo>
                <a:lnTo>
                  <a:pt x="0" y="26076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-512306">
            <a:off x="138775" y="651997"/>
            <a:ext cx="2961674" cy="2090448"/>
          </a:xfrm>
          <a:custGeom>
            <a:avLst/>
            <a:gdLst/>
            <a:ahLst/>
            <a:cxnLst/>
            <a:rect l="l" t="t" r="r" b="b"/>
            <a:pathLst>
              <a:path w="2961674" h="2090448">
                <a:moveTo>
                  <a:pt x="0" y="0"/>
                </a:moveTo>
                <a:lnTo>
                  <a:pt x="2961674" y="0"/>
                </a:lnTo>
                <a:lnTo>
                  <a:pt x="2961674" y="2090448"/>
                </a:lnTo>
                <a:lnTo>
                  <a:pt x="0" y="20904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4F5F53AE-5543-4A76-1727-EA69207CA7D2}"/>
              </a:ext>
            </a:extLst>
          </p:cNvPr>
          <p:cNvSpPr txBox="1"/>
          <p:nvPr/>
        </p:nvSpPr>
        <p:spPr>
          <a:xfrm>
            <a:off x="2931454" y="1309038"/>
            <a:ext cx="135277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vi-VN" sz="4400" b="1" i="0">
                <a:solidFill>
                  <a:srgbClr val="00B050"/>
                </a:solidFill>
                <a:effectLst/>
              </a:rPr>
              <a:t>1. Tham gia tổ chức một số hoạt động hưởng ứng ngày hội đọc sách. </a:t>
            </a:r>
            <a:endParaRPr lang="en-US" sz="4400" b="1">
              <a:solidFill>
                <a:srgbClr val="00B050"/>
              </a:solidFill>
            </a:endParaRPr>
          </a:p>
        </p:txBody>
      </p:sp>
      <p:sp>
        <p:nvSpPr>
          <p:cNvPr id="17" name="Freeform 17"/>
          <p:cNvSpPr/>
          <p:nvPr/>
        </p:nvSpPr>
        <p:spPr>
          <a:xfrm rot="-2032249">
            <a:off x="15893677" y="-33032"/>
            <a:ext cx="2008604" cy="1829503"/>
          </a:xfrm>
          <a:custGeom>
            <a:avLst/>
            <a:gdLst/>
            <a:ahLst/>
            <a:cxnLst/>
            <a:rect l="l" t="t" r="r" b="b"/>
            <a:pathLst>
              <a:path w="2008604" h="1829503">
                <a:moveTo>
                  <a:pt x="0" y="0"/>
                </a:moveTo>
                <a:lnTo>
                  <a:pt x="2008604" y="0"/>
                </a:lnTo>
                <a:lnTo>
                  <a:pt x="2008604" y="1829504"/>
                </a:lnTo>
                <a:lnTo>
                  <a:pt x="0" y="1829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5753733" y="8459355"/>
            <a:ext cx="2288492" cy="1708860"/>
          </a:xfrm>
          <a:custGeom>
            <a:avLst/>
            <a:gdLst/>
            <a:ahLst/>
            <a:cxnLst/>
            <a:rect l="l" t="t" r="r" b="b"/>
            <a:pathLst>
              <a:path w="2840797" h="2243046">
                <a:moveTo>
                  <a:pt x="0" y="0"/>
                </a:moveTo>
                <a:lnTo>
                  <a:pt x="2840798" y="0"/>
                </a:lnTo>
                <a:lnTo>
                  <a:pt x="2840798" y="2243046"/>
                </a:lnTo>
                <a:lnTo>
                  <a:pt x="0" y="2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33A9CA-CD73-2D12-95DB-DBECE8AFE7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40545"/>
            <a:ext cx="8920615" cy="637757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C1F7B-B7C2-E6E4-9DE7-3DEAF2DE4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2EDF168-3A73-54B8-482C-ECDC522A2126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90" t="-1204" b="-685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BB90924C-E308-8705-0D6A-D6BF8FAD0BD4}"/>
              </a:ext>
            </a:extLst>
          </p:cNvPr>
          <p:cNvSpPr/>
          <p:nvPr/>
        </p:nvSpPr>
        <p:spPr>
          <a:xfrm rot="7436843">
            <a:off x="8242513" y="297667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1"/>
                </a:lnTo>
                <a:lnTo>
                  <a:pt x="0" y="9120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A5393C1-8D9E-3202-326E-A57B28228C2E}"/>
              </a:ext>
            </a:extLst>
          </p:cNvPr>
          <p:cNvSpPr/>
          <p:nvPr/>
        </p:nvSpPr>
        <p:spPr>
          <a:xfrm rot="7436843">
            <a:off x="8418377" y="3249534"/>
            <a:ext cx="12689197" cy="9120360"/>
          </a:xfrm>
          <a:custGeom>
            <a:avLst/>
            <a:gdLst/>
            <a:ahLst/>
            <a:cxnLst/>
            <a:rect l="l" t="t" r="r" b="b"/>
            <a:pathLst>
              <a:path w="12689197" h="9120360">
                <a:moveTo>
                  <a:pt x="0" y="0"/>
                </a:moveTo>
                <a:lnTo>
                  <a:pt x="12689198" y="0"/>
                </a:lnTo>
                <a:lnTo>
                  <a:pt x="12689198" y="9120360"/>
                </a:lnTo>
                <a:lnTo>
                  <a:pt x="0" y="9120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E85201D-656C-0625-6E88-9099434F3545}"/>
              </a:ext>
            </a:extLst>
          </p:cNvPr>
          <p:cNvGrpSpPr/>
          <p:nvPr/>
        </p:nvGrpSpPr>
        <p:grpSpPr>
          <a:xfrm>
            <a:off x="687194" y="1175060"/>
            <a:ext cx="16913612" cy="7936880"/>
            <a:chOff x="0" y="0"/>
            <a:chExt cx="4454614" cy="2090372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00F87A2-E911-69B6-3700-39A7E52C551E}"/>
                </a:ext>
              </a:extLst>
            </p:cNvPr>
            <p:cNvSpPr/>
            <p:nvPr/>
          </p:nvSpPr>
          <p:spPr>
            <a:xfrm>
              <a:off x="0" y="0"/>
              <a:ext cx="4454614" cy="2090372"/>
            </a:xfrm>
            <a:custGeom>
              <a:avLst/>
              <a:gdLst/>
              <a:ahLst/>
              <a:cxnLst/>
              <a:rect l="l" t="t" r="r" b="b"/>
              <a:pathLst>
                <a:path w="4454614" h="2090372">
                  <a:moveTo>
                    <a:pt x="20598" y="0"/>
                  </a:moveTo>
                  <a:lnTo>
                    <a:pt x="4434016" y="0"/>
                  </a:lnTo>
                  <a:cubicBezTo>
                    <a:pt x="4439479" y="0"/>
                    <a:pt x="4444718" y="2170"/>
                    <a:pt x="4448581" y="6033"/>
                  </a:cubicBezTo>
                  <a:cubicBezTo>
                    <a:pt x="4452444" y="9896"/>
                    <a:pt x="4454614" y="15135"/>
                    <a:pt x="4454614" y="20598"/>
                  </a:cubicBezTo>
                  <a:lnTo>
                    <a:pt x="4454614" y="2069774"/>
                  </a:lnTo>
                  <a:cubicBezTo>
                    <a:pt x="4454614" y="2081150"/>
                    <a:pt x="4445392" y="2090372"/>
                    <a:pt x="4434016" y="2090372"/>
                  </a:cubicBezTo>
                  <a:lnTo>
                    <a:pt x="20598" y="2090372"/>
                  </a:lnTo>
                  <a:cubicBezTo>
                    <a:pt x="9222" y="2090372"/>
                    <a:pt x="0" y="2081150"/>
                    <a:pt x="0" y="2069774"/>
                  </a:cubicBezTo>
                  <a:lnTo>
                    <a:pt x="0" y="20598"/>
                  </a:lnTo>
                  <a:cubicBezTo>
                    <a:pt x="0" y="9222"/>
                    <a:pt x="9222" y="0"/>
                    <a:pt x="20598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215212"/>
              </a:solidFill>
              <a:prstDash val="dash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D10DF47-4AE7-19EF-23F9-10720CC7772E}"/>
                </a:ext>
              </a:extLst>
            </p:cNvPr>
            <p:cNvSpPr txBox="1"/>
            <p:nvPr/>
          </p:nvSpPr>
          <p:spPr>
            <a:xfrm>
              <a:off x="0" y="-38100"/>
              <a:ext cx="4454614" cy="2128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2302F9EA-7801-9E15-17B6-5595033602E0}"/>
              </a:ext>
            </a:extLst>
          </p:cNvPr>
          <p:cNvSpPr/>
          <p:nvPr/>
        </p:nvSpPr>
        <p:spPr>
          <a:xfrm>
            <a:off x="192076" y="7445090"/>
            <a:ext cx="2198049" cy="2607670"/>
          </a:xfrm>
          <a:custGeom>
            <a:avLst/>
            <a:gdLst/>
            <a:ahLst/>
            <a:cxnLst/>
            <a:rect l="l" t="t" r="r" b="b"/>
            <a:pathLst>
              <a:path w="2198049" h="2607670">
                <a:moveTo>
                  <a:pt x="0" y="0"/>
                </a:moveTo>
                <a:lnTo>
                  <a:pt x="2198049" y="0"/>
                </a:lnTo>
                <a:lnTo>
                  <a:pt x="2198049" y="2607670"/>
                </a:lnTo>
                <a:lnTo>
                  <a:pt x="0" y="260767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>
            <a:extLst>
              <a:ext uri="{FF2B5EF4-FFF2-40B4-BE49-F238E27FC236}">
                <a16:creationId xmlns:a16="http://schemas.microsoft.com/office/drawing/2014/main" id="{0A6656CC-CEEF-7B72-17FF-FA65E6804A90}"/>
              </a:ext>
            </a:extLst>
          </p:cNvPr>
          <p:cNvSpPr/>
          <p:nvPr/>
        </p:nvSpPr>
        <p:spPr>
          <a:xfrm rot="-512306">
            <a:off x="138775" y="651997"/>
            <a:ext cx="2961674" cy="2090448"/>
          </a:xfrm>
          <a:custGeom>
            <a:avLst/>
            <a:gdLst/>
            <a:ahLst/>
            <a:cxnLst/>
            <a:rect l="l" t="t" r="r" b="b"/>
            <a:pathLst>
              <a:path w="2961674" h="2090448">
                <a:moveTo>
                  <a:pt x="0" y="0"/>
                </a:moveTo>
                <a:lnTo>
                  <a:pt x="2961674" y="0"/>
                </a:lnTo>
                <a:lnTo>
                  <a:pt x="2961674" y="2090448"/>
                </a:lnTo>
                <a:lnTo>
                  <a:pt x="0" y="20904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613FCC3-2B10-C50B-97F6-3D0DDB4310A9}"/>
              </a:ext>
            </a:extLst>
          </p:cNvPr>
          <p:cNvSpPr txBox="1"/>
          <p:nvPr/>
        </p:nvSpPr>
        <p:spPr>
          <a:xfrm>
            <a:off x="3124200" y="1309038"/>
            <a:ext cx="13106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vi-VN" sz="4400" b="1" i="0">
                <a:solidFill>
                  <a:srgbClr val="00B050"/>
                </a:solidFill>
                <a:effectLst/>
              </a:rPr>
              <a:t>2. Chia sẻ với bạn về hoạt động mà em thấy thú vị và ý nghĩa nhất. </a:t>
            </a:r>
            <a:endParaRPr lang="en-US" sz="4400" b="1">
              <a:solidFill>
                <a:srgbClr val="00B050"/>
              </a:solidFill>
            </a:endParaRPr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A7A0DE87-FEFD-8086-D11A-8C6205D5D14A}"/>
              </a:ext>
            </a:extLst>
          </p:cNvPr>
          <p:cNvSpPr/>
          <p:nvPr/>
        </p:nvSpPr>
        <p:spPr>
          <a:xfrm rot="-2032249">
            <a:off x="15893677" y="-33032"/>
            <a:ext cx="2008604" cy="1829503"/>
          </a:xfrm>
          <a:custGeom>
            <a:avLst/>
            <a:gdLst/>
            <a:ahLst/>
            <a:cxnLst/>
            <a:rect l="l" t="t" r="r" b="b"/>
            <a:pathLst>
              <a:path w="2008604" h="1829503">
                <a:moveTo>
                  <a:pt x="0" y="0"/>
                </a:moveTo>
                <a:lnTo>
                  <a:pt x="2008604" y="0"/>
                </a:lnTo>
                <a:lnTo>
                  <a:pt x="2008604" y="1829504"/>
                </a:lnTo>
                <a:lnTo>
                  <a:pt x="0" y="18295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4D02EEF7-77DD-D2DA-E734-37250D6AAA1A}"/>
              </a:ext>
            </a:extLst>
          </p:cNvPr>
          <p:cNvSpPr/>
          <p:nvPr/>
        </p:nvSpPr>
        <p:spPr>
          <a:xfrm>
            <a:off x="15753733" y="8459355"/>
            <a:ext cx="2288492" cy="1708860"/>
          </a:xfrm>
          <a:custGeom>
            <a:avLst/>
            <a:gdLst/>
            <a:ahLst/>
            <a:cxnLst/>
            <a:rect l="l" t="t" r="r" b="b"/>
            <a:pathLst>
              <a:path w="2840797" h="2243046">
                <a:moveTo>
                  <a:pt x="0" y="0"/>
                </a:moveTo>
                <a:lnTo>
                  <a:pt x="2840798" y="0"/>
                </a:lnTo>
                <a:lnTo>
                  <a:pt x="2840798" y="2243046"/>
                </a:lnTo>
                <a:lnTo>
                  <a:pt x="0" y="2243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076027A-778E-8FBC-2F20-900A38B13E93}"/>
              </a:ext>
            </a:extLst>
          </p:cNvPr>
          <p:cNvSpPr/>
          <p:nvPr/>
        </p:nvSpPr>
        <p:spPr>
          <a:xfrm>
            <a:off x="8164790" y="4762719"/>
            <a:ext cx="2542016" cy="4034946"/>
          </a:xfrm>
          <a:custGeom>
            <a:avLst/>
            <a:gdLst/>
            <a:ahLst/>
            <a:cxnLst/>
            <a:rect l="l" t="t" r="r" b="b"/>
            <a:pathLst>
              <a:path w="3541035" h="5620691">
                <a:moveTo>
                  <a:pt x="0" y="0"/>
                </a:moveTo>
                <a:lnTo>
                  <a:pt x="3541035" y="0"/>
                </a:lnTo>
                <a:lnTo>
                  <a:pt x="3541035" y="5620690"/>
                </a:lnTo>
                <a:lnTo>
                  <a:pt x="0" y="56206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CD4E9C0E-3DC1-2D0B-BDCA-DDBE7D8A3B3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4" r="46334"/>
          <a:stretch/>
        </p:blipFill>
        <p:spPr>
          <a:xfrm>
            <a:off x="2057400" y="3061930"/>
            <a:ext cx="6046410" cy="52731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Bong bóng Lời nói: Hình bầu dục 12">
            <a:extLst>
              <a:ext uri="{FF2B5EF4-FFF2-40B4-BE49-F238E27FC236}">
                <a16:creationId xmlns:a16="http://schemas.microsoft.com/office/drawing/2014/main" id="{799C4FA1-1A79-7C69-265E-7E5D71BAEB85}"/>
              </a:ext>
            </a:extLst>
          </p:cNvPr>
          <p:cNvSpPr/>
          <p:nvPr/>
        </p:nvSpPr>
        <p:spPr>
          <a:xfrm>
            <a:off x="10540817" y="2473814"/>
            <a:ext cx="6739984" cy="3660286"/>
          </a:xfrm>
          <a:prstGeom prst="wedgeEllipseCallout">
            <a:avLst>
              <a:gd name="adj1" fmla="val -50534"/>
              <a:gd name="adj2" fmla="val 36637"/>
            </a:avLst>
          </a:prstGeom>
          <a:solidFill>
            <a:srgbClr val="FFFFCC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</a:rPr>
              <a:t>Mình thích nhất là hoạt động "Góc tạo hình nhân vật" vì nó giúp mình hiểu thêm về những nhân vật trong quyển sách mình đọc.</a:t>
            </a:r>
            <a:endParaRPr lang="en-US" sz="3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93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216</TotalTime>
  <Words>88</Words>
  <Application>Microsoft Office PowerPoint</Application>
  <PresentationFormat>Custom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#9Slide03 Prompt Black</vt:lpstr>
      <vt:lpstr>#9Slide03 Arima Madurai Black</vt:lpstr>
      <vt:lpstr>Calibri</vt:lpstr>
      <vt:lpstr>SVN-Dumpling</vt:lpstr>
      <vt:lpstr>Arial</vt:lpstr>
      <vt:lpstr>1_Office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Administrator</cp:lastModifiedBy>
  <cp:revision>10</cp:revision>
  <dcterms:created xsi:type="dcterms:W3CDTF">2006-08-16T00:00:00Z</dcterms:created>
  <dcterms:modified xsi:type="dcterms:W3CDTF">2025-04-16T14:07:13Z</dcterms:modified>
  <cp:category>9Slide.vn</cp:category>
  <dc:identifier>DAFqNt_XBVA</dc:identifier>
</cp:coreProperties>
</file>