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9" r:id="rId3"/>
    <p:sldMasterId id="2147483695" r:id="rId4"/>
  </p:sldMasterIdLst>
  <p:notesMasterIdLst>
    <p:notesMasterId r:id="rId35"/>
  </p:notesMasterIdLst>
  <p:sldIdLst>
    <p:sldId id="256" r:id="rId5"/>
    <p:sldId id="277" r:id="rId6"/>
    <p:sldId id="376" r:id="rId7"/>
    <p:sldId id="418" r:id="rId8"/>
    <p:sldId id="419" r:id="rId9"/>
    <p:sldId id="417" r:id="rId10"/>
    <p:sldId id="420" r:id="rId11"/>
    <p:sldId id="421" r:id="rId12"/>
    <p:sldId id="423" r:id="rId13"/>
    <p:sldId id="424" r:id="rId14"/>
    <p:sldId id="377" r:id="rId15"/>
    <p:sldId id="425" r:id="rId16"/>
    <p:sldId id="378" r:id="rId17"/>
    <p:sldId id="372" r:id="rId18"/>
    <p:sldId id="380" r:id="rId19"/>
    <p:sldId id="262" r:id="rId20"/>
    <p:sldId id="426" r:id="rId21"/>
    <p:sldId id="381" r:id="rId22"/>
    <p:sldId id="414" r:id="rId23"/>
    <p:sldId id="386" r:id="rId24"/>
    <p:sldId id="359" r:id="rId25"/>
    <p:sldId id="298" r:id="rId26"/>
    <p:sldId id="3249" r:id="rId27"/>
    <p:sldId id="3250" r:id="rId28"/>
    <p:sldId id="3251" r:id="rId29"/>
    <p:sldId id="3252" r:id="rId30"/>
    <p:sldId id="3253" r:id="rId31"/>
    <p:sldId id="3254" r:id="rId32"/>
    <p:sldId id="268" r:id="rId33"/>
    <p:sldId id="415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900"/>
    <a:srgbClr val="FFFFFF"/>
    <a:srgbClr val="F58325"/>
    <a:srgbClr val="E5EDE0"/>
    <a:srgbClr val="A1D9F0"/>
    <a:srgbClr val="D4DEE4"/>
    <a:srgbClr val="E3AFB3"/>
    <a:srgbClr val="E4DDDB"/>
    <a:srgbClr val="DBE1D5"/>
    <a:srgbClr val="FBD8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48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108" y="6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D8B436-322A-455F-8011-3346D9884003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113143-4DC5-436D-8E16-4E721B791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081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9600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92157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53742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3728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29958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43743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417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EA264-ACA6-33DB-81C9-BB6AC6E66B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CF5DAC-FDAE-CA19-26C0-3E634EBE88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B5462A-F527-D7C5-303C-D20D686696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810054-0522-44E8-B59D-5B37BB503BF8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8A35D2-811C-7B12-ED65-6907DE1B5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776AE4-3B35-CA1A-3117-C2D939726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5CD6F5-DA81-47A7-8AA9-8CF146BE43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296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AFA95-7FCD-DDFB-EFCD-A22EB00F7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0F3F64-0996-0793-06A0-286C66A92D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3782C7-A471-C71F-A3F2-22DC54EF02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810054-0522-44E8-B59D-5B37BB503BF8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0329CA-7D90-226C-836B-BC79886E3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8A133B-E336-8523-5765-4BFCC5F8F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5CD6F5-DA81-47A7-8AA9-8CF146BE43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453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983B02-4C0C-B12F-87F7-B99EDE3C75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34A77A-37CD-EC50-80BB-907FAB9901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0A4DF3-255C-0D91-E012-A39B066E8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810054-0522-44E8-B59D-5B37BB503BF8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70323-666A-3FAB-E9FD-C0EB3F834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AB0C3F-476F-12DE-492E-2B20ACE23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5CD6F5-DA81-47A7-8AA9-8CF146BE43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5795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0" name="Google Shape;1590;p20"/>
          <p:cNvGrpSpPr/>
          <p:nvPr/>
        </p:nvGrpSpPr>
        <p:grpSpPr>
          <a:xfrm>
            <a:off x="4069489" y="-3808298"/>
            <a:ext cx="273619" cy="4984091"/>
            <a:chOff x="806403" y="1477939"/>
            <a:chExt cx="61436" cy="1119048"/>
          </a:xfrm>
        </p:grpSpPr>
        <p:sp>
          <p:nvSpPr>
            <p:cNvPr id="1591" name="Google Shape;1591;p20"/>
            <p:cNvSpPr/>
            <p:nvPr/>
          </p:nvSpPr>
          <p:spPr>
            <a:xfrm>
              <a:off x="836134" y="1477939"/>
              <a:ext cx="1975" cy="1084071"/>
            </a:xfrm>
            <a:custGeom>
              <a:avLst/>
              <a:gdLst/>
              <a:ahLst/>
              <a:cxnLst/>
              <a:rect l="l" t="t" r="r" b="b"/>
              <a:pathLst>
                <a:path w="70" h="38432" extrusionOk="0">
                  <a:moveTo>
                    <a:pt x="1" y="0"/>
                  </a:moveTo>
                  <a:lnTo>
                    <a:pt x="1" y="38431"/>
                  </a:lnTo>
                  <a:lnTo>
                    <a:pt x="69" y="38431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2" name="Google Shape;1592;p20"/>
            <p:cNvSpPr/>
            <p:nvPr/>
          </p:nvSpPr>
          <p:spPr>
            <a:xfrm>
              <a:off x="806403" y="2539979"/>
              <a:ext cx="61436" cy="57007"/>
            </a:xfrm>
            <a:custGeom>
              <a:avLst/>
              <a:gdLst/>
              <a:ahLst/>
              <a:cxnLst/>
              <a:rect l="l" t="t" r="r" b="b"/>
              <a:pathLst>
                <a:path w="2178" h="2021" extrusionOk="0">
                  <a:moveTo>
                    <a:pt x="1089" y="0"/>
                  </a:moveTo>
                  <a:cubicBezTo>
                    <a:pt x="1050" y="0"/>
                    <a:pt x="1012" y="22"/>
                    <a:pt x="992" y="64"/>
                  </a:cubicBezTo>
                  <a:lnTo>
                    <a:pt x="751" y="551"/>
                  </a:lnTo>
                  <a:cubicBezTo>
                    <a:pt x="735" y="585"/>
                    <a:pt x="706" y="608"/>
                    <a:pt x="666" y="614"/>
                  </a:cubicBezTo>
                  <a:lnTo>
                    <a:pt x="127" y="688"/>
                  </a:lnTo>
                  <a:cubicBezTo>
                    <a:pt x="42" y="701"/>
                    <a:pt x="1" y="815"/>
                    <a:pt x="70" y="878"/>
                  </a:cubicBezTo>
                  <a:lnTo>
                    <a:pt x="460" y="1256"/>
                  </a:lnTo>
                  <a:cubicBezTo>
                    <a:pt x="482" y="1284"/>
                    <a:pt x="494" y="1319"/>
                    <a:pt x="489" y="1353"/>
                  </a:cubicBezTo>
                  <a:lnTo>
                    <a:pt x="397" y="1890"/>
                  </a:lnTo>
                  <a:cubicBezTo>
                    <a:pt x="383" y="1962"/>
                    <a:pt x="439" y="2020"/>
                    <a:pt x="503" y="2020"/>
                  </a:cubicBezTo>
                  <a:cubicBezTo>
                    <a:pt x="521" y="2020"/>
                    <a:pt x="540" y="2016"/>
                    <a:pt x="557" y="2006"/>
                  </a:cubicBezTo>
                  <a:lnTo>
                    <a:pt x="1038" y="1753"/>
                  </a:lnTo>
                  <a:cubicBezTo>
                    <a:pt x="1055" y="1745"/>
                    <a:pt x="1073" y="1741"/>
                    <a:pt x="1090" y="1741"/>
                  </a:cubicBezTo>
                  <a:cubicBezTo>
                    <a:pt x="1107" y="1741"/>
                    <a:pt x="1124" y="1745"/>
                    <a:pt x="1141" y="1753"/>
                  </a:cubicBezTo>
                  <a:lnTo>
                    <a:pt x="1622" y="2006"/>
                  </a:lnTo>
                  <a:cubicBezTo>
                    <a:pt x="1640" y="2016"/>
                    <a:pt x="1658" y="2020"/>
                    <a:pt x="1675" y="2020"/>
                  </a:cubicBezTo>
                  <a:cubicBezTo>
                    <a:pt x="1739" y="2020"/>
                    <a:pt x="1796" y="1962"/>
                    <a:pt x="1782" y="1890"/>
                  </a:cubicBezTo>
                  <a:lnTo>
                    <a:pt x="1691" y="1353"/>
                  </a:lnTo>
                  <a:cubicBezTo>
                    <a:pt x="1684" y="1319"/>
                    <a:pt x="1696" y="1284"/>
                    <a:pt x="1725" y="1256"/>
                  </a:cubicBezTo>
                  <a:lnTo>
                    <a:pt x="2114" y="878"/>
                  </a:lnTo>
                  <a:cubicBezTo>
                    <a:pt x="2177" y="815"/>
                    <a:pt x="2143" y="701"/>
                    <a:pt x="2051" y="688"/>
                  </a:cubicBezTo>
                  <a:lnTo>
                    <a:pt x="1512" y="614"/>
                  </a:lnTo>
                  <a:cubicBezTo>
                    <a:pt x="1478" y="608"/>
                    <a:pt x="1444" y="585"/>
                    <a:pt x="1427" y="551"/>
                  </a:cubicBezTo>
                  <a:lnTo>
                    <a:pt x="1187" y="64"/>
                  </a:lnTo>
                  <a:cubicBezTo>
                    <a:pt x="1167" y="22"/>
                    <a:pt x="1128" y="0"/>
                    <a:pt x="1089" y="0"/>
                  </a:cubicBezTo>
                  <a:close/>
                </a:path>
              </a:pathLst>
            </a:custGeom>
            <a:solidFill>
              <a:srgbClr val="FFE8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93" name="Google Shape;1593;p20"/>
          <p:cNvGrpSpPr/>
          <p:nvPr/>
        </p:nvGrpSpPr>
        <p:grpSpPr>
          <a:xfrm>
            <a:off x="2332801" y="-4070599"/>
            <a:ext cx="885867" cy="5626949"/>
            <a:chOff x="1674094" y="1477939"/>
            <a:chExt cx="183151" cy="1163362"/>
          </a:xfrm>
        </p:grpSpPr>
        <p:sp>
          <p:nvSpPr>
            <p:cNvPr id="1594" name="Google Shape;1594;p20"/>
            <p:cNvSpPr/>
            <p:nvPr/>
          </p:nvSpPr>
          <p:spPr>
            <a:xfrm>
              <a:off x="1674094" y="2560204"/>
              <a:ext cx="183151" cy="81097"/>
            </a:xfrm>
            <a:custGeom>
              <a:avLst/>
              <a:gdLst/>
              <a:ahLst/>
              <a:cxnLst/>
              <a:rect l="l" t="t" r="r" b="b"/>
              <a:pathLst>
                <a:path w="6493" h="2875" extrusionOk="0">
                  <a:moveTo>
                    <a:pt x="3184" y="0"/>
                  </a:moveTo>
                  <a:cubicBezTo>
                    <a:pt x="2525" y="0"/>
                    <a:pt x="1982" y="470"/>
                    <a:pt x="1850" y="1088"/>
                  </a:cubicBezTo>
                  <a:cubicBezTo>
                    <a:pt x="1821" y="1083"/>
                    <a:pt x="1798" y="1083"/>
                    <a:pt x="1769" y="1083"/>
                  </a:cubicBezTo>
                  <a:cubicBezTo>
                    <a:pt x="1266" y="1083"/>
                    <a:pt x="854" y="1461"/>
                    <a:pt x="796" y="1947"/>
                  </a:cubicBezTo>
                  <a:cubicBezTo>
                    <a:pt x="350" y="1976"/>
                    <a:pt x="1" y="2347"/>
                    <a:pt x="1" y="2793"/>
                  </a:cubicBezTo>
                  <a:lnTo>
                    <a:pt x="1" y="2874"/>
                  </a:lnTo>
                  <a:lnTo>
                    <a:pt x="6493" y="2874"/>
                  </a:lnTo>
                  <a:lnTo>
                    <a:pt x="6493" y="2793"/>
                  </a:lnTo>
                  <a:cubicBezTo>
                    <a:pt x="6493" y="2347"/>
                    <a:pt x="6149" y="1981"/>
                    <a:pt x="5703" y="1947"/>
                  </a:cubicBezTo>
                  <a:cubicBezTo>
                    <a:pt x="5753" y="1832"/>
                    <a:pt x="5782" y="1712"/>
                    <a:pt x="5782" y="1580"/>
                  </a:cubicBezTo>
                  <a:cubicBezTo>
                    <a:pt x="5782" y="1070"/>
                    <a:pt x="5370" y="658"/>
                    <a:pt x="4860" y="658"/>
                  </a:cubicBezTo>
                  <a:cubicBezTo>
                    <a:pt x="4695" y="658"/>
                    <a:pt x="4546" y="698"/>
                    <a:pt x="4408" y="774"/>
                  </a:cubicBezTo>
                  <a:cubicBezTo>
                    <a:pt x="4191" y="320"/>
                    <a:pt x="3727" y="0"/>
                    <a:pt x="31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20"/>
            <p:cNvSpPr/>
            <p:nvPr/>
          </p:nvSpPr>
          <p:spPr>
            <a:xfrm>
              <a:off x="1764668" y="1477939"/>
              <a:ext cx="1975" cy="1090192"/>
            </a:xfrm>
            <a:custGeom>
              <a:avLst/>
              <a:gdLst/>
              <a:ahLst/>
              <a:cxnLst/>
              <a:rect l="l" t="t" r="r" b="b"/>
              <a:pathLst>
                <a:path w="70" h="38649" extrusionOk="0">
                  <a:moveTo>
                    <a:pt x="1" y="0"/>
                  </a:moveTo>
                  <a:lnTo>
                    <a:pt x="1" y="38648"/>
                  </a:lnTo>
                  <a:lnTo>
                    <a:pt x="69" y="38648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96" name="Google Shape;1596;p20"/>
          <p:cNvGrpSpPr/>
          <p:nvPr/>
        </p:nvGrpSpPr>
        <p:grpSpPr>
          <a:xfrm>
            <a:off x="7439368" y="-4129732"/>
            <a:ext cx="885867" cy="5626949"/>
            <a:chOff x="1674094" y="1477939"/>
            <a:chExt cx="183151" cy="1163362"/>
          </a:xfrm>
        </p:grpSpPr>
        <p:sp>
          <p:nvSpPr>
            <p:cNvPr id="1597" name="Google Shape;1597;p20"/>
            <p:cNvSpPr/>
            <p:nvPr/>
          </p:nvSpPr>
          <p:spPr>
            <a:xfrm>
              <a:off x="1674094" y="2560204"/>
              <a:ext cx="183151" cy="81097"/>
            </a:xfrm>
            <a:custGeom>
              <a:avLst/>
              <a:gdLst/>
              <a:ahLst/>
              <a:cxnLst/>
              <a:rect l="l" t="t" r="r" b="b"/>
              <a:pathLst>
                <a:path w="6493" h="2875" extrusionOk="0">
                  <a:moveTo>
                    <a:pt x="3184" y="0"/>
                  </a:moveTo>
                  <a:cubicBezTo>
                    <a:pt x="2525" y="0"/>
                    <a:pt x="1982" y="470"/>
                    <a:pt x="1850" y="1088"/>
                  </a:cubicBezTo>
                  <a:cubicBezTo>
                    <a:pt x="1821" y="1083"/>
                    <a:pt x="1798" y="1083"/>
                    <a:pt x="1769" y="1083"/>
                  </a:cubicBezTo>
                  <a:cubicBezTo>
                    <a:pt x="1266" y="1083"/>
                    <a:pt x="854" y="1461"/>
                    <a:pt x="796" y="1947"/>
                  </a:cubicBezTo>
                  <a:cubicBezTo>
                    <a:pt x="350" y="1976"/>
                    <a:pt x="1" y="2347"/>
                    <a:pt x="1" y="2793"/>
                  </a:cubicBezTo>
                  <a:lnTo>
                    <a:pt x="1" y="2874"/>
                  </a:lnTo>
                  <a:lnTo>
                    <a:pt x="6493" y="2874"/>
                  </a:lnTo>
                  <a:lnTo>
                    <a:pt x="6493" y="2793"/>
                  </a:lnTo>
                  <a:cubicBezTo>
                    <a:pt x="6493" y="2347"/>
                    <a:pt x="6149" y="1981"/>
                    <a:pt x="5703" y="1947"/>
                  </a:cubicBezTo>
                  <a:cubicBezTo>
                    <a:pt x="5753" y="1832"/>
                    <a:pt x="5782" y="1712"/>
                    <a:pt x="5782" y="1580"/>
                  </a:cubicBezTo>
                  <a:cubicBezTo>
                    <a:pt x="5782" y="1070"/>
                    <a:pt x="5370" y="658"/>
                    <a:pt x="4860" y="658"/>
                  </a:cubicBezTo>
                  <a:cubicBezTo>
                    <a:pt x="4695" y="658"/>
                    <a:pt x="4546" y="698"/>
                    <a:pt x="4408" y="774"/>
                  </a:cubicBezTo>
                  <a:cubicBezTo>
                    <a:pt x="4191" y="320"/>
                    <a:pt x="3727" y="0"/>
                    <a:pt x="31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20"/>
            <p:cNvSpPr/>
            <p:nvPr/>
          </p:nvSpPr>
          <p:spPr>
            <a:xfrm>
              <a:off x="1764668" y="1477939"/>
              <a:ext cx="1975" cy="1090192"/>
            </a:xfrm>
            <a:custGeom>
              <a:avLst/>
              <a:gdLst/>
              <a:ahLst/>
              <a:cxnLst/>
              <a:rect l="l" t="t" r="r" b="b"/>
              <a:pathLst>
                <a:path w="70" h="38649" extrusionOk="0">
                  <a:moveTo>
                    <a:pt x="1" y="0"/>
                  </a:moveTo>
                  <a:lnTo>
                    <a:pt x="1" y="38648"/>
                  </a:lnTo>
                  <a:lnTo>
                    <a:pt x="69" y="38648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99" name="Google Shape;1599;p20"/>
          <p:cNvGrpSpPr/>
          <p:nvPr/>
        </p:nvGrpSpPr>
        <p:grpSpPr>
          <a:xfrm rot="-3599983" flipH="1">
            <a:off x="10108325" y="-78294"/>
            <a:ext cx="1120009" cy="2421583"/>
            <a:chOff x="4773700" y="4444775"/>
            <a:chExt cx="332100" cy="718100"/>
          </a:xfrm>
        </p:grpSpPr>
        <p:sp>
          <p:nvSpPr>
            <p:cNvPr id="1600" name="Google Shape;1600;p20"/>
            <p:cNvSpPr/>
            <p:nvPr/>
          </p:nvSpPr>
          <p:spPr>
            <a:xfrm>
              <a:off x="4773700" y="5131650"/>
              <a:ext cx="332100" cy="31225"/>
            </a:xfrm>
            <a:custGeom>
              <a:avLst/>
              <a:gdLst/>
              <a:ahLst/>
              <a:cxnLst/>
              <a:rect l="l" t="t" r="r" b="b"/>
              <a:pathLst>
                <a:path w="13284" h="1249" extrusionOk="0">
                  <a:moveTo>
                    <a:pt x="618" y="1"/>
                  </a:moveTo>
                  <a:cubicBezTo>
                    <a:pt x="280" y="1"/>
                    <a:pt x="1" y="280"/>
                    <a:pt x="1" y="625"/>
                  </a:cubicBezTo>
                  <a:cubicBezTo>
                    <a:pt x="1" y="970"/>
                    <a:pt x="280" y="1249"/>
                    <a:pt x="618" y="1249"/>
                  </a:cubicBezTo>
                  <a:lnTo>
                    <a:pt x="12660" y="1249"/>
                  </a:lnTo>
                  <a:cubicBezTo>
                    <a:pt x="13005" y="1249"/>
                    <a:pt x="13284" y="970"/>
                    <a:pt x="13284" y="625"/>
                  </a:cubicBezTo>
                  <a:cubicBezTo>
                    <a:pt x="13284" y="280"/>
                    <a:pt x="13005" y="1"/>
                    <a:pt x="12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20"/>
            <p:cNvSpPr/>
            <p:nvPr/>
          </p:nvSpPr>
          <p:spPr>
            <a:xfrm>
              <a:off x="4987175" y="4600425"/>
              <a:ext cx="103025" cy="50050"/>
            </a:xfrm>
            <a:custGeom>
              <a:avLst/>
              <a:gdLst/>
              <a:ahLst/>
              <a:cxnLst/>
              <a:rect l="l" t="t" r="r" b="b"/>
              <a:pathLst>
                <a:path w="4121" h="2002" extrusionOk="0">
                  <a:moveTo>
                    <a:pt x="0" y="0"/>
                  </a:moveTo>
                  <a:lnTo>
                    <a:pt x="0" y="2001"/>
                  </a:lnTo>
                  <a:lnTo>
                    <a:pt x="4121" y="2001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20"/>
            <p:cNvSpPr/>
            <p:nvPr/>
          </p:nvSpPr>
          <p:spPr>
            <a:xfrm>
              <a:off x="4987175" y="4444775"/>
              <a:ext cx="103025" cy="50075"/>
            </a:xfrm>
            <a:custGeom>
              <a:avLst/>
              <a:gdLst/>
              <a:ahLst/>
              <a:cxnLst/>
              <a:rect l="l" t="t" r="r" b="b"/>
              <a:pathLst>
                <a:path w="4121" h="2003" extrusionOk="0">
                  <a:moveTo>
                    <a:pt x="0" y="0"/>
                  </a:moveTo>
                  <a:lnTo>
                    <a:pt x="0" y="2003"/>
                  </a:lnTo>
                  <a:lnTo>
                    <a:pt x="2118" y="2003"/>
                  </a:lnTo>
                  <a:lnTo>
                    <a:pt x="4121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20"/>
            <p:cNvSpPr/>
            <p:nvPr/>
          </p:nvSpPr>
          <p:spPr>
            <a:xfrm>
              <a:off x="4931300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715" y="1"/>
                  </a:moveTo>
                  <a:lnTo>
                    <a:pt x="1" y="417"/>
                  </a:lnTo>
                  <a:lnTo>
                    <a:pt x="3756" y="6929"/>
                  </a:lnTo>
                  <a:lnTo>
                    <a:pt x="4718" y="692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20"/>
            <p:cNvSpPr/>
            <p:nvPr/>
          </p:nvSpPr>
          <p:spPr>
            <a:xfrm>
              <a:off x="4830225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3998" y="1"/>
                  </a:moveTo>
                  <a:lnTo>
                    <a:pt x="1" y="6929"/>
                  </a:lnTo>
                  <a:lnTo>
                    <a:pt x="963" y="6929"/>
                  </a:lnTo>
                  <a:lnTo>
                    <a:pt x="4719" y="417"/>
                  </a:lnTo>
                  <a:lnTo>
                    <a:pt x="3998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20"/>
            <p:cNvSpPr/>
            <p:nvPr/>
          </p:nvSpPr>
          <p:spPr>
            <a:xfrm>
              <a:off x="4929350" y="4640075"/>
              <a:ext cx="20800" cy="69375"/>
            </a:xfrm>
            <a:custGeom>
              <a:avLst/>
              <a:gdLst/>
              <a:ahLst/>
              <a:cxnLst/>
              <a:rect l="l" t="t" r="r" b="b"/>
              <a:pathLst>
                <a:path w="832" h="2775" extrusionOk="0">
                  <a:moveTo>
                    <a:pt x="1" y="0"/>
                  </a:moveTo>
                  <a:lnTo>
                    <a:pt x="1" y="2775"/>
                  </a:lnTo>
                  <a:lnTo>
                    <a:pt x="832" y="277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20"/>
            <p:cNvSpPr/>
            <p:nvPr/>
          </p:nvSpPr>
          <p:spPr>
            <a:xfrm>
              <a:off x="4954200" y="4537200"/>
              <a:ext cx="20650" cy="113275"/>
            </a:xfrm>
            <a:custGeom>
              <a:avLst/>
              <a:gdLst/>
              <a:ahLst/>
              <a:cxnLst/>
              <a:rect l="l" t="t" r="r" b="b"/>
              <a:pathLst>
                <a:path w="826" h="4531" extrusionOk="0">
                  <a:moveTo>
                    <a:pt x="410" y="1"/>
                  </a:moveTo>
                  <a:cubicBezTo>
                    <a:pt x="182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2" y="4530"/>
                    <a:pt x="410" y="4530"/>
                  </a:cubicBezTo>
                  <a:cubicBezTo>
                    <a:pt x="644" y="4530"/>
                    <a:pt x="825" y="4343"/>
                    <a:pt x="825" y="4115"/>
                  </a:cubicBezTo>
                  <a:lnTo>
                    <a:pt x="825" y="417"/>
                  </a:lnTo>
                  <a:cubicBezTo>
                    <a:pt x="825" y="190"/>
                    <a:pt x="644" y="1"/>
                    <a:pt x="410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20"/>
            <p:cNvSpPr/>
            <p:nvPr/>
          </p:nvSpPr>
          <p:spPr>
            <a:xfrm>
              <a:off x="5044850" y="4463125"/>
              <a:ext cx="45350" cy="169025"/>
            </a:xfrm>
            <a:custGeom>
              <a:avLst/>
              <a:gdLst/>
              <a:ahLst/>
              <a:cxnLst/>
              <a:rect l="l" t="t" r="r" b="b"/>
              <a:pathLst>
                <a:path w="1814" h="6761" extrusionOk="0">
                  <a:moveTo>
                    <a:pt x="1814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4" y="6760"/>
                  </a:lnTo>
                  <a:lnTo>
                    <a:pt x="1814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20"/>
            <p:cNvSpPr/>
            <p:nvPr/>
          </p:nvSpPr>
          <p:spPr>
            <a:xfrm>
              <a:off x="4844850" y="4478875"/>
              <a:ext cx="222600" cy="137475"/>
            </a:xfrm>
            <a:custGeom>
              <a:avLst/>
              <a:gdLst/>
              <a:ahLst/>
              <a:cxnLst/>
              <a:rect l="l" t="t" r="r" b="b"/>
              <a:pathLst>
                <a:path w="8904" h="5499" extrusionOk="0">
                  <a:moveTo>
                    <a:pt x="1815" y="1"/>
                  </a:moveTo>
                  <a:cubicBezTo>
                    <a:pt x="813" y="1"/>
                    <a:pt x="1" y="1230"/>
                    <a:pt x="1" y="2750"/>
                  </a:cubicBezTo>
                  <a:cubicBezTo>
                    <a:pt x="1" y="4271"/>
                    <a:pt x="813" y="5498"/>
                    <a:pt x="1815" y="5498"/>
                  </a:cubicBezTo>
                  <a:lnTo>
                    <a:pt x="7091" y="5498"/>
                  </a:lnTo>
                  <a:cubicBezTo>
                    <a:pt x="8092" y="5498"/>
                    <a:pt x="8903" y="4271"/>
                    <a:pt x="8903" y="2750"/>
                  </a:cubicBezTo>
                  <a:cubicBezTo>
                    <a:pt x="8903" y="1230"/>
                    <a:pt x="8092" y="1"/>
                    <a:pt x="7091" y="1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20"/>
            <p:cNvSpPr/>
            <p:nvPr/>
          </p:nvSpPr>
          <p:spPr>
            <a:xfrm>
              <a:off x="4987175" y="4489125"/>
              <a:ext cx="69900" cy="116850"/>
            </a:xfrm>
            <a:custGeom>
              <a:avLst/>
              <a:gdLst/>
              <a:ahLst/>
              <a:cxnLst/>
              <a:rect l="l" t="t" r="r" b="b"/>
              <a:pathLst>
                <a:path w="2796" h="4674" extrusionOk="0">
                  <a:moveTo>
                    <a:pt x="1398" y="1"/>
                  </a:moveTo>
                  <a:cubicBezTo>
                    <a:pt x="645" y="1"/>
                    <a:pt x="0" y="1072"/>
                    <a:pt x="0" y="2340"/>
                  </a:cubicBezTo>
                  <a:cubicBezTo>
                    <a:pt x="0" y="3607"/>
                    <a:pt x="645" y="4674"/>
                    <a:pt x="1398" y="4674"/>
                  </a:cubicBezTo>
                  <a:cubicBezTo>
                    <a:pt x="2157" y="4674"/>
                    <a:pt x="2795" y="3607"/>
                    <a:pt x="2795" y="2340"/>
                  </a:cubicBezTo>
                  <a:cubicBezTo>
                    <a:pt x="2795" y="1072"/>
                    <a:pt x="2157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0" name="Google Shape;1610;p20"/>
            <p:cNvSpPr/>
            <p:nvPr/>
          </p:nvSpPr>
          <p:spPr>
            <a:xfrm>
              <a:off x="4964600" y="4463125"/>
              <a:ext cx="45325" cy="169025"/>
            </a:xfrm>
            <a:custGeom>
              <a:avLst/>
              <a:gdLst/>
              <a:ahLst/>
              <a:cxnLst/>
              <a:rect l="l" t="t" r="r" b="b"/>
              <a:pathLst>
                <a:path w="1813" h="6761" extrusionOk="0">
                  <a:moveTo>
                    <a:pt x="1813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3" y="6760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1" name="Google Shape;1611;p20"/>
            <p:cNvSpPr/>
            <p:nvPr/>
          </p:nvSpPr>
          <p:spPr>
            <a:xfrm>
              <a:off x="4904475" y="4537200"/>
              <a:ext cx="70375" cy="113275"/>
            </a:xfrm>
            <a:custGeom>
              <a:avLst/>
              <a:gdLst/>
              <a:ahLst/>
              <a:cxnLst/>
              <a:rect l="l" t="t" r="r" b="b"/>
              <a:pathLst>
                <a:path w="2815" h="4531" extrusionOk="0">
                  <a:moveTo>
                    <a:pt x="417" y="1"/>
                  </a:moveTo>
                  <a:cubicBezTo>
                    <a:pt x="189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9" y="4530"/>
                    <a:pt x="417" y="4530"/>
                  </a:cubicBezTo>
                  <a:lnTo>
                    <a:pt x="2399" y="4530"/>
                  </a:lnTo>
                  <a:cubicBezTo>
                    <a:pt x="2633" y="4530"/>
                    <a:pt x="2814" y="4343"/>
                    <a:pt x="2814" y="4115"/>
                  </a:cubicBezTo>
                  <a:cubicBezTo>
                    <a:pt x="2814" y="3881"/>
                    <a:pt x="2633" y="3699"/>
                    <a:pt x="2399" y="3699"/>
                  </a:cubicBezTo>
                  <a:lnTo>
                    <a:pt x="833" y="3699"/>
                  </a:lnTo>
                  <a:lnTo>
                    <a:pt x="833" y="417"/>
                  </a:lnTo>
                  <a:cubicBezTo>
                    <a:pt x="833" y="190"/>
                    <a:pt x="645" y="1"/>
                    <a:pt x="417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20"/>
            <p:cNvSpPr/>
            <p:nvPr/>
          </p:nvSpPr>
          <p:spPr>
            <a:xfrm>
              <a:off x="4924125" y="4699025"/>
              <a:ext cx="31225" cy="448250"/>
            </a:xfrm>
            <a:custGeom>
              <a:avLst/>
              <a:gdLst/>
              <a:ahLst/>
              <a:cxnLst/>
              <a:rect l="l" t="t" r="r" b="b"/>
              <a:pathLst>
                <a:path w="1249" h="17930" extrusionOk="0">
                  <a:moveTo>
                    <a:pt x="1" y="0"/>
                  </a:moveTo>
                  <a:lnTo>
                    <a:pt x="1" y="17930"/>
                  </a:lnTo>
                  <a:lnTo>
                    <a:pt x="1248" y="17930"/>
                  </a:lnTo>
                  <a:lnTo>
                    <a:pt x="1248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13" name="Google Shape;1613;p20"/>
          <p:cNvSpPr/>
          <p:nvPr/>
        </p:nvSpPr>
        <p:spPr>
          <a:xfrm rot="-899765" flipH="1">
            <a:off x="5893077" y="1306855"/>
            <a:ext cx="4475617" cy="3225704"/>
          </a:xfrm>
          <a:custGeom>
            <a:avLst/>
            <a:gdLst/>
            <a:ahLst/>
            <a:cxnLst/>
            <a:rect l="l" t="t" r="r" b="b"/>
            <a:pathLst>
              <a:path w="152781" h="96774" extrusionOk="0">
                <a:moveTo>
                  <a:pt x="7489" y="0"/>
                </a:moveTo>
                <a:lnTo>
                  <a:pt x="152781" y="46863"/>
                </a:lnTo>
                <a:lnTo>
                  <a:pt x="83439" y="96774"/>
                </a:lnTo>
                <a:lnTo>
                  <a:pt x="0" y="6096"/>
                </a:lnTo>
                <a:close/>
              </a:path>
            </a:pathLst>
          </a:custGeom>
          <a:gradFill>
            <a:gsLst>
              <a:gs pos="0">
                <a:srgbClr val="FFE89A">
                  <a:alpha val="48235"/>
                </a:srgbClr>
              </a:gs>
              <a:gs pos="66000">
                <a:srgbClr val="FFF4CD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2700006" scaled="0"/>
          </a:gradFill>
          <a:ln>
            <a:noFill/>
          </a:ln>
        </p:spPr>
      </p:sp>
      <p:grpSp>
        <p:nvGrpSpPr>
          <p:cNvPr id="1614" name="Google Shape;1614;p20"/>
          <p:cNvGrpSpPr/>
          <p:nvPr/>
        </p:nvGrpSpPr>
        <p:grpSpPr>
          <a:xfrm>
            <a:off x="-1895766" y="-159299"/>
            <a:ext cx="15984412" cy="7413988"/>
            <a:chOff x="-1421825" y="-119475"/>
            <a:chExt cx="11988309" cy="5560491"/>
          </a:xfrm>
        </p:grpSpPr>
        <p:sp>
          <p:nvSpPr>
            <p:cNvPr id="1615" name="Google Shape;1615;p20"/>
            <p:cNvSpPr/>
            <p:nvPr/>
          </p:nvSpPr>
          <p:spPr>
            <a:xfrm>
              <a:off x="-13702" y="4374189"/>
              <a:ext cx="9172746" cy="1066823"/>
            </a:xfrm>
            <a:custGeom>
              <a:avLst/>
              <a:gdLst/>
              <a:ahLst/>
              <a:cxnLst/>
              <a:rect l="l" t="t" r="r" b="b"/>
              <a:pathLst>
                <a:path w="99739" h="11600" extrusionOk="0">
                  <a:moveTo>
                    <a:pt x="1" y="1"/>
                  </a:moveTo>
                  <a:lnTo>
                    <a:pt x="1" y="11600"/>
                  </a:lnTo>
                  <a:lnTo>
                    <a:pt x="99739" y="11600"/>
                  </a:lnTo>
                  <a:lnTo>
                    <a:pt x="99739" y="1"/>
                  </a:lnTo>
                  <a:close/>
                </a:path>
              </a:pathLst>
            </a:custGeom>
            <a:solidFill>
              <a:srgbClr val="AC6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6" name="Google Shape;1616;p20"/>
            <p:cNvSpPr/>
            <p:nvPr/>
          </p:nvSpPr>
          <p:spPr>
            <a:xfrm>
              <a:off x="-13702" y="4120173"/>
              <a:ext cx="9172746" cy="508212"/>
            </a:xfrm>
            <a:custGeom>
              <a:avLst/>
              <a:gdLst/>
              <a:ahLst/>
              <a:cxnLst/>
              <a:rect l="l" t="t" r="r" b="b"/>
              <a:pathLst>
                <a:path w="99739" h="5526" extrusionOk="0">
                  <a:moveTo>
                    <a:pt x="1" y="1"/>
                  </a:moveTo>
                  <a:lnTo>
                    <a:pt x="1" y="5525"/>
                  </a:lnTo>
                  <a:lnTo>
                    <a:pt x="99739" y="5525"/>
                  </a:lnTo>
                  <a:lnTo>
                    <a:pt x="99739" y="1"/>
                  </a:lnTo>
                  <a:close/>
                </a:path>
              </a:pathLst>
            </a:custGeom>
            <a:solidFill>
              <a:srgbClr val="F8A9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7" name="Google Shape;1617;p20"/>
            <p:cNvSpPr/>
            <p:nvPr/>
          </p:nvSpPr>
          <p:spPr>
            <a:xfrm>
              <a:off x="8294463" y="2817343"/>
              <a:ext cx="864311" cy="2365680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9398" y="1"/>
                  </a:moveTo>
                  <a:cubicBezTo>
                    <a:pt x="3529" y="6947"/>
                    <a:pt x="1" y="15921"/>
                    <a:pt x="1" y="25722"/>
                  </a:cubicBezTo>
                  <a:lnTo>
                    <a:pt x="9398" y="25722"/>
                  </a:lnTo>
                  <a:lnTo>
                    <a:pt x="9398" y="1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8" name="Google Shape;1618;p20"/>
            <p:cNvSpPr/>
            <p:nvPr/>
          </p:nvSpPr>
          <p:spPr>
            <a:xfrm>
              <a:off x="8529901" y="3357655"/>
              <a:ext cx="628874" cy="1825371"/>
            </a:xfrm>
            <a:custGeom>
              <a:avLst/>
              <a:gdLst/>
              <a:ahLst/>
              <a:cxnLst/>
              <a:rect l="l" t="t" r="r" b="b"/>
              <a:pathLst>
                <a:path w="6838" h="19848" extrusionOk="0">
                  <a:moveTo>
                    <a:pt x="5284" y="1"/>
                  </a:moveTo>
                  <a:cubicBezTo>
                    <a:pt x="1925" y="5843"/>
                    <a:pt x="0" y="12620"/>
                    <a:pt x="0" y="19847"/>
                  </a:cubicBezTo>
                  <a:lnTo>
                    <a:pt x="2567" y="19847"/>
                  </a:lnTo>
                  <a:cubicBezTo>
                    <a:pt x="2567" y="13387"/>
                    <a:pt x="4108" y="7286"/>
                    <a:pt x="6838" y="1885"/>
                  </a:cubicBezTo>
                  <a:lnTo>
                    <a:pt x="6838" y="1015"/>
                  </a:lnTo>
                  <a:cubicBezTo>
                    <a:pt x="6311" y="689"/>
                    <a:pt x="5791" y="352"/>
                    <a:pt x="528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9" name="Google Shape;1619;p20"/>
            <p:cNvSpPr/>
            <p:nvPr/>
          </p:nvSpPr>
          <p:spPr>
            <a:xfrm>
              <a:off x="8765983" y="3530923"/>
              <a:ext cx="392793" cy="1652104"/>
            </a:xfrm>
            <a:custGeom>
              <a:avLst/>
              <a:gdLst/>
              <a:ahLst/>
              <a:cxnLst/>
              <a:rect l="l" t="t" r="r" b="b"/>
              <a:pathLst>
                <a:path w="4271" h="17964" extrusionOk="0">
                  <a:moveTo>
                    <a:pt x="4271" y="1"/>
                  </a:moveTo>
                  <a:cubicBezTo>
                    <a:pt x="1541" y="5402"/>
                    <a:pt x="0" y="11503"/>
                    <a:pt x="0" y="17963"/>
                  </a:cubicBezTo>
                  <a:lnTo>
                    <a:pt x="4271" y="17963"/>
                  </a:lnTo>
                  <a:lnTo>
                    <a:pt x="4271" y="1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0" name="Google Shape;1620;p20"/>
            <p:cNvSpPr/>
            <p:nvPr/>
          </p:nvSpPr>
          <p:spPr>
            <a:xfrm>
              <a:off x="9002065" y="4120163"/>
              <a:ext cx="156713" cy="1062868"/>
            </a:xfrm>
            <a:custGeom>
              <a:avLst/>
              <a:gdLst/>
              <a:ahLst/>
              <a:cxnLst/>
              <a:rect l="l" t="t" r="r" b="b"/>
              <a:pathLst>
                <a:path w="1704" h="11557" extrusionOk="0">
                  <a:moveTo>
                    <a:pt x="1704" y="1"/>
                  </a:moveTo>
                  <a:cubicBezTo>
                    <a:pt x="598" y="3660"/>
                    <a:pt x="1" y="7540"/>
                    <a:pt x="1" y="11556"/>
                  </a:cubicBezTo>
                  <a:lnTo>
                    <a:pt x="1704" y="11556"/>
                  </a:lnTo>
                  <a:lnTo>
                    <a:pt x="1704" y="1"/>
                  </a:ln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1" name="Google Shape;1621;p20"/>
            <p:cNvSpPr/>
            <p:nvPr/>
          </p:nvSpPr>
          <p:spPr>
            <a:xfrm>
              <a:off x="7430331" y="-119475"/>
              <a:ext cx="1728437" cy="3570454"/>
            </a:xfrm>
            <a:custGeom>
              <a:avLst/>
              <a:gdLst/>
              <a:ahLst/>
              <a:cxnLst/>
              <a:rect l="l" t="t" r="r" b="b"/>
              <a:pathLst>
                <a:path w="18794" h="38823" extrusionOk="0">
                  <a:moveTo>
                    <a:pt x="0" y="0"/>
                  </a:moveTo>
                  <a:lnTo>
                    <a:pt x="0" y="4958"/>
                  </a:lnTo>
                  <a:cubicBezTo>
                    <a:pt x="0" y="19243"/>
                    <a:pt x="7505" y="31778"/>
                    <a:pt x="18794" y="38823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2" name="Google Shape;1622;p20"/>
            <p:cNvSpPr/>
            <p:nvPr/>
          </p:nvSpPr>
          <p:spPr>
            <a:xfrm>
              <a:off x="7668712" y="476938"/>
              <a:ext cx="1490057" cy="2813838"/>
            </a:xfrm>
            <a:custGeom>
              <a:avLst/>
              <a:gdLst/>
              <a:ahLst/>
              <a:cxnLst/>
              <a:rect l="l" t="t" r="r" b="b"/>
              <a:pathLst>
                <a:path w="16202" h="30596" extrusionOk="0">
                  <a:moveTo>
                    <a:pt x="0" y="0"/>
                  </a:moveTo>
                  <a:lnTo>
                    <a:pt x="0" y="0"/>
                  </a:lnTo>
                  <a:cubicBezTo>
                    <a:pt x="474" y="12549"/>
                    <a:pt x="6739" y="23610"/>
                    <a:pt x="16202" y="30596"/>
                  </a:cubicBezTo>
                  <a:lnTo>
                    <a:pt x="16202" y="28529"/>
                  </a:lnTo>
                  <a:cubicBezTo>
                    <a:pt x="8650" y="21933"/>
                    <a:pt x="3608" y="12543"/>
                    <a:pt x="2691" y="1970"/>
                  </a:cubicBezTo>
                  <a:cubicBezTo>
                    <a:pt x="1677" y="1476"/>
                    <a:pt x="768" y="807"/>
                    <a:pt x="0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3" name="Google Shape;1623;p20"/>
            <p:cNvSpPr/>
            <p:nvPr/>
          </p:nvSpPr>
          <p:spPr>
            <a:xfrm>
              <a:off x="7901759" y="-119475"/>
              <a:ext cx="1257012" cy="3220150"/>
            </a:xfrm>
            <a:custGeom>
              <a:avLst/>
              <a:gdLst/>
              <a:ahLst/>
              <a:cxnLst/>
              <a:rect l="l" t="t" r="r" b="b"/>
              <a:pathLst>
                <a:path w="13668" h="35014" extrusionOk="0">
                  <a:moveTo>
                    <a:pt x="1" y="0"/>
                  </a:moveTo>
                  <a:lnTo>
                    <a:pt x="1" y="4958"/>
                  </a:lnTo>
                  <a:cubicBezTo>
                    <a:pt x="1" y="16949"/>
                    <a:pt x="5291" y="27704"/>
                    <a:pt x="13668" y="35014"/>
                  </a:cubicBezTo>
                  <a:lnTo>
                    <a:pt x="13668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4" name="Google Shape;1624;p20"/>
            <p:cNvSpPr/>
            <p:nvPr/>
          </p:nvSpPr>
          <p:spPr>
            <a:xfrm>
              <a:off x="8159362" y="734541"/>
              <a:ext cx="999411" cy="2140819"/>
            </a:xfrm>
            <a:custGeom>
              <a:avLst/>
              <a:gdLst/>
              <a:ahLst/>
              <a:cxnLst/>
              <a:rect l="l" t="t" r="r" b="b"/>
              <a:pathLst>
                <a:path w="10867" h="23278" extrusionOk="0">
                  <a:moveTo>
                    <a:pt x="1" y="0"/>
                  </a:moveTo>
                  <a:cubicBezTo>
                    <a:pt x="969" y="8995"/>
                    <a:pt x="4926" y="17092"/>
                    <a:pt x="10867" y="23278"/>
                  </a:cubicBezTo>
                  <a:lnTo>
                    <a:pt x="10867" y="20329"/>
                  </a:lnTo>
                  <a:cubicBezTo>
                    <a:pt x="6369" y="14622"/>
                    <a:pt x="3399" y="7657"/>
                    <a:pt x="2574" y="46"/>
                  </a:cubicBezTo>
                  <a:cubicBezTo>
                    <a:pt x="2211" y="92"/>
                    <a:pt x="1840" y="111"/>
                    <a:pt x="1470" y="111"/>
                  </a:cubicBezTo>
                  <a:cubicBezTo>
                    <a:pt x="969" y="111"/>
                    <a:pt x="475" y="72"/>
                    <a:pt x="1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5" name="Google Shape;1625;p20"/>
            <p:cNvSpPr/>
            <p:nvPr/>
          </p:nvSpPr>
          <p:spPr>
            <a:xfrm>
              <a:off x="8373923" y="-119475"/>
              <a:ext cx="784851" cy="2723618"/>
            </a:xfrm>
            <a:custGeom>
              <a:avLst/>
              <a:gdLst/>
              <a:ahLst/>
              <a:cxnLst/>
              <a:rect l="l" t="t" r="r" b="b"/>
              <a:pathLst>
                <a:path w="8534" h="29615" extrusionOk="0">
                  <a:moveTo>
                    <a:pt x="1" y="0"/>
                  </a:moveTo>
                  <a:lnTo>
                    <a:pt x="1" y="4958"/>
                  </a:lnTo>
                  <a:cubicBezTo>
                    <a:pt x="1" y="14265"/>
                    <a:pt x="3192" y="22830"/>
                    <a:pt x="8534" y="29615"/>
                  </a:cubicBezTo>
                  <a:lnTo>
                    <a:pt x="853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6" name="Google Shape;1626;p20"/>
            <p:cNvSpPr/>
            <p:nvPr/>
          </p:nvSpPr>
          <p:spPr>
            <a:xfrm>
              <a:off x="8625548" y="540856"/>
              <a:ext cx="533228" cy="1726230"/>
            </a:xfrm>
            <a:custGeom>
              <a:avLst/>
              <a:gdLst/>
              <a:ahLst/>
              <a:cxnLst/>
              <a:rect l="l" t="t" r="r" b="b"/>
              <a:pathLst>
                <a:path w="5798" h="18770" extrusionOk="0">
                  <a:moveTo>
                    <a:pt x="2457" y="1"/>
                  </a:moveTo>
                  <a:cubicBezTo>
                    <a:pt x="1729" y="619"/>
                    <a:pt x="897" y="1132"/>
                    <a:pt x="1" y="1503"/>
                  </a:cubicBezTo>
                  <a:cubicBezTo>
                    <a:pt x="585" y="7799"/>
                    <a:pt x="2633" y="13668"/>
                    <a:pt x="5798" y="18769"/>
                  </a:cubicBezTo>
                  <a:lnTo>
                    <a:pt x="5798" y="13908"/>
                  </a:lnTo>
                  <a:cubicBezTo>
                    <a:pt x="3893" y="9619"/>
                    <a:pt x="2730" y="4928"/>
                    <a:pt x="2457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7" name="Google Shape;1627;p20"/>
            <p:cNvSpPr/>
            <p:nvPr/>
          </p:nvSpPr>
          <p:spPr>
            <a:xfrm>
              <a:off x="8846179" y="-119475"/>
              <a:ext cx="312598" cy="1939503"/>
            </a:xfrm>
            <a:custGeom>
              <a:avLst/>
              <a:gdLst/>
              <a:ahLst/>
              <a:cxnLst/>
              <a:rect l="l" t="t" r="r" b="b"/>
              <a:pathLst>
                <a:path w="3399" h="21089" extrusionOk="0">
                  <a:moveTo>
                    <a:pt x="0" y="0"/>
                  </a:moveTo>
                  <a:lnTo>
                    <a:pt x="0" y="4958"/>
                  </a:lnTo>
                  <a:cubicBezTo>
                    <a:pt x="0" y="10696"/>
                    <a:pt x="1215" y="16155"/>
                    <a:pt x="3399" y="21088"/>
                  </a:cubicBezTo>
                  <a:lnTo>
                    <a:pt x="3399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8" name="Google Shape;1628;p20"/>
            <p:cNvSpPr/>
            <p:nvPr/>
          </p:nvSpPr>
          <p:spPr>
            <a:xfrm>
              <a:off x="-14027" y="2817343"/>
              <a:ext cx="864311" cy="2365680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9" name="Google Shape;1629;p20"/>
            <p:cNvSpPr/>
            <p:nvPr/>
          </p:nvSpPr>
          <p:spPr>
            <a:xfrm>
              <a:off x="-14027" y="3357655"/>
              <a:ext cx="628230" cy="1825371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0" name="Google Shape;1630;p20"/>
            <p:cNvSpPr/>
            <p:nvPr/>
          </p:nvSpPr>
          <p:spPr>
            <a:xfrm>
              <a:off x="-14027" y="3530923"/>
              <a:ext cx="392149" cy="1652104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1" name="Google Shape;1631;p20"/>
            <p:cNvSpPr/>
            <p:nvPr/>
          </p:nvSpPr>
          <p:spPr>
            <a:xfrm>
              <a:off x="-14027" y="4120163"/>
              <a:ext cx="155977" cy="1062868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2" name="Google Shape;1632;p20"/>
            <p:cNvSpPr/>
            <p:nvPr/>
          </p:nvSpPr>
          <p:spPr>
            <a:xfrm>
              <a:off x="-14027" y="-119475"/>
              <a:ext cx="1728529" cy="3570454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3" name="Google Shape;1633;p20"/>
            <p:cNvSpPr/>
            <p:nvPr/>
          </p:nvSpPr>
          <p:spPr>
            <a:xfrm>
              <a:off x="-14027" y="476938"/>
              <a:ext cx="1489414" cy="2813838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4" name="Google Shape;1634;p20"/>
            <p:cNvSpPr/>
            <p:nvPr/>
          </p:nvSpPr>
          <p:spPr>
            <a:xfrm>
              <a:off x="-14027" y="-119475"/>
              <a:ext cx="1256276" cy="3220150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5" name="Google Shape;1635;p20"/>
            <p:cNvSpPr/>
            <p:nvPr/>
          </p:nvSpPr>
          <p:spPr>
            <a:xfrm>
              <a:off x="-14027" y="734541"/>
              <a:ext cx="998675" cy="2140819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6" name="Google Shape;1636;p20"/>
            <p:cNvSpPr/>
            <p:nvPr/>
          </p:nvSpPr>
          <p:spPr>
            <a:xfrm>
              <a:off x="-14027" y="-119475"/>
              <a:ext cx="784115" cy="2723618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7" name="Google Shape;1637;p20"/>
            <p:cNvSpPr/>
            <p:nvPr/>
          </p:nvSpPr>
          <p:spPr>
            <a:xfrm>
              <a:off x="-14027" y="540856"/>
              <a:ext cx="532492" cy="1726230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8" name="Google Shape;1638;p20"/>
            <p:cNvSpPr/>
            <p:nvPr/>
          </p:nvSpPr>
          <p:spPr>
            <a:xfrm>
              <a:off x="-14027" y="-119475"/>
              <a:ext cx="312046" cy="1939503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9" name="Google Shape;1639;p20"/>
            <p:cNvSpPr/>
            <p:nvPr/>
          </p:nvSpPr>
          <p:spPr>
            <a:xfrm>
              <a:off x="7430331" y="-119475"/>
              <a:ext cx="1728437" cy="864311"/>
            </a:xfrm>
            <a:custGeom>
              <a:avLst/>
              <a:gdLst/>
              <a:ahLst/>
              <a:cxnLst/>
              <a:rect l="l" t="t" r="r" b="b"/>
              <a:pathLst>
                <a:path w="18794" h="9398" extrusionOk="0">
                  <a:moveTo>
                    <a:pt x="0" y="0"/>
                  </a:moveTo>
                  <a:cubicBezTo>
                    <a:pt x="0" y="5192"/>
                    <a:pt x="4205" y="9397"/>
                    <a:pt x="9397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0" name="Google Shape;1640;p20"/>
            <p:cNvSpPr/>
            <p:nvPr/>
          </p:nvSpPr>
          <p:spPr>
            <a:xfrm>
              <a:off x="9018252" y="-119475"/>
              <a:ext cx="107694" cy="92"/>
            </a:xfrm>
            <a:custGeom>
              <a:avLst/>
              <a:gdLst/>
              <a:ahLst/>
              <a:cxnLst/>
              <a:rect l="l" t="t" r="r" b="b"/>
              <a:pathLst>
                <a:path w="1171" h="1" extrusionOk="0">
                  <a:moveTo>
                    <a:pt x="117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17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1" name="Google Shape;1641;p20"/>
            <p:cNvSpPr/>
            <p:nvPr/>
          </p:nvSpPr>
          <p:spPr>
            <a:xfrm>
              <a:off x="7532415" y="-119475"/>
              <a:ext cx="37799" cy="92"/>
            </a:xfrm>
            <a:custGeom>
              <a:avLst/>
              <a:gdLst/>
              <a:ahLst/>
              <a:cxnLst/>
              <a:rect l="l" t="t" r="r" b="b"/>
              <a:pathLst>
                <a:path w="411" h="1" extrusionOk="0">
                  <a:moveTo>
                    <a:pt x="41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358" y="0"/>
                  </a:lnTo>
                  <a:lnTo>
                    <a:pt x="358" y="0"/>
                  </a:lnTo>
                  <a:lnTo>
                    <a:pt x="358" y="0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2" name="Google Shape;1642;p20"/>
            <p:cNvSpPr/>
            <p:nvPr/>
          </p:nvSpPr>
          <p:spPr>
            <a:xfrm>
              <a:off x="7543727" y="-119475"/>
              <a:ext cx="1582209" cy="628230"/>
            </a:xfrm>
            <a:custGeom>
              <a:avLst/>
              <a:gdLst/>
              <a:ahLst/>
              <a:cxnLst/>
              <a:rect l="l" t="t" r="r" b="b"/>
              <a:pathLst>
                <a:path w="17204" h="6831" extrusionOk="0">
                  <a:moveTo>
                    <a:pt x="235" y="0"/>
                  </a:moveTo>
                  <a:cubicBezTo>
                    <a:pt x="235" y="723"/>
                    <a:pt x="151" y="1424"/>
                    <a:pt x="1" y="2093"/>
                  </a:cubicBezTo>
                  <a:cubicBezTo>
                    <a:pt x="1620" y="4926"/>
                    <a:pt x="4667" y="6830"/>
                    <a:pt x="8164" y="6830"/>
                  </a:cubicBezTo>
                  <a:cubicBezTo>
                    <a:pt x="12459" y="6830"/>
                    <a:pt x="16085" y="3945"/>
                    <a:pt x="17204" y="0"/>
                  </a:cubicBezTo>
                  <a:lnTo>
                    <a:pt x="16034" y="0"/>
                  </a:lnTo>
                  <a:cubicBezTo>
                    <a:pt x="14357" y="2568"/>
                    <a:pt x="11458" y="4271"/>
                    <a:pt x="8164" y="4271"/>
                  </a:cubicBezTo>
                  <a:cubicBezTo>
                    <a:pt x="4862" y="4271"/>
                    <a:pt x="1964" y="2568"/>
                    <a:pt x="288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3" name="Google Shape;1643;p20"/>
            <p:cNvSpPr/>
            <p:nvPr/>
          </p:nvSpPr>
          <p:spPr>
            <a:xfrm>
              <a:off x="7570122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1" y="0"/>
                  </a:moveTo>
                  <a:cubicBezTo>
                    <a:pt x="1677" y="2568"/>
                    <a:pt x="4575" y="4271"/>
                    <a:pt x="7877" y="4271"/>
                  </a:cubicBezTo>
                  <a:cubicBezTo>
                    <a:pt x="11171" y="4271"/>
                    <a:pt x="14070" y="2568"/>
                    <a:pt x="15747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4" name="Google Shape;1644;p20"/>
            <p:cNvSpPr/>
            <p:nvPr/>
          </p:nvSpPr>
          <p:spPr>
            <a:xfrm>
              <a:off x="7798387" y="-119475"/>
              <a:ext cx="991594" cy="156713"/>
            </a:xfrm>
            <a:custGeom>
              <a:avLst/>
              <a:gdLst/>
              <a:ahLst/>
              <a:cxnLst/>
              <a:rect l="l" t="t" r="r" b="b"/>
              <a:pathLst>
                <a:path w="10782" h="1704" extrusionOk="0">
                  <a:moveTo>
                    <a:pt x="0" y="0"/>
                  </a:moveTo>
                  <a:cubicBezTo>
                    <a:pt x="1529" y="1073"/>
                    <a:pt x="3386" y="1704"/>
                    <a:pt x="5395" y="1704"/>
                  </a:cubicBezTo>
                  <a:cubicBezTo>
                    <a:pt x="7396" y="1704"/>
                    <a:pt x="9255" y="1073"/>
                    <a:pt x="10782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5" name="Google Shape;1645;p20"/>
            <p:cNvSpPr/>
            <p:nvPr/>
          </p:nvSpPr>
          <p:spPr>
            <a:xfrm>
              <a:off x="5836891" y="-119475"/>
              <a:ext cx="1728437" cy="864311"/>
            </a:xfrm>
            <a:custGeom>
              <a:avLst/>
              <a:gdLst/>
              <a:ahLst/>
              <a:cxnLst/>
              <a:rect l="l" t="t" r="r" b="b"/>
              <a:pathLst>
                <a:path w="18794" h="9398" extrusionOk="0">
                  <a:moveTo>
                    <a:pt x="0" y="0"/>
                  </a:moveTo>
                  <a:cubicBezTo>
                    <a:pt x="0" y="5192"/>
                    <a:pt x="4205" y="9397"/>
                    <a:pt x="9397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6" name="Google Shape;1646;p20"/>
            <p:cNvSpPr/>
            <p:nvPr/>
          </p:nvSpPr>
          <p:spPr>
            <a:xfrm>
              <a:off x="7424813" y="-119475"/>
              <a:ext cx="5610" cy="92"/>
            </a:xfrm>
            <a:custGeom>
              <a:avLst/>
              <a:gdLst/>
              <a:ahLst/>
              <a:cxnLst/>
              <a:rect l="l" t="t" r="r" b="b"/>
              <a:pathLst>
                <a:path w="61" h="1" extrusionOk="0">
                  <a:moveTo>
                    <a:pt x="60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7" name="Google Shape;1647;p20"/>
            <p:cNvSpPr/>
            <p:nvPr/>
          </p:nvSpPr>
          <p:spPr>
            <a:xfrm>
              <a:off x="7430331" y="-119475"/>
              <a:ext cx="32373" cy="92"/>
            </a:xfrm>
            <a:custGeom>
              <a:avLst/>
              <a:gdLst/>
              <a:ahLst/>
              <a:cxnLst/>
              <a:rect l="l" t="t" r="r" b="b"/>
              <a:pathLst>
                <a:path w="352" h="1" extrusionOk="0">
                  <a:moveTo>
                    <a:pt x="351" y="0"/>
                  </a:moveTo>
                  <a:lnTo>
                    <a:pt x="0" y="0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8" name="Google Shape;1648;p20"/>
            <p:cNvSpPr/>
            <p:nvPr/>
          </p:nvSpPr>
          <p:spPr>
            <a:xfrm>
              <a:off x="7462611" y="-119475"/>
              <a:ext cx="69895" cy="92"/>
            </a:xfrm>
            <a:custGeom>
              <a:avLst/>
              <a:gdLst/>
              <a:ahLst/>
              <a:cxnLst/>
              <a:rect l="l" t="t" r="r" b="b"/>
              <a:pathLst>
                <a:path w="760" h="1" extrusionOk="0">
                  <a:moveTo>
                    <a:pt x="76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A112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9" name="Google Shape;1649;p20"/>
            <p:cNvSpPr/>
            <p:nvPr/>
          </p:nvSpPr>
          <p:spPr>
            <a:xfrm>
              <a:off x="5971993" y="-119475"/>
              <a:ext cx="4782" cy="92"/>
            </a:xfrm>
            <a:custGeom>
              <a:avLst/>
              <a:gdLst/>
              <a:ahLst/>
              <a:cxnLst/>
              <a:rect l="l" t="t" r="r" b="b"/>
              <a:pathLst>
                <a:path w="52" h="1" extrusionOk="0">
                  <a:moveTo>
                    <a:pt x="52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0" name="Google Shape;1650;p20"/>
            <p:cNvSpPr/>
            <p:nvPr/>
          </p:nvSpPr>
          <p:spPr>
            <a:xfrm>
              <a:off x="5957094" y="-119475"/>
              <a:ext cx="1575403" cy="628230"/>
            </a:xfrm>
            <a:custGeom>
              <a:avLst/>
              <a:gdLst/>
              <a:ahLst/>
              <a:cxnLst/>
              <a:rect l="l" t="t" r="r" b="b"/>
              <a:pathLst>
                <a:path w="17130" h="6831" extrusionOk="0">
                  <a:moveTo>
                    <a:pt x="162" y="0"/>
                  </a:moveTo>
                  <a:cubicBezTo>
                    <a:pt x="162" y="754"/>
                    <a:pt x="105" y="1495"/>
                    <a:pt x="0" y="2223"/>
                  </a:cubicBezTo>
                  <a:cubicBezTo>
                    <a:pt x="1638" y="4985"/>
                    <a:pt x="4646" y="6830"/>
                    <a:pt x="8090" y="6830"/>
                  </a:cubicBezTo>
                  <a:cubicBezTo>
                    <a:pt x="12387" y="6830"/>
                    <a:pt x="16013" y="3945"/>
                    <a:pt x="17130" y="0"/>
                  </a:cubicBezTo>
                  <a:lnTo>
                    <a:pt x="15960" y="0"/>
                  </a:lnTo>
                  <a:cubicBezTo>
                    <a:pt x="14283" y="2568"/>
                    <a:pt x="11386" y="4271"/>
                    <a:pt x="8090" y="4271"/>
                  </a:cubicBezTo>
                  <a:cubicBezTo>
                    <a:pt x="4796" y="4271"/>
                    <a:pt x="1898" y="2568"/>
                    <a:pt x="214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1" name="Google Shape;1651;p20"/>
            <p:cNvSpPr/>
            <p:nvPr/>
          </p:nvSpPr>
          <p:spPr>
            <a:xfrm>
              <a:off x="5976683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1" y="0"/>
                  </a:moveTo>
                  <a:cubicBezTo>
                    <a:pt x="1685" y="2568"/>
                    <a:pt x="4583" y="4271"/>
                    <a:pt x="7877" y="4271"/>
                  </a:cubicBezTo>
                  <a:cubicBezTo>
                    <a:pt x="11173" y="4271"/>
                    <a:pt x="14070" y="2568"/>
                    <a:pt x="15747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2" name="Google Shape;1652;p20"/>
            <p:cNvSpPr/>
            <p:nvPr/>
          </p:nvSpPr>
          <p:spPr>
            <a:xfrm>
              <a:off x="6205684" y="-119475"/>
              <a:ext cx="991042" cy="156713"/>
            </a:xfrm>
            <a:custGeom>
              <a:avLst/>
              <a:gdLst/>
              <a:ahLst/>
              <a:cxnLst/>
              <a:rect l="l" t="t" r="r" b="b"/>
              <a:pathLst>
                <a:path w="10776" h="1704" extrusionOk="0">
                  <a:moveTo>
                    <a:pt x="0" y="0"/>
                  </a:moveTo>
                  <a:cubicBezTo>
                    <a:pt x="1521" y="1073"/>
                    <a:pt x="3380" y="1704"/>
                    <a:pt x="5387" y="1704"/>
                  </a:cubicBezTo>
                  <a:cubicBezTo>
                    <a:pt x="7390" y="1704"/>
                    <a:pt x="9247" y="1073"/>
                    <a:pt x="10776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3" name="Google Shape;1653;p20"/>
            <p:cNvSpPr/>
            <p:nvPr/>
          </p:nvSpPr>
          <p:spPr>
            <a:xfrm>
              <a:off x="-14027" y="-119475"/>
              <a:ext cx="1728529" cy="864311"/>
            </a:xfrm>
            <a:custGeom>
              <a:avLst/>
              <a:gdLst/>
              <a:ahLst/>
              <a:cxnLst/>
              <a:rect l="l" t="t" r="r" b="b"/>
              <a:pathLst>
                <a:path w="18795" h="9398" extrusionOk="0">
                  <a:moveTo>
                    <a:pt x="1" y="0"/>
                  </a:moveTo>
                  <a:cubicBezTo>
                    <a:pt x="1" y="5192"/>
                    <a:pt x="4205" y="9397"/>
                    <a:pt x="9397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4" name="Google Shape;1654;p20"/>
            <p:cNvSpPr/>
            <p:nvPr/>
          </p:nvSpPr>
          <p:spPr>
            <a:xfrm>
              <a:off x="1573986" y="-119475"/>
              <a:ext cx="37615" cy="92"/>
            </a:xfrm>
            <a:custGeom>
              <a:avLst/>
              <a:gdLst/>
              <a:ahLst/>
              <a:cxnLst/>
              <a:rect l="l" t="t" r="r" b="b"/>
              <a:pathLst>
                <a:path w="409" h="1" extrusionOk="0">
                  <a:moveTo>
                    <a:pt x="409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409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20"/>
            <p:cNvSpPr/>
            <p:nvPr/>
          </p:nvSpPr>
          <p:spPr>
            <a:xfrm>
              <a:off x="18254" y="-119475"/>
              <a:ext cx="107694" cy="92"/>
            </a:xfrm>
            <a:custGeom>
              <a:avLst/>
              <a:gdLst/>
              <a:ahLst/>
              <a:cxnLst/>
              <a:rect l="l" t="t" r="r" b="b"/>
              <a:pathLst>
                <a:path w="1171" h="1" extrusionOk="0">
                  <a:moveTo>
                    <a:pt x="1170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6" name="Google Shape;1656;p20"/>
            <p:cNvSpPr/>
            <p:nvPr/>
          </p:nvSpPr>
          <p:spPr>
            <a:xfrm>
              <a:off x="18254" y="-119475"/>
              <a:ext cx="1582577" cy="628230"/>
            </a:xfrm>
            <a:custGeom>
              <a:avLst/>
              <a:gdLst/>
              <a:ahLst/>
              <a:cxnLst/>
              <a:rect l="l" t="t" r="r" b="b"/>
              <a:pathLst>
                <a:path w="17208" h="6831" extrusionOk="0">
                  <a:moveTo>
                    <a:pt x="1" y="0"/>
                  </a:moveTo>
                  <a:cubicBezTo>
                    <a:pt x="1117" y="3945"/>
                    <a:pt x="4743" y="6830"/>
                    <a:pt x="9046" y="6830"/>
                  </a:cubicBezTo>
                  <a:cubicBezTo>
                    <a:pt x="12535" y="6830"/>
                    <a:pt x="15583" y="4926"/>
                    <a:pt x="17208" y="2093"/>
                  </a:cubicBezTo>
                  <a:cubicBezTo>
                    <a:pt x="17052" y="1424"/>
                    <a:pt x="16974" y="723"/>
                    <a:pt x="16974" y="0"/>
                  </a:cubicBezTo>
                  <a:lnTo>
                    <a:pt x="16916" y="0"/>
                  </a:lnTo>
                  <a:cubicBezTo>
                    <a:pt x="15240" y="2568"/>
                    <a:pt x="12340" y="4271"/>
                    <a:pt x="9046" y="4271"/>
                  </a:cubicBezTo>
                  <a:cubicBezTo>
                    <a:pt x="5751" y="4271"/>
                    <a:pt x="2847" y="2568"/>
                    <a:pt x="1170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7" name="Google Shape;1657;p20"/>
            <p:cNvSpPr/>
            <p:nvPr/>
          </p:nvSpPr>
          <p:spPr>
            <a:xfrm>
              <a:off x="125857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0" y="0"/>
                  </a:moveTo>
                  <a:cubicBezTo>
                    <a:pt x="1677" y="2568"/>
                    <a:pt x="4581" y="4271"/>
                    <a:pt x="7876" y="4271"/>
                  </a:cubicBezTo>
                  <a:cubicBezTo>
                    <a:pt x="11170" y="4271"/>
                    <a:pt x="14070" y="2568"/>
                    <a:pt x="15746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8" name="Google Shape;1658;p20"/>
            <p:cNvSpPr/>
            <p:nvPr/>
          </p:nvSpPr>
          <p:spPr>
            <a:xfrm>
              <a:off x="354030" y="-119475"/>
              <a:ext cx="991686" cy="156713"/>
            </a:xfrm>
            <a:custGeom>
              <a:avLst/>
              <a:gdLst/>
              <a:ahLst/>
              <a:cxnLst/>
              <a:rect l="l" t="t" r="r" b="b"/>
              <a:pathLst>
                <a:path w="10783" h="1704" extrusionOk="0">
                  <a:moveTo>
                    <a:pt x="1" y="0"/>
                  </a:moveTo>
                  <a:cubicBezTo>
                    <a:pt x="1529" y="1073"/>
                    <a:pt x="3387" y="1704"/>
                    <a:pt x="5395" y="1704"/>
                  </a:cubicBezTo>
                  <a:cubicBezTo>
                    <a:pt x="7396" y="1704"/>
                    <a:pt x="9255" y="1073"/>
                    <a:pt x="10782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9" name="Google Shape;1659;p20"/>
            <p:cNvSpPr/>
            <p:nvPr/>
          </p:nvSpPr>
          <p:spPr>
            <a:xfrm>
              <a:off x="1579229" y="-119475"/>
              <a:ext cx="1728529" cy="864311"/>
            </a:xfrm>
            <a:custGeom>
              <a:avLst/>
              <a:gdLst/>
              <a:ahLst/>
              <a:cxnLst/>
              <a:rect l="l" t="t" r="r" b="b"/>
              <a:pathLst>
                <a:path w="18795" h="9398" extrusionOk="0">
                  <a:moveTo>
                    <a:pt x="1" y="0"/>
                  </a:moveTo>
                  <a:cubicBezTo>
                    <a:pt x="1" y="5192"/>
                    <a:pt x="4206" y="9397"/>
                    <a:pt x="9398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0" name="Google Shape;1660;p20"/>
            <p:cNvSpPr/>
            <p:nvPr/>
          </p:nvSpPr>
          <p:spPr>
            <a:xfrm>
              <a:off x="3167242" y="-119475"/>
              <a:ext cx="5426" cy="92"/>
            </a:xfrm>
            <a:custGeom>
              <a:avLst/>
              <a:gdLst/>
              <a:ahLst/>
              <a:cxnLst/>
              <a:rect l="l" t="t" r="r" b="b"/>
              <a:pathLst>
                <a:path w="59" h="1" extrusionOk="0">
                  <a:moveTo>
                    <a:pt x="58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1" name="Google Shape;1661;p20"/>
            <p:cNvSpPr/>
            <p:nvPr/>
          </p:nvSpPr>
          <p:spPr>
            <a:xfrm>
              <a:off x="1714422" y="-119475"/>
              <a:ext cx="4782" cy="92"/>
            </a:xfrm>
            <a:custGeom>
              <a:avLst/>
              <a:gdLst/>
              <a:ahLst/>
              <a:cxnLst/>
              <a:rect l="l" t="t" r="r" b="b"/>
              <a:pathLst>
                <a:path w="52" h="1" extrusionOk="0">
                  <a:moveTo>
                    <a:pt x="52" y="0"/>
                  </a:move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2" name="Google Shape;1662;p20"/>
            <p:cNvSpPr/>
            <p:nvPr/>
          </p:nvSpPr>
          <p:spPr>
            <a:xfrm>
              <a:off x="1681497" y="-119475"/>
              <a:ext cx="33016" cy="92"/>
            </a:xfrm>
            <a:custGeom>
              <a:avLst/>
              <a:gdLst/>
              <a:ahLst/>
              <a:cxnLst/>
              <a:rect l="l" t="t" r="r" b="b"/>
              <a:pathLst>
                <a:path w="359" h="1" extrusionOk="0">
                  <a:moveTo>
                    <a:pt x="358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3" name="Google Shape;1663;p20"/>
            <p:cNvSpPr/>
            <p:nvPr/>
          </p:nvSpPr>
          <p:spPr>
            <a:xfrm>
              <a:off x="1611509" y="-119475"/>
              <a:ext cx="70079" cy="92"/>
            </a:xfrm>
            <a:custGeom>
              <a:avLst/>
              <a:gdLst/>
              <a:ahLst/>
              <a:cxnLst/>
              <a:rect l="l" t="t" r="r" b="b"/>
              <a:pathLst>
                <a:path w="762" h="1" extrusionOk="0">
                  <a:moveTo>
                    <a:pt x="762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762" y="0"/>
                  </a:lnTo>
                  <a:close/>
                </a:path>
              </a:pathLst>
            </a:custGeom>
            <a:solidFill>
              <a:srgbClr val="A112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4" name="Google Shape;1664;p20"/>
            <p:cNvSpPr/>
            <p:nvPr/>
          </p:nvSpPr>
          <p:spPr>
            <a:xfrm>
              <a:off x="1611509" y="-119475"/>
              <a:ext cx="1575495" cy="628230"/>
            </a:xfrm>
            <a:custGeom>
              <a:avLst/>
              <a:gdLst/>
              <a:ahLst/>
              <a:cxnLst/>
              <a:rect l="l" t="t" r="r" b="b"/>
              <a:pathLst>
                <a:path w="17131" h="6831" extrusionOk="0">
                  <a:moveTo>
                    <a:pt x="1" y="0"/>
                  </a:moveTo>
                  <a:cubicBezTo>
                    <a:pt x="1119" y="3945"/>
                    <a:pt x="4745" y="6830"/>
                    <a:pt x="9047" y="6830"/>
                  </a:cubicBezTo>
                  <a:cubicBezTo>
                    <a:pt x="12484" y="6830"/>
                    <a:pt x="15493" y="4985"/>
                    <a:pt x="17130" y="2223"/>
                  </a:cubicBezTo>
                  <a:cubicBezTo>
                    <a:pt x="17027" y="1495"/>
                    <a:pt x="16974" y="754"/>
                    <a:pt x="16974" y="0"/>
                  </a:cubicBezTo>
                  <a:lnTo>
                    <a:pt x="16917" y="0"/>
                  </a:lnTo>
                  <a:cubicBezTo>
                    <a:pt x="15240" y="2568"/>
                    <a:pt x="12342" y="4271"/>
                    <a:pt x="9047" y="4271"/>
                  </a:cubicBezTo>
                  <a:cubicBezTo>
                    <a:pt x="5745" y="4271"/>
                    <a:pt x="2847" y="2568"/>
                    <a:pt x="1171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5" name="Google Shape;1665;p20"/>
            <p:cNvSpPr/>
            <p:nvPr/>
          </p:nvSpPr>
          <p:spPr>
            <a:xfrm>
              <a:off x="1719112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1" y="0"/>
                  </a:moveTo>
                  <a:cubicBezTo>
                    <a:pt x="1677" y="2568"/>
                    <a:pt x="4575" y="4271"/>
                    <a:pt x="7877" y="4271"/>
                  </a:cubicBezTo>
                  <a:cubicBezTo>
                    <a:pt x="11172" y="4271"/>
                    <a:pt x="14070" y="2568"/>
                    <a:pt x="15747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6" name="Google Shape;1666;p20"/>
            <p:cNvSpPr/>
            <p:nvPr/>
          </p:nvSpPr>
          <p:spPr>
            <a:xfrm>
              <a:off x="1947469" y="-119475"/>
              <a:ext cx="991502" cy="156713"/>
            </a:xfrm>
            <a:custGeom>
              <a:avLst/>
              <a:gdLst/>
              <a:ahLst/>
              <a:cxnLst/>
              <a:rect l="l" t="t" r="r" b="b"/>
              <a:pathLst>
                <a:path w="10781" h="1704" extrusionOk="0">
                  <a:moveTo>
                    <a:pt x="0" y="0"/>
                  </a:moveTo>
                  <a:cubicBezTo>
                    <a:pt x="1527" y="1073"/>
                    <a:pt x="3386" y="1704"/>
                    <a:pt x="5394" y="1704"/>
                  </a:cubicBezTo>
                  <a:cubicBezTo>
                    <a:pt x="7395" y="1704"/>
                    <a:pt x="9254" y="1073"/>
                    <a:pt x="10781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7" name="Google Shape;1667;p20"/>
            <p:cNvSpPr/>
            <p:nvPr/>
          </p:nvSpPr>
          <p:spPr>
            <a:xfrm>
              <a:off x="3172576" y="-119475"/>
              <a:ext cx="2799491" cy="1399745"/>
            </a:xfrm>
            <a:custGeom>
              <a:avLst/>
              <a:gdLst/>
              <a:ahLst/>
              <a:cxnLst/>
              <a:rect l="l" t="t" r="r" b="b"/>
              <a:pathLst>
                <a:path w="30440" h="15220" extrusionOk="0">
                  <a:moveTo>
                    <a:pt x="0" y="0"/>
                  </a:moveTo>
                  <a:cubicBezTo>
                    <a:pt x="0" y="8410"/>
                    <a:pt x="6811" y="15219"/>
                    <a:pt x="15221" y="15219"/>
                  </a:cubicBezTo>
                  <a:cubicBezTo>
                    <a:pt x="23622" y="15219"/>
                    <a:pt x="30439" y="8410"/>
                    <a:pt x="30439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8" name="Google Shape;1668;p20"/>
            <p:cNvSpPr/>
            <p:nvPr/>
          </p:nvSpPr>
          <p:spPr>
            <a:xfrm>
              <a:off x="3192349" y="-119475"/>
              <a:ext cx="2759301" cy="1164309"/>
            </a:xfrm>
            <a:custGeom>
              <a:avLst/>
              <a:gdLst/>
              <a:ahLst/>
              <a:cxnLst/>
              <a:rect l="l" t="t" r="r" b="b"/>
              <a:pathLst>
                <a:path w="30003" h="12660" extrusionOk="0">
                  <a:moveTo>
                    <a:pt x="0" y="0"/>
                  </a:moveTo>
                  <a:cubicBezTo>
                    <a:pt x="1222" y="7187"/>
                    <a:pt x="7474" y="12660"/>
                    <a:pt x="15006" y="12660"/>
                  </a:cubicBezTo>
                  <a:cubicBezTo>
                    <a:pt x="22537" y="12660"/>
                    <a:pt x="28788" y="7187"/>
                    <a:pt x="30003" y="0"/>
                  </a:cubicBezTo>
                  <a:lnTo>
                    <a:pt x="29334" y="0"/>
                  </a:lnTo>
                  <a:cubicBezTo>
                    <a:pt x="27228" y="5882"/>
                    <a:pt x="21608" y="10093"/>
                    <a:pt x="15006" y="10093"/>
                  </a:cubicBezTo>
                  <a:cubicBezTo>
                    <a:pt x="8396" y="10093"/>
                    <a:pt x="2775" y="5882"/>
                    <a:pt x="670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9" name="Google Shape;1669;p20"/>
            <p:cNvSpPr/>
            <p:nvPr/>
          </p:nvSpPr>
          <p:spPr>
            <a:xfrm>
              <a:off x="3253876" y="-119475"/>
              <a:ext cx="2636248" cy="928228"/>
            </a:xfrm>
            <a:custGeom>
              <a:avLst/>
              <a:gdLst/>
              <a:ahLst/>
              <a:cxnLst/>
              <a:rect l="l" t="t" r="r" b="b"/>
              <a:pathLst>
                <a:path w="28665" h="10093" extrusionOk="0">
                  <a:moveTo>
                    <a:pt x="1" y="0"/>
                  </a:moveTo>
                  <a:cubicBezTo>
                    <a:pt x="2106" y="5882"/>
                    <a:pt x="7727" y="10093"/>
                    <a:pt x="14337" y="10093"/>
                  </a:cubicBezTo>
                  <a:cubicBezTo>
                    <a:pt x="20939" y="10093"/>
                    <a:pt x="26559" y="5882"/>
                    <a:pt x="28665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0" name="Google Shape;1670;p20"/>
            <p:cNvSpPr/>
            <p:nvPr/>
          </p:nvSpPr>
          <p:spPr>
            <a:xfrm>
              <a:off x="3364513" y="-119475"/>
              <a:ext cx="2415067" cy="692147"/>
            </a:xfrm>
            <a:custGeom>
              <a:avLst/>
              <a:gdLst/>
              <a:ahLst/>
              <a:cxnLst/>
              <a:rect l="l" t="t" r="r" b="b"/>
              <a:pathLst>
                <a:path w="26260" h="7526" extrusionOk="0">
                  <a:moveTo>
                    <a:pt x="0" y="0"/>
                  </a:moveTo>
                  <a:cubicBezTo>
                    <a:pt x="2645" y="4505"/>
                    <a:pt x="7531" y="7526"/>
                    <a:pt x="13134" y="7526"/>
                  </a:cubicBezTo>
                  <a:cubicBezTo>
                    <a:pt x="18728" y="7526"/>
                    <a:pt x="23616" y="4505"/>
                    <a:pt x="26259" y="0"/>
                  </a:cubicBezTo>
                  <a:lnTo>
                    <a:pt x="24369" y="0"/>
                  </a:lnTo>
                  <a:cubicBezTo>
                    <a:pt x="21588" y="3048"/>
                    <a:pt x="17579" y="4958"/>
                    <a:pt x="13134" y="4958"/>
                  </a:cubicBezTo>
                  <a:cubicBezTo>
                    <a:pt x="8682" y="4958"/>
                    <a:pt x="4679" y="3048"/>
                    <a:pt x="1890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1" name="Google Shape;1671;p20"/>
            <p:cNvSpPr/>
            <p:nvPr/>
          </p:nvSpPr>
          <p:spPr>
            <a:xfrm>
              <a:off x="3538333" y="-119475"/>
              <a:ext cx="2067429" cy="456067"/>
            </a:xfrm>
            <a:custGeom>
              <a:avLst/>
              <a:gdLst/>
              <a:ahLst/>
              <a:cxnLst/>
              <a:rect l="l" t="t" r="r" b="b"/>
              <a:pathLst>
                <a:path w="22480" h="4959" extrusionOk="0">
                  <a:moveTo>
                    <a:pt x="0" y="0"/>
                  </a:moveTo>
                  <a:cubicBezTo>
                    <a:pt x="2789" y="3048"/>
                    <a:pt x="6792" y="4958"/>
                    <a:pt x="11244" y="4958"/>
                  </a:cubicBezTo>
                  <a:cubicBezTo>
                    <a:pt x="15689" y="4958"/>
                    <a:pt x="19698" y="3048"/>
                    <a:pt x="22479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2" name="Google Shape;1672;p20"/>
            <p:cNvSpPr/>
            <p:nvPr/>
          </p:nvSpPr>
          <p:spPr>
            <a:xfrm>
              <a:off x="3818744" y="-119475"/>
              <a:ext cx="1506704" cy="219986"/>
            </a:xfrm>
            <a:custGeom>
              <a:avLst/>
              <a:gdLst/>
              <a:ahLst/>
              <a:cxnLst/>
              <a:rect l="l" t="t" r="r" b="b"/>
              <a:pathLst>
                <a:path w="16383" h="2392" extrusionOk="0">
                  <a:moveTo>
                    <a:pt x="0" y="0"/>
                  </a:moveTo>
                  <a:cubicBezTo>
                    <a:pt x="2365" y="1515"/>
                    <a:pt x="5178" y="2391"/>
                    <a:pt x="8195" y="2391"/>
                  </a:cubicBezTo>
                  <a:cubicBezTo>
                    <a:pt x="11209" y="2391"/>
                    <a:pt x="14017" y="1515"/>
                    <a:pt x="16383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3" name="Google Shape;1673;p20"/>
            <p:cNvSpPr/>
            <p:nvPr/>
          </p:nvSpPr>
          <p:spPr>
            <a:xfrm>
              <a:off x="4026365" y="4831362"/>
              <a:ext cx="1092022" cy="609653"/>
            </a:xfrm>
            <a:custGeom>
              <a:avLst/>
              <a:gdLst/>
              <a:ahLst/>
              <a:cxnLst/>
              <a:rect l="l" t="t" r="r" b="b"/>
              <a:pathLst>
                <a:path w="11874" h="6629" extrusionOk="0">
                  <a:moveTo>
                    <a:pt x="1794" y="1"/>
                  </a:moveTo>
                  <a:cubicBezTo>
                    <a:pt x="806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73" y="6629"/>
                  </a:lnTo>
                  <a:lnTo>
                    <a:pt x="11873" y="1794"/>
                  </a:lnTo>
                  <a:cubicBezTo>
                    <a:pt x="11873" y="807"/>
                    <a:pt x="11073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4" name="Google Shape;1674;p20"/>
            <p:cNvSpPr/>
            <p:nvPr/>
          </p:nvSpPr>
          <p:spPr>
            <a:xfrm>
              <a:off x="5245494" y="4831362"/>
              <a:ext cx="1092114" cy="609653"/>
            </a:xfrm>
            <a:custGeom>
              <a:avLst/>
              <a:gdLst/>
              <a:ahLst/>
              <a:cxnLst/>
              <a:rect l="l" t="t" r="r" b="b"/>
              <a:pathLst>
                <a:path w="11875" h="6629" extrusionOk="0">
                  <a:moveTo>
                    <a:pt x="1794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74" y="1"/>
                    <a:pt x="10081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5" name="Google Shape;1675;p20"/>
            <p:cNvSpPr/>
            <p:nvPr/>
          </p:nvSpPr>
          <p:spPr>
            <a:xfrm>
              <a:off x="6464715" y="4831362"/>
              <a:ext cx="1092114" cy="609653"/>
            </a:xfrm>
            <a:custGeom>
              <a:avLst/>
              <a:gdLst/>
              <a:ahLst/>
              <a:cxnLst/>
              <a:rect l="l" t="t" r="r" b="b"/>
              <a:pathLst>
                <a:path w="11875" h="6629" extrusionOk="0">
                  <a:moveTo>
                    <a:pt x="1794" y="1"/>
                  </a:moveTo>
                  <a:cubicBezTo>
                    <a:pt x="801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68" y="1"/>
                    <a:pt x="10081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6" name="Google Shape;1676;p20"/>
            <p:cNvSpPr/>
            <p:nvPr/>
          </p:nvSpPr>
          <p:spPr>
            <a:xfrm>
              <a:off x="7683936" y="4831362"/>
              <a:ext cx="1092022" cy="609653"/>
            </a:xfrm>
            <a:custGeom>
              <a:avLst/>
              <a:gdLst/>
              <a:ahLst/>
              <a:cxnLst/>
              <a:rect l="l" t="t" r="r" b="b"/>
              <a:pathLst>
                <a:path w="11874" h="6629" extrusionOk="0">
                  <a:moveTo>
                    <a:pt x="1794" y="1"/>
                  </a:moveTo>
                  <a:cubicBezTo>
                    <a:pt x="801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68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7" name="Google Shape;1677;p20"/>
            <p:cNvSpPr/>
            <p:nvPr/>
          </p:nvSpPr>
          <p:spPr>
            <a:xfrm>
              <a:off x="-850519" y="4831362"/>
              <a:ext cx="1092666" cy="609653"/>
            </a:xfrm>
            <a:custGeom>
              <a:avLst/>
              <a:gdLst/>
              <a:ahLst/>
              <a:cxnLst/>
              <a:rect l="l" t="t" r="r" b="b"/>
              <a:pathLst>
                <a:path w="11881" h="6629" extrusionOk="0">
                  <a:moveTo>
                    <a:pt x="1802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4" y="1"/>
                    <a:pt x="10087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8" name="Google Shape;1678;p20"/>
            <p:cNvSpPr/>
            <p:nvPr/>
          </p:nvSpPr>
          <p:spPr>
            <a:xfrm>
              <a:off x="368702" y="4831362"/>
              <a:ext cx="1092666" cy="609653"/>
            </a:xfrm>
            <a:custGeom>
              <a:avLst/>
              <a:gdLst/>
              <a:ahLst/>
              <a:cxnLst/>
              <a:rect l="l" t="t" r="r" b="b"/>
              <a:pathLst>
                <a:path w="11881" h="6629" extrusionOk="0">
                  <a:moveTo>
                    <a:pt x="1802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4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9" name="Google Shape;1679;p20"/>
            <p:cNvSpPr/>
            <p:nvPr/>
          </p:nvSpPr>
          <p:spPr>
            <a:xfrm>
              <a:off x="1587923" y="4831362"/>
              <a:ext cx="1092666" cy="609653"/>
            </a:xfrm>
            <a:custGeom>
              <a:avLst/>
              <a:gdLst/>
              <a:ahLst/>
              <a:cxnLst/>
              <a:rect l="l" t="t" r="r" b="b"/>
              <a:pathLst>
                <a:path w="11881" h="662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4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0" name="Google Shape;1680;p20"/>
            <p:cNvSpPr/>
            <p:nvPr/>
          </p:nvSpPr>
          <p:spPr>
            <a:xfrm>
              <a:off x="2807144" y="4831362"/>
              <a:ext cx="1092022" cy="609653"/>
            </a:xfrm>
            <a:custGeom>
              <a:avLst/>
              <a:gdLst/>
              <a:ahLst/>
              <a:cxnLst/>
              <a:rect l="l" t="t" r="r" b="b"/>
              <a:pathLst>
                <a:path w="11874" h="662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74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1" name="Google Shape;1681;p20"/>
            <p:cNvSpPr/>
            <p:nvPr/>
          </p:nvSpPr>
          <p:spPr>
            <a:xfrm>
              <a:off x="8902605" y="4831362"/>
              <a:ext cx="1092574" cy="609653"/>
            </a:xfrm>
            <a:custGeom>
              <a:avLst/>
              <a:gdLst/>
              <a:ahLst/>
              <a:cxnLst/>
              <a:rect l="l" t="t" r="r" b="b"/>
              <a:pathLst>
                <a:path w="11880" h="6629" extrusionOk="0">
                  <a:moveTo>
                    <a:pt x="1800" y="1"/>
                  </a:moveTo>
                  <a:cubicBezTo>
                    <a:pt x="806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3" y="1"/>
                    <a:pt x="10086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2" name="Google Shape;1682;p20"/>
            <p:cNvSpPr/>
            <p:nvPr/>
          </p:nvSpPr>
          <p:spPr>
            <a:xfrm>
              <a:off x="5308952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1" y="1"/>
                    <a:pt x="11463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3" name="Google Shape;1683;p20"/>
            <p:cNvSpPr/>
            <p:nvPr/>
          </p:nvSpPr>
          <p:spPr>
            <a:xfrm>
              <a:off x="6654813" y="5034612"/>
              <a:ext cx="1219213" cy="406404"/>
            </a:xfrm>
            <a:custGeom>
              <a:avLst/>
              <a:gdLst/>
              <a:ahLst/>
              <a:cxnLst/>
              <a:rect l="l" t="t" r="r" b="b"/>
              <a:pathLst>
                <a:path w="13257" h="4419" extrusionOk="0">
                  <a:moveTo>
                    <a:pt x="1802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8" y="1"/>
                    <a:pt x="11463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4" name="Google Shape;1684;p20"/>
            <p:cNvSpPr/>
            <p:nvPr/>
          </p:nvSpPr>
          <p:spPr>
            <a:xfrm>
              <a:off x="-75228" y="5034612"/>
              <a:ext cx="1218569" cy="406404"/>
            </a:xfrm>
            <a:custGeom>
              <a:avLst/>
              <a:gdLst/>
              <a:ahLst/>
              <a:cxnLst/>
              <a:rect l="l" t="t" r="r" b="b"/>
              <a:pathLst>
                <a:path w="13250" h="4419" extrusionOk="0">
                  <a:moveTo>
                    <a:pt x="1794" y="1"/>
                  </a:moveTo>
                  <a:cubicBezTo>
                    <a:pt x="799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0" y="4419"/>
                  </a:lnTo>
                  <a:lnTo>
                    <a:pt x="13250" y="1794"/>
                  </a:lnTo>
                  <a:cubicBezTo>
                    <a:pt x="13250" y="807"/>
                    <a:pt x="12451" y="1"/>
                    <a:pt x="11456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5" name="Google Shape;1685;p20"/>
            <p:cNvSpPr/>
            <p:nvPr/>
          </p:nvSpPr>
          <p:spPr>
            <a:xfrm>
              <a:off x="-1421825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801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8" y="4419"/>
                  </a:lnTo>
                  <a:lnTo>
                    <a:pt x="13258" y="1794"/>
                  </a:lnTo>
                  <a:cubicBezTo>
                    <a:pt x="13258" y="807"/>
                    <a:pt x="12451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6" name="Google Shape;1686;p20"/>
            <p:cNvSpPr/>
            <p:nvPr/>
          </p:nvSpPr>
          <p:spPr>
            <a:xfrm>
              <a:off x="1270633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1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7" name="Google Shape;1687;p20"/>
            <p:cNvSpPr/>
            <p:nvPr/>
          </p:nvSpPr>
          <p:spPr>
            <a:xfrm>
              <a:off x="2616494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800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9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8" name="Google Shape;1688;p20"/>
            <p:cNvSpPr/>
            <p:nvPr/>
          </p:nvSpPr>
          <p:spPr>
            <a:xfrm>
              <a:off x="8001318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5" y="1"/>
                  </a:moveTo>
                  <a:cubicBezTo>
                    <a:pt x="799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8" y="4419"/>
                  </a:lnTo>
                  <a:lnTo>
                    <a:pt x="13258" y="1794"/>
                  </a:lnTo>
                  <a:cubicBezTo>
                    <a:pt x="13258" y="807"/>
                    <a:pt x="12451" y="1"/>
                    <a:pt x="11458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9" name="Google Shape;1689;p20"/>
            <p:cNvSpPr/>
            <p:nvPr/>
          </p:nvSpPr>
          <p:spPr>
            <a:xfrm>
              <a:off x="9347179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8" y="4419"/>
                  </a:lnTo>
                  <a:lnTo>
                    <a:pt x="13258" y="1794"/>
                  </a:lnTo>
                  <a:cubicBezTo>
                    <a:pt x="13258" y="807"/>
                    <a:pt x="12453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0" name="Google Shape;1690;p20"/>
            <p:cNvSpPr/>
            <p:nvPr/>
          </p:nvSpPr>
          <p:spPr>
            <a:xfrm>
              <a:off x="3963091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799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1" y="1"/>
                    <a:pt x="11457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91" name="Google Shape;1691;p20"/>
          <p:cNvSpPr txBox="1">
            <a:spLocks noGrp="1"/>
          </p:cNvSpPr>
          <p:nvPr>
            <p:ph type="title" hasCustomPrompt="1"/>
          </p:nvPr>
        </p:nvSpPr>
        <p:spPr>
          <a:xfrm>
            <a:off x="1431200" y="2076103"/>
            <a:ext cx="5633600" cy="7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692" name="Google Shape;1692;p20"/>
          <p:cNvSpPr txBox="1">
            <a:spLocks noGrp="1"/>
          </p:cNvSpPr>
          <p:nvPr>
            <p:ph type="subTitle" idx="1"/>
          </p:nvPr>
        </p:nvSpPr>
        <p:spPr>
          <a:xfrm>
            <a:off x="1431200" y="2869964"/>
            <a:ext cx="5633600" cy="3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3" name="Google Shape;1693;p20"/>
          <p:cNvSpPr txBox="1">
            <a:spLocks noGrp="1"/>
          </p:cNvSpPr>
          <p:nvPr>
            <p:ph type="title" idx="2" hasCustomPrompt="1"/>
          </p:nvPr>
        </p:nvSpPr>
        <p:spPr>
          <a:xfrm>
            <a:off x="5127200" y="3634436"/>
            <a:ext cx="5633600" cy="7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67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694" name="Google Shape;1694;p20"/>
          <p:cNvSpPr txBox="1">
            <a:spLocks noGrp="1"/>
          </p:cNvSpPr>
          <p:nvPr>
            <p:ph type="subTitle" idx="3"/>
          </p:nvPr>
        </p:nvSpPr>
        <p:spPr>
          <a:xfrm>
            <a:off x="5127200" y="4428297"/>
            <a:ext cx="5633600" cy="3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2400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2ABF54C-190B-F52B-2F75-9F6BF17F09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64D527D2-DBA9-E4AC-3CC7-C7902EE113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9D246FD-1975-3785-E310-9EDDDF0AB0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DECB79-F749-4CE7-ACDB-E474BBBC634C}" type="datetimeFigureOut">
              <a:rPr lang="vi-VN" smtClean="0"/>
              <a:t>16/04/2025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80ED5C9-E34D-1B40-7ECB-7616F7E20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4BE2E70-F9CE-09F3-3400-4D2C5033D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F58D4C-C244-4DA9-B843-7767BAB05EF0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Hình ảnh 7" descr="Ảnh có chứa văn bản, vòng tròn, Đồ họa, Phông chữ&#10;&#10;Mô tả được tạo tự động">
            <a:extLst>
              <a:ext uri="{FF2B5EF4-FFF2-40B4-BE49-F238E27FC236}">
                <a16:creationId xmlns:a16="http://schemas.microsoft.com/office/drawing/2014/main" id="{F1CD8924-EB35-F3DD-65A8-C00F4F3AA0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37697" y="2083189"/>
            <a:ext cx="3037697" cy="303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8940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D27508-4171-1F8A-C0A8-40B0418E5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597D8E9-3C07-3FCF-A003-1E44D5E961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9420E08-C3F0-F5ED-A80A-6962CA0735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DECB79-F749-4CE7-ACDB-E474BBBC634C}" type="datetimeFigureOut">
              <a:rPr lang="vi-VN" smtClean="0"/>
              <a:t>16/04/2025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76FD89B-6B3A-4E9A-69EE-575CC13D0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3A2E7AA-0AD9-7597-3FAC-9DAF14852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F58D4C-C244-4DA9-B843-7767BAB05E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984560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ECFBD5E-DE60-EACA-1FED-C0CAC76CB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E1D98F5-4971-847C-C97A-28D297B9FF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91DBD9D-4448-0C26-7F0C-DE76FD874F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DECB79-F749-4CE7-ACDB-E474BBBC634C}" type="datetimeFigureOut">
              <a:rPr lang="vi-VN" smtClean="0"/>
              <a:t>16/04/2025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F50808F-825C-A2B9-CDF3-4F911CF91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9BDCBDA-0516-CB38-8B2A-310281785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F58D4C-C244-4DA9-B843-7767BAB05E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81394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2554E08-AF3C-E858-0254-F8F5ABAF9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617D9F0-073D-664E-872D-515DE5FD60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3ECE6527-3BBF-4514-9582-22A0845278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96458DC-D598-413D-249C-F07CF2BFDF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DECB79-F749-4CE7-ACDB-E474BBBC634C}" type="datetimeFigureOut">
              <a:rPr lang="vi-VN" smtClean="0"/>
              <a:t>16/04/2025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3004F6D-1228-B1A3-C49E-F3A4C8C24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9226F50-20FF-7ECD-CE4D-52CFC0B27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F58D4C-C244-4DA9-B843-7767BAB05E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894949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B24C627-9B2C-3D31-B8CA-898264269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2263B64-54D7-1506-BA28-61491F6B7A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C7D29403-6DF9-D497-FE7A-E4B9F5095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E8538BE-06C7-7BA9-DFCC-BEA734B1E3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0A086F6D-8A0A-DE7D-38D4-F5A630910A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B501187-DAD9-EFFE-36BE-2A5B43B772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DECB79-F749-4CE7-ACDB-E474BBBC634C}" type="datetimeFigureOut">
              <a:rPr lang="vi-VN" smtClean="0"/>
              <a:t>16/04/2025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FF2D52EB-C848-BE04-1065-DF1E31DFF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04CBCD3B-80E4-CE8E-1BD0-6AAB78B81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F58D4C-C244-4DA9-B843-7767BAB05E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14588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1A52207-1B02-6EB7-D830-DDC11DFE2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7F8BD043-1A59-0F2C-F0A4-70D90662C2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DECB79-F749-4CE7-ACDB-E474BBBC634C}" type="datetimeFigureOut">
              <a:rPr lang="vi-VN" smtClean="0"/>
              <a:t>16/04/2025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745F56C0-3913-DE2E-0E35-81FF840AC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9494A546-F5C6-6374-769B-2A2EBAD9F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F58D4C-C244-4DA9-B843-7767BAB05E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914996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662E1F4D-9F0C-E17E-5245-A8C72EBC39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DECB79-F749-4CE7-ACDB-E474BBBC634C}" type="datetimeFigureOut">
              <a:rPr lang="vi-VN" smtClean="0"/>
              <a:t>16/04/2025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11203683-DE89-30D7-9A93-22D028A36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BCF80CF-C842-B344-534F-B0C24A55C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F58D4C-C244-4DA9-B843-7767BAB05E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4279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80C5A-AC5B-E13E-356F-DC514CE01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0FD7D-1AA7-F787-771D-AFCEC94989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21769A-886F-00DB-99C7-8F85679744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810054-0522-44E8-B59D-5B37BB503BF8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56FA8-5389-229F-17C6-FCA409E9E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CAF976-DA71-BA6A-4440-A19A75144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5CD6F5-DA81-47A7-8AA9-8CF146BE43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8694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4251717-7532-2CF8-706E-58C1295C1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88BEBC5-C4CA-5A8F-925E-3AB628AA9C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CBB916FD-BDE1-8939-24AE-49D94CEA80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E2F527E-8935-D2D1-BE1A-2A4A76D68A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DECB79-F749-4CE7-ACDB-E474BBBC634C}" type="datetimeFigureOut">
              <a:rPr lang="vi-VN" smtClean="0"/>
              <a:t>16/04/2025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A1071FA-43D0-292D-8EE5-997BBCD72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40D6A86-C12E-F535-CD22-12FEFB91F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F58D4C-C244-4DA9-B843-7767BAB05E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374935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5B460B2-C6F5-C362-DFB6-6D744FFFC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00D2C614-CA9B-169D-6066-08D98FD289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773A9D43-95B6-AB9B-DAD3-AA819ABB7D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FD68D31-E8E3-1F45-C7E0-A0F09F4280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DECB79-F749-4CE7-ACDB-E474BBBC634C}" type="datetimeFigureOut">
              <a:rPr lang="vi-VN" smtClean="0"/>
              <a:t>16/04/2025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A4A5630-CCAF-9EE3-3744-1D2E57BBA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38220EF-0F06-6B43-D07F-7A7CD0B5B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F58D4C-C244-4DA9-B843-7767BAB05E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323155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821E7D0-8733-5B5D-6B90-26E7C538E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77CF1A0-3C02-9A73-0C2C-5450C3E1C4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0A3A785-70C5-167D-C51C-C7FD4434AF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DECB79-F749-4CE7-ACDB-E474BBBC634C}" type="datetimeFigureOut">
              <a:rPr lang="vi-VN" smtClean="0"/>
              <a:t>16/04/2025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484D127-AD46-9933-26CD-2B4D1360E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A18B8B0-AFBA-CB17-8F59-EF76CB7D1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F58D4C-C244-4DA9-B843-7767BAB05E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083143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D3622E28-C1C2-5336-0F97-C0C3812B23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B95B8E1-D9CF-5D35-5737-76B55DFB89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AAD077A-49A7-04D6-4318-4FB151D0F8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DECB79-F749-4CE7-ACDB-E474BBBC634C}" type="datetimeFigureOut">
              <a:rPr lang="vi-VN" smtClean="0"/>
              <a:t>16/04/2025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66D5B4A-4EF7-B562-C731-079E5FEE4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AD778D0-3D7A-C91E-211A-500BBE1E5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F58D4C-C244-4DA9-B843-7767BAB05E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68197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"/>
          <p:cNvSpPr txBox="1">
            <a:spLocks noGrp="1"/>
          </p:cNvSpPr>
          <p:nvPr>
            <p:ph type="title"/>
          </p:nvPr>
        </p:nvSpPr>
        <p:spPr>
          <a:xfrm>
            <a:off x="4207200" y="3124667"/>
            <a:ext cx="3777600" cy="8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aleway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aleway"/>
              <a:buNone/>
              <a:defRPr sz="4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aleway"/>
              <a:buNone/>
              <a:defRPr sz="4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aleway"/>
              <a:buNone/>
              <a:defRPr sz="4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aleway"/>
              <a:buNone/>
              <a:defRPr sz="4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aleway"/>
              <a:buNone/>
              <a:defRPr sz="4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aleway"/>
              <a:buNone/>
              <a:defRPr sz="4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aleway"/>
              <a:buNone/>
              <a:defRPr sz="4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aleway"/>
              <a:buNone/>
              <a:defRPr sz="4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308" name="Google Shape;308;p3"/>
          <p:cNvSpPr txBox="1">
            <a:spLocks noGrp="1"/>
          </p:cNvSpPr>
          <p:nvPr>
            <p:ph type="title" idx="2" hasCustomPrompt="1"/>
          </p:nvPr>
        </p:nvSpPr>
        <p:spPr>
          <a:xfrm>
            <a:off x="4207200" y="1552184"/>
            <a:ext cx="3777600" cy="12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9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7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7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7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7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7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7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7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7600"/>
            </a:lvl9pPr>
          </a:lstStyle>
          <a:p>
            <a:r>
              <a:t>xx%</a:t>
            </a:r>
          </a:p>
        </p:txBody>
      </p:sp>
      <p:sp>
        <p:nvSpPr>
          <p:cNvPr id="309" name="Google Shape;309;p3"/>
          <p:cNvSpPr txBox="1">
            <a:spLocks noGrp="1"/>
          </p:cNvSpPr>
          <p:nvPr>
            <p:ph type="subTitle" idx="1"/>
          </p:nvPr>
        </p:nvSpPr>
        <p:spPr>
          <a:xfrm>
            <a:off x="4207200" y="3869699"/>
            <a:ext cx="3777600" cy="8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0194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8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0" name="Google Shape;8200;p30"/>
          <p:cNvSpPr txBox="1">
            <a:spLocks noGrp="1"/>
          </p:cNvSpPr>
          <p:nvPr>
            <p:ph type="body" idx="1"/>
          </p:nvPr>
        </p:nvSpPr>
        <p:spPr>
          <a:xfrm>
            <a:off x="5559967" y="1894200"/>
            <a:ext cx="5800000" cy="30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 sz="2133">
                <a:solidFill>
                  <a:schemeClr val="dk1"/>
                </a:solidFill>
              </a:defRPr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</a:defRPr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</a:defRPr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</a:defRPr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</a:defRPr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</a:defRPr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</a:defRPr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</a:defRPr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201" name="Google Shape;8201;p30"/>
          <p:cNvSpPr txBox="1">
            <a:spLocks noGrp="1"/>
          </p:cNvSpPr>
          <p:nvPr>
            <p:ph type="title"/>
          </p:nvPr>
        </p:nvSpPr>
        <p:spPr>
          <a:xfrm>
            <a:off x="5559967" y="591333"/>
            <a:ext cx="516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54520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66983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7035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534" y="-31141"/>
            <a:ext cx="1307157" cy="158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0083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57502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F5E6A-81CA-02EA-DF4F-AB95F4F0D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F911C4-078C-F113-300E-25FE9951EE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A21FBF-F2BF-6344-2C84-49803F4226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810054-0522-44E8-B59D-5B37BB503BF8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4B6110-DC4B-C36F-6B74-F23488A87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23C43E-192A-291D-D7C7-E43675627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5CD6F5-DA81-47A7-8AA9-8CF146BE43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6773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62682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75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21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98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50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670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7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42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767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5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B97CC-3634-04A2-E999-7C6068865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1B522A-9E31-F67B-EF4A-F20628E08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CA8B4F-560A-55F5-18EC-BBCD71B2FA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78B83F-8E6A-5644-EFE6-FEEB1F1AEE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810054-0522-44E8-B59D-5B37BB503BF8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E66077-75D3-A74A-22D7-BB21B583F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EEC11D-5980-4D3F-ACF6-75C8D6D17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5CD6F5-DA81-47A7-8AA9-8CF146BE43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8976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73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30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43C2B-D8CB-7E0C-1E3A-4742FF2E7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7BB196-ECD8-F5F7-A877-88291B843A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F3ADC3-1A8E-EA12-E08C-7A430F108A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B6AB97-32AE-22BD-78D5-FC71BEED9B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9348CF-E352-C963-6EB2-FC8BD74EE1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D55ACE-0EDF-01A2-486D-296421E15E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810054-0522-44E8-B59D-5B37BB503BF8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576D04-9340-C2B0-ECAC-EAE6227E3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ADA74E-622E-CCAB-9B62-84B1031DD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5CD6F5-DA81-47A7-8AA9-8CF146BE43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291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978ED-431C-1DF8-9D88-09BCC3439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D0162B-59AD-9F1D-0407-9F6C243243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810054-0522-44E8-B59D-5B37BB503BF8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114E39-E14B-22B5-7A41-F31F39D60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D7F75E-D903-8067-73F4-4C2625D35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5CD6F5-DA81-47A7-8AA9-8CF146BE43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592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8467B9-AF7C-0203-E1BE-373836A841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810054-0522-44E8-B59D-5B37BB503BF8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C9AFC8-B649-630B-1F22-D5ABBCD2B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101920-368C-E29D-B65D-D6D7D7640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5CD6F5-DA81-47A7-8AA9-8CF146BE43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75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46B86-7F32-C0CC-9E01-D2F5F73DB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B87C2-5931-E380-9CE5-7975F98B7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6B8E0F-FE04-9E55-184E-BB921627C6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1D61D1-F671-D3F8-B9D0-C087681528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810054-0522-44E8-B59D-5B37BB503BF8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1F8476-5E77-A097-5CFA-31B9D16CE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B40020-7C2F-B447-1B7E-1A2BBB05E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5CD6F5-DA81-47A7-8AA9-8CF146BE43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443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FF681-EAB0-18F2-E7FA-127B6F76F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2A4DA6-A6C3-3E60-D0F4-ADA4177951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B39C1A-1FB4-BDC9-D793-A9A40F8EB9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7C6F7-7B3E-0469-E1E7-31AD162B0B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810054-0522-44E8-B59D-5B37BB503BF8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AD75B4-980B-81F9-4532-094E18BE6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52EA64-666A-B568-9CDB-6B5F3CB28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5CD6F5-DA81-47A7-8AA9-8CF146BE43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782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2A3BB543-1FCE-29A0-474E-4B5C6BC25A5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734543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C579268B-8E41-4496-5B8A-527C2E170E0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984932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91F5C004-7DBD-3A99-1A58-0EBB1836E43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www.9slide.vn</a:t>
            </a:r>
            <a:endParaRPr lang="en-US" sz="2400" dirty="0">
              <a:solidFill>
                <a:srgbClr val="CFCFC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94480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  <p:txStyles>
    <p:titleStyle>
      <a:lvl1pPr algn="ctr" defTabSz="1219261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23" indent="-457223" algn="l" defTabSz="1219261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650" indent="-381019" algn="l" defTabSz="1219261" rtl="0" eaLnBrk="1" latinLnBrk="0" hangingPunct="1">
        <a:spcBef>
          <a:spcPct val="20000"/>
        </a:spcBef>
        <a:buFont typeface="Arial" pitchFamily="34" charset="0"/>
        <a:buChar char="–"/>
        <a:defRPr sz="3734" kern="1200">
          <a:solidFill>
            <a:schemeClr val="tx1"/>
          </a:solidFill>
          <a:latin typeface="+mn-lt"/>
          <a:ea typeface="+mn-ea"/>
          <a:cs typeface="+mn-cs"/>
        </a:defRPr>
      </a:lvl2pPr>
      <a:lvl3pPr marL="1524076" indent="-304815" algn="l" defTabSz="1219261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707" indent="-304815" algn="l" defTabSz="1219261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337" indent="-304815" algn="l" defTabSz="1219261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968" indent="-304815" algn="l" defTabSz="1219261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598" indent="-304815" algn="l" defTabSz="1219261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2229" indent="-304815" algn="l" defTabSz="1219261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859" indent="-304815" algn="l" defTabSz="1219261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30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61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91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522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152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783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413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7044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488C99B3-325E-B705-AF5D-499C5C08DC4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640491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audio" Target="../media/audio1.wav"/><Relationship Id="rId9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svg"/><Relationship Id="rId18" Type="http://schemas.openxmlformats.org/officeDocument/2006/relationships/image" Target="../media/image25.png"/><Relationship Id="rId26" Type="http://schemas.openxmlformats.org/officeDocument/2006/relationships/image" Target="../media/image33.png"/><Relationship Id="rId3" Type="http://schemas.openxmlformats.org/officeDocument/2006/relationships/image" Target="../media/image10.svg"/><Relationship Id="rId21" Type="http://schemas.openxmlformats.org/officeDocument/2006/relationships/image" Target="../media/image28.svg"/><Relationship Id="rId7" Type="http://schemas.openxmlformats.org/officeDocument/2006/relationships/image" Target="../media/image14.svg"/><Relationship Id="rId12" Type="http://schemas.openxmlformats.org/officeDocument/2006/relationships/image" Target="../media/image19.png"/><Relationship Id="rId17" Type="http://schemas.openxmlformats.org/officeDocument/2006/relationships/image" Target="../media/image24.svg"/><Relationship Id="rId25" Type="http://schemas.openxmlformats.org/officeDocument/2006/relationships/image" Target="../media/image32.svg"/><Relationship Id="rId2" Type="http://schemas.openxmlformats.org/officeDocument/2006/relationships/image" Target="../media/image9.png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29" Type="http://schemas.openxmlformats.org/officeDocument/2006/relationships/image" Target="../media/image36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24" Type="http://schemas.openxmlformats.org/officeDocument/2006/relationships/image" Target="../media/image31.png"/><Relationship Id="rId5" Type="http://schemas.openxmlformats.org/officeDocument/2006/relationships/image" Target="../media/image12.svg"/><Relationship Id="rId15" Type="http://schemas.openxmlformats.org/officeDocument/2006/relationships/image" Target="../media/image22.svg"/><Relationship Id="rId23" Type="http://schemas.openxmlformats.org/officeDocument/2006/relationships/image" Target="../media/image30.svg"/><Relationship Id="rId28" Type="http://schemas.openxmlformats.org/officeDocument/2006/relationships/image" Target="../media/image35.png"/><Relationship Id="rId10" Type="http://schemas.openxmlformats.org/officeDocument/2006/relationships/image" Target="../media/image17.png"/><Relationship Id="rId19" Type="http://schemas.openxmlformats.org/officeDocument/2006/relationships/image" Target="../media/image26.svg"/><Relationship Id="rId4" Type="http://schemas.openxmlformats.org/officeDocument/2006/relationships/image" Target="../media/image11.png"/><Relationship Id="rId9" Type="http://schemas.openxmlformats.org/officeDocument/2006/relationships/image" Target="../media/image16.svg"/><Relationship Id="rId14" Type="http://schemas.openxmlformats.org/officeDocument/2006/relationships/image" Target="../media/image21.png"/><Relationship Id="rId22" Type="http://schemas.openxmlformats.org/officeDocument/2006/relationships/image" Target="../media/image29.png"/><Relationship Id="rId27" Type="http://schemas.openxmlformats.org/officeDocument/2006/relationships/image" Target="../media/image3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svg"/><Relationship Id="rId18" Type="http://schemas.openxmlformats.org/officeDocument/2006/relationships/image" Target="../media/image25.png"/><Relationship Id="rId26" Type="http://schemas.openxmlformats.org/officeDocument/2006/relationships/image" Target="../media/image33.png"/><Relationship Id="rId3" Type="http://schemas.openxmlformats.org/officeDocument/2006/relationships/image" Target="../media/image10.svg"/><Relationship Id="rId21" Type="http://schemas.openxmlformats.org/officeDocument/2006/relationships/image" Target="../media/image28.svg"/><Relationship Id="rId7" Type="http://schemas.openxmlformats.org/officeDocument/2006/relationships/image" Target="../media/image14.svg"/><Relationship Id="rId12" Type="http://schemas.openxmlformats.org/officeDocument/2006/relationships/image" Target="../media/image19.png"/><Relationship Id="rId17" Type="http://schemas.openxmlformats.org/officeDocument/2006/relationships/image" Target="../media/image24.svg"/><Relationship Id="rId25" Type="http://schemas.openxmlformats.org/officeDocument/2006/relationships/image" Target="../media/image32.svg"/><Relationship Id="rId2" Type="http://schemas.openxmlformats.org/officeDocument/2006/relationships/image" Target="../media/image9.png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29" Type="http://schemas.openxmlformats.org/officeDocument/2006/relationships/image" Target="../media/image36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24" Type="http://schemas.openxmlformats.org/officeDocument/2006/relationships/image" Target="../media/image31.png"/><Relationship Id="rId5" Type="http://schemas.openxmlformats.org/officeDocument/2006/relationships/image" Target="../media/image12.svg"/><Relationship Id="rId15" Type="http://schemas.openxmlformats.org/officeDocument/2006/relationships/image" Target="../media/image22.svg"/><Relationship Id="rId23" Type="http://schemas.openxmlformats.org/officeDocument/2006/relationships/image" Target="../media/image30.svg"/><Relationship Id="rId28" Type="http://schemas.openxmlformats.org/officeDocument/2006/relationships/image" Target="../media/image35.png"/><Relationship Id="rId10" Type="http://schemas.openxmlformats.org/officeDocument/2006/relationships/image" Target="../media/image17.png"/><Relationship Id="rId19" Type="http://schemas.openxmlformats.org/officeDocument/2006/relationships/image" Target="../media/image26.svg"/><Relationship Id="rId4" Type="http://schemas.openxmlformats.org/officeDocument/2006/relationships/image" Target="../media/image11.png"/><Relationship Id="rId9" Type="http://schemas.openxmlformats.org/officeDocument/2006/relationships/image" Target="../media/image16.svg"/><Relationship Id="rId14" Type="http://schemas.openxmlformats.org/officeDocument/2006/relationships/image" Target="../media/image21.png"/><Relationship Id="rId22" Type="http://schemas.openxmlformats.org/officeDocument/2006/relationships/image" Target="../media/image29.png"/><Relationship Id="rId27" Type="http://schemas.openxmlformats.org/officeDocument/2006/relationships/image" Target="../media/image34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png"/><Relationship Id="rId5" Type="http://schemas.microsoft.com/office/2007/relationships/hdphoto" Target="../media/hdphoto3.wdp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svg"/><Relationship Id="rId18" Type="http://schemas.openxmlformats.org/officeDocument/2006/relationships/image" Target="../media/image25.png"/><Relationship Id="rId26" Type="http://schemas.openxmlformats.org/officeDocument/2006/relationships/image" Target="../media/image33.png"/><Relationship Id="rId3" Type="http://schemas.openxmlformats.org/officeDocument/2006/relationships/image" Target="../media/image10.svg"/><Relationship Id="rId21" Type="http://schemas.openxmlformats.org/officeDocument/2006/relationships/image" Target="../media/image28.svg"/><Relationship Id="rId7" Type="http://schemas.openxmlformats.org/officeDocument/2006/relationships/image" Target="../media/image14.svg"/><Relationship Id="rId12" Type="http://schemas.openxmlformats.org/officeDocument/2006/relationships/image" Target="../media/image19.png"/><Relationship Id="rId17" Type="http://schemas.openxmlformats.org/officeDocument/2006/relationships/image" Target="../media/image24.svg"/><Relationship Id="rId25" Type="http://schemas.openxmlformats.org/officeDocument/2006/relationships/image" Target="../media/image32.svg"/><Relationship Id="rId2" Type="http://schemas.openxmlformats.org/officeDocument/2006/relationships/image" Target="../media/image9.png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29" Type="http://schemas.openxmlformats.org/officeDocument/2006/relationships/image" Target="../media/image36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24" Type="http://schemas.openxmlformats.org/officeDocument/2006/relationships/image" Target="../media/image31.png"/><Relationship Id="rId5" Type="http://schemas.openxmlformats.org/officeDocument/2006/relationships/image" Target="../media/image12.svg"/><Relationship Id="rId15" Type="http://schemas.openxmlformats.org/officeDocument/2006/relationships/image" Target="../media/image22.svg"/><Relationship Id="rId23" Type="http://schemas.openxmlformats.org/officeDocument/2006/relationships/image" Target="../media/image30.svg"/><Relationship Id="rId28" Type="http://schemas.openxmlformats.org/officeDocument/2006/relationships/image" Target="../media/image35.png"/><Relationship Id="rId10" Type="http://schemas.openxmlformats.org/officeDocument/2006/relationships/image" Target="../media/image17.png"/><Relationship Id="rId19" Type="http://schemas.openxmlformats.org/officeDocument/2006/relationships/image" Target="../media/image26.svg"/><Relationship Id="rId4" Type="http://schemas.openxmlformats.org/officeDocument/2006/relationships/image" Target="../media/image11.png"/><Relationship Id="rId9" Type="http://schemas.openxmlformats.org/officeDocument/2006/relationships/image" Target="../media/image16.svg"/><Relationship Id="rId14" Type="http://schemas.openxmlformats.org/officeDocument/2006/relationships/image" Target="../media/image21.png"/><Relationship Id="rId22" Type="http://schemas.openxmlformats.org/officeDocument/2006/relationships/image" Target="../media/image29.png"/><Relationship Id="rId27" Type="http://schemas.openxmlformats.org/officeDocument/2006/relationships/image" Target="../media/image34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13" Type="http://schemas.openxmlformats.org/officeDocument/2006/relationships/image" Target="../media/image71.png"/><Relationship Id="rId18" Type="http://schemas.openxmlformats.org/officeDocument/2006/relationships/image" Target="../media/image76.svg"/><Relationship Id="rId3" Type="http://schemas.openxmlformats.org/officeDocument/2006/relationships/image" Target="../media/image61.svg"/><Relationship Id="rId7" Type="http://schemas.openxmlformats.org/officeDocument/2006/relationships/image" Target="../media/image65.png"/><Relationship Id="rId12" Type="http://schemas.openxmlformats.org/officeDocument/2006/relationships/image" Target="../media/image70.svg"/><Relationship Id="rId17" Type="http://schemas.openxmlformats.org/officeDocument/2006/relationships/image" Target="../media/image75.png"/><Relationship Id="rId2" Type="http://schemas.openxmlformats.org/officeDocument/2006/relationships/image" Target="../media/image60.png"/><Relationship Id="rId16" Type="http://schemas.openxmlformats.org/officeDocument/2006/relationships/image" Target="../media/image74.svg"/><Relationship Id="rId20" Type="http://schemas.openxmlformats.org/officeDocument/2006/relationships/image" Target="../media/image78.sv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64.sv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5" Type="http://schemas.openxmlformats.org/officeDocument/2006/relationships/image" Target="../media/image73.png"/><Relationship Id="rId10" Type="http://schemas.openxmlformats.org/officeDocument/2006/relationships/image" Target="../media/image68.svg"/><Relationship Id="rId19" Type="http://schemas.openxmlformats.org/officeDocument/2006/relationships/image" Target="../media/image77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4" Type="http://schemas.openxmlformats.org/officeDocument/2006/relationships/image" Target="../media/image72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13" Type="http://schemas.openxmlformats.org/officeDocument/2006/relationships/image" Target="../media/image71.png"/><Relationship Id="rId18" Type="http://schemas.openxmlformats.org/officeDocument/2006/relationships/image" Target="../media/image76.svg"/><Relationship Id="rId3" Type="http://schemas.openxmlformats.org/officeDocument/2006/relationships/image" Target="../media/image61.svg"/><Relationship Id="rId7" Type="http://schemas.openxmlformats.org/officeDocument/2006/relationships/image" Target="../media/image65.png"/><Relationship Id="rId12" Type="http://schemas.openxmlformats.org/officeDocument/2006/relationships/image" Target="../media/image70.svg"/><Relationship Id="rId17" Type="http://schemas.openxmlformats.org/officeDocument/2006/relationships/image" Target="../media/image75.png"/><Relationship Id="rId2" Type="http://schemas.openxmlformats.org/officeDocument/2006/relationships/image" Target="../media/image60.png"/><Relationship Id="rId16" Type="http://schemas.openxmlformats.org/officeDocument/2006/relationships/image" Target="../media/image74.svg"/><Relationship Id="rId20" Type="http://schemas.openxmlformats.org/officeDocument/2006/relationships/image" Target="../media/image78.sv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64.sv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5" Type="http://schemas.openxmlformats.org/officeDocument/2006/relationships/image" Target="../media/image73.png"/><Relationship Id="rId10" Type="http://schemas.openxmlformats.org/officeDocument/2006/relationships/image" Target="../media/image68.svg"/><Relationship Id="rId19" Type="http://schemas.openxmlformats.org/officeDocument/2006/relationships/image" Target="../media/image77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4" Type="http://schemas.openxmlformats.org/officeDocument/2006/relationships/image" Target="../media/image72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13" Type="http://schemas.openxmlformats.org/officeDocument/2006/relationships/image" Target="../media/image71.png"/><Relationship Id="rId18" Type="http://schemas.openxmlformats.org/officeDocument/2006/relationships/image" Target="../media/image76.svg"/><Relationship Id="rId3" Type="http://schemas.openxmlformats.org/officeDocument/2006/relationships/image" Target="../media/image61.svg"/><Relationship Id="rId7" Type="http://schemas.openxmlformats.org/officeDocument/2006/relationships/image" Target="../media/image65.png"/><Relationship Id="rId12" Type="http://schemas.openxmlformats.org/officeDocument/2006/relationships/image" Target="../media/image70.svg"/><Relationship Id="rId17" Type="http://schemas.openxmlformats.org/officeDocument/2006/relationships/image" Target="../media/image75.png"/><Relationship Id="rId2" Type="http://schemas.openxmlformats.org/officeDocument/2006/relationships/image" Target="../media/image60.png"/><Relationship Id="rId16" Type="http://schemas.openxmlformats.org/officeDocument/2006/relationships/image" Target="../media/image74.svg"/><Relationship Id="rId20" Type="http://schemas.openxmlformats.org/officeDocument/2006/relationships/image" Target="../media/image78.sv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64.sv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5" Type="http://schemas.openxmlformats.org/officeDocument/2006/relationships/image" Target="../media/image73.png"/><Relationship Id="rId10" Type="http://schemas.openxmlformats.org/officeDocument/2006/relationships/image" Target="../media/image68.svg"/><Relationship Id="rId19" Type="http://schemas.openxmlformats.org/officeDocument/2006/relationships/image" Target="../media/image77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4" Type="http://schemas.openxmlformats.org/officeDocument/2006/relationships/image" Target="../media/image72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13" Type="http://schemas.openxmlformats.org/officeDocument/2006/relationships/image" Target="../media/image71.png"/><Relationship Id="rId18" Type="http://schemas.openxmlformats.org/officeDocument/2006/relationships/image" Target="../media/image76.svg"/><Relationship Id="rId3" Type="http://schemas.openxmlformats.org/officeDocument/2006/relationships/image" Target="../media/image61.svg"/><Relationship Id="rId7" Type="http://schemas.openxmlformats.org/officeDocument/2006/relationships/image" Target="../media/image65.png"/><Relationship Id="rId12" Type="http://schemas.openxmlformats.org/officeDocument/2006/relationships/image" Target="../media/image70.svg"/><Relationship Id="rId17" Type="http://schemas.openxmlformats.org/officeDocument/2006/relationships/image" Target="../media/image75.png"/><Relationship Id="rId2" Type="http://schemas.openxmlformats.org/officeDocument/2006/relationships/image" Target="../media/image60.png"/><Relationship Id="rId16" Type="http://schemas.openxmlformats.org/officeDocument/2006/relationships/image" Target="../media/image74.svg"/><Relationship Id="rId20" Type="http://schemas.openxmlformats.org/officeDocument/2006/relationships/image" Target="../media/image78.sv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64.sv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5" Type="http://schemas.openxmlformats.org/officeDocument/2006/relationships/image" Target="../media/image73.png"/><Relationship Id="rId10" Type="http://schemas.openxmlformats.org/officeDocument/2006/relationships/image" Target="../media/image68.svg"/><Relationship Id="rId19" Type="http://schemas.openxmlformats.org/officeDocument/2006/relationships/image" Target="../media/image77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4" Type="http://schemas.openxmlformats.org/officeDocument/2006/relationships/image" Target="../media/image72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13" Type="http://schemas.openxmlformats.org/officeDocument/2006/relationships/image" Target="../media/image71.png"/><Relationship Id="rId18" Type="http://schemas.openxmlformats.org/officeDocument/2006/relationships/image" Target="../media/image76.svg"/><Relationship Id="rId3" Type="http://schemas.openxmlformats.org/officeDocument/2006/relationships/image" Target="../media/image61.svg"/><Relationship Id="rId7" Type="http://schemas.openxmlformats.org/officeDocument/2006/relationships/image" Target="../media/image65.png"/><Relationship Id="rId12" Type="http://schemas.openxmlformats.org/officeDocument/2006/relationships/image" Target="../media/image70.svg"/><Relationship Id="rId17" Type="http://schemas.openxmlformats.org/officeDocument/2006/relationships/image" Target="../media/image75.png"/><Relationship Id="rId2" Type="http://schemas.openxmlformats.org/officeDocument/2006/relationships/image" Target="../media/image60.png"/><Relationship Id="rId16" Type="http://schemas.openxmlformats.org/officeDocument/2006/relationships/image" Target="../media/image74.svg"/><Relationship Id="rId20" Type="http://schemas.openxmlformats.org/officeDocument/2006/relationships/image" Target="../media/image78.sv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64.sv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5" Type="http://schemas.openxmlformats.org/officeDocument/2006/relationships/image" Target="../media/image73.png"/><Relationship Id="rId10" Type="http://schemas.openxmlformats.org/officeDocument/2006/relationships/image" Target="../media/image68.svg"/><Relationship Id="rId19" Type="http://schemas.openxmlformats.org/officeDocument/2006/relationships/image" Target="../media/image77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4" Type="http://schemas.openxmlformats.org/officeDocument/2006/relationships/image" Target="../media/image72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13" Type="http://schemas.openxmlformats.org/officeDocument/2006/relationships/image" Target="../media/image71.png"/><Relationship Id="rId18" Type="http://schemas.openxmlformats.org/officeDocument/2006/relationships/image" Target="../media/image76.svg"/><Relationship Id="rId3" Type="http://schemas.openxmlformats.org/officeDocument/2006/relationships/image" Target="../media/image61.svg"/><Relationship Id="rId7" Type="http://schemas.openxmlformats.org/officeDocument/2006/relationships/image" Target="../media/image65.png"/><Relationship Id="rId12" Type="http://schemas.openxmlformats.org/officeDocument/2006/relationships/image" Target="../media/image70.svg"/><Relationship Id="rId17" Type="http://schemas.openxmlformats.org/officeDocument/2006/relationships/image" Target="../media/image75.png"/><Relationship Id="rId2" Type="http://schemas.openxmlformats.org/officeDocument/2006/relationships/image" Target="../media/image60.png"/><Relationship Id="rId16" Type="http://schemas.openxmlformats.org/officeDocument/2006/relationships/image" Target="../media/image74.svg"/><Relationship Id="rId20" Type="http://schemas.openxmlformats.org/officeDocument/2006/relationships/image" Target="../media/image78.sv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64.sv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5" Type="http://schemas.openxmlformats.org/officeDocument/2006/relationships/image" Target="../media/image73.png"/><Relationship Id="rId10" Type="http://schemas.openxmlformats.org/officeDocument/2006/relationships/image" Target="../media/image68.svg"/><Relationship Id="rId19" Type="http://schemas.openxmlformats.org/officeDocument/2006/relationships/image" Target="../media/image77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4" Type="http://schemas.openxmlformats.org/officeDocument/2006/relationships/image" Target="../media/image72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13" Type="http://schemas.openxmlformats.org/officeDocument/2006/relationships/image" Target="../media/image71.png"/><Relationship Id="rId18" Type="http://schemas.openxmlformats.org/officeDocument/2006/relationships/image" Target="../media/image76.svg"/><Relationship Id="rId3" Type="http://schemas.openxmlformats.org/officeDocument/2006/relationships/image" Target="../media/image61.svg"/><Relationship Id="rId7" Type="http://schemas.openxmlformats.org/officeDocument/2006/relationships/image" Target="../media/image65.png"/><Relationship Id="rId12" Type="http://schemas.openxmlformats.org/officeDocument/2006/relationships/image" Target="../media/image70.svg"/><Relationship Id="rId17" Type="http://schemas.openxmlformats.org/officeDocument/2006/relationships/image" Target="../media/image75.png"/><Relationship Id="rId2" Type="http://schemas.openxmlformats.org/officeDocument/2006/relationships/image" Target="../media/image60.png"/><Relationship Id="rId16" Type="http://schemas.openxmlformats.org/officeDocument/2006/relationships/image" Target="../media/image74.svg"/><Relationship Id="rId20" Type="http://schemas.openxmlformats.org/officeDocument/2006/relationships/image" Target="../media/image78.sv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64.sv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5" Type="http://schemas.openxmlformats.org/officeDocument/2006/relationships/image" Target="../media/image73.png"/><Relationship Id="rId10" Type="http://schemas.openxmlformats.org/officeDocument/2006/relationships/image" Target="../media/image68.svg"/><Relationship Id="rId19" Type="http://schemas.openxmlformats.org/officeDocument/2006/relationships/image" Target="../media/image77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4" Type="http://schemas.openxmlformats.org/officeDocument/2006/relationships/image" Target="../media/image72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svg"/><Relationship Id="rId18" Type="http://schemas.openxmlformats.org/officeDocument/2006/relationships/image" Target="../media/image25.png"/><Relationship Id="rId26" Type="http://schemas.openxmlformats.org/officeDocument/2006/relationships/image" Target="../media/image33.png"/><Relationship Id="rId3" Type="http://schemas.openxmlformats.org/officeDocument/2006/relationships/image" Target="../media/image10.svg"/><Relationship Id="rId21" Type="http://schemas.openxmlformats.org/officeDocument/2006/relationships/image" Target="../media/image28.svg"/><Relationship Id="rId7" Type="http://schemas.openxmlformats.org/officeDocument/2006/relationships/image" Target="../media/image14.svg"/><Relationship Id="rId12" Type="http://schemas.openxmlformats.org/officeDocument/2006/relationships/image" Target="../media/image19.png"/><Relationship Id="rId17" Type="http://schemas.openxmlformats.org/officeDocument/2006/relationships/image" Target="../media/image24.svg"/><Relationship Id="rId25" Type="http://schemas.openxmlformats.org/officeDocument/2006/relationships/image" Target="../media/image32.svg"/><Relationship Id="rId2" Type="http://schemas.openxmlformats.org/officeDocument/2006/relationships/image" Target="../media/image9.png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29" Type="http://schemas.openxmlformats.org/officeDocument/2006/relationships/image" Target="../media/image36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24" Type="http://schemas.openxmlformats.org/officeDocument/2006/relationships/image" Target="../media/image31.png"/><Relationship Id="rId5" Type="http://schemas.openxmlformats.org/officeDocument/2006/relationships/image" Target="../media/image12.svg"/><Relationship Id="rId15" Type="http://schemas.openxmlformats.org/officeDocument/2006/relationships/image" Target="../media/image22.svg"/><Relationship Id="rId23" Type="http://schemas.openxmlformats.org/officeDocument/2006/relationships/image" Target="../media/image30.svg"/><Relationship Id="rId28" Type="http://schemas.openxmlformats.org/officeDocument/2006/relationships/image" Target="../media/image35.png"/><Relationship Id="rId10" Type="http://schemas.openxmlformats.org/officeDocument/2006/relationships/image" Target="../media/image17.png"/><Relationship Id="rId19" Type="http://schemas.openxmlformats.org/officeDocument/2006/relationships/image" Target="../media/image26.svg"/><Relationship Id="rId4" Type="http://schemas.openxmlformats.org/officeDocument/2006/relationships/image" Target="../media/image11.png"/><Relationship Id="rId9" Type="http://schemas.openxmlformats.org/officeDocument/2006/relationships/image" Target="../media/image16.svg"/><Relationship Id="rId14" Type="http://schemas.openxmlformats.org/officeDocument/2006/relationships/image" Target="../media/image21.png"/><Relationship Id="rId22" Type="http://schemas.openxmlformats.org/officeDocument/2006/relationships/image" Target="../media/image29.png"/><Relationship Id="rId27" Type="http://schemas.openxmlformats.org/officeDocument/2006/relationships/image" Target="../media/image34.sv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3.emf"/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audio" Target="../media/audio1.wav"/><Relationship Id="rId9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audio" Target="../media/audio1.wav"/><Relationship Id="rId9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audio" Target="../media/audio1.wav"/><Relationship Id="rId9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audio" Target="../media/audio1.wav"/><Relationship Id="rId9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55C648-DC8B-01B3-5647-B5DC2EF177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Hình ảnh 1" descr="Ảnh có chứa hoa, trang phục, bức vẽ, thực vật&#10;&#10;Mô tả được tạo tự động">
            <a:extLst>
              <a:ext uri="{FF2B5EF4-FFF2-40B4-BE49-F238E27FC236}">
                <a16:creationId xmlns:a16="http://schemas.microsoft.com/office/drawing/2014/main" id="{9488B207-53BC-5032-A010-C66D9AB11C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06" b="15706"/>
          <a:stretch/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2" name="Hình chữ nhật: Góc Tròn 2">
            <a:extLst>
              <a:ext uri="{FF2B5EF4-FFF2-40B4-BE49-F238E27FC236}">
                <a16:creationId xmlns:a16="http://schemas.microsoft.com/office/drawing/2014/main" id="{5C9E0E29-A771-D98C-68D5-1B7C82F5C8F0}"/>
              </a:ext>
            </a:extLst>
          </p:cNvPr>
          <p:cNvSpPr/>
          <p:nvPr/>
        </p:nvSpPr>
        <p:spPr>
          <a:xfrm>
            <a:off x="1724628" y="454824"/>
            <a:ext cx="8796759" cy="1175356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" name="Group 38">
            <a:extLst>
              <a:ext uri="{FF2B5EF4-FFF2-40B4-BE49-F238E27FC236}">
                <a16:creationId xmlns:a16="http://schemas.microsoft.com/office/drawing/2014/main" id="{5229C00F-3B0C-9CD5-597A-5142A5DA5B6D}"/>
              </a:ext>
            </a:extLst>
          </p:cNvPr>
          <p:cNvGrpSpPr/>
          <p:nvPr/>
        </p:nvGrpSpPr>
        <p:grpSpPr>
          <a:xfrm>
            <a:off x="4578151" y="2958071"/>
            <a:ext cx="3336865" cy="1113134"/>
            <a:chOff x="4306424" y="-778577"/>
            <a:chExt cx="4552167" cy="1113134"/>
          </a:xfrm>
        </p:grpSpPr>
        <p:sp>
          <p:nvSpPr>
            <p:cNvPr id="6" name="TextBox 39">
              <a:extLst>
                <a:ext uri="{FF2B5EF4-FFF2-40B4-BE49-F238E27FC236}">
                  <a16:creationId xmlns:a16="http://schemas.microsoft.com/office/drawing/2014/main" id="{B8CE79E9-C79B-1563-F667-0B0CE595077B}"/>
                </a:ext>
              </a:extLst>
            </p:cNvPr>
            <p:cNvSpPr txBox="1"/>
            <p:nvPr/>
          </p:nvSpPr>
          <p:spPr>
            <a:xfrm>
              <a:off x="4306425" y="-773439"/>
              <a:ext cx="4552166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err="1">
                  <a:ln w="127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Edwardian" panose="02040603050506020204" pitchFamily="18" charset="0"/>
                  <a:ea typeface="+mn-ea"/>
                  <a:cs typeface="Arial" panose="020B0604020202020204" pitchFamily="34" charset="0"/>
                </a:rPr>
                <a:t>Bài</a:t>
              </a:r>
              <a:r>
                <a:rPr kumimoji="0" lang="en-US" sz="6600" b="1" i="0" u="none" strike="noStrike" kern="1200" cap="none" spc="0" normalizeH="0" baseline="0" noProof="0">
                  <a:ln w="127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Edwardian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vi-VN" sz="6600" b="1" i="0" u="none" strike="noStrike" kern="1200" cap="none" spc="0" normalizeH="0" baseline="0" noProof="0">
                  <a:ln w="127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Edwardian" panose="02040603050506020204" pitchFamily="18" charset="0"/>
                  <a:ea typeface="+mn-ea"/>
                  <a:cs typeface="Arial" panose="020B0604020202020204" pitchFamily="34" charset="0"/>
                </a:rPr>
                <a:t>2</a:t>
              </a:r>
              <a:r>
                <a:rPr kumimoji="0" lang="en-US" sz="6600" b="1" i="0" u="none" strike="noStrike" kern="1200" cap="none" spc="0" normalizeH="0" baseline="0" noProof="0">
                  <a:ln w="127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Edwardian" panose="02040603050506020204" pitchFamily="18" charset="0"/>
                  <a:ea typeface="+mn-ea"/>
                  <a:cs typeface="Arial" panose="020B0604020202020204" pitchFamily="34" charset="0"/>
                </a:rPr>
                <a:t>7</a:t>
              </a:r>
              <a:endParaRPr kumimoji="0" lang="en-US" sz="6600" b="1" i="0" u="none" strike="noStrike" kern="1200" cap="none" spc="0" normalizeH="0" baseline="0" noProof="0" dirty="0">
                <a:ln w="1270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Edwardian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TextBox 40">
              <a:extLst>
                <a:ext uri="{FF2B5EF4-FFF2-40B4-BE49-F238E27FC236}">
                  <a16:creationId xmlns:a16="http://schemas.microsoft.com/office/drawing/2014/main" id="{0951FFC8-1870-E0A2-8BF7-EE32C78B3B46}"/>
                </a:ext>
              </a:extLst>
            </p:cNvPr>
            <p:cNvSpPr txBox="1"/>
            <p:nvPr/>
          </p:nvSpPr>
          <p:spPr>
            <a:xfrm>
              <a:off x="4306424" y="-778577"/>
              <a:ext cx="4043347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Edwardian" panose="02040603050506020204" pitchFamily="18" charset="0"/>
                  <a:ea typeface="+mn-ea"/>
                  <a:cs typeface="+mn-cs"/>
                </a:rPr>
                <a:t>Bài</a:t>
              </a:r>
              <a:r>
                <a:rPr kumimoji="0" lang="vi-VN" sz="6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Edwardian" panose="02040603050506020204" pitchFamily="18" charset="0"/>
                  <a:ea typeface="+mn-ea"/>
                  <a:cs typeface="+mn-cs"/>
                </a:rPr>
                <a:t> 2</a:t>
              </a: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Edwardian" panose="02040603050506020204" pitchFamily="18" charset="0"/>
                  <a:ea typeface="+mn-ea"/>
                  <a:cs typeface="+mn-cs"/>
                </a:rPr>
                <a:t>7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CBB567F4-5F42-39E1-B9FA-471168BFDF64}"/>
              </a:ext>
            </a:extLst>
          </p:cNvPr>
          <p:cNvSpPr txBox="1">
            <a:spLocks/>
          </p:cNvSpPr>
          <p:nvPr/>
        </p:nvSpPr>
        <p:spPr>
          <a:xfrm>
            <a:off x="668061" y="-85052"/>
            <a:ext cx="10906540" cy="14883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Edwardian" panose="02040603050506020204" pitchFamily="18" charset="0"/>
                <a:ea typeface="+mj-ea"/>
                <a:cs typeface="+mj-cs"/>
              </a:rPr>
              <a:t>Thứ …… ngày …. tháng …. năm….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Ciel Pony" panose="02000000000000000000" pitchFamily="2" charset="0"/>
              <a:ea typeface="+mj-ea"/>
              <a:cs typeface="+mj-cs"/>
            </a:endParaRPr>
          </a:p>
        </p:txBody>
      </p:sp>
      <p:sp>
        <p:nvSpPr>
          <p:cNvPr id="12" name="TextBox 39">
            <a:extLst>
              <a:ext uri="{FF2B5EF4-FFF2-40B4-BE49-F238E27FC236}">
                <a16:creationId xmlns:a16="http://schemas.microsoft.com/office/drawing/2014/main" id="{0183EEDA-A7A4-4D70-0A98-1163254CC8B6}"/>
              </a:ext>
            </a:extLst>
          </p:cNvPr>
          <p:cNvSpPr txBox="1"/>
          <p:nvPr/>
        </p:nvSpPr>
        <p:spPr>
          <a:xfrm>
            <a:off x="4655595" y="5645070"/>
            <a:ext cx="473721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 w="76200">
                <a:solidFill>
                  <a:prstClr val="white"/>
                </a:solidFill>
              </a:ln>
              <a:solidFill>
                <a:srgbClr val="4472C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Edwardian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Hộp Văn bản 7">
            <a:extLst>
              <a:ext uri="{FF2B5EF4-FFF2-40B4-BE49-F238E27FC236}">
                <a16:creationId xmlns:a16="http://schemas.microsoft.com/office/drawing/2014/main" id="{9A004375-6D25-A435-E2FE-21BC2CD24B3C}"/>
              </a:ext>
            </a:extLst>
          </p:cNvPr>
          <p:cNvSpPr txBox="1"/>
          <p:nvPr/>
        </p:nvSpPr>
        <p:spPr>
          <a:xfrm>
            <a:off x="521088" y="4126805"/>
            <a:ext cx="11450993" cy="2015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6000" noProof="0" dirty="0" err="1">
                <a:ln w="254000">
                  <a:solidFill>
                    <a:schemeClr val="bg1"/>
                  </a:solidFill>
                </a:ln>
                <a:solidFill>
                  <a:schemeClr val="bg1"/>
                </a:solidFill>
                <a:latin typeface="UTM Mother" panose="02040603050506020204" pitchFamily="18" charset="0"/>
                <a:cs typeface="Arial" panose="020B0604020202020204" pitchFamily="34" charset="0"/>
              </a:rPr>
              <a:t>Ôn</a:t>
            </a:r>
            <a:r>
              <a:rPr lang="en-US" sz="6000" noProof="0" dirty="0">
                <a:ln w="254000">
                  <a:solidFill>
                    <a:schemeClr val="bg1"/>
                  </a:solidFill>
                </a:ln>
                <a:solidFill>
                  <a:schemeClr val="bg1"/>
                </a:solidFill>
                <a:latin typeface="UTM Moth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6000" noProof="0" dirty="0" err="1">
                <a:ln w="254000">
                  <a:solidFill>
                    <a:schemeClr val="bg1"/>
                  </a:solidFill>
                </a:ln>
                <a:solidFill>
                  <a:schemeClr val="bg1"/>
                </a:solidFill>
                <a:latin typeface="UTM Mother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6000" noProof="0" dirty="0">
                <a:ln w="254000">
                  <a:solidFill>
                    <a:schemeClr val="bg1"/>
                  </a:solidFill>
                </a:ln>
                <a:solidFill>
                  <a:schemeClr val="bg1"/>
                </a:solidFill>
                <a:latin typeface="UTM Moth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6000" noProof="0" dirty="0" err="1">
                <a:ln w="254000">
                  <a:solidFill>
                    <a:schemeClr val="bg1"/>
                  </a:solidFill>
                </a:ln>
                <a:solidFill>
                  <a:schemeClr val="bg1"/>
                </a:solidFill>
                <a:latin typeface="UTM Mother" panose="02040603050506020204" pitchFamily="18" charset="0"/>
                <a:cs typeface="Arial" panose="020B0604020202020204" pitchFamily="34" charset="0"/>
              </a:rPr>
              <a:t>chủ</a:t>
            </a:r>
            <a:r>
              <a:rPr lang="en-US" sz="6000" noProof="0" dirty="0">
                <a:ln w="254000">
                  <a:solidFill>
                    <a:schemeClr val="bg1"/>
                  </a:solidFill>
                </a:ln>
                <a:solidFill>
                  <a:schemeClr val="bg1"/>
                </a:solidFill>
                <a:latin typeface="UTM Moth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6000" noProof="0" dirty="0" err="1">
                <a:ln w="254000">
                  <a:solidFill>
                    <a:schemeClr val="bg1"/>
                  </a:solidFill>
                </a:ln>
                <a:solidFill>
                  <a:schemeClr val="bg1"/>
                </a:solidFill>
                <a:latin typeface="UTM Mother" panose="02040603050506020204" pitchFamily="18" charset="0"/>
                <a:cs typeface="Arial" panose="020B0604020202020204" pitchFamily="34" charset="0"/>
              </a:rPr>
              <a:t>đề</a:t>
            </a:r>
            <a:r>
              <a:rPr lang="en-US" sz="6000" noProof="0" dirty="0">
                <a:ln w="254000">
                  <a:solidFill>
                    <a:schemeClr val="bg1"/>
                  </a:solidFill>
                </a:ln>
                <a:solidFill>
                  <a:schemeClr val="bg1"/>
                </a:solidFill>
                <a:latin typeface="UTM Mother" panose="02040603050506020204" pitchFamily="18" charset="0"/>
                <a:cs typeface="Arial" panose="020B0604020202020204" pitchFamily="34" charset="0"/>
              </a:rPr>
              <a:t> con </a:t>
            </a:r>
            <a:r>
              <a:rPr lang="en-US" sz="6000" noProof="0" dirty="0" err="1">
                <a:ln w="254000">
                  <a:solidFill>
                    <a:schemeClr val="bg1"/>
                  </a:solidFill>
                </a:ln>
                <a:solidFill>
                  <a:schemeClr val="bg1"/>
                </a:solidFill>
                <a:latin typeface="UTM Mother" panose="02040603050506020204" pitchFamily="18" charset="0"/>
                <a:cs typeface="Arial" panose="020B0604020202020204" pitchFamily="34" charset="0"/>
              </a:rPr>
              <a:t>người</a:t>
            </a:r>
            <a:endParaRPr lang="en-US" sz="6000" noProof="0" dirty="0">
              <a:ln w="254000">
                <a:solidFill>
                  <a:schemeClr val="bg1"/>
                </a:solidFill>
              </a:ln>
              <a:solidFill>
                <a:schemeClr val="bg1"/>
              </a:solidFill>
              <a:latin typeface="UTM Mother" panose="02040603050506020204" pitchFamily="18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dirty="0" err="1">
                <a:ln w="254000"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Mother" panose="02040603050506020204" pitchFamily="18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6000" b="0" i="0" u="none" strike="noStrike" kern="1200" cap="none" spc="0" normalizeH="0" dirty="0">
                <a:ln w="254000"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Mother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0" i="0" u="none" strike="noStrike" kern="1200" cap="none" spc="0" normalizeH="0" dirty="0" err="1">
                <a:ln w="254000"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Mother" panose="02040603050506020204" pitchFamily="18" charset="0"/>
                <a:ea typeface="+mn-ea"/>
                <a:cs typeface="Arial" panose="020B0604020202020204" pitchFamily="34" charset="0"/>
              </a:rPr>
              <a:t>sức</a:t>
            </a:r>
            <a:r>
              <a:rPr kumimoji="0" lang="en-US" sz="6000" b="0" i="0" u="none" strike="noStrike" kern="1200" cap="none" spc="0" normalizeH="0" dirty="0">
                <a:ln w="254000"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Mother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0" i="0" u="none" strike="noStrike" kern="1200" cap="none" spc="0" normalizeH="0" dirty="0" err="1">
                <a:ln w="254000"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Mother" panose="02040603050506020204" pitchFamily="18" charset="0"/>
                <a:ea typeface="+mn-ea"/>
                <a:cs typeface="Arial" panose="020B0604020202020204" pitchFamily="34" charset="0"/>
              </a:rPr>
              <a:t>khỏe</a:t>
            </a:r>
            <a:endParaRPr kumimoji="0" lang="sv-SE" sz="6000" b="0" i="0" u="none" strike="noStrike" kern="1200" cap="none" spc="0" normalizeH="0" baseline="0" noProof="0" dirty="0">
              <a:ln w="254000">
                <a:solidFill>
                  <a:schemeClr val="bg1"/>
                </a:solidFill>
              </a:ln>
              <a:solidFill>
                <a:schemeClr val="bg1"/>
              </a:solidFill>
              <a:effectLst/>
              <a:uLnTx/>
              <a:uFillTx/>
              <a:latin typeface="UTM Mother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6E0A6087-E6B1-6ABB-C059-89C4F7417A52}"/>
              </a:ext>
            </a:extLst>
          </p:cNvPr>
          <p:cNvSpPr txBox="1"/>
          <p:nvPr/>
        </p:nvSpPr>
        <p:spPr>
          <a:xfrm>
            <a:off x="219919" y="4160907"/>
            <a:ext cx="11450993" cy="2015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6000" noProof="0" dirty="0" err="1">
                <a:solidFill>
                  <a:srgbClr val="F58325"/>
                </a:solidFill>
                <a:latin typeface="UTM Mother" panose="02040603050506020204" pitchFamily="18" charset="0"/>
                <a:cs typeface="Arial" panose="020B0604020202020204" pitchFamily="34" charset="0"/>
              </a:rPr>
              <a:t>Ôn</a:t>
            </a:r>
            <a:r>
              <a:rPr lang="en-US" sz="6000" noProof="0" dirty="0">
                <a:solidFill>
                  <a:srgbClr val="F58325"/>
                </a:solidFill>
                <a:latin typeface="UTM Moth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6000" noProof="0" dirty="0" err="1">
                <a:solidFill>
                  <a:srgbClr val="F58325"/>
                </a:solidFill>
                <a:latin typeface="UTM Mother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6000" noProof="0" dirty="0">
                <a:solidFill>
                  <a:srgbClr val="F58325"/>
                </a:solidFill>
                <a:latin typeface="UTM Moth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6000" noProof="0" dirty="0" err="1">
                <a:solidFill>
                  <a:srgbClr val="F58325"/>
                </a:solidFill>
                <a:latin typeface="UTM Mother" panose="02040603050506020204" pitchFamily="18" charset="0"/>
                <a:cs typeface="Arial" panose="020B0604020202020204" pitchFamily="34" charset="0"/>
              </a:rPr>
              <a:t>chủ</a:t>
            </a:r>
            <a:r>
              <a:rPr lang="en-US" sz="6000" noProof="0" dirty="0">
                <a:solidFill>
                  <a:srgbClr val="F58325"/>
                </a:solidFill>
                <a:latin typeface="UTM Moth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6000" noProof="0" dirty="0" err="1">
                <a:solidFill>
                  <a:srgbClr val="F58325"/>
                </a:solidFill>
                <a:latin typeface="UTM Mother" panose="02040603050506020204" pitchFamily="18" charset="0"/>
                <a:cs typeface="Arial" panose="020B0604020202020204" pitchFamily="34" charset="0"/>
              </a:rPr>
              <a:t>đề</a:t>
            </a:r>
            <a:r>
              <a:rPr lang="en-US" sz="6000" noProof="0" dirty="0">
                <a:solidFill>
                  <a:srgbClr val="F58325"/>
                </a:solidFill>
                <a:latin typeface="UTM Mother" panose="02040603050506020204" pitchFamily="18" charset="0"/>
                <a:cs typeface="Arial" panose="020B0604020202020204" pitchFamily="34" charset="0"/>
              </a:rPr>
              <a:t> con </a:t>
            </a:r>
            <a:r>
              <a:rPr lang="en-US" sz="6000" noProof="0" dirty="0" err="1">
                <a:solidFill>
                  <a:srgbClr val="F58325"/>
                </a:solidFill>
                <a:latin typeface="UTM Mother" panose="02040603050506020204" pitchFamily="18" charset="0"/>
                <a:cs typeface="Arial" panose="020B0604020202020204" pitchFamily="34" charset="0"/>
              </a:rPr>
              <a:t>người</a:t>
            </a:r>
            <a:endParaRPr lang="en-US" sz="6000" noProof="0" dirty="0">
              <a:solidFill>
                <a:srgbClr val="F58325"/>
              </a:solidFill>
              <a:latin typeface="UTM Mother" panose="02040603050506020204" pitchFamily="18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dirty="0" err="1">
                <a:ln>
                  <a:noFill/>
                </a:ln>
                <a:solidFill>
                  <a:srgbClr val="F58325"/>
                </a:solidFill>
                <a:effectLst/>
                <a:uLnTx/>
                <a:uFillTx/>
                <a:latin typeface="UTM Mother" panose="02040603050506020204" pitchFamily="18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6000" b="0" i="0" u="none" strike="noStrike" kern="1200" cap="none" spc="0" normalizeH="0" dirty="0">
                <a:ln>
                  <a:noFill/>
                </a:ln>
                <a:solidFill>
                  <a:srgbClr val="F58325"/>
                </a:solidFill>
                <a:effectLst/>
                <a:uLnTx/>
                <a:uFillTx/>
                <a:latin typeface="UTM Mother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0" i="0" u="none" strike="noStrike" kern="1200" cap="none" spc="0" normalizeH="0" dirty="0" err="1">
                <a:ln>
                  <a:noFill/>
                </a:ln>
                <a:solidFill>
                  <a:srgbClr val="F58325"/>
                </a:solidFill>
                <a:effectLst/>
                <a:uLnTx/>
                <a:uFillTx/>
                <a:latin typeface="UTM Mother" panose="02040603050506020204" pitchFamily="18" charset="0"/>
                <a:ea typeface="+mn-ea"/>
                <a:cs typeface="Arial" panose="020B0604020202020204" pitchFamily="34" charset="0"/>
              </a:rPr>
              <a:t>sức</a:t>
            </a:r>
            <a:r>
              <a:rPr kumimoji="0" lang="en-US" sz="6000" b="0" i="0" u="none" strike="noStrike" kern="1200" cap="none" spc="0" normalizeH="0" dirty="0">
                <a:ln>
                  <a:noFill/>
                </a:ln>
                <a:solidFill>
                  <a:srgbClr val="F58325"/>
                </a:solidFill>
                <a:effectLst/>
                <a:uLnTx/>
                <a:uFillTx/>
                <a:latin typeface="UTM Mother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0" i="0" u="none" strike="noStrike" kern="1200" cap="none" spc="0" normalizeH="0" dirty="0" err="1">
                <a:ln>
                  <a:noFill/>
                </a:ln>
                <a:solidFill>
                  <a:srgbClr val="F58325"/>
                </a:solidFill>
                <a:effectLst/>
                <a:uLnTx/>
                <a:uFillTx/>
                <a:latin typeface="UTM Mother" panose="02040603050506020204" pitchFamily="18" charset="0"/>
                <a:ea typeface="+mn-ea"/>
                <a:cs typeface="Arial" panose="020B0604020202020204" pitchFamily="34" charset="0"/>
              </a:rPr>
              <a:t>khỏe</a:t>
            </a:r>
            <a:endParaRPr kumimoji="0" lang="sv-SE" sz="6000" b="0" i="0" u="none" strike="noStrike" kern="1200" cap="none" spc="0" normalizeH="0" baseline="0" noProof="0" dirty="0">
              <a:ln>
                <a:noFill/>
              </a:ln>
              <a:solidFill>
                <a:srgbClr val="F58325"/>
              </a:solidFill>
              <a:effectLst/>
              <a:uLnTx/>
              <a:uFillTx/>
              <a:latin typeface="UTM Mother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E7990B0-D3EB-0BC6-DC54-E767AB97D9C3}"/>
              </a:ext>
            </a:extLst>
          </p:cNvPr>
          <p:cNvSpPr txBox="1"/>
          <p:nvPr/>
        </p:nvSpPr>
        <p:spPr>
          <a:xfrm>
            <a:off x="4041560" y="1846577"/>
            <a:ext cx="410887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6000" b="0" i="0" u="none" strike="noStrike" kern="1200" cap="none" spc="0" normalizeH="0" baseline="0" noProof="0" dirty="0">
                <a:ln w="155575">
                  <a:solidFill>
                    <a:srgbClr val="FFFFFF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Mother" panose="02040603050506020204" pitchFamily="18" charset="0"/>
                <a:ea typeface="+mn-ea"/>
                <a:cs typeface="Arial" panose="020B0604020202020204" pitchFamily="34" charset="0"/>
              </a:rPr>
              <a:t>Khoa học</a:t>
            </a:r>
            <a:endParaRPr lang="en-US" dirty="0">
              <a:ln w="155575">
                <a:solidFill>
                  <a:srgbClr val="FFFFFF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E00BD7-CB85-885F-572A-D844D36360FF}"/>
              </a:ext>
            </a:extLst>
          </p:cNvPr>
          <p:cNvSpPr txBox="1"/>
          <p:nvPr/>
        </p:nvSpPr>
        <p:spPr>
          <a:xfrm>
            <a:off x="4041561" y="1880679"/>
            <a:ext cx="410887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Mother" panose="02040603050506020204" pitchFamily="18" charset="0"/>
                <a:ea typeface="+mn-ea"/>
                <a:cs typeface="Arial" panose="020B0604020202020204" pitchFamily="34" charset="0"/>
              </a:rPr>
              <a:t>Khoa học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4189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/>
      <p:bldP spid="15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588" y="4976605"/>
            <a:ext cx="5623760" cy="191826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8237"/>
            <a:ext cx="12160488" cy="256976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97" y="4248390"/>
            <a:ext cx="12192000" cy="264334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9CF7493-C67E-441A-99A4-A728D8543BA9}"/>
              </a:ext>
            </a:extLst>
          </p:cNvPr>
          <p:cNvGrpSpPr/>
          <p:nvPr/>
        </p:nvGrpSpPr>
        <p:grpSpPr>
          <a:xfrm>
            <a:off x="4516225" y="605926"/>
            <a:ext cx="2779350" cy="2091910"/>
            <a:chOff x="775752" y="1982327"/>
            <a:chExt cx="2779350" cy="2091910"/>
          </a:xfrm>
        </p:grpSpPr>
        <p:pic>
          <p:nvPicPr>
            <p:cNvPr id="7" name="图片 5" descr="ec40b0aa48e7c26c9308c6b7ee3a1c80">
              <a:extLst>
                <a:ext uri="{FF2B5EF4-FFF2-40B4-BE49-F238E27FC236}">
                  <a16:creationId xmlns:a16="http://schemas.microsoft.com/office/drawing/2014/main" id="{F8AA6428-7C95-4402-B76B-0C539D342BF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840000">
              <a:off x="775752" y="1982327"/>
              <a:ext cx="2664899" cy="209191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F373023-C0DF-49C2-AAE5-A09A29F43395}"/>
                </a:ext>
              </a:extLst>
            </p:cNvPr>
            <p:cNvSpPr txBox="1"/>
            <p:nvPr/>
          </p:nvSpPr>
          <p:spPr>
            <a:xfrm>
              <a:off x="1096528" y="2496733"/>
              <a:ext cx="2458574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pt-BR" sz="48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oiny" panose="02000903060500060000" pitchFamily="2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rPr>
                <a:t>Câu 5:</a:t>
              </a: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01FE34E-FBF2-4068-9DE2-7B9B67A7431B}"/>
              </a:ext>
            </a:extLst>
          </p:cNvPr>
          <p:cNvGrpSpPr/>
          <p:nvPr/>
        </p:nvGrpSpPr>
        <p:grpSpPr>
          <a:xfrm>
            <a:off x="282679" y="3210603"/>
            <a:ext cx="11567218" cy="1669999"/>
            <a:chOff x="-504859" y="3267869"/>
            <a:chExt cx="11567218" cy="166999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FDE1F41-E6D2-40F9-AE05-A0A69FFBF2D0}"/>
                </a:ext>
              </a:extLst>
            </p:cNvPr>
            <p:cNvGrpSpPr/>
            <p:nvPr/>
          </p:nvGrpSpPr>
          <p:grpSpPr>
            <a:xfrm>
              <a:off x="-504859" y="3267869"/>
              <a:ext cx="4541957" cy="1616160"/>
              <a:chOff x="412709" y="2866388"/>
              <a:chExt cx="4541957" cy="1616160"/>
            </a:xfrm>
          </p:grpSpPr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F9429F68-B57C-4039-A734-B893BEDAE7EB}"/>
                  </a:ext>
                </a:extLst>
              </p:cNvPr>
              <p:cNvSpPr/>
              <p:nvPr/>
            </p:nvSpPr>
            <p:spPr>
              <a:xfrm>
                <a:off x="2069045" y="3159491"/>
                <a:ext cx="1229287" cy="1323057"/>
              </a:xfrm>
              <a:prstGeom prst="roundRect">
                <a:avLst/>
              </a:prstGeom>
              <a:solidFill>
                <a:schemeClr val="bg2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" name="内容占位符 4">
                <a:extLst>
                  <a:ext uri="{FF2B5EF4-FFF2-40B4-BE49-F238E27FC236}">
                    <a16:creationId xmlns:a16="http://schemas.microsoft.com/office/drawing/2014/main" id="{51697507-0D4C-4EAD-9F09-25BAF6D66D4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2709" y="2866388"/>
                <a:ext cx="4541957" cy="822035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dist" defTabSz="609630" rtl="0" eaLnBrk="1" fontAlgn="auto" latinLnBrk="0" hangingPunct="1">
                  <a:lnSpc>
                    <a:spcPct val="130000"/>
                  </a:lnSpc>
                  <a:spcBef>
                    <a:spcPts val="20"/>
                  </a:spcBef>
                  <a:spcAft>
                    <a:spcPts val="2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38100">
                      <a:solidFill>
                        <a:srgbClr val="000000"/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#9Slide07 IcielBC Cubano Normal" panose="00000500000000000000" pitchFamily="2" charset="0"/>
                    <a:ea typeface="迷你简菱心" panose="02010609000101010101" pitchFamily="49" charset="-122"/>
                    <a:cs typeface="+mn-ea"/>
                    <a:sym typeface="+mn-lt"/>
                  </a:rPr>
                  <a:t>H</a:t>
                </a:r>
                <a:endParaRPr kumimoji="0" lang="en-US" altLang="zh-CN" sz="8800" b="0" i="0" u="none" strike="noStrike" kern="1200" cap="none" spc="0" normalizeH="0" baseline="0" noProof="0" dirty="0">
                  <a:ln w="38100">
                    <a:solidFill>
                      <a:srgbClr val="000000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#9Slide07 IcielBC Cubano Normal" panose="00000500000000000000" pitchFamily="2" charset="0"/>
                  <a:ea typeface="迷你简菱心" panose="02010609000101010101" pitchFamily="49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4F2D457-9D7A-4744-AA7A-3E151910791E}"/>
                </a:ext>
              </a:extLst>
            </p:cNvPr>
            <p:cNvGrpSpPr/>
            <p:nvPr/>
          </p:nvGrpSpPr>
          <p:grpSpPr>
            <a:xfrm>
              <a:off x="958677" y="3289265"/>
              <a:ext cx="4541957" cy="1616160"/>
              <a:chOff x="412709" y="2866388"/>
              <a:chExt cx="4541957" cy="1616160"/>
            </a:xfrm>
          </p:grpSpPr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BC35D80D-803E-4768-A8E8-B4A7B8C95BD7}"/>
                  </a:ext>
                </a:extLst>
              </p:cNvPr>
              <p:cNvSpPr/>
              <p:nvPr/>
            </p:nvSpPr>
            <p:spPr>
              <a:xfrm>
                <a:off x="2069045" y="3159491"/>
                <a:ext cx="1229287" cy="1323057"/>
              </a:xfrm>
              <a:prstGeom prst="roundRect">
                <a:avLst/>
              </a:prstGeom>
              <a:solidFill>
                <a:schemeClr val="bg2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内容占位符 4">
                <a:extLst>
                  <a:ext uri="{FF2B5EF4-FFF2-40B4-BE49-F238E27FC236}">
                    <a16:creationId xmlns:a16="http://schemas.microsoft.com/office/drawing/2014/main" id="{F16C9B23-9066-4DC9-A08D-A23E711AD57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2709" y="2866388"/>
                <a:ext cx="4541957" cy="822035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dist" defTabSz="609630" rtl="0" eaLnBrk="1" fontAlgn="auto" latinLnBrk="0" hangingPunct="1">
                  <a:lnSpc>
                    <a:spcPct val="130000"/>
                  </a:lnSpc>
                  <a:spcBef>
                    <a:spcPts val="20"/>
                  </a:spcBef>
                  <a:spcAft>
                    <a:spcPts val="2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lang="en-US" altLang="zh-CN" sz="8800">
                    <a:ln w="38100">
                      <a:solidFill>
                        <a:srgbClr val="000000"/>
                      </a:solidFill>
                    </a:ln>
                    <a:solidFill>
                      <a:srgbClr val="FFFFFF"/>
                    </a:solidFill>
                    <a:latin typeface="#9Slide07 IcielBC Cubano Normal" panose="00000500000000000000" pitchFamily="2" charset="0"/>
                    <a:ea typeface="迷你简菱心" panose="02010609000101010101" pitchFamily="49" charset="-122"/>
                    <a:cs typeface="+mn-ea"/>
                    <a:sym typeface="+mn-lt"/>
                  </a:rPr>
                  <a:t>Â</a:t>
                </a:r>
                <a:endParaRPr kumimoji="0" lang="en-US" altLang="zh-CN" sz="8800" b="0" i="0" u="none" strike="noStrike" kern="1200" cap="none" spc="0" normalizeH="0" baseline="0" noProof="0" dirty="0">
                  <a:ln w="38100">
                    <a:solidFill>
                      <a:srgbClr val="000000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#9Slide07 IcielBC Cubano Normal" panose="00000500000000000000" pitchFamily="2" charset="0"/>
                  <a:ea typeface="迷你简菱心" panose="02010609000101010101" pitchFamily="49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58053D7-3A57-450F-B193-1618BDE66B17}"/>
                </a:ext>
              </a:extLst>
            </p:cNvPr>
            <p:cNvGrpSpPr/>
            <p:nvPr/>
          </p:nvGrpSpPr>
          <p:grpSpPr>
            <a:xfrm>
              <a:off x="2363415" y="3297028"/>
              <a:ext cx="4541957" cy="1616160"/>
              <a:chOff x="412709" y="2866388"/>
              <a:chExt cx="4541957" cy="1616160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100984AA-7E22-4A78-ABD2-802654194871}"/>
                  </a:ext>
                </a:extLst>
              </p:cNvPr>
              <p:cNvSpPr/>
              <p:nvPr/>
            </p:nvSpPr>
            <p:spPr>
              <a:xfrm>
                <a:off x="2069045" y="3159491"/>
                <a:ext cx="1229287" cy="1323057"/>
              </a:xfrm>
              <a:prstGeom prst="roundRect">
                <a:avLst/>
              </a:prstGeom>
              <a:solidFill>
                <a:schemeClr val="bg2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内容占位符 4">
                <a:extLst>
                  <a:ext uri="{FF2B5EF4-FFF2-40B4-BE49-F238E27FC236}">
                    <a16:creationId xmlns:a16="http://schemas.microsoft.com/office/drawing/2014/main" id="{4DE25669-8886-4737-8F02-8B68FE06960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2709" y="2866388"/>
                <a:ext cx="4541957" cy="822035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dist" defTabSz="609630" rtl="0" eaLnBrk="1" fontAlgn="auto" latinLnBrk="0" hangingPunct="1">
                  <a:lnSpc>
                    <a:spcPct val="130000"/>
                  </a:lnSpc>
                  <a:spcBef>
                    <a:spcPts val="20"/>
                  </a:spcBef>
                  <a:spcAft>
                    <a:spcPts val="2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38100">
                      <a:solidFill>
                        <a:srgbClr val="000000"/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#9Slide07 IcielBC Cubano Normal" panose="00000500000000000000" pitchFamily="2" charset="0"/>
                    <a:ea typeface="迷你简菱心" panose="02010609000101010101" pitchFamily="49" charset="-122"/>
                    <a:cs typeface="+mn-ea"/>
                    <a:sym typeface="+mn-lt"/>
                  </a:rPr>
                  <a:t>X</a:t>
                </a:r>
                <a:endParaRPr kumimoji="0" lang="en-US" altLang="zh-CN" sz="8800" b="0" i="0" u="none" strike="noStrike" kern="1200" cap="none" spc="0" normalizeH="0" baseline="0" noProof="0" dirty="0">
                  <a:ln w="38100">
                    <a:solidFill>
                      <a:srgbClr val="000000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#9Slide07 IcielBC Cubano Normal" panose="00000500000000000000" pitchFamily="2" charset="0"/>
                  <a:ea typeface="迷你简菱心" panose="02010609000101010101" pitchFamily="49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55819B68-E4F3-452A-A94F-7A8662AECFB1}"/>
                </a:ext>
              </a:extLst>
            </p:cNvPr>
            <p:cNvGrpSpPr/>
            <p:nvPr/>
          </p:nvGrpSpPr>
          <p:grpSpPr>
            <a:xfrm>
              <a:off x="3678487" y="3327997"/>
              <a:ext cx="4541957" cy="1575413"/>
              <a:chOff x="369003" y="2893610"/>
              <a:chExt cx="4541957" cy="1575413"/>
            </a:xfrm>
          </p:grpSpPr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DB5BE111-875A-41BF-A3C0-62F0FD66358B}"/>
                  </a:ext>
                </a:extLst>
              </p:cNvPr>
              <p:cNvSpPr/>
              <p:nvPr/>
            </p:nvSpPr>
            <p:spPr>
              <a:xfrm>
                <a:off x="2070533" y="3145966"/>
                <a:ext cx="1229287" cy="1323057"/>
              </a:xfrm>
              <a:prstGeom prst="roundRect">
                <a:avLst/>
              </a:prstGeom>
              <a:solidFill>
                <a:schemeClr val="bg2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内容占位符 4">
                <a:extLst>
                  <a:ext uri="{FF2B5EF4-FFF2-40B4-BE49-F238E27FC236}">
                    <a16:creationId xmlns:a16="http://schemas.microsoft.com/office/drawing/2014/main" id="{07B99679-A26B-4D4B-B051-B77A1E64D7E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9003" y="2893610"/>
                <a:ext cx="4541957" cy="822035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dist" defTabSz="609630" rtl="0" eaLnBrk="1" fontAlgn="auto" latinLnBrk="0" hangingPunct="1">
                  <a:lnSpc>
                    <a:spcPct val="130000"/>
                  </a:lnSpc>
                  <a:spcBef>
                    <a:spcPts val="20"/>
                  </a:spcBef>
                  <a:spcAft>
                    <a:spcPts val="2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38100">
                      <a:solidFill>
                        <a:srgbClr val="000000"/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#9Slide07 IcielBC Cubano Normal" panose="00000500000000000000" pitchFamily="2" charset="0"/>
                    <a:ea typeface="迷你简菱心" panose="02010609000101010101" pitchFamily="49" charset="-122"/>
                    <a:cs typeface="+mn-ea"/>
                    <a:sym typeface="+mn-lt"/>
                  </a:rPr>
                  <a:t>M</a:t>
                </a:r>
                <a:endParaRPr kumimoji="0" lang="en-US" altLang="zh-CN" sz="8800" b="0" i="0" u="none" strike="noStrike" kern="1200" cap="none" spc="0" normalizeH="0" baseline="0" noProof="0" dirty="0">
                  <a:ln w="38100">
                    <a:solidFill>
                      <a:srgbClr val="000000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#9Slide07 IcielBC Cubano Normal" panose="00000500000000000000" pitchFamily="2" charset="0"/>
                  <a:ea typeface="迷你简菱心" panose="02010609000101010101" pitchFamily="49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41FF54A5-FBF9-48C5-8E36-F1826BBD7EAA}"/>
                </a:ext>
              </a:extLst>
            </p:cNvPr>
            <p:cNvGrpSpPr/>
            <p:nvPr/>
          </p:nvGrpSpPr>
          <p:grpSpPr>
            <a:xfrm>
              <a:off x="5142023" y="3315419"/>
              <a:ext cx="4541957" cy="1615325"/>
              <a:chOff x="452105" y="2867077"/>
              <a:chExt cx="4541957" cy="1615325"/>
            </a:xfrm>
          </p:grpSpPr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683D2077-101D-41F5-A006-8F7BF948F987}"/>
                  </a:ext>
                </a:extLst>
              </p:cNvPr>
              <p:cNvSpPr/>
              <p:nvPr/>
            </p:nvSpPr>
            <p:spPr>
              <a:xfrm>
                <a:off x="2082082" y="3159345"/>
                <a:ext cx="1229287" cy="1323057"/>
              </a:xfrm>
              <a:prstGeom prst="roundRect">
                <a:avLst/>
              </a:prstGeom>
              <a:solidFill>
                <a:schemeClr val="bg2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内容占位符 4">
                <a:extLst>
                  <a:ext uri="{FF2B5EF4-FFF2-40B4-BE49-F238E27FC236}">
                    <a16:creationId xmlns:a16="http://schemas.microsoft.com/office/drawing/2014/main" id="{F3B655E3-BA37-48A1-8D7B-D4B558F5DCA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2105" y="2867077"/>
                <a:ext cx="4541957" cy="822035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dist" defTabSz="609630" rtl="0" eaLnBrk="1" fontAlgn="auto" latinLnBrk="0" hangingPunct="1">
                  <a:lnSpc>
                    <a:spcPct val="130000"/>
                  </a:lnSpc>
                  <a:spcBef>
                    <a:spcPts val="20"/>
                  </a:spcBef>
                  <a:spcAft>
                    <a:spcPts val="2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38100">
                      <a:solidFill>
                        <a:srgbClr val="000000"/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#9Slide07 IcielBC Cubano Normal" panose="00000500000000000000" pitchFamily="2" charset="0"/>
                    <a:ea typeface="迷你简菱心" panose="02010609000101010101" pitchFamily="49" charset="-122"/>
                    <a:cs typeface="+mn-ea"/>
                    <a:sym typeface="+mn-lt"/>
                  </a:rPr>
                  <a:t>A</a:t>
                </a:r>
                <a:endParaRPr kumimoji="0" lang="en-US" altLang="zh-CN" sz="8800" b="0" i="0" u="none" strike="noStrike" kern="1200" cap="none" spc="0" normalizeH="0" baseline="0" noProof="0" dirty="0">
                  <a:ln w="38100">
                    <a:solidFill>
                      <a:srgbClr val="000000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#9Slide07 IcielBC Cubano Normal" panose="00000500000000000000" pitchFamily="2" charset="0"/>
                  <a:ea typeface="迷你简菱心" panose="02010609000101010101" pitchFamily="49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8033713-C264-431C-9904-F5725DCC1E8E}"/>
                </a:ext>
              </a:extLst>
            </p:cNvPr>
            <p:cNvGrpSpPr/>
            <p:nvPr/>
          </p:nvGrpSpPr>
          <p:grpSpPr>
            <a:xfrm>
              <a:off x="6520402" y="3321708"/>
              <a:ext cx="4541957" cy="1616160"/>
              <a:chOff x="412709" y="2866388"/>
              <a:chExt cx="4541957" cy="1616160"/>
            </a:xfrm>
          </p:grpSpPr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1B653664-E641-4D60-A05D-BC348AE839B3}"/>
                  </a:ext>
                </a:extLst>
              </p:cNvPr>
              <p:cNvSpPr/>
              <p:nvPr/>
            </p:nvSpPr>
            <p:spPr>
              <a:xfrm>
                <a:off x="2069045" y="3159491"/>
                <a:ext cx="1229287" cy="1323057"/>
              </a:xfrm>
              <a:prstGeom prst="roundRect">
                <a:avLst/>
              </a:prstGeom>
              <a:solidFill>
                <a:schemeClr val="bg2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" name="内容占位符 4">
                <a:extLst>
                  <a:ext uri="{FF2B5EF4-FFF2-40B4-BE49-F238E27FC236}">
                    <a16:creationId xmlns:a16="http://schemas.microsoft.com/office/drawing/2014/main" id="{C0329B8E-868F-4CAB-A6DE-E88158057A6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2709" y="2866388"/>
                <a:ext cx="4541957" cy="822035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dist" defTabSz="609630" rtl="0" eaLnBrk="1" fontAlgn="auto" latinLnBrk="0" hangingPunct="1">
                  <a:lnSpc>
                    <a:spcPct val="130000"/>
                  </a:lnSpc>
                  <a:spcBef>
                    <a:spcPts val="20"/>
                  </a:spcBef>
                  <a:spcAft>
                    <a:spcPts val="2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38100">
                      <a:solidFill>
                        <a:srgbClr val="000000"/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#9Slide07 IcielBC Cubano Normal" panose="00000500000000000000" pitchFamily="2" charset="0"/>
                    <a:ea typeface="迷你简菱心" panose="02010609000101010101" pitchFamily="49" charset="-122"/>
                    <a:cs typeface="+mn-ea"/>
                    <a:sym typeface="+mn-lt"/>
                  </a:rPr>
                  <a:t>I</a:t>
                </a:r>
                <a:endParaRPr kumimoji="0" lang="en-US" altLang="zh-CN" sz="8800" b="0" i="0" u="none" strike="noStrike" kern="1200" cap="none" spc="0" normalizeH="0" baseline="0" noProof="0" dirty="0">
                  <a:ln w="38100">
                    <a:solidFill>
                      <a:srgbClr val="000000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#9Slide07 IcielBC Cubano Normal" panose="00000500000000000000" pitchFamily="2" charset="0"/>
                  <a:ea typeface="迷你简菱心" panose="02010609000101010101" pitchFamily="49" charset="-122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7" name="内容占位符 4">
            <a:extLst>
              <a:ext uri="{FF2B5EF4-FFF2-40B4-BE49-F238E27FC236}">
                <a16:creationId xmlns:a16="http://schemas.microsoft.com/office/drawing/2014/main" id="{A70351FD-82F7-45B7-A785-660B8F12E9C9}"/>
              </a:ext>
            </a:extLst>
          </p:cNvPr>
          <p:cNvSpPr txBox="1">
            <a:spLocks/>
          </p:cNvSpPr>
          <p:nvPr/>
        </p:nvSpPr>
        <p:spPr>
          <a:xfrm>
            <a:off x="2945308" y="2990715"/>
            <a:ext cx="6062674" cy="4504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dist" defTabSz="425450" rtl="0" eaLnBrk="1" fontAlgn="auto" latinLnBrk="0" hangingPunct="1">
              <a:lnSpc>
                <a:spcPct val="130000"/>
              </a:lnSpc>
              <a:spcBef>
                <a:spcPts val="30"/>
              </a:spcBef>
              <a:spcAft>
                <a:spcPts val="3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11500" b="0" i="0" u="none" strike="noStrike" kern="1200" cap="none" spc="0" normalizeH="0" baseline="0" noProof="0">
                <a:ln w="38100">
                  <a:solidFill>
                    <a:srgbClr val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#9Slide07 IcielBC Cubano Normal" panose="00000500000000000000" pitchFamily="2" charset="0"/>
                <a:ea typeface="迷你简菱心" panose="02010609000101010101" pitchFamily="49" charset="-122"/>
                <a:cs typeface="+mn-ea"/>
                <a:sym typeface="+mn-lt"/>
              </a:rPr>
              <a:t>XÂM</a:t>
            </a:r>
            <a:r>
              <a:rPr kumimoji="0" lang="en-US" altLang="zh-CN" sz="11500" b="0" i="0" u="none" strike="noStrike" kern="1200" cap="none" spc="0" normalizeH="0" noProof="0">
                <a:ln w="38100">
                  <a:solidFill>
                    <a:srgbClr val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#9Slide07 IcielBC Cubano Normal" panose="00000500000000000000" pitchFamily="2" charset="0"/>
                <a:ea typeface="迷你简菱心" panose="02010609000101010101" pitchFamily="49" charset="-122"/>
                <a:cs typeface="+mn-ea"/>
                <a:sym typeface="+mn-lt"/>
              </a:rPr>
              <a:t> HẠI</a:t>
            </a:r>
            <a:endParaRPr kumimoji="0" lang="en-US" altLang="zh-CN" sz="11500" b="0" i="0" u="none" strike="noStrike" kern="1200" cap="none" spc="0" normalizeH="0" baseline="0" noProof="0" dirty="0">
              <a:ln w="38100">
                <a:solidFill>
                  <a:srgbClr val="000000"/>
                </a:solidFill>
              </a:ln>
              <a:solidFill>
                <a:srgbClr val="FF0000"/>
              </a:solidFill>
              <a:effectLst/>
              <a:uLnTx/>
              <a:uFillTx/>
              <a:latin typeface="#9Slide07 IcielBC Cubano Normal" panose="00000500000000000000" pitchFamily="2" charset="0"/>
              <a:ea typeface="迷你简菱心" panose="02010609000101010101" pitchFamily="49" charset="-122"/>
              <a:cs typeface="+mn-ea"/>
              <a:sym typeface="+mn-lt"/>
            </a:endParaRPr>
          </a:p>
        </p:txBody>
      </p:sp>
      <p:pic>
        <p:nvPicPr>
          <p:cNvPr id="39" name="Đúng">
            <a:extLst>
              <a:ext uri="{FF2B5EF4-FFF2-40B4-BE49-F238E27FC236}">
                <a16:creationId xmlns:a16="http://schemas.microsoft.com/office/drawing/2014/main" id="{788235A2-A293-4370-BF9E-0DAAD1CD429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6744" y="362209"/>
            <a:ext cx="1056186" cy="109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2309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66F9636-7E82-EC19-E6BF-5409462D4786}"/>
              </a:ext>
            </a:extLst>
          </p:cNvPr>
          <p:cNvGrpSpPr/>
          <p:nvPr/>
        </p:nvGrpSpPr>
        <p:grpSpPr>
          <a:xfrm>
            <a:off x="-8313" y="-10715"/>
            <a:ext cx="12208626" cy="6860740"/>
            <a:chOff x="-8314" y="-1370"/>
            <a:chExt cx="12208626" cy="6860740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140CBA80-C792-180E-3A73-37B0141121DF}"/>
                </a:ext>
              </a:extLst>
            </p:cNvPr>
            <p:cNvPicPr/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6" name="Graphic 8">
              <a:extLst>
                <a:ext uri="{FF2B5EF4-FFF2-40B4-BE49-F238E27FC236}">
                  <a16:creationId xmlns:a16="http://schemas.microsoft.com/office/drawing/2014/main" id="{1A619E8C-95C5-10C2-4E60-7A01C6DDF692}"/>
                </a:ext>
              </a:extLst>
            </p:cNvPr>
            <p:cNvSpPr/>
            <p:nvPr/>
          </p:nvSpPr>
          <p:spPr>
            <a:xfrm>
              <a:off x="-8314" y="-1"/>
              <a:ext cx="12200312" cy="6859371"/>
            </a:xfrm>
            <a:custGeom>
              <a:avLst/>
              <a:gdLst>
                <a:gd name="connsiteX0" fmla="*/ 9995001 w 12191999"/>
                <a:gd name="connsiteY0" fmla="*/ 0 h 6859370"/>
                <a:gd name="connsiteX1" fmla="*/ 2628595 w 12191999"/>
                <a:gd name="connsiteY1" fmla="*/ 0 h 6859370"/>
                <a:gd name="connsiteX2" fmla="*/ 2145792 w 12191999"/>
                <a:gd name="connsiteY2" fmla="*/ 174193 h 6859370"/>
                <a:gd name="connsiteX3" fmla="*/ 887578 w 12191999"/>
                <a:gd name="connsiteY3" fmla="*/ 1060247 h 6859370"/>
                <a:gd name="connsiteX4" fmla="*/ 107290 w 12191999"/>
                <a:gd name="connsiteY4" fmla="*/ 1907895 h 6859370"/>
                <a:gd name="connsiteX5" fmla="*/ 0 w 12191999"/>
                <a:gd name="connsiteY5" fmla="*/ 2095805 h 6859370"/>
                <a:gd name="connsiteX6" fmla="*/ 0 w 12191999"/>
                <a:gd name="connsiteY6" fmla="*/ 4430268 h 6859370"/>
                <a:gd name="connsiteX7" fmla="*/ 202387 w 12191999"/>
                <a:gd name="connsiteY7" fmla="*/ 4959705 h 6859370"/>
                <a:gd name="connsiteX8" fmla="*/ 721766 w 12191999"/>
                <a:gd name="connsiteY8" fmla="*/ 5714085 h 6859370"/>
                <a:gd name="connsiteX9" fmla="*/ 1799539 w 12191999"/>
                <a:gd name="connsiteY9" fmla="*/ 6402628 h 6859370"/>
                <a:gd name="connsiteX10" fmla="*/ 2955341 w 12191999"/>
                <a:gd name="connsiteY10" fmla="*/ 6859371 h 6859370"/>
                <a:gd name="connsiteX11" fmla="*/ 9243974 w 12191999"/>
                <a:gd name="connsiteY11" fmla="*/ 6859371 h 6859370"/>
                <a:gd name="connsiteX12" fmla="*/ 10726521 w 12191999"/>
                <a:gd name="connsiteY12" fmla="*/ 6419087 h 6859370"/>
                <a:gd name="connsiteX13" fmla="*/ 11992050 w 12191999"/>
                <a:gd name="connsiteY13" fmla="*/ 5641390 h 6859370"/>
                <a:gd name="connsiteX14" fmla="*/ 12191999 w 12191999"/>
                <a:gd name="connsiteY14" fmla="*/ 5480913 h 6859370"/>
                <a:gd name="connsiteX15" fmla="*/ 12191999 w 12191999"/>
                <a:gd name="connsiteY15" fmla="*/ 901141 h 6859370"/>
                <a:gd name="connsiteX16" fmla="*/ 9995001 w 12191999"/>
                <a:gd name="connsiteY16" fmla="*/ 0 h 6859370"/>
                <a:gd name="connsiteX0" fmla="*/ 9995001 w 12191999"/>
                <a:gd name="connsiteY0" fmla="*/ 0 h 6859371"/>
                <a:gd name="connsiteX1" fmla="*/ 2628595 w 12191999"/>
                <a:gd name="connsiteY1" fmla="*/ 0 h 6859371"/>
                <a:gd name="connsiteX2" fmla="*/ 2145792 w 12191999"/>
                <a:gd name="connsiteY2" fmla="*/ 174193 h 6859371"/>
                <a:gd name="connsiteX3" fmla="*/ 887578 w 12191999"/>
                <a:gd name="connsiteY3" fmla="*/ 1060247 h 6859371"/>
                <a:gd name="connsiteX4" fmla="*/ 107290 w 12191999"/>
                <a:gd name="connsiteY4" fmla="*/ 1907895 h 6859371"/>
                <a:gd name="connsiteX5" fmla="*/ 0 w 12191999"/>
                <a:gd name="connsiteY5" fmla="*/ 2095805 h 6859371"/>
                <a:gd name="connsiteX6" fmla="*/ 0 w 12191999"/>
                <a:gd name="connsiteY6" fmla="*/ 4430268 h 6859371"/>
                <a:gd name="connsiteX7" fmla="*/ 202387 w 12191999"/>
                <a:gd name="connsiteY7" fmla="*/ 4959705 h 6859371"/>
                <a:gd name="connsiteX8" fmla="*/ 721766 w 12191999"/>
                <a:gd name="connsiteY8" fmla="*/ 5714085 h 6859371"/>
                <a:gd name="connsiteX9" fmla="*/ 1799539 w 12191999"/>
                <a:gd name="connsiteY9" fmla="*/ 6402628 h 6859371"/>
                <a:gd name="connsiteX10" fmla="*/ 2955341 w 12191999"/>
                <a:gd name="connsiteY10" fmla="*/ 6859371 h 6859371"/>
                <a:gd name="connsiteX11" fmla="*/ 9243974 w 12191999"/>
                <a:gd name="connsiteY11" fmla="*/ 6859371 h 6859371"/>
                <a:gd name="connsiteX12" fmla="*/ 10726521 w 12191999"/>
                <a:gd name="connsiteY12" fmla="*/ 6419087 h 6859371"/>
                <a:gd name="connsiteX13" fmla="*/ 11992050 w 12191999"/>
                <a:gd name="connsiteY13" fmla="*/ 5641390 h 6859371"/>
                <a:gd name="connsiteX14" fmla="*/ 12191999 w 12191999"/>
                <a:gd name="connsiteY14" fmla="*/ 5480913 h 6859371"/>
                <a:gd name="connsiteX15" fmla="*/ 12191999 w 12191999"/>
                <a:gd name="connsiteY15" fmla="*/ 1967941 h 6859371"/>
                <a:gd name="connsiteX16" fmla="*/ 9995001 w 12191999"/>
                <a:gd name="connsiteY16" fmla="*/ 0 h 6859371"/>
                <a:gd name="connsiteX0" fmla="*/ 9995001 w 12191999"/>
                <a:gd name="connsiteY0" fmla="*/ 0 h 6859371"/>
                <a:gd name="connsiteX1" fmla="*/ 2628595 w 12191999"/>
                <a:gd name="connsiteY1" fmla="*/ 0 h 6859371"/>
                <a:gd name="connsiteX2" fmla="*/ 2145792 w 12191999"/>
                <a:gd name="connsiteY2" fmla="*/ 174193 h 6859371"/>
                <a:gd name="connsiteX3" fmla="*/ 887578 w 12191999"/>
                <a:gd name="connsiteY3" fmla="*/ 1060247 h 6859371"/>
                <a:gd name="connsiteX4" fmla="*/ 107290 w 12191999"/>
                <a:gd name="connsiteY4" fmla="*/ 1907895 h 6859371"/>
                <a:gd name="connsiteX5" fmla="*/ 0 w 12191999"/>
                <a:gd name="connsiteY5" fmla="*/ 2095805 h 6859371"/>
                <a:gd name="connsiteX6" fmla="*/ 0 w 12191999"/>
                <a:gd name="connsiteY6" fmla="*/ 4430268 h 6859371"/>
                <a:gd name="connsiteX7" fmla="*/ 202387 w 12191999"/>
                <a:gd name="connsiteY7" fmla="*/ 4959705 h 6859371"/>
                <a:gd name="connsiteX8" fmla="*/ 721766 w 12191999"/>
                <a:gd name="connsiteY8" fmla="*/ 5714085 h 6859371"/>
                <a:gd name="connsiteX9" fmla="*/ 1799539 w 12191999"/>
                <a:gd name="connsiteY9" fmla="*/ 6402628 h 6859371"/>
                <a:gd name="connsiteX10" fmla="*/ 2955341 w 12191999"/>
                <a:gd name="connsiteY10" fmla="*/ 6859371 h 6859371"/>
                <a:gd name="connsiteX11" fmla="*/ 9243974 w 12191999"/>
                <a:gd name="connsiteY11" fmla="*/ 6859371 h 6859371"/>
                <a:gd name="connsiteX12" fmla="*/ 10726521 w 12191999"/>
                <a:gd name="connsiteY12" fmla="*/ 6419087 h 6859371"/>
                <a:gd name="connsiteX13" fmla="*/ 11992050 w 12191999"/>
                <a:gd name="connsiteY13" fmla="*/ 5641390 h 6859371"/>
                <a:gd name="connsiteX14" fmla="*/ 12191999 w 12191999"/>
                <a:gd name="connsiteY14" fmla="*/ 5480913 h 6859371"/>
                <a:gd name="connsiteX15" fmla="*/ 12191999 w 12191999"/>
                <a:gd name="connsiteY15" fmla="*/ 1967941 h 6859371"/>
                <a:gd name="connsiteX16" fmla="*/ 9995001 w 12191999"/>
                <a:gd name="connsiteY16" fmla="*/ 0 h 6859371"/>
                <a:gd name="connsiteX0" fmla="*/ 9676346 w 12191999"/>
                <a:gd name="connsiteY0" fmla="*/ 13855 h 6859371"/>
                <a:gd name="connsiteX1" fmla="*/ 2628595 w 12191999"/>
                <a:gd name="connsiteY1" fmla="*/ 0 h 6859371"/>
                <a:gd name="connsiteX2" fmla="*/ 2145792 w 12191999"/>
                <a:gd name="connsiteY2" fmla="*/ 174193 h 6859371"/>
                <a:gd name="connsiteX3" fmla="*/ 887578 w 12191999"/>
                <a:gd name="connsiteY3" fmla="*/ 1060247 h 6859371"/>
                <a:gd name="connsiteX4" fmla="*/ 107290 w 12191999"/>
                <a:gd name="connsiteY4" fmla="*/ 1907895 h 6859371"/>
                <a:gd name="connsiteX5" fmla="*/ 0 w 12191999"/>
                <a:gd name="connsiteY5" fmla="*/ 2095805 h 6859371"/>
                <a:gd name="connsiteX6" fmla="*/ 0 w 12191999"/>
                <a:gd name="connsiteY6" fmla="*/ 4430268 h 6859371"/>
                <a:gd name="connsiteX7" fmla="*/ 202387 w 12191999"/>
                <a:gd name="connsiteY7" fmla="*/ 4959705 h 6859371"/>
                <a:gd name="connsiteX8" fmla="*/ 721766 w 12191999"/>
                <a:gd name="connsiteY8" fmla="*/ 5714085 h 6859371"/>
                <a:gd name="connsiteX9" fmla="*/ 1799539 w 12191999"/>
                <a:gd name="connsiteY9" fmla="*/ 6402628 h 6859371"/>
                <a:gd name="connsiteX10" fmla="*/ 2955341 w 12191999"/>
                <a:gd name="connsiteY10" fmla="*/ 6859371 h 6859371"/>
                <a:gd name="connsiteX11" fmla="*/ 9243974 w 12191999"/>
                <a:gd name="connsiteY11" fmla="*/ 6859371 h 6859371"/>
                <a:gd name="connsiteX12" fmla="*/ 10726521 w 12191999"/>
                <a:gd name="connsiteY12" fmla="*/ 6419087 h 6859371"/>
                <a:gd name="connsiteX13" fmla="*/ 11992050 w 12191999"/>
                <a:gd name="connsiteY13" fmla="*/ 5641390 h 6859371"/>
                <a:gd name="connsiteX14" fmla="*/ 12191999 w 12191999"/>
                <a:gd name="connsiteY14" fmla="*/ 5480913 h 6859371"/>
                <a:gd name="connsiteX15" fmla="*/ 12191999 w 12191999"/>
                <a:gd name="connsiteY15" fmla="*/ 1967941 h 6859371"/>
                <a:gd name="connsiteX16" fmla="*/ 9676346 w 12191999"/>
                <a:gd name="connsiteY16" fmla="*/ 13855 h 6859371"/>
                <a:gd name="connsiteX0" fmla="*/ 9676346 w 12191999"/>
                <a:gd name="connsiteY0" fmla="*/ 13855 h 6859371"/>
                <a:gd name="connsiteX1" fmla="*/ 2628595 w 12191999"/>
                <a:gd name="connsiteY1" fmla="*/ 0 h 6859371"/>
                <a:gd name="connsiteX2" fmla="*/ 2145792 w 12191999"/>
                <a:gd name="connsiteY2" fmla="*/ 174193 h 6859371"/>
                <a:gd name="connsiteX3" fmla="*/ 887578 w 12191999"/>
                <a:gd name="connsiteY3" fmla="*/ 1060247 h 6859371"/>
                <a:gd name="connsiteX4" fmla="*/ 107290 w 12191999"/>
                <a:gd name="connsiteY4" fmla="*/ 1907895 h 6859371"/>
                <a:gd name="connsiteX5" fmla="*/ 0 w 12191999"/>
                <a:gd name="connsiteY5" fmla="*/ 2095805 h 6859371"/>
                <a:gd name="connsiteX6" fmla="*/ 0 w 12191999"/>
                <a:gd name="connsiteY6" fmla="*/ 4430268 h 6859371"/>
                <a:gd name="connsiteX7" fmla="*/ 202387 w 12191999"/>
                <a:gd name="connsiteY7" fmla="*/ 4959705 h 6859371"/>
                <a:gd name="connsiteX8" fmla="*/ 721766 w 12191999"/>
                <a:gd name="connsiteY8" fmla="*/ 5714085 h 6859371"/>
                <a:gd name="connsiteX9" fmla="*/ 1799539 w 12191999"/>
                <a:gd name="connsiteY9" fmla="*/ 6402628 h 6859371"/>
                <a:gd name="connsiteX10" fmla="*/ 2955341 w 12191999"/>
                <a:gd name="connsiteY10" fmla="*/ 6859371 h 6859371"/>
                <a:gd name="connsiteX11" fmla="*/ 9243974 w 12191999"/>
                <a:gd name="connsiteY11" fmla="*/ 6859371 h 6859371"/>
                <a:gd name="connsiteX12" fmla="*/ 10726521 w 12191999"/>
                <a:gd name="connsiteY12" fmla="*/ 6419087 h 6859371"/>
                <a:gd name="connsiteX13" fmla="*/ 11992050 w 12191999"/>
                <a:gd name="connsiteY13" fmla="*/ 5641390 h 6859371"/>
                <a:gd name="connsiteX14" fmla="*/ 12191999 w 12191999"/>
                <a:gd name="connsiteY14" fmla="*/ 4965523 h 6859371"/>
                <a:gd name="connsiteX15" fmla="*/ 12191999 w 12191999"/>
                <a:gd name="connsiteY15" fmla="*/ 1967941 h 6859371"/>
                <a:gd name="connsiteX16" fmla="*/ 9676346 w 12191999"/>
                <a:gd name="connsiteY16" fmla="*/ 13855 h 6859371"/>
                <a:gd name="connsiteX0" fmla="*/ 9676346 w 12191999"/>
                <a:gd name="connsiteY0" fmla="*/ 13855 h 6859371"/>
                <a:gd name="connsiteX1" fmla="*/ 2628595 w 12191999"/>
                <a:gd name="connsiteY1" fmla="*/ 0 h 6859371"/>
                <a:gd name="connsiteX2" fmla="*/ 2145792 w 12191999"/>
                <a:gd name="connsiteY2" fmla="*/ 174193 h 6859371"/>
                <a:gd name="connsiteX3" fmla="*/ 887578 w 12191999"/>
                <a:gd name="connsiteY3" fmla="*/ 1060247 h 6859371"/>
                <a:gd name="connsiteX4" fmla="*/ 107290 w 12191999"/>
                <a:gd name="connsiteY4" fmla="*/ 1907895 h 6859371"/>
                <a:gd name="connsiteX5" fmla="*/ 0 w 12191999"/>
                <a:gd name="connsiteY5" fmla="*/ 2095805 h 6859371"/>
                <a:gd name="connsiteX6" fmla="*/ 0 w 12191999"/>
                <a:gd name="connsiteY6" fmla="*/ 4430268 h 6859371"/>
                <a:gd name="connsiteX7" fmla="*/ 202387 w 12191999"/>
                <a:gd name="connsiteY7" fmla="*/ 4959705 h 6859371"/>
                <a:gd name="connsiteX8" fmla="*/ 721766 w 12191999"/>
                <a:gd name="connsiteY8" fmla="*/ 5714085 h 6859371"/>
                <a:gd name="connsiteX9" fmla="*/ 1799539 w 12191999"/>
                <a:gd name="connsiteY9" fmla="*/ 6402628 h 6859371"/>
                <a:gd name="connsiteX10" fmla="*/ 2955341 w 12191999"/>
                <a:gd name="connsiteY10" fmla="*/ 6859371 h 6859371"/>
                <a:gd name="connsiteX11" fmla="*/ 9243974 w 12191999"/>
                <a:gd name="connsiteY11" fmla="*/ 6859371 h 6859371"/>
                <a:gd name="connsiteX12" fmla="*/ 10726521 w 12191999"/>
                <a:gd name="connsiteY12" fmla="*/ 6419087 h 6859371"/>
                <a:gd name="connsiteX13" fmla="*/ 11784231 w 12191999"/>
                <a:gd name="connsiteY13" fmla="*/ 5674641 h 6859371"/>
                <a:gd name="connsiteX14" fmla="*/ 12191999 w 12191999"/>
                <a:gd name="connsiteY14" fmla="*/ 4965523 h 6859371"/>
                <a:gd name="connsiteX15" fmla="*/ 12191999 w 12191999"/>
                <a:gd name="connsiteY15" fmla="*/ 1967941 h 6859371"/>
                <a:gd name="connsiteX16" fmla="*/ 9676346 w 12191999"/>
                <a:gd name="connsiteY16" fmla="*/ 13855 h 6859371"/>
                <a:gd name="connsiteX0" fmla="*/ 9676346 w 12191999"/>
                <a:gd name="connsiteY0" fmla="*/ 13855 h 6859371"/>
                <a:gd name="connsiteX1" fmla="*/ 2628595 w 12191999"/>
                <a:gd name="connsiteY1" fmla="*/ 0 h 6859371"/>
                <a:gd name="connsiteX2" fmla="*/ 2145792 w 12191999"/>
                <a:gd name="connsiteY2" fmla="*/ 174193 h 6859371"/>
                <a:gd name="connsiteX3" fmla="*/ 887578 w 12191999"/>
                <a:gd name="connsiteY3" fmla="*/ 1060247 h 6859371"/>
                <a:gd name="connsiteX4" fmla="*/ 107290 w 12191999"/>
                <a:gd name="connsiteY4" fmla="*/ 1907895 h 6859371"/>
                <a:gd name="connsiteX5" fmla="*/ 0 w 12191999"/>
                <a:gd name="connsiteY5" fmla="*/ 2095805 h 6859371"/>
                <a:gd name="connsiteX6" fmla="*/ 0 w 12191999"/>
                <a:gd name="connsiteY6" fmla="*/ 4430268 h 6859371"/>
                <a:gd name="connsiteX7" fmla="*/ 202387 w 12191999"/>
                <a:gd name="connsiteY7" fmla="*/ 4959705 h 6859371"/>
                <a:gd name="connsiteX8" fmla="*/ 721766 w 12191999"/>
                <a:gd name="connsiteY8" fmla="*/ 5714085 h 6859371"/>
                <a:gd name="connsiteX9" fmla="*/ 1799539 w 12191999"/>
                <a:gd name="connsiteY9" fmla="*/ 6402628 h 6859371"/>
                <a:gd name="connsiteX10" fmla="*/ 2955341 w 12191999"/>
                <a:gd name="connsiteY10" fmla="*/ 6859371 h 6859371"/>
                <a:gd name="connsiteX11" fmla="*/ 9726113 w 12191999"/>
                <a:gd name="connsiteY11" fmla="*/ 6859371 h 6859371"/>
                <a:gd name="connsiteX12" fmla="*/ 10726521 w 12191999"/>
                <a:gd name="connsiteY12" fmla="*/ 6419087 h 6859371"/>
                <a:gd name="connsiteX13" fmla="*/ 11784231 w 12191999"/>
                <a:gd name="connsiteY13" fmla="*/ 5674641 h 6859371"/>
                <a:gd name="connsiteX14" fmla="*/ 12191999 w 12191999"/>
                <a:gd name="connsiteY14" fmla="*/ 4965523 h 6859371"/>
                <a:gd name="connsiteX15" fmla="*/ 12191999 w 12191999"/>
                <a:gd name="connsiteY15" fmla="*/ 1967941 h 6859371"/>
                <a:gd name="connsiteX16" fmla="*/ 9676346 w 12191999"/>
                <a:gd name="connsiteY16" fmla="*/ 13855 h 6859371"/>
                <a:gd name="connsiteX0" fmla="*/ 9676346 w 12191999"/>
                <a:gd name="connsiteY0" fmla="*/ 13855 h 6859371"/>
                <a:gd name="connsiteX1" fmla="*/ 2628595 w 12191999"/>
                <a:gd name="connsiteY1" fmla="*/ 0 h 6859371"/>
                <a:gd name="connsiteX2" fmla="*/ 2145792 w 12191999"/>
                <a:gd name="connsiteY2" fmla="*/ 174193 h 6859371"/>
                <a:gd name="connsiteX3" fmla="*/ 887578 w 12191999"/>
                <a:gd name="connsiteY3" fmla="*/ 1060247 h 6859371"/>
                <a:gd name="connsiteX4" fmla="*/ 107290 w 12191999"/>
                <a:gd name="connsiteY4" fmla="*/ 1907895 h 6859371"/>
                <a:gd name="connsiteX5" fmla="*/ 0 w 12191999"/>
                <a:gd name="connsiteY5" fmla="*/ 2095805 h 6859371"/>
                <a:gd name="connsiteX6" fmla="*/ 0 w 12191999"/>
                <a:gd name="connsiteY6" fmla="*/ 4430268 h 6859371"/>
                <a:gd name="connsiteX7" fmla="*/ 202387 w 12191999"/>
                <a:gd name="connsiteY7" fmla="*/ 4959705 h 6859371"/>
                <a:gd name="connsiteX8" fmla="*/ 721766 w 12191999"/>
                <a:gd name="connsiteY8" fmla="*/ 5714085 h 6859371"/>
                <a:gd name="connsiteX9" fmla="*/ 1799539 w 12191999"/>
                <a:gd name="connsiteY9" fmla="*/ 6402628 h 6859371"/>
                <a:gd name="connsiteX10" fmla="*/ 2955341 w 12191999"/>
                <a:gd name="connsiteY10" fmla="*/ 6859371 h 6859371"/>
                <a:gd name="connsiteX11" fmla="*/ 9726113 w 12191999"/>
                <a:gd name="connsiteY11" fmla="*/ 6859371 h 6859371"/>
                <a:gd name="connsiteX12" fmla="*/ 10726521 w 12191999"/>
                <a:gd name="connsiteY12" fmla="*/ 6419087 h 6859371"/>
                <a:gd name="connsiteX13" fmla="*/ 11676166 w 12191999"/>
                <a:gd name="connsiteY13" fmla="*/ 5774394 h 6859371"/>
                <a:gd name="connsiteX14" fmla="*/ 12191999 w 12191999"/>
                <a:gd name="connsiteY14" fmla="*/ 4965523 h 6859371"/>
                <a:gd name="connsiteX15" fmla="*/ 12191999 w 12191999"/>
                <a:gd name="connsiteY15" fmla="*/ 1967941 h 6859371"/>
                <a:gd name="connsiteX16" fmla="*/ 9676346 w 12191999"/>
                <a:gd name="connsiteY16" fmla="*/ 13855 h 6859371"/>
                <a:gd name="connsiteX0" fmla="*/ 9676346 w 12191999"/>
                <a:gd name="connsiteY0" fmla="*/ 13855 h 6859371"/>
                <a:gd name="connsiteX1" fmla="*/ 2628595 w 12191999"/>
                <a:gd name="connsiteY1" fmla="*/ 0 h 6859371"/>
                <a:gd name="connsiteX2" fmla="*/ 2145792 w 12191999"/>
                <a:gd name="connsiteY2" fmla="*/ 174193 h 6859371"/>
                <a:gd name="connsiteX3" fmla="*/ 887578 w 12191999"/>
                <a:gd name="connsiteY3" fmla="*/ 1060247 h 6859371"/>
                <a:gd name="connsiteX4" fmla="*/ 107290 w 12191999"/>
                <a:gd name="connsiteY4" fmla="*/ 1907895 h 6859371"/>
                <a:gd name="connsiteX5" fmla="*/ 0 w 12191999"/>
                <a:gd name="connsiteY5" fmla="*/ 2095805 h 6859371"/>
                <a:gd name="connsiteX6" fmla="*/ 0 w 12191999"/>
                <a:gd name="connsiteY6" fmla="*/ 4430268 h 6859371"/>
                <a:gd name="connsiteX7" fmla="*/ 202387 w 12191999"/>
                <a:gd name="connsiteY7" fmla="*/ 4959705 h 6859371"/>
                <a:gd name="connsiteX8" fmla="*/ 721766 w 12191999"/>
                <a:gd name="connsiteY8" fmla="*/ 5714085 h 6859371"/>
                <a:gd name="connsiteX9" fmla="*/ 1799539 w 12191999"/>
                <a:gd name="connsiteY9" fmla="*/ 6402628 h 6859371"/>
                <a:gd name="connsiteX10" fmla="*/ 2955341 w 12191999"/>
                <a:gd name="connsiteY10" fmla="*/ 6859371 h 6859371"/>
                <a:gd name="connsiteX11" fmla="*/ 9726113 w 12191999"/>
                <a:gd name="connsiteY11" fmla="*/ 6859371 h 6859371"/>
                <a:gd name="connsiteX12" fmla="*/ 10793023 w 12191999"/>
                <a:gd name="connsiteY12" fmla="*/ 6460651 h 6859371"/>
                <a:gd name="connsiteX13" fmla="*/ 11676166 w 12191999"/>
                <a:gd name="connsiteY13" fmla="*/ 5774394 h 6859371"/>
                <a:gd name="connsiteX14" fmla="*/ 12191999 w 12191999"/>
                <a:gd name="connsiteY14" fmla="*/ 4965523 h 6859371"/>
                <a:gd name="connsiteX15" fmla="*/ 12191999 w 12191999"/>
                <a:gd name="connsiteY15" fmla="*/ 1967941 h 6859371"/>
                <a:gd name="connsiteX16" fmla="*/ 9676346 w 12191999"/>
                <a:gd name="connsiteY16" fmla="*/ 13855 h 6859371"/>
                <a:gd name="connsiteX0" fmla="*/ 9676346 w 12191999"/>
                <a:gd name="connsiteY0" fmla="*/ 13855 h 6859371"/>
                <a:gd name="connsiteX1" fmla="*/ 2628595 w 12191999"/>
                <a:gd name="connsiteY1" fmla="*/ 0 h 6859371"/>
                <a:gd name="connsiteX2" fmla="*/ 2145792 w 12191999"/>
                <a:gd name="connsiteY2" fmla="*/ 174193 h 6859371"/>
                <a:gd name="connsiteX3" fmla="*/ 887578 w 12191999"/>
                <a:gd name="connsiteY3" fmla="*/ 1060247 h 6859371"/>
                <a:gd name="connsiteX4" fmla="*/ 107290 w 12191999"/>
                <a:gd name="connsiteY4" fmla="*/ 1907895 h 6859371"/>
                <a:gd name="connsiteX5" fmla="*/ 0 w 12191999"/>
                <a:gd name="connsiteY5" fmla="*/ 2095805 h 6859371"/>
                <a:gd name="connsiteX6" fmla="*/ 0 w 12191999"/>
                <a:gd name="connsiteY6" fmla="*/ 4430268 h 6859371"/>
                <a:gd name="connsiteX7" fmla="*/ 202387 w 12191999"/>
                <a:gd name="connsiteY7" fmla="*/ 4959705 h 6859371"/>
                <a:gd name="connsiteX8" fmla="*/ 721766 w 12191999"/>
                <a:gd name="connsiteY8" fmla="*/ 5714085 h 6859371"/>
                <a:gd name="connsiteX9" fmla="*/ 1799539 w 12191999"/>
                <a:gd name="connsiteY9" fmla="*/ 6444192 h 6859371"/>
                <a:gd name="connsiteX10" fmla="*/ 2955341 w 12191999"/>
                <a:gd name="connsiteY10" fmla="*/ 6859371 h 6859371"/>
                <a:gd name="connsiteX11" fmla="*/ 9726113 w 12191999"/>
                <a:gd name="connsiteY11" fmla="*/ 6859371 h 6859371"/>
                <a:gd name="connsiteX12" fmla="*/ 10793023 w 12191999"/>
                <a:gd name="connsiteY12" fmla="*/ 6460651 h 6859371"/>
                <a:gd name="connsiteX13" fmla="*/ 11676166 w 12191999"/>
                <a:gd name="connsiteY13" fmla="*/ 5774394 h 6859371"/>
                <a:gd name="connsiteX14" fmla="*/ 12191999 w 12191999"/>
                <a:gd name="connsiteY14" fmla="*/ 4965523 h 6859371"/>
                <a:gd name="connsiteX15" fmla="*/ 12191999 w 12191999"/>
                <a:gd name="connsiteY15" fmla="*/ 1967941 h 6859371"/>
                <a:gd name="connsiteX16" fmla="*/ 9676346 w 12191999"/>
                <a:gd name="connsiteY16" fmla="*/ 13855 h 6859371"/>
                <a:gd name="connsiteX0" fmla="*/ 9684659 w 12200312"/>
                <a:gd name="connsiteY0" fmla="*/ 13855 h 6859371"/>
                <a:gd name="connsiteX1" fmla="*/ 2636908 w 12200312"/>
                <a:gd name="connsiteY1" fmla="*/ 0 h 6859371"/>
                <a:gd name="connsiteX2" fmla="*/ 2154105 w 12200312"/>
                <a:gd name="connsiteY2" fmla="*/ 174193 h 6859371"/>
                <a:gd name="connsiteX3" fmla="*/ 895891 w 12200312"/>
                <a:gd name="connsiteY3" fmla="*/ 1060247 h 6859371"/>
                <a:gd name="connsiteX4" fmla="*/ 115603 w 12200312"/>
                <a:gd name="connsiteY4" fmla="*/ 1907895 h 6859371"/>
                <a:gd name="connsiteX5" fmla="*/ 0 w 12200312"/>
                <a:gd name="connsiteY5" fmla="*/ 2461565 h 6859371"/>
                <a:gd name="connsiteX6" fmla="*/ 8313 w 12200312"/>
                <a:gd name="connsiteY6" fmla="*/ 4430268 h 6859371"/>
                <a:gd name="connsiteX7" fmla="*/ 210700 w 12200312"/>
                <a:gd name="connsiteY7" fmla="*/ 4959705 h 6859371"/>
                <a:gd name="connsiteX8" fmla="*/ 730079 w 12200312"/>
                <a:gd name="connsiteY8" fmla="*/ 5714085 h 6859371"/>
                <a:gd name="connsiteX9" fmla="*/ 1807852 w 12200312"/>
                <a:gd name="connsiteY9" fmla="*/ 6444192 h 6859371"/>
                <a:gd name="connsiteX10" fmla="*/ 2963654 w 12200312"/>
                <a:gd name="connsiteY10" fmla="*/ 6859371 h 6859371"/>
                <a:gd name="connsiteX11" fmla="*/ 9734426 w 12200312"/>
                <a:gd name="connsiteY11" fmla="*/ 6859371 h 6859371"/>
                <a:gd name="connsiteX12" fmla="*/ 10801336 w 12200312"/>
                <a:gd name="connsiteY12" fmla="*/ 6460651 h 6859371"/>
                <a:gd name="connsiteX13" fmla="*/ 11684479 w 12200312"/>
                <a:gd name="connsiteY13" fmla="*/ 5774394 h 6859371"/>
                <a:gd name="connsiteX14" fmla="*/ 12200312 w 12200312"/>
                <a:gd name="connsiteY14" fmla="*/ 4965523 h 6859371"/>
                <a:gd name="connsiteX15" fmla="*/ 12200312 w 12200312"/>
                <a:gd name="connsiteY15" fmla="*/ 1967941 h 6859371"/>
                <a:gd name="connsiteX16" fmla="*/ 9684659 w 12200312"/>
                <a:gd name="connsiteY16" fmla="*/ 13855 h 6859371"/>
                <a:gd name="connsiteX0" fmla="*/ 9684659 w 12200312"/>
                <a:gd name="connsiteY0" fmla="*/ 13855 h 6859371"/>
                <a:gd name="connsiteX1" fmla="*/ 2636908 w 12200312"/>
                <a:gd name="connsiteY1" fmla="*/ 0 h 6859371"/>
                <a:gd name="connsiteX2" fmla="*/ 2154105 w 12200312"/>
                <a:gd name="connsiteY2" fmla="*/ 174193 h 6859371"/>
                <a:gd name="connsiteX3" fmla="*/ 895891 w 12200312"/>
                <a:gd name="connsiteY3" fmla="*/ 1060247 h 6859371"/>
                <a:gd name="connsiteX4" fmla="*/ 298483 w 12200312"/>
                <a:gd name="connsiteY4" fmla="*/ 1766579 h 6859371"/>
                <a:gd name="connsiteX5" fmla="*/ 0 w 12200312"/>
                <a:gd name="connsiteY5" fmla="*/ 2461565 h 6859371"/>
                <a:gd name="connsiteX6" fmla="*/ 8313 w 12200312"/>
                <a:gd name="connsiteY6" fmla="*/ 4430268 h 6859371"/>
                <a:gd name="connsiteX7" fmla="*/ 210700 w 12200312"/>
                <a:gd name="connsiteY7" fmla="*/ 4959705 h 6859371"/>
                <a:gd name="connsiteX8" fmla="*/ 730079 w 12200312"/>
                <a:gd name="connsiteY8" fmla="*/ 5714085 h 6859371"/>
                <a:gd name="connsiteX9" fmla="*/ 1807852 w 12200312"/>
                <a:gd name="connsiteY9" fmla="*/ 6444192 h 6859371"/>
                <a:gd name="connsiteX10" fmla="*/ 2963654 w 12200312"/>
                <a:gd name="connsiteY10" fmla="*/ 6859371 h 6859371"/>
                <a:gd name="connsiteX11" fmla="*/ 9734426 w 12200312"/>
                <a:gd name="connsiteY11" fmla="*/ 6859371 h 6859371"/>
                <a:gd name="connsiteX12" fmla="*/ 10801336 w 12200312"/>
                <a:gd name="connsiteY12" fmla="*/ 6460651 h 6859371"/>
                <a:gd name="connsiteX13" fmla="*/ 11684479 w 12200312"/>
                <a:gd name="connsiteY13" fmla="*/ 5774394 h 6859371"/>
                <a:gd name="connsiteX14" fmla="*/ 12200312 w 12200312"/>
                <a:gd name="connsiteY14" fmla="*/ 4965523 h 6859371"/>
                <a:gd name="connsiteX15" fmla="*/ 12200312 w 12200312"/>
                <a:gd name="connsiteY15" fmla="*/ 1967941 h 6859371"/>
                <a:gd name="connsiteX16" fmla="*/ 9684659 w 12200312"/>
                <a:gd name="connsiteY16" fmla="*/ 13855 h 6859371"/>
                <a:gd name="connsiteX0" fmla="*/ 9684659 w 12200312"/>
                <a:gd name="connsiteY0" fmla="*/ 13855 h 6859371"/>
                <a:gd name="connsiteX1" fmla="*/ 2636908 w 12200312"/>
                <a:gd name="connsiteY1" fmla="*/ 0 h 6859371"/>
                <a:gd name="connsiteX2" fmla="*/ 2154105 w 12200312"/>
                <a:gd name="connsiteY2" fmla="*/ 174193 h 6859371"/>
                <a:gd name="connsiteX3" fmla="*/ 895891 w 12200312"/>
                <a:gd name="connsiteY3" fmla="*/ 1060247 h 6859371"/>
                <a:gd name="connsiteX4" fmla="*/ 298483 w 12200312"/>
                <a:gd name="connsiteY4" fmla="*/ 1766579 h 6859371"/>
                <a:gd name="connsiteX5" fmla="*/ 0 w 12200312"/>
                <a:gd name="connsiteY5" fmla="*/ 2461565 h 6859371"/>
                <a:gd name="connsiteX6" fmla="*/ 8313 w 12200312"/>
                <a:gd name="connsiteY6" fmla="*/ 4430268 h 6859371"/>
                <a:gd name="connsiteX7" fmla="*/ 210700 w 12200312"/>
                <a:gd name="connsiteY7" fmla="*/ 4959705 h 6859371"/>
                <a:gd name="connsiteX8" fmla="*/ 730079 w 12200312"/>
                <a:gd name="connsiteY8" fmla="*/ 5714085 h 6859371"/>
                <a:gd name="connsiteX9" fmla="*/ 1807852 w 12200312"/>
                <a:gd name="connsiteY9" fmla="*/ 6444192 h 6859371"/>
                <a:gd name="connsiteX10" fmla="*/ 2963654 w 12200312"/>
                <a:gd name="connsiteY10" fmla="*/ 6859371 h 6859371"/>
                <a:gd name="connsiteX11" fmla="*/ 9734426 w 12200312"/>
                <a:gd name="connsiteY11" fmla="*/ 6859371 h 6859371"/>
                <a:gd name="connsiteX12" fmla="*/ 10801336 w 12200312"/>
                <a:gd name="connsiteY12" fmla="*/ 6460651 h 6859371"/>
                <a:gd name="connsiteX13" fmla="*/ 11684479 w 12200312"/>
                <a:gd name="connsiteY13" fmla="*/ 5774394 h 6859371"/>
                <a:gd name="connsiteX14" fmla="*/ 12200312 w 12200312"/>
                <a:gd name="connsiteY14" fmla="*/ 4965523 h 6859371"/>
                <a:gd name="connsiteX15" fmla="*/ 12200312 w 12200312"/>
                <a:gd name="connsiteY15" fmla="*/ 1967941 h 6859371"/>
                <a:gd name="connsiteX16" fmla="*/ 9684659 w 12200312"/>
                <a:gd name="connsiteY16" fmla="*/ 13855 h 6859371"/>
                <a:gd name="connsiteX0" fmla="*/ 9684659 w 12200312"/>
                <a:gd name="connsiteY0" fmla="*/ 13855 h 6859371"/>
                <a:gd name="connsiteX1" fmla="*/ 2636908 w 12200312"/>
                <a:gd name="connsiteY1" fmla="*/ 0 h 6859371"/>
                <a:gd name="connsiteX2" fmla="*/ 2154105 w 12200312"/>
                <a:gd name="connsiteY2" fmla="*/ 174193 h 6859371"/>
                <a:gd name="connsiteX3" fmla="*/ 1028895 w 12200312"/>
                <a:gd name="connsiteY3" fmla="*/ 935556 h 6859371"/>
                <a:gd name="connsiteX4" fmla="*/ 298483 w 12200312"/>
                <a:gd name="connsiteY4" fmla="*/ 1766579 h 6859371"/>
                <a:gd name="connsiteX5" fmla="*/ 0 w 12200312"/>
                <a:gd name="connsiteY5" fmla="*/ 2461565 h 6859371"/>
                <a:gd name="connsiteX6" fmla="*/ 8313 w 12200312"/>
                <a:gd name="connsiteY6" fmla="*/ 4430268 h 6859371"/>
                <a:gd name="connsiteX7" fmla="*/ 210700 w 12200312"/>
                <a:gd name="connsiteY7" fmla="*/ 4959705 h 6859371"/>
                <a:gd name="connsiteX8" fmla="*/ 730079 w 12200312"/>
                <a:gd name="connsiteY8" fmla="*/ 5714085 h 6859371"/>
                <a:gd name="connsiteX9" fmla="*/ 1807852 w 12200312"/>
                <a:gd name="connsiteY9" fmla="*/ 6444192 h 6859371"/>
                <a:gd name="connsiteX10" fmla="*/ 2963654 w 12200312"/>
                <a:gd name="connsiteY10" fmla="*/ 6859371 h 6859371"/>
                <a:gd name="connsiteX11" fmla="*/ 9734426 w 12200312"/>
                <a:gd name="connsiteY11" fmla="*/ 6859371 h 6859371"/>
                <a:gd name="connsiteX12" fmla="*/ 10801336 w 12200312"/>
                <a:gd name="connsiteY12" fmla="*/ 6460651 h 6859371"/>
                <a:gd name="connsiteX13" fmla="*/ 11684479 w 12200312"/>
                <a:gd name="connsiteY13" fmla="*/ 5774394 h 6859371"/>
                <a:gd name="connsiteX14" fmla="*/ 12200312 w 12200312"/>
                <a:gd name="connsiteY14" fmla="*/ 4965523 h 6859371"/>
                <a:gd name="connsiteX15" fmla="*/ 12200312 w 12200312"/>
                <a:gd name="connsiteY15" fmla="*/ 1967941 h 6859371"/>
                <a:gd name="connsiteX16" fmla="*/ 9684659 w 12200312"/>
                <a:gd name="connsiteY16" fmla="*/ 13855 h 685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2200312" h="6859371">
                  <a:moveTo>
                    <a:pt x="9684659" y="13855"/>
                  </a:moveTo>
                  <a:lnTo>
                    <a:pt x="2636908" y="0"/>
                  </a:lnTo>
                  <a:cubicBezTo>
                    <a:pt x="2468659" y="50749"/>
                    <a:pt x="2422107" y="18267"/>
                    <a:pt x="2154105" y="174193"/>
                  </a:cubicBezTo>
                  <a:cubicBezTo>
                    <a:pt x="1886103" y="330119"/>
                    <a:pt x="1338165" y="670158"/>
                    <a:pt x="1028895" y="935556"/>
                  </a:cubicBezTo>
                  <a:cubicBezTo>
                    <a:pt x="719625" y="1200954"/>
                    <a:pt x="624120" y="1293004"/>
                    <a:pt x="298483" y="1766579"/>
                  </a:cubicBezTo>
                  <a:cubicBezTo>
                    <a:pt x="259468" y="1828301"/>
                    <a:pt x="31699" y="2398471"/>
                    <a:pt x="0" y="2461565"/>
                  </a:cubicBezTo>
                  <a:lnTo>
                    <a:pt x="8313" y="4430268"/>
                  </a:lnTo>
                  <a:cubicBezTo>
                    <a:pt x="61958" y="4608576"/>
                    <a:pt x="130233" y="4784140"/>
                    <a:pt x="210700" y="4959705"/>
                  </a:cubicBezTo>
                  <a:cubicBezTo>
                    <a:pt x="332620" y="5221681"/>
                    <a:pt x="463887" y="5466671"/>
                    <a:pt x="730079" y="5714085"/>
                  </a:cubicBezTo>
                  <a:cubicBezTo>
                    <a:pt x="996271" y="5961499"/>
                    <a:pt x="1393324" y="6243939"/>
                    <a:pt x="1807852" y="6444192"/>
                  </a:cubicBezTo>
                  <a:cubicBezTo>
                    <a:pt x="2166297" y="6615642"/>
                    <a:pt x="2554003" y="6727697"/>
                    <a:pt x="2963654" y="6859371"/>
                  </a:cubicBezTo>
                  <a:lnTo>
                    <a:pt x="9734426" y="6859371"/>
                  </a:lnTo>
                  <a:cubicBezTo>
                    <a:pt x="10261120" y="6745528"/>
                    <a:pt x="10476327" y="6641480"/>
                    <a:pt x="10801336" y="6460651"/>
                  </a:cubicBezTo>
                  <a:cubicBezTo>
                    <a:pt x="11126345" y="6279822"/>
                    <a:pt x="11451316" y="6023582"/>
                    <a:pt x="11684479" y="5774394"/>
                  </a:cubicBezTo>
                  <a:cubicBezTo>
                    <a:pt x="11917642" y="5525206"/>
                    <a:pt x="12134475" y="5020387"/>
                    <a:pt x="12200312" y="4965523"/>
                  </a:cubicBezTo>
                  <a:lnTo>
                    <a:pt x="12200312" y="1967941"/>
                  </a:lnTo>
                  <a:cubicBezTo>
                    <a:pt x="11492954" y="726283"/>
                    <a:pt x="10508838" y="231939"/>
                    <a:pt x="9684659" y="13855"/>
                  </a:cubicBezTo>
                  <a:close/>
                </a:path>
              </a:pathLst>
            </a:custGeom>
            <a:solidFill>
              <a:srgbClr val="0F6342"/>
            </a:solidFill>
            <a:ln w="2436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Graphic 11">
              <a:extLst>
                <a:ext uri="{FF2B5EF4-FFF2-40B4-BE49-F238E27FC236}">
                  <a16:creationId xmlns:a16="http://schemas.microsoft.com/office/drawing/2014/main" id="{1CB629F7-9716-42F5-4AF6-C9FEB1D8479A}"/>
                </a:ext>
              </a:extLst>
            </p:cNvPr>
            <p:cNvSpPr/>
            <p:nvPr/>
          </p:nvSpPr>
          <p:spPr>
            <a:xfrm>
              <a:off x="1562538" y="131173"/>
              <a:ext cx="9066923" cy="6595653"/>
            </a:xfrm>
            <a:custGeom>
              <a:avLst/>
              <a:gdLst>
                <a:gd name="connsiteX0" fmla="*/ 2917097 w 9850812"/>
                <a:gd name="connsiteY0" fmla="*/ 168942 h 6865549"/>
                <a:gd name="connsiteX1" fmla="*/ 1693600 w 9850812"/>
                <a:gd name="connsiteY1" fmla="*/ 547390 h 6865549"/>
                <a:gd name="connsiteX2" fmla="*/ 789078 w 9850812"/>
                <a:gd name="connsiteY2" fmla="*/ 1329516 h 6865549"/>
                <a:gd name="connsiteX3" fmla="*/ 228594 w 9850812"/>
                <a:gd name="connsiteY3" fmla="*/ 2078528 h 6865549"/>
                <a:gd name="connsiteX4" fmla="*/ 25817 w 9850812"/>
                <a:gd name="connsiteY4" fmla="*/ 3568667 h 6865549"/>
                <a:gd name="connsiteX5" fmla="*/ 296946 w 9850812"/>
                <a:gd name="connsiteY5" fmla="*/ 4774970 h 6865549"/>
                <a:gd name="connsiteX6" fmla="*/ 670602 w 9850812"/>
                <a:gd name="connsiteY6" fmla="*/ 5441985 h 6865549"/>
                <a:gd name="connsiteX7" fmla="*/ 1445255 w 9850812"/>
                <a:gd name="connsiteY7" fmla="*/ 6049079 h 6865549"/>
                <a:gd name="connsiteX8" fmla="*/ 4732975 w 9850812"/>
                <a:gd name="connsiteY8" fmla="*/ 6853281 h 6865549"/>
                <a:gd name="connsiteX9" fmla="*/ 6186589 w 9850812"/>
                <a:gd name="connsiteY9" fmla="*/ 6600983 h 6865549"/>
                <a:gd name="connsiteX10" fmla="*/ 7856650 w 9850812"/>
                <a:gd name="connsiteY10" fmla="*/ 6064848 h 6865549"/>
                <a:gd name="connsiteX11" fmla="*/ 8765728 w 9850812"/>
                <a:gd name="connsiteY11" fmla="*/ 5377334 h 6865549"/>
                <a:gd name="connsiteX12" fmla="*/ 9478865 w 9850812"/>
                <a:gd name="connsiteY12" fmla="*/ 4506903 h 6865549"/>
                <a:gd name="connsiteX13" fmla="*/ 9825180 w 9850812"/>
                <a:gd name="connsiteY13" fmla="*/ 3073531 h 6865549"/>
                <a:gd name="connsiteX14" fmla="*/ 9797840 w 9850812"/>
                <a:gd name="connsiteY14" fmla="*/ 2272483 h 6865549"/>
                <a:gd name="connsiteX15" fmla="*/ 9207737 w 9850812"/>
                <a:gd name="connsiteY15" fmla="*/ 1439897 h 6865549"/>
                <a:gd name="connsiteX16" fmla="*/ 3983384 w 9850812"/>
                <a:gd name="connsiteY16" fmla="*/ 30178 h 6865549"/>
                <a:gd name="connsiteX17" fmla="*/ 2917097 w 9850812"/>
                <a:gd name="connsiteY17" fmla="*/ 168942 h 6865549"/>
                <a:gd name="connsiteX0" fmla="*/ 3142993 w 10076708"/>
                <a:gd name="connsiteY0" fmla="*/ 168942 h 6865549"/>
                <a:gd name="connsiteX1" fmla="*/ 1919496 w 10076708"/>
                <a:gd name="connsiteY1" fmla="*/ 547390 h 6865549"/>
                <a:gd name="connsiteX2" fmla="*/ 1014974 w 10076708"/>
                <a:gd name="connsiteY2" fmla="*/ 1329516 h 6865549"/>
                <a:gd name="connsiteX3" fmla="*/ 454490 w 10076708"/>
                <a:gd name="connsiteY3" fmla="*/ 2078528 h 6865549"/>
                <a:gd name="connsiteX4" fmla="*/ 5528 w 10076708"/>
                <a:gd name="connsiteY4" fmla="*/ 3908636 h 6865549"/>
                <a:gd name="connsiteX5" fmla="*/ 522842 w 10076708"/>
                <a:gd name="connsiteY5" fmla="*/ 4774970 h 6865549"/>
                <a:gd name="connsiteX6" fmla="*/ 896498 w 10076708"/>
                <a:gd name="connsiteY6" fmla="*/ 5441985 h 6865549"/>
                <a:gd name="connsiteX7" fmla="*/ 1671151 w 10076708"/>
                <a:gd name="connsiteY7" fmla="*/ 6049079 h 6865549"/>
                <a:gd name="connsiteX8" fmla="*/ 4958871 w 10076708"/>
                <a:gd name="connsiteY8" fmla="*/ 6853281 h 6865549"/>
                <a:gd name="connsiteX9" fmla="*/ 6412485 w 10076708"/>
                <a:gd name="connsiteY9" fmla="*/ 6600983 h 6865549"/>
                <a:gd name="connsiteX10" fmla="*/ 8082546 w 10076708"/>
                <a:gd name="connsiteY10" fmla="*/ 6064848 h 6865549"/>
                <a:gd name="connsiteX11" fmla="*/ 8991624 w 10076708"/>
                <a:gd name="connsiteY11" fmla="*/ 5377334 h 6865549"/>
                <a:gd name="connsiteX12" fmla="*/ 9704761 w 10076708"/>
                <a:gd name="connsiteY12" fmla="*/ 4506903 h 6865549"/>
                <a:gd name="connsiteX13" fmla="*/ 10051076 w 10076708"/>
                <a:gd name="connsiteY13" fmla="*/ 3073531 h 6865549"/>
                <a:gd name="connsiteX14" fmla="*/ 10023736 w 10076708"/>
                <a:gd name="connsiteY14" fmla="*/ 2272483 h 6865549"/>
                <a:gd name="connsiteX15" fmla="*/ 9433633 w 10076708"/>
                <a:gd name="connsiteY15" fmla="*/ 1439897 h 6865549"/>
                <a:gd name="connsiteX16" fmla="*/ 4209280 w 10076708"/>
                <a:gd name="connsiteY16" fmla="*/ 30178 h 6865549"/>
                <a:gd name="connsiteX17" fmla="*/ 3142993 w 10076708"/>
                <a:gd name="connsiteY17" fmla="*/ 168942 h 6865549"/>
                <a:gd name="connsiteX0" fmla="*/ 3142993 w 10076708"/>
                <a:gd name="connsiteY0" fmla="*/ 168942 h 6865549"/>
                <a:gd name="connsiteX1" fmla="*/ 1919496 w 10076708"/>
                <a:gd name="connsiteY1" fmla="*/ 547390 h 6865549"/>
                <a:gd name="connsiteX2" fmla="*/ 1014974 w 10076708"/>
                <a:gd name="connsiteY2" fmla="*/ 1329516 h 6865549"/>
                <a:gd name="connsiteX3" fmla="*/ 454490 w 10076708"/>
                <a:gd name="connsiteY3" fmla="*/ 2078528 h 6865549"/>
                <a:gd name="connsiteX4" fmla="*/ 5528 w 10076708"/>
                <a:gd name="connsiteY4" fmla="*/ 3908636 h 6865549"/>
                <a:gd name="connsiteX5" fmla="*/ 429058 w 10076708"/>
                <a:gd name="connsiteY5" fmla="*/ 5021155 h 6865549"/>
                <a:gd name="connsiteX6" fmla="*/ 896498 w 10076708"/>
                <a:gd name="connsiteY6" fmla="*/ 5441985 h 6865549"/>
                <a:gd name="connsiteX7" fmla="*/ 1671151 w 10076708"/>
                <a:gd name="connsiteY7" fmla="*/ 6049079 h 6865549"/>
                <a:gd name="connsiteX8" fmla="*/ 4958871 w 10076708"/>
                <a:gd name="connsiteY8" fmla="*/ 6853281 h 6865549"/>
                <a:gd name="connsiteX9" fmla="*/ 6412485 w 10076708"/>
                <a:gd name="connsiteY9" fmla="*/ 6600983 h 6865549"/>
                <a:gd name="connsiteX10" fmla="*/ 8082546 w 10076708"/>
                <a:gd name="connsiteY10" fmla="*/ 6064848 h 6865549"/>
                <a:gd name="connsiteX11" fmla="*/ 8991624 w 10076708"/>
                <a:gd name="connsiteY11" fmla="*/ 5377334 h 6865549"/>
                <a:gd name="connsiteX12" fmla="*/ 9704761 w 10076708"/>
                <a:gd name="connsiteY12" fmla="*/ 4506903 h 6865549"/>
                <a:gd name="connsiteX13" fmla="*/ 10051076 w 10076708"/>
                <a:gd name="connsiteY13" fmla="*/ 3073531 h 6865549"/>
                <a:gd name="connsiteX14" fmla="*/ 10023736 w 10076708"/>
                <a:gd name="connsiteY14" fmla="*/ 2272483 h 6865549"/>
                <a:gd name="connsiteX15" fmla="*/ 9433633 w 10076708"/>
                <a:gd name="connsiteY15" fmla="*/ 1439897 h 6865549"/>
                <a:gd name="connsiteX16" fmla="*/ 4209280 w 10076708"/>
                <a:gd name="connsiteY16" fmla="*/ 30178 h 6865549"/>
                <a:gd name="connsiteX17" fmla="*/ 3142993 w 10076708"/>
                <a:gd name="connsiteY17" fmla="*/ 168942 h 6865549"/>
                <a:gd name="connsiteX0" fmla="*/ 3142993 w 10076708"/>
                <a:gd name="connsiteY0" fmla="*/ 168942 h 6860182"/>
                <a:gd name="connsiteX1" fmla="*/ 1919496 w 10076708"/>
                <a:gd name="connsiteY1" fmla="*/ 547390 h 6860182"/>
                <a:gd name="connsiteX2" fmla="*/ 1014974 w 10076708"/>
                <a:gd name="connsiteY2" fmla="*/ 1329516 h 6860182"/>
                <a:gd name="connsiteX3" fmla="*/ 454490 w 10076708"/>
                <a:gd name="connsiteY3" fmla="*/ 2078528 h 6860182"/>
                <a:gd name="connsiteX4" fmla="*/ 5528 w 10076708"/>
                <a:gd name="connsiteY4" fmla="*/ 3908636 h 6860182"/>
                <a:gd name="connsiteX5" fmla="*/ 429058 w 10076708"/>
                <a:gd name="connsiteY5" fmla="*/ 5021155 h 6860182"/>
                <a:gd name="connsiteX6" fmla="*/ 966836 w 10076708"/>
                <a:gd name="connsiteY6" fmla="*/ 5723339 h 6860182"/>
                <a:gd name="connsiteX7" fmla="*/ 1671151 w 10076708"/>
                <a:gd name="connsiteY7" fmla="*/ 6049079 h 6860182"/>
                <a:gd name="connsiteX8" fmla="*/ 4958871 w 10076708"/>
                <a:gd name="connsiteY8" fmla="*/ 6853281 h 6860182"/>
                <a:gd name="connsiteX9" fmla="*/ 6412485 w 10076708"/>
                <a:gd name="connsiteY9" fmla="*/ 6600983 h 6860182"/>
                <a:gd name="connsiteX10" fmla="*/ 8082546 w 10076708"/>
                <a:gd name="connsiteY10" fmla="*/ 6064848 h 6860182"/>
                <a:gd name="connsiteX11" fmla="*/ 8991624 w 10076708"/>
                <a:gd name="connsiteY11" fmla="*/ 5377334 h 6860182"/>
                <a:gd name="connsiteX12" fmla="*/ 9704761 w 10076708"/>
                <a:gd name="connsiteY12" fmla="*/ 4506903 h 6860182"/>
                <a:gd name="connsiteX13" fmla="*/ 10051076 w 10076708"/>
                <a:gd name="connsiteY13" fmla="*/ 3073531 h 6860182"/>
                <a:gd name="connsiteX14" fmla="*/ 10023736 w 10076708"/>
                <a:gd name="connsiteY14" fmla="*/ 2272483 h 6860182"/>
                <a:gd name="connsiteX15" fmla="*/ 9433633 w 10076708"/>
                <a:gd name="connsiteY15" fmla="*/ 1439897 h 6860182"/>
                <a:gd name="connsiteX16" fmla="*/ 4209280 w 10076708"/>
                <a:gd name="connsiteY16" fmla="*/ 30178 h 6860182"/>
                <a:gd name="connsiteX17" fmla="*/ 3142993 w 10076708"/>
                <a:gd name="connsiteY17" fmla="*/ 168942 h 6860182"/>
                <a:gd name="connsiteX0" fmla="*/ 3142993 w 10076708"/>
                <a:gd name="connsiteY0" fmla="*/ 168942 h 6861117"/>
                <a:gd name="connsiteX1" fmla="*/ 1919496 w 10076708"/>
                <a:gd name="connsiteY1" fmla="*/ 547390 h 6861117"/>
                <a:gd name="connsiteX2" fmla="*/ 1014974 w 10076708"/>
                <a:gd name="connsiteY2" fmla="*/ 1329516 h 6861117"/>
                <a:gd name="connsiteX3" fmla="*/ 454490 w 10076708"/>
                <a:gd name="connsiteY3" fmla="*/ 2078528 h 6861117"/>
                <a:gd name="connsiteX4" fmla="*/ 5528 w 10076708"/>
                <a:gd name="connsiteY4" fmla="*/ 3908636 h 6861117"/>
                <a:gd name="connsiteX5" fmla="*/ 429058 w 10076708"/>
                <a:gd name="connsiteY5" fmla="*/ 5021155 h 6861117"/>
                <a:gd name="connsiteX6" fmla="*/ 966836 w 10076708"/>
                <a:gd name="connsiteY6" fmla="*/ 5723339 h 6861117"/>
                <a:gd name="connsiteX7" fmla="*/ 2233859 w 10076708"/>
                <a:gd name="connsiteY7" fmla="*/ 6306987 h 6861117"/>
                <a:gd name="connsiteX8" fmla="*/ 4958871 w 10076708"/>
                <a:gd name="connsiteY8" fmla="*/ 6853281 h 6861117"/>
                <a:gd name="connsiteX9" fmla="*/ 6412485 w 10076708"/>
                <a:gd name="connsiteY9" fmla="*/ 6600983 h 6861117"/>
                <a:gd name="connsiteX10" fmla="*/ 8082546 w 10076708"/>
                <a:gd name="connsiteY10" fmla="*/ 6064848 h 6861117"/>
                <a:gd name="connsiteX11" fmla="*/ 8991624 w 10076708"/>
                <a:gd name="connsiteY11" fmla="*/ 5377334 h 6861117"/>
                <a:gd name="connsiteX12" fmla="*/ 9704761 w 10076708"/>
                <a:gd name="connsiteY12" fmla="*/ 4506903 h 6861117"/>
                <a:gd name="connsiteX13" fmla="*/ 10051076 w 10076708"/>
                <a:gd name="connsiteY13" fmla="*/ 3073531 h 6861117"/>
                <a:gd name="connsiteX14" fmla="*/ 10023736 w 10076708"/>
                <a:gd name="connsiteY14" fmla="*/ 2272483 h 6861117"/>
                <a:gd name="connsiteX15" fmla="*/ 9433633 w 10076708"/>
                <a:gd name="connsiteY15" fmla="*/ 1439897 h 6861117"/>
                <a:gd name="connsiteX16" fmla="*/ 4209280 w 10076708"/>
                <a:gd name="connsiteY16" fmla="*/ 30178 h 6861117"/>
                <a:gd name="connsiteX17" fmla="*/ 3142993 w 10076708"/>
                <a:gd name="connsiteY17" fmla="*/ 168942 h 6861117"/>
                <a:gd name="connsiteX0" fmla="*/ 3142993 w 10076708"/>
                <a:gd name="connsiteY0" fmla="*/ 168942 h 6858772"/>
                <a:gd name="connsiteX1" fmla="*/ 1919496 w 10076708"/>
                <a:gd name="connsiteY1" fmla="*/ 547390 h 6858772"/>
                <a:gd name="connsiteX2" fmla="*/ 1014974 w 10076708"/>
                <a:gd name="connsiteY2" fmla="*/ 1329516 h 6858772"/>
                <a:gd name="connsiteX3" fmla="*/ 454490 w 10076708"/>
                <a:gd name="connsiteY3" fmla="*/ 2078528 h 6858772"/>
                <a:gd name="connsiteX4" fmla="*/ 5528 w 10076708"/>
                <a:gd name="connsiteY4" fmla="*/ 3908636 h 6858772"/>
                <a:gd name="connsiteX5" fmla="*/ 429058 w 10076708"/>
                <a:gd name="connsiteY5" fmla="*/ 5021155 h 6858772"/>
                <a:gd name="connsiteX6" fmla="*/ 966836 w 10076708"/>
                <a:gd name="connsiteY6" fmla="*/ 5723339 h 6858772"/>
                <a:gd name="connsiteX7" fmla="*/ 2233859 w 10076708"/>
                <a:gd name="connsiteY7" fmla="*/ 6306987 h 6858772"/>
                <a:gd name="connsiteX8" fmla="*/ 4958871 w 10076708"/>
                <a:gd name="connsiteY8" fmla="*/ 6853281 h 6858772"/>
                <a:gd name="connsiteX9" fmla="*/ 7162762 w 10076708"/>
                <a:gd name="connsiteY9" fmla="*/ 6565814 h 6858772"/>
                <a:gd name="connsiteX10" fmla="*/ 8082546 w 10076708"/>
                <a:gd name="connsiteY10" fmla="*/ 6064848 h 6858772"/>
                <a:gd name="connsiteX11" fmla="*/ 8991624 w 10076708"/>
                <a:gd name="connsiteY11" fmla="*/ 5377334 h 6858772"/>
                <a:gd name="connsiteX12" fmla="*/ 9704761 w 10076708"/>
                <a:gd name="connsiteY12" fmla="*/ 4506903 h 6858772"/>
                <a:gd name="connsiteX13" fmla="*/ 10051076 w 10076708"/>
                <a:gd name="connsiteY13" fmla="*/ 3073531 h 6858772"/>
                <a:gd name="connsiteX14" fmla="*/ 10023736 w 10076708"/>
                <a:gd name="connsiteY14" fmla="*/ 2272483 h 6858772"/>
                <a:gd name="connsiteX15" fmla="*/ 9433633 w 10076708"/>
                <a:gd name="connsiteY15" fmla="*/ 1439897 h 6858772"/>
                <a:gd name="connsiteX16" fmla="*/ 4209280 w 10076708"/>
                <a:gd name="connsiteY16" fmla="*/ 30178 h 6858772"/>
                <a:gd name="connsiteX17" fmla="*/ 3142993 w 10076708"/>
                <a:gd name="connsiteY17" fmla="*/ 168942 h 6858772"/>
                <a:gd name="connsiteX0" fmla="*/ 3142993 w 10076708"/>
                <a:gd name="connsiteY0" fmla="*/ 168942 h 6859426"/>
                <a:gd name="connsiteX1" fmla="*/ 1919496 w 10076708"/>
                <a:gd name="connsiteY1" fmla="*/ 547390 h 6859426"/>
                <a:gd name="connsiteX2" fmla="*/ 1014974 w 10076708"/>
                <a:gd name="connsiteY2" fmla="*/ 1329516 h 6859426"/>
                <a:gd name="connsiteX3" fmla="*/ 454490 w 10076708"/>
                <a:gd name="connsiteY3" fmla="*/ 2078528 h 6859426"/>
                <a:gd name="connsiteX4" fmla="*/ 5528 w 10076708"/>
                <a:gd name="connsiteY4" fmla="*/ 3908636 h 6859426"/>
                <a:gd name="connsiteX5" fmla="*/ 429058 w 10076708"/>
                <a:gd name="connsiteY5" fmla="*/ 5021155 h 6859426"/>
                <a:gd name="connsiteX6" fmla="*/ 966836 w 10076708"/>
                <a:gd name="connsiteY6" fmla="*/ 5723339 h 6859426"/>
                <a:gd name="connsiteX7" fmla="*/ 2233859 w 10076708"/>
                <a:gd name="connsiteY7" fmla="*/ 6306987 h 6859426"/>
                <a:gd name="connsiteX8" fmla="*/ 4958871 w 10076708"/>
                <a:gd name="connsiteY8" fmla="*/ 6853281 h 6859426"/>
                <a:gd name="connsiteX9" fmla="*/ 7162762 w 10076708"/>
                <a:gd name="connsiteY9" fmla="*/ 6565814 h 6859426"/>
                <a:gd name="connsiteX10" fmla="*/ 8481131 w 10076708"/>
                <a:gd name="connsiteY10" fmla="*/ 6029679 h 6859426"/>
                <a:gd name="connsiteX11" fmla="*/ 8991624 w 10076708"/>
                <a:gd name="connsiteY11" fmla="*/ 5377334 h 6859426"/>
                <a:gd name="connsiteX12" fmla="*/ 9704761 w 10076708"/>
                <a:gd name="connsiteY12" fmla="*/ 4506903 h 6859426"/>
                <a:gd name="connsiteX13" fmla="*/ 10051076 w 10076708"/>
                <a:gd name="connsiteY13" fmla="*/ 3073531 h 6859426"/>
                <a:gd name="connsiteX14" fmla="*/ 10023736 w 10076708"/>
                <a:gd name="connsiteY14" fmla="*/ 2272483 h 6859426"/>
                <a:gd name="connsiteX15" fmla="*/ 9433633 w 10076708"/>
                <a:gd name="connsiteY15" fmla="*/ 1439897 h 6859426"/>
                <a:gd name="connsiteX16" fmla="*/ 4209280 w 10076708"/>
                <a:gd name="connsiteY16" fmla="*/ 30178 h 6859426"/>
                <a:gd name="connsiteX17" fmla="*/ 3142993 w 10076708"/>
                <a:gd name="connsiteY17" fmla="*/ 168942 h 6859426"/>
                <a:gd name="connsiteX0" fmla="*/ 3142993 w 10076708"/>
                <a:gd name="connsiteY0" fmla="*/ 168942 h 6859426"/>
                <a:gd name="connsiteX1" fmla="*/ 1919496 w 10076708"/>
                <a:gd name="connsiteY1" fmla="*/ 547390 h 6859426"/>
                <a:gd name="connsiteX2" fmla="*/ 1014974 w 10076708"/>
                <a:gd name="connsiteY2" fmla="*/ 1329516 h 6859426"/>
                <a:gd name="connsiteX3" fmla="*/ 454490 w 10076708"/>
                <a:gd name="connsiteY3" fmla="*/ 2078528 h 6859426"/>
                <a:gd name="connsiteX4" fmla="*/ 5528 w 10076708"/>
                <a:gd name="connsiteY4" fmla="*/ 3908636 h 6859426"/>
                <a:gd name="connsiteX5" fmla="*/ 429058 w 10076708"/>
                <a:gd name="connsiteY5" fmla="*/ 5021155 h 6859426"/>
                <a:gd name="connsiteX6" fmla="*/ 966836 w 10076708"/>
                <a:gd name="connsiteY6" fmla="*/ 5723339 h 6859426"/>
                <a:gd name="connsiteX7" fmla="*/ 2233859 w 10076708"/>
                <a:gd name="connsiteY7" fmla="*/ 6306987 h 6859426"/>
                <a:gd name="connsiteX8" fmla="*/ 4958871 w 10076708"/>
                <a:gd name="connsiteY8" fmla="*/ 6853281 h 6859426"/>
                <a:gd name="connsiteX9" fmla="*/ 7162762 w 10076708"/>
                <a:gd name="connsiteY9" fmla="*/ 6565814 h 6859426"/>
                <a:gd name="connsiteX10" fmla="*/ 8481131 w 10076708"/>
                <a:gd name="connsiteY10" fmla="*/ 6029679 h 6859426"/>
                <a:gd name="connsiteX11" fmla="*/ 9343316 w 10076708"/>
                <a:gd name="connsiteY11" fmla="*/ 5213211 h 6859426"/>
                <a:gd name="connsiteX12" fmla="*/ 9704761 w 10076708"/>
                <a:gd name="connsiteY12" fmla="*/ 4506903 h 6859426"/>
                <a:gd name="connsiteX13" fmla="*/ 10051076 w 10076708"/>
                <a:gd name="connsiteY13" fmla="*/ 3073531 h 6859426"/>
                <a:gd name="connsiteX14" fmla="*/ 10023736 w 10076708"/>
                <a:gd name="connsiteY14" fmla="*/ 2272483 h 6859426"/>
                <a:gd name="connsiteX15" fmla="*/ 9433633 w 10076708"/>
                <a:gd name="connsiteY15" fmla="*/ 1439897 h 6859426"/>
                <a:gd name="connsiteX16" fmla="*/ 4209280 w 10076708"/>
                <a:gd name="connsiteY16" fmla="*/ 30178 h 6859426"/>
                <a:gd name="connsiteX17" fmla="*/ 3142993 w 10076708"/>
                <a:gd name="connsiteY17" fmla="*/ 168942 h 6859426"/>
                <a:gd name="connsiteX0" fmla="*/ 3142993 w 10076708"/>
                <a:gd name="connsiteY0" fmla="*/ 180903 h 6871387"/>
                <a:gd name="connsiteX1" fmla="*/ 1919496 w 10076708"/>
                <a:gd name="connsiteY1" fmla="*/ 559351 h 6871387"/>
                <a:gd name="connsiteX2" fmla="*/ 1014974 w 10076708"/>
                <a:gd name="connsiteY2" fmla="*/ 1341477 h 6871387"/>
                <a:gd name="connsiteX3" fmla="*/ 454490 w 10076708"/>
                <a:gd name="connsiteY3" fmla="*/ 2090489 h 6871387"/>
                <a:gd name="connsiteX4" fmla="*/ 5528 w 10076708"/>
                <a:gd name="connsiteY4" fmla="*/ 3920597 h 6871387"/>
                <a:gd name="connsiteX5" fmla="*/ 429058 w 10076708"/>
                <a:gd name="connsiteY5" fmla="*/ 5033116 h 6871387"/>
                <a:gd name="connsiteX6" fmla="*/ 966836 w 10076708"/>
                <a:gd name="connsiteY6" fmla="*/ 5735300 h 6871387"/>
                <a:gd name="connsiteX7" fmla="*/ 2233859 w 10076708"/>
                <a:gd name="connsiteY7" fmla="*/ 6318948 h 6871387"/>
                <a:gd name="connsiteX8" fmla="*/ 4958871 w 10076708"/>
                <a:gd name="connsiteY8" fmla="*/ 6865242 h 6871387"/>
                <a:gd name="connsiteX9" fmla="*/ 7162762 w 10076708"/>
                <a:gd name="connsiteY9" fmla="*/ 6577775 h 6871387"/>
                <a:gd name="connsiteX10" fmla="*/ 8481131 w 10076708"/>
                <a:gd name="connsiteY10" fmla="*/ 6041640 h 6871387"/>
                <a:gd name="connsiteX11" fmla="*/ 9343316 w 10076708"/>
                <a:gd name="connsiteY11" fmla="*/ 5225172 h 6871387"/>
                <a:gd name="connsiteX12" fmla="*/ 9704761 w 10076708"/>
                <a:gd name="connsiteY12" fmla="*/ 4518864 h 6871387"/>
                <a:gd name="connsiteX13" fmla="*/ 10051076 w 10076708"/>
                <a:gd name="connsiteY13" fmla="*/ 3085492 h 6871387"/>
                <a:gd name="connsiteX14" fmla="*/ 10023736 w 10076708"/>
                <a:gd name="connsiteY14" fmla="*/ 2284444 h 6871387"/>
                <a:gd name="connsiteX15" fmla="*/ 9105387 w 10076708"/>
                <a:gd name="connsiteY15" fmla="*/ 1252566 h 6871387"/>
                <a:gd name="connsiteX16" fmla="*/ 4209280 w 10076708"/>
                <a:gd name="connsiteY16" fmla="*/ 42139 h 6871387"/>
                <a:gd name="connsiteX17" fmla="*/ 3142993 w 10076708"/>
                <a:gd name="connsiteY17" fmla="*/ 180903 h 6871387"/>
                <a:gd name="connsiteX0" fmla="*/ 3142993 w 10076708"/>
                <a:gd name="connsiteY0" fmla="*/ 180903 h 6871387"/>
                <a:gd name="connsiteX1" fmla="*/ 1919496 w 10076708"/>
                <a:gd name="connsiteY1" fmla="*/ 559351 h 6871387"/>
                <a:gd name="connsiteX2" fmla="*/ 1014974 w 10076708"/>
                <a:gd name="connsiteY2" fmla="*/ 1341477 h 6871387"/>
                <a:gd name="connsiteX3" fmla="*/ 454490 w 10076708"/>
                <a:gd name="connsiteY3" fmla="*/ 2090489 h 6871387"/>
                <a:gd name="connsiteX4" fmla="*/ 5528 w 10076708"/>
                <a:gd name="connsiteY4" fmla="*/ 3920597 h 6871387"/>
                <a:gd name="connsiteX5" fmla="*/ 429058 w 10076708"/>
                <a:gd name="connsiteY5" fmla="*/ 5033116 h 6871387"/>
                <a:gd name="connsiteX6" fmla="*/ 966836 w 10076708"/>
                <a:gd name="connsiteY6" fmla="*/ 5735300 h 6871387"/>
                <a:gd name="connsiteX7" fmla="*/ 2233859 w 10076708"/>
                <a:gd name="connsiteY7" fmla="*/ 6318948 h 6871387"/>
                <a:gd name="connsiteX8" fmla="*/ 4958871 w 10076708"/>
                <a:gd name="connsiteY8" fmla="*/ 6865242 h 6871387"/>
                <a:gd name="connsiteX9" fmla="*/ 7162762 w 10076708"/>
                <a:gd name="connsiteY9" fmla="*/ 6577775 h 6871387"/>
                <a:gd name="connsiteX10" fmla="*/ 8481131 w 10076708"/>
                <a:gd name="connsiteY10" fmla="*/ 6041640 h 6871387"/>
                <a:gd name="connsiteX11" fmla="*/ 9343316 w 10076708"/>
                <a:gd name="connsiteY11" fmla="*/ 5225172 h 6871387"/>
                <a:gd name="connsiteX12" fmla="*/ 9704761 w 10076708"/>
                <a:gd name="connsiteY12" fmla="*/ 4518864 h 6871387"/>
                <a:gd name="connsiteX13" fmla="*/ 10051076 w 10076708"/>
                <a:gd name="connsiteY13" fmla="*/ 3085492 h 6871387"/>
                <a:gd name="connsiteX14" fmla="*/ 10023736 w 10076708"/>
                <a:gd name="connsiteY14" fmla="*/ 2284444 h 6871387"/>
                <a:gd name="connsiteX15" fmla="*/ 9105387 w 10076708"/>
                <a:gd name="connsiteY15" fmla="*/ 1252566 h 6871387"/>
                <a:gd name="connsiteX16" fmla="*/ 4209280 w 10076708"/>
                <a:gd name="connsiteY16" fmla="*/ 42139 h 6871387"/>
                <a:gd name="connsiteX17" fmla="*/ 3142993 w 10076708"/>
                <a:gd name="connsiteY17" fmla="*/ 180903 h 6871387"/>
                <a:gd name="connsiteX0" fmla="*/ 3142993 w 10076708"/>
                <a:gd name="connsiteY0" fmla="*/ 193642 h 6884126"/>
                <a:gd name="connsiteX1" fmla="*/ 1919496 w 10076708"/>
                <a:gd name="connsiteY1" fmla="*/ 572090 h 6884126"/>
                <a:gd name="connsiteX2" fmla="*/ 1014974 w 10076708"/>
                <a:gd name="connsiteY2" fmla="*/ 1354216 h 6884126"/>
                <a:gd name="connsiteX3" fmla="*/ 454490 w 10076708"/>
                <a:gd name="connsiteY3" fmla="*/ 2103228 h 6884126"/>
                <a:gd name="connsiteX4" fmla="*/ 5528 w 10076708"/>
                <a:gd name="connsiteY4" fmla="*/ 3933336 h 6884126"/>
                <a:gd name="connsiteX5" fmla="*/ 429058 w 10076708"/>
                <a:gd name="connsiteY5" fmla="*/ 5045855 h 6884126"/>
                <a:gd name="connsiteX6" fmla="*/ 966836 w 10076708"/>
                <a:gd name="connsiteY6" fmla="*/ 5748039 h 6884126"/>
                <a:gd name="connsiteX7" fmla="*/ 2233859 w 10076708"/>
                <a:gd name="connsiteY7" fmla="*/ 6331687 h 6884126"/>
                <a:gd name="connsiteX8" fmla="*/ 4958871 w 10076708"/>
                <a:gd name="connsiteY8" fmla="*/ 6877981 h 6884126"/>
                <a:gd name="connsiteX9" fmla="*/ 7162762 w 10076708"/>
                <a:gd name="connsiteY9" fmla="*/ 6590514 h 6884126"/>
                <a:gd name="connsiteX10" fmla="*/ 8481131 w 10076708"/>
                <a:gd name="connsiteY10" fmla="*/ 6054379 h 6884126"/>
                <a:gd name="connsiteX11" fmla="*/ 9343316 w 10076708"/>
                <a:gd name="connsiteY11" fmla="*/ 5237911 h 6884126"/>
                <a:gd name="connsiteX12" fmla="*/ 9704761 w 10076708"/>
                <a:gd name="connsiteY12" fmla="*/ 4531603 h 6884126"/>
                <a:gd name="connsiteX13" fmla="*/ 10051076 w 10076708"/>
                <a:gd name="connsiteY13" fmla="*/ 3098231 h 6884126"/>
                <a:gd name="connsiteX14" fmla="*/ 10023736 w 10076708"/>
                <a:gd name="connsiteY14" fmla="*/ 2297183 h 6884126"/>
                <a:gd name="connsiteX15" fmla="*/ 9058494 w 10076708"/>
                <a:gd name="connsiteY15" fmla="*/ 1136352 h 6884126"/>
                <a:gd name="connsiteX16" fmla="*/ 4209280 w 10076708"/>
                <a:gd name="connsiteY16" fmla="*/ 54878 h 6884126"/>
                <a:gd name="connsiteX17" fmla="*/ 3142993 w 10076708"/>
                <a:gd name="connsiteY17" fmla="*/ 193642 h 6884126"/>
                <a:gd name="connsiteX0" fmla="*/ 3142993 w 10067049"/>
                <a:gd name="connsiteY0" fmla="*/ 193642 h 6884126"/>
                <a:gd name="connsiteX1" fmla="*/ 1919496 w 10067049"/>
                <a:gd name="connsiteY1" fmla="*/ 572090 h 6884126"/>
                <a:gd name="connsiteX2" fmla="*/ 1014974 w 10067049"/>
                <a:gd name="connsiteY2" fmla="*/ 1354216 h 6884126"/>
                <a:gd name="connsiteX3" fmla="*/ 454490 w 10067049"/>
                <a:gd name="connsiteY3" fmla="*/ 2103228 h 6884126"/>
                <a:gd name="connsiteX4" fmla="*/ 5528 w 10067049"/>
                <a:gd name="connsiteY4" fmla="*/ 3933336 h 6884126"/>
                <a:gd name="connsiteX5" fmla="*/ 429058 w 10067049"/>
                <a:gd name="connsiteY5" fmla="*/ 5045855 h 6884126"/>
                <a:gd name="connsiteX6" fmla="*/ 966836 w 10067049"/>
                <a:gd name="connsiteY6" fmla="*/ 5748039 h 6884126"/>
                <a:gd name="connsiteX7" fmla="*/ 2233859 w 10067049"/>
                <a:gd name="connsiteY7" fmla="*/ 6331687 h 6884126"/>
                <a:gd name="connsiteX8" fmla="*/ 4958871 w 10067049"/>
                <a:gd name="connsiteY8" fmla="*/ 6877981 h 6884126"/>
                <a:gd name="connsiteX9" fmla="*/ 7162762 w 10067049"/>
                <a:gd name="connsiteY9" fmla="*/ 6590514 h 6884126"/>
                <a:gd name="connsiteX10" fmla="*/ 8481131 w 10067049"/>
                <a:gd name="connsiteY10" fmla="*/ 6054379 h 6884126"/>
                <a:gd name="connsiteX11" fmla="*/ 9343316 w 10067049"/>
                <a:gd name="connsiteY11" fmla="*/ 5237911 h 6884126"/>
                <a:gd name="connsiteX12" fmla="*/ 9704761 w 10067049"/>
                <a:gd name="connsiteY12" fmla="*/ 4531603 h 6884126"/>
                <a:gd name="connsiteX13" fmla="*/ 10051076 w 10067049"/>
                <a:gd name="connsiteY13" fmla="*/ 3098231 h 6884126"/>
                <a:gd name="connsiteX14" fmla="*/ 10000289 w 10067049"/>
                <a:gd name="connsiteY14" fmla="*/ 2367521 h 6884126"/>
                <a:gd name="connsiteX15" fmla="*/ 9058494 w 10067049"/>
                <a:gd name="connsiteY15" fmla="*/ 1136352 h 6884126"/>
                <a:gd name="connsiteX16" fmla="*/ 4209280 w 10067049"/>
                <a:gd name="connsiteY16" fmla="*/ 54878 h 6884126"/>
                <a:gd name="connsiteX17" fmla="*/ 3142993 w 10067049"/>
                <a:gd name="connsiteY17" fmla="*/ 193642 h 6884126"/>
                <a:gd name="connsiteX0" fmla="*/ 3142993 w 10053262"/>
                <a:gd name="connsiteY0" fmla="*/ 193642 h 6884126"/>
                <a:gd name="connsiteX1" fmla="*/ 1919496 w 10053262"/>
                <a:gd name="connsiteY1" fmla="*/ 572090 h 6884126"/>
                <a:gd name="connsiteX2" fmla="*/ 1014974 w 10053262"/>
                <a:gd name="connsiteY2" fmla="*/ 1354216 h 6884126"/>
                <a:gd name="connsiteX3" fmla="*/ 454490 w 10053262"/>
                <a:gd name="connsiteY3" fmla="*/ 2103228 h 6884126"/>
                <a:gd name="connsiteX4" fmla="*/ 5528 w 10053262"/>
                <a:gd name="connsiteY4" fmla="*/ 3933336 h 6884126"/>
                <a:gd name="connsiteX5" fmla="*/ 429058 w 10053262"/>
                <a:gd name="connsiteY5" fmla="*/ 5045855 h 6884126"/>
                <a:gd name="connsiteX6" fmla="*/ 966836 w 10053262"/>
                <a:gd name="connsiteY6" fmla="*/ 5748039 h 6884126"/>
                <a:gd name="connsiteX7" fmla="*/ 2233859 w 10053262"/>
                <a:gd name="connsiteY7" fmla="*/ 6331687 h 6884126"/>
                <a:gd name="connsiteX8" fmla="*/ 4958871 w 10053262"/>
                <a:gd name="connsiteY8" fmla="*/ 6877981 h 6884126"/>
                <a:gd name="connsiteX9" fmla="*/ 7162762 w 10053262"/>
                <a:gd name="connsiteY9" fmla="*/ 6590514 h 6884126"/>
                <a:gd name="connsiteX10" fmla="*/ 8481131 w 10053262"/>
                <a:gd name="connsiteY10" fmla="*/ 6054379 h 6884126"/>
                <a:gd name="connsiteX11" fmla="*/ 9343316 w 10053262"/>
                <a:gd name="connsiteY11" fmla="*/ 5237911 h 6884126"/>
                <a:gd name="connsiteX12" fmla="*/ 9704761 w 10053262"/>
                <a:gd name="connsiteY12" fmla="*/ 4531603 h 6884126"/>
                <a:gd name="connsiteX13" fmla="*/ 10027630 w 10053262"/>
                <a:gd name="connsiteY13" fmla="*/ 3485092 h 6884126"/>
                <a:gd name="connsiteX14" fmla="*/ 10000289 w 10053262"/>
                <a:gd name="connsiteY14" fmla="*/ 2367521 h 6884126"/>
                <a:gd name="connsiteX15" fmla="*/ 9058494 w 10053262"/>
                <a:gd name="connsiteY15" fmla="*/ 1136352 h 6884126"/>
                <a:gd name="connsiteX16" fmla="*/ 4209280 w 10053262"/>
                <a:gd name="connsiteY16" fmla="*/ 54878 h 6884126"/>
                <a:gd name="connsiteX17" fmla="*/ 3142993 w 10053262"/>
                <a:gd name="connsiteY17" fmla="*/ 193642 h 6884126"/>
                <a:gd name="connsiteX0" fmla="*/ 3142993 w 10053262"/>
                <a:gd name="connsiteY0" fmla="*/ 193642 h 6884126"/>
                <a:gd name="connsiteX1" fmla="*/ 1919496 w 10053262"/>
                <a:gd name="connsiteY1" fmla="*/ 572090 h 6884126"/>
                <a:gd name="connsiteX2" fmla="*/ 1014974 w 10053262"/>
                <a:gd name="connsiteY2" fmla="*/ 1354216 h 6884126"/>
                <a:gd name="connsiteX3" fmla="*/ 454490 w 10053262"/>
                <a:gd name="connsiteY3" fmla="*/ 2103228 h 6884126"/>
                <a:gd name="connsiteX4" fmla="*/ 5528 w 10053262"/>
                <a:gd name="connsiteY4" fmla="*/ 3933336 h 6884126"/>
                <a:gd name="connsiteX5" fmla="*/ 429058 w 10053262"/>
                <a:gd name="connsiteY5" fmla="*/ 5045855 h 6884126"/>
                <a:gd name="connsiteX6" fmla="*/ 966836 w 10053262"/>
                <a:gd name="connsiteY6" fmla="*/ 5748039 h 6884126"/>
                <a:gd name="connsiteX7" fmla="*/ 2233859 w 10053262"/>
                <a:gd name="connsiteY7" fmla="*/ 6331687 h 6884126"/>
                <a:gd name="connsiteX8" fmla="*/ 4958871 w 10053262"/>
                <a:gd name="connsiteY8" fmla="*/ 6877981 h 6884126"/>
                <a:gd name="connsiteX9" fmla="*/ 7162762 w 10053262"/>
                <a:gd name="connsiteY9" fmla="*/ 6590514 h 6884126"/>
                <a:gd name="connsiteX10" fmla="*/ 8481131 w 10053262"/>
                <a:gd name="connsiteY10" fmla="*/ 6054379 h 6884126"/>
                <a:gd name="connsiteX11" fmla="*/ 9343316 w 10053262"/>
                <a:gd name="connsiteY11" fmla="*/ 5237911 h 6884126"/>
                <a:gd name="connsiteX12" fmla="*/ 9739930 w 10053262"/>
                <a:gd name="connsiteY12" fmla="*/ 4637110 h 6884126"/>
                <a:gd name="connsiteX13" fmla="*/ 10027630 w 10053262"/>
                <a:gd name="connsiteY13" fmla="*/ 3485092 h 6884126"/>
                <a:gd name="connsiteX14" fmla="*/ 10000289 w 10053262"/>
                <a:gd name="connsiteY14" fmla="*/ 2367521 h 6884126"/>
                <a:gd name="connsiteX15" fmla="*/ 9058494 w 10053262"/>
                <a:gd name="connsiteY15" fmla="*/ 1136352 h 6884126"/>
                <a:gd name="connsiteX16" fmla="*/ 4209280 w 10053262"/>
                <a:gd name="connsiteY16" fmla="*/ 54878 h 6884126"/>
                <a:gd name="connsiteX17" fmla="*/ 3142993 w 10053262"/>
                <a:gd name="connsiteY17" fmla="*/ 193642 h 6884126"/>
                <a:gd name="connsiteX0" fmla="*/ 3142993 w 10053262"/>
                <a:gd name="connsiteY0" fmla="*/ 193642 h 6884126"/>
                <a:gd name="connsiteX1" fmla="*/ 1919496 w 10053262"/>
                <a:gd name="connsiteY1" fmla="*/ 572090 h 6884126"/>
                <a:gd name="connsiteX2" fmla="*/ 1014974 w 10053262"/>
                <a:gd name="connsiteY2" fmla="*/ 1354216 h 6884126"/>
                <a:gd name="connsiteX3" fmla="*/ 454490 w 10053262"/>
                <a:gd name="connsiteY3" fmla="*/ 2103228 h 6884126"/>
                <a:gd name="connsiteX4" fmla="*/ 5528 w 10053262"/>
                <a:gd name="connsiteY4" fmla="*/ 3933336 h 6884126"/>
                <a:gd name="connsiteX5" fmla="*/ 429058 w 10053262"/>
                <a:gd name="connsiteY5" fmla="*/ 5045855 h 6884126"/>
                <a:gd name="connsiteX6" fmla="*/ 966836 w 10053262"/>
                <a:gd name="connsiteY6" fmla="*/ 5748039 h 6884126"/>
                <a:gd name="connsiteX7" fmla="*/ 2233859 w 10053262"/>
                <a:gd name="connsiteY7" fmla="*/ 6331687 h 6884126"/>
                <a:gd name="connsiteX8" fmla="*/ 4958871 w 10053262"/>
                <a:gd name="connsiteY8" fmla="*/ 6877981 h 6884126"/>
                <a:gd name="connsiteX9" fmla="*/ 7162762 w 10053262"/>
                <a:gd name="connsiteY9" fmla="*/ 6590514 h 6884126"/>
                <a:gd name="connsiteX10" fmla="*/ 8481131 w 10053262"/>
                <a:gd name="connsiteY10" fmla="*/ 6054379 h 6884126"/>
                <a:gd name="connsiteX11" fmla="*/ 9331592 w 10053262"/>
                <a:gd name="connsiteY11" fmla="*/ 5378588 h 6884126"/>
                <a:gd name="connsiteX12" fmla="*/ 9739930 w 10053262"/>
                <a:gd name="connsiteY12" fmla="*/ 4637110 h 6884126"/>
                <a:gd name="connsiteX13" fmla="*/ 10027630 w 10053262"/>
                <a:gd name="connsiteY13" fmla="*/ 3485092 h 6884126"/>
                <a:gd name="connsiteX14" fmla="*/ 10000289 w 10053262"/>
                <a:gd name="connsiteY14" fmla="*/ 2367521 h 6884126"/>
                <a:gd name="connsiteX15" fmla="*/ 9058494 w 10053262"/>
                <a:gd name="connsiteY15" fmla="*/ 1136352 h 6884126"/>
                <a:gd name="connsiteX16" fmla="*/ 4209280 w 10053262"/>
                <a:gd name="connsiteY16" fmla="*/ 54878 h 6884126"/>
                <a:gd name="connsiteX17" fmla="*/ 3142993 w 10053262"/>
                <a:gd name="connsiteY17" fmla="*/ 193642 h 6884126"/>
                <a:gd name="connsiteX0" fmla="*/ 3148316 w 10058585"/>
                <a:gd name="connsiteY0" fmla="*/ 193642 h 6884126"/>
                <a:gd name="connsiteX1" fmla="*/ 1924819 w 10058585"/>
                <a:gd name="connsiteY1" fmla="*/ 572090 h 6884126"/>
                <a:gd name="connsiteX2" fmla="*/ 1020297 w 10058585"/>
                <a:gd name="connsiteY2" fmla="*/ 1354216 h 6884126"/>
                <a:gd name="connsiteX3" fmla="*/ 272243 w 10058585"/>
                <a:gd name="connsiteY3" fmla="*/ 2314243 h 6884126"/>
                <a:gd name="connsiteX4" fmla="*/ 10851 w 10058585"/>
                <a:gd name="connsiteY4" fmla="*/ 3933336 h 6884126"/>
                <a:gd name="connsiteX5" fmla="*/ 434381 w 10058585"/>
                <a:gd name="connsiteY5" fmla="*/ 5045855 h 6884126"/>
                <a:gd name="connsiteX6" fmla="*/ 972159 w 10058585"/>
                <a:gd name="connsiteY6" fmla="*/ 5748039 h 6884126"/>
                <a:gd name="connsiteX7" fmla="*/ 2239182 w 10058585"/>
                <a:gd name="connsiteY7" fmla="*/ 6331687 h 6884126"/>
                <a:gd name="connsiteX8" fmla="*/ 4964194 w 10058585"/>
                <a:gd name="connsiteY8" fmla="*/ 6877981 h 6884126"/>
                <a:gd name="connsiteX9" fmla="*/ 7168085 w 10058585"/>
                <a:gd name="connsiteY9" fmla="*/ 6590514 h 6884126"/>
                <a:gd name="connsiteX10" fmla="*/ 8486454 w 10058585"/>
                <a:gd name="connsiteY10" fmla="*/ 6054379 h 6884126"/>
                <a:gd name="connsiteX11" fmla="*/ 9336915 w 10058585"/>
                <a:gd name="connsiteY11" fmla="*/ 5378588 h 6884126"/>
                <a:gd name="connsiteX12" fmla="*/ 9745253 w 10058585"/>
                <a:gd name="connsiteY12" fmla="*/ 4637110 h 6884126"/>
                <a:gd name="connsiteX13" fmla="*/ 10032953 w 10058585"/>
                <a:gd name="connsiteY13" fmla="*/ 3485092 h 6884126"/>
                <a:gd name="connsiteX14" fmla="*/ 10005612 w 10058585"/>
                <a:gd name="connsiteY14" fmla="*/ 2367521 h 6884126"/>
                <a:gd name="connsiteX15" fmla="*/ 9063817 w 10058585"/>
                <a:gd name="connsiteY15" fmla="*/ 1136352 h 6884126"/>
                <a:gd name="connsiteX16" fmla="*/ 4214603 w 10058585"/>
                <a:gd name="connsiteY16" fmla="*/ 54878 h 6884126"/>
                <a:gd name="connsiteX17" fmla="*/ 3148316 w 10058585"/>
                <a:gd name="connsiteY17" fmla="*/ 193642 h 6884126"/>
                <a:gd name="connsiteX0" fmla="*/ 3147743 w 10058012"/>
                <a:gd name="connsiteY0" fmla="*/ 193642 h 6884126"/>
                <a:gd name="connsiteX1" fmla="*/ 1924246 w 10058012"/>
                <a:gd name="connsiteY1" fmla="*/ 572090 h 6884126"/>
                <a:gd name="connsiteX2" fmla="*/ 949385 w 10058012"/>
                <a:gd name="connsiteY2" fmla="*/ 1307323 h 6884126"/>
                <a:gd name="connsiteX3" fmla="*/ 271670 w 10058012"/>
                <a:gd name="connsiteY3" fmla="*/ 2314243 h 6884126"/>
                <a:gd name="connsiteX4" fmla="*/ 10278 w 10058012"/>
                <a:gd name="connsiteY4" fmla="*/ 3933336 h 6884126"/>
                <a:gd name="connsiteX5" fmla="*/ 433808 w 10058012"/>
                <a:gd name="connsiteY5" fmla="*/ 5045855 h 6884126"/>
                <a:gd name="connsiteX6" fmla="*/ 971586 w 10058012"/>
                <a:gd name="connsiteY6" fmla="*/ 5748039 h 6884126"/>
                <a:gd name="connsiteX7" fmla="*/ 2238609 w 10058012"/>
                <a:gd name="connsiteY7" fmla="*/ 6331687 h 6884126"/>
                <a:gd name="connsiteX8" fmla="*/ 4963621 w 10058012"/>
                <a:gd name="connsiteY8" fmla="*/ 6877981 h 6884126"/>
                <a:gd name="connsiteX9" fmla="*/ 7167512 w 10058012"/>
                <a:gd name="connsiteY9" fmla="*/ 6590514 h 6884126"/>
                <a:gd name="connsiteX10" fmla="*/ 8485881 w 10058012"/>
                <a:gd name="connsiteY10" fmla="*/ 6054379 h 6884126"/>
                <a:gd name="connsiteX11" fmla="*/ 9336342 w 10058012"/>
                <a:gd name="connsiteY11" fmla="*/ 5378588 h 6884126"/>
                <a:gd name="connsiteX12" fmla="*/ 9744680 w 10058012"/>
                <a:gd name="connsiteY12" fmla="*/ 4637110 h 6884126"/>
                <a:gd name="connsiteX13" fmla="*/ 10032380 w 10058012"/>
                <a:gd name="connsiteY13" fmla="*/ 3485092 h 6884126"/>
                <a:gd name="connsiteX14" fmla="*/ 10005039 w 10058012"/>
                <a:gd name="connsiteY14" fmla="*/ 2367521 h 6884126"/>
                <a:gd name="connsiteX15" fmla="*/ 9063244 w 10058012"/>
                <a:gd name="connsiteY15" fmla="*/ 1136352 h 6884126"/>
                <a:gd name="connsiteX16" fmla="*/ 4214030 w 10058012"/>
                <a:gd name="connsiteY16" fmla="*/ 54878 h 6884126"/>
                <a:gd name="connsiteX17" fmla="*/ 3147743 w 10058012"/>
                <a:gd name="connsiteY17" fmla="*/ 193642 h 6884126"/>
                <a:gd name="connsiteX0" fmla="*/ 3147743 w 10058012"/>
                <a:gd name="connsiteY0" fmla="*/ 193642 h 6884126"/>
                <a:gd name="connsiteX1" fmla="*/ 1924246 w 10058012"/>
                <a:gd name="connsiteY1" fmla="*/ 572090 h 6884126"/>
                <a:gd name="connsiteX2" fmla="*/ 949385 w 10058012"/>
                <a:gd name="connsiteY2" fmla="*/ 1307323 h 6884126"/>
                <a:gd name="connsiteX3" fmla="*/ 271670 w 10058012"/>
                <a:gd name="connsiteY3" fmla="*/ 2314243 h 6884126"/>
                <a:gd name="connsiteX4" fmla="*/ 10278 w 10058012"/>
                <a:gd name="connsiteY4" fmla="*/ 3933336 h 6884126"/>
                <a:gd name="connsiteX5" fmla="*/ 386915 w 10058012"/>
                <a:gd name="connsiteY5" fmla="*/ 5127916 h 6884126"/>
                <a:gd name="connsiteX6" fmla="*/ 971586 w 10058012"/>
                <a:gd name="connsiteY6" fmla="*/ 5748039 h 6884126"/>
                <a:gd name="connsiteX7" fmla="*/ 2238609 w 10058012"/>
                <a:gd name="connsiteY7" fmla="*/ 6331687 h 6884126"/>
                <a:gd name="connsiteX8" fmla="*/ 4963621 w 10058012"/>
                <a:gd name="connsiteY8" fmla="*/ 6877981 h 6884126"/>
                <a:gd name="connsiteX9" fmla="*/ 7167512 w 10058012"/>
                <a:gd name="connsiteY9" fmla="*/ 6590514 h 6884126"/>
                <a:gd name="connsiteX10" fmla="*/ 8485881 w 10058012"/>
                <a:gd name="connsiteY10" fmla="*/ 6054379 h 6884126"/>
                <a:gd name="connsiteX11" fmla="*/ 9336342 w 10058012"/>
                <a:gd name="connsiteY11" fmla="*/ 5378588 h 6884126"/>
                <a:gd name="connsiteX12" fmla="*/ 9744680 w 10058012"/>
                <a:gd name="connsiteY12" fmla="*/ 4637110 h 6884126"/>
                <a:gd name="connsiteX13" fmla="*/ 10032380 w 10058012"/>
                <a:gd name="connsiteY13" fmla="*/ 3485092 h 6884126"/>
                <a:gd name="connsiteX14" fmla="*/ 10005039 w 10058012"/>
                <a:gd name="connsiteY14" fmla="*/ 2367521 h 6884126"/>
                <a:gd name="connsiteX15" fmla="*/ 9063244 w 10058012"/>
                <a:gd name="connsiteY15" fmla="*/ 1136352 h 6884126"/>
                <a:gd name="connsiteX16" fmla="*/ 4214030 w 10058012"/>
                <a:gd name="connsiteY16" fmla="*/ 54878 h 6884126"/>
                <a:gd name="connsiteX17" fmla="*/ 3147743 w 10058012"/>
                <a:gd name="connsiteY17" fmla="*/ 193642 h 6884126"/>
                <a:gd name="connsiteX0" fmla="*/ 3147743 w 10058012"/>
                <a:gd name="connsiteY0" fmla="*/ 193642 h 6884126"/>
                <a:gd name="connsiteX1" fmla="*/ 1924246 w 10058012"/>
                <a:gd name="connsiteY1" fmla="*/ 572090 h 6884126"/>
                <a:gd name="connsiteX2" fmla="*/ 949385 w 10058012"/>
                <a:gd name="connsiteY2" fmla="*/ 1307323 h 6884126"/>
                <a:gd name="connsiteX3" fmla="*/ 271670 w 10058012"/>
                <a:gd name="connsiteY3" fmla="*/ 2314243 h 6884126"/>
                <a:gd name="connsiteX4" fmla="*/ 10278 w 10058012"/>
                <a:gd name="connsiteY4" fmla="*/ 3933336 h 6884126"/>
                <a:gd name="connsiteX5" fmla="*/ 386915 w 10058012"/>
                <a:gd name="connsiteY5" fmla="*/ 5127916 h 6884126"/>
                <a:gd name="connsiteX6" fmla="*/ 1088817 w 10058012"/>
                <a:gd name="connsiteY6" fmla="*/ 5923886 h 6884126"/>
                <a:gd name="connsiteX7" fmla="*/ 2238609 w 10058012"/>
                <a:gd name="connsiteY7" fmla="*/ 6331687 h 6884126"/>
                <a:gd name="connsiteX8" fmla="*/ 4963621 w 10058012"/>
                <a:gd name="connsiteY8" fmla="*/ 6877981 h 6884126"/>
                <a:gd name="connsiteX9" fmla="*/ 7167512 w 10058012"/>
                <a:gd name="connsiteY9" fmla="*/ 6590514 h 6884126"/>
                <a:gd name="connsiteX10" fmla="*/ 8485881 w 10058012"/>
                <a:gd name="connsiteY10" fmla="*/ 6054379 h 6884126"/>
                <a:gd name="connsiteX11" fmla="*/ 9336342 w 10058012"/>
                <a:gd name="connsiteY11" fmla="*/ 5378588 h 6884126"/>
                <a:gd name="connsiteX12" fmla="*/ 9744680 w 10058012"/>
                <a:gd name="connsiteY12" fmla="*/ 4637110 h 6884126"/>
                <a:gd name="connsiteX13" fmla="*/ 10032380 w 10058012"/>
                <a:gd name="connsiteY13" fmla="*/ 3485092 h 6884126"/>
                <a:gd name="connsiteX14" fmla="*/ 10005039 w 10058012"/>
                <a:gd name="connsiteY14" fmla="*/ 2367521 h 6884126"/>
                <a:gd name="connsiteX15" fmla="*/ 9063244 w 10058012"/>
                <a:gd name="connsiteY15" fmla="*/ 1136352 h 6884126"/>
                <a:gd name="connsiteX16" fmla="*/ 4214030 w 10058012"/>
                <a:gd name="connsiteY16" fmla="*/ 54878 h 6884126"/>
                <a:gd name="connsiteX17" fmla="*/ 3147743 w 10058012"/>
                <a:gd name="connsiteY17" fmla="*/ 193642 h 6884126"/>
                <a:gd name="connsiteX0" fmla="*/ 3147743 w 10058012"/>
                <a:gd name="connsiteY0" fmla="*/ 193642 h 6879839"/>
                <a:gd name="connsiteX1" fmla="*/ 1924246 w 10058012"/>
                <a:gd name="connsiteY1" fmla="*/ 572090 h 6879839"/>
                <a:gd name="connsiteX2" fmla="*/ 949385 w 10058012"/>
                <a:gd name="connsiteY2" fmla="*/ 1307323 h 6879839"/>
                <a:gd name="connsiteX3" fmla="*/ 271670 w 10058012"/>
                <a:gd name="connsiteY3" fmla="*/ 2314243 h 6879839"/>
                <a:gd name="connsiteX4" fmla="*/ 10278 w 10058012"/>
                <a:gd name="connsiteY4" fmla="*/ 3933336 h 6879839"/>
                <a:gd name="connsiteX5" fmla="*/ 386915 w 10058012"/>
                <a:gd name="connsiteY5" fmla="*/ 5127916 h 6879839"/>
                <a:gd name="connsiteX6" fmla="*/ 1088817 w 10058012"/>
                <a:gd name="connsiteY6" fmla="*/ 5923886 h 6879839"/>
                <a:gd name="connsiteX7" fmla="*/ 2344116 w 10058012"/>
                <a:gd name="connsiteY7" fmla="*/ 6460641 h 6879839"/>
                <a:gd name="connsiteX8" fmla="*/ 4963621 w 10058012"/>
                <a:gd name="connsiteY8" fmla="*/ 6877981 h 6879839"/>
                <a:gd name="connsiteX9" fmla="*/ 7167512 w 10058012"/>
                <a:gd name="connsiteY9" fmla="*/ 6590514 h 6879839"/>
                <a:gd name="connsiteX10" fmla="*/ 8485881 w 10058012"/>
                <a:gd name="connsiteY10" fmla="*/ 6054379 h 6879839"/>
                <a:gd name="connsiteX11" fmla="*/ 9336342 w 10058012"/>
                <a:gd name="connsiteY11" fmla="*/ 5378588 h 6879839"/>
                <a:gd name="connsiteX12" fmla="*/ 9744680 w 10058012"/>
                <a:gd name="connsiteY12" fmla="*/ 4637110 h 6879839"/>
                <a:gd name="connsiteX13" fmla="*/ 10032380 w 10058012"/>
                <a:gd name="connsiteY13" fmla="*/ 3485092 h 6879839"/>
                <a:gd name="connsiteX14" fmla="*/ 10005039 w 10058012"/>
                <a:gd name="connsiteY14" fmla="*/ 2367521 h 6879839"/>
                <a:gd name="connsiteX15" fmla="*/ 9063244 w 10058012"/>
                <a:gd name="connsiteY15" fmla="*/ 1136352 h 6879839"/>
                <a:gd name="connsiteX16" fmla="*/ 4214030 w 10058012"/>
                <a:gd name="connsiteY16" fmla="*/ 54878 h 6879839"/>
                <a:gd name="connsiteX17" fmla="*/ 3147743 w 10058012"/>
                <a:gd name="connsiteY17" fmla="*/ 193642 h 6879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058012" h="6879839">
                  <a:moveTo>
                    <a:pt x="3147743" y="193642"/>
                  </a:moveTo>
                  <a:cubicBezTo>
                    <a:pt x="2712570" y="272486"/>
                    <a:pt x="2290639" y="386477"/>
                    <a:pt x="1924246" y="572090"/>
                  </a:cubicBezTo>
                  <a:cubicBezTo>
                    <a:pt x="1557853" y="757703"/>
                    <a:pt x="1224814" y="1016964"/>
                    <a:pt x="949385" y="1307323"/>
                  </a:cubicBezTo>
                  <a:cubicBezTo>
                    <a:pt x="673956" y="1597682"/>
                    <a:pt x="428188" y="1876574"/>
                    <a:pt x="271670" y="2314243"/>
                  </a:cubicBezTo>
                  <a:cubicBezTo>
                    <a:pt x="115152" y="2751912"/>
                    <a:pt x="-42125" y="3431893"/>
                    <a:pt x="10278" y="3933336"/>
                  </a:cubicBezTo>
                  <a:cubicBezTo>
                    <a:pt x="53567" y="4340168"/>
                    <a:pt x="207159" y="4796158"/>
                    <a:pt x="386915" y="5127916"/>
                  </a:cubicBezTo>
                  <a:cubicBezTo>
                    <a:pt x="566671" y="5459674"/>
                    <a:pt x="762617" y="5701765"/>
                    <a:pt x="1088817" y="5923886"/>
                  </a:cubicBezTo>
                  <a:cubicBezTo>
                    <a:pt x="1415017" y="6146007"/>
                    <a:pt x="1698315" y="6301625"/>
                    <a:pt x="2344116" y="6460641"/>
                  </a:cubicBezTo>
                  <a:cubicBezTo>
                    <a:pt x="2989917" y="6619657"/>
                    <a:pt x="4159722" y="6856335"/>
                    <a:pt x="4963621" y="6877981"/>
                  </a:cubicBezTo>
                  <a:cubicBezTo>
                    <a:pt x="5767520" y="6899627"/>
                    <a:pt x="6580469" y="6727781"/>
                    <a:pt x="7167512" y="6590514"/>
                  </a:cubicBezTo>
                  <a:cubicBezTo>
                    <a:pt x="7754555" y="6453247"/>
                    <a:pt x="8124409" y="6256367"/>
                    <a:pt x="8485881" y="6054379"/>
                  </a:cubicBezTo>
                  <a:cubicBezTo>
                    <a:pt x="8847353" y="5852391"/>
                    <a:pt x="9126542" y="5614800"/>
                    <a:pt x="9336342" y="5378588"/>
                  </a:cubicBezTo>
                  <a:cubicBezTo>
                    <a:pt x="9546142" y="5142376"/>
                    <a:pt x="9628674" y="4952693"/>
                    <a:pt x="9744680" y="4637110"/>
                  </a:cubicBezTo>
                  <a:cubicBezTo>
                    <a:pt x="9860686" y="4321527"/>
                    <a:pt x="9984535" y="3970767"/>
                    <a:pt x="10032380" y="3485092"/>
                  </a:cubicBezTo>
                  <a:cubicBezTo>
                    <a:pt x="10057443" y="3218602"/>
                    <a:pt x="10084783" y="2630858"/>
                    <a:pt x="10005039" y="2367521"/>
                  </a:cubicBezTo>
                  <a:cubicBezTo>
                    <a:pt x="9913903" y="2061608"/>
                    <a:pt x="9416434" y="1408943"/>
                    <a:pt x="9063244" y="1136352"/>
                  </a:cubicBezTo>
                  <a:cubicBezTo>
                    <a:pt x="7864810" y="27815"/>
                    <a:pt x="6150663" y="-102809"/>
                    <a:pt x="4214030" y="54878"/>
                  </a:cubicBezTo>
                  <a:cubicBezTo>
                    <a:pt x="3854044" y="84838"/>
                    <a:pt x="3498615" y="130568"/>
                    <a:pt x="3147743" y="193642"/>
                  </a:cubicBezTo>
                  <a:close/>
                </a:path>
              </a:pathLst>
            </a:custGeom>
            <a:solidFill>
              <a:srgbClr val="11734C"/>
            </a:solidFill>
            <a:ln w="2277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656B826E-3F95-DA5F-DBD1-479195411D09}"/>
                </a:ext>
              </a:extLst>
            </p:cNvPr>
            <p:cNvPicPr/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172850" y="999209"/>
              <a:ext cx="5846299" cy="4859582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7E0A9F73-C77A-1C63-3856-E5B7CBE1E64A}"/>
                </a:ext>
              </a:extLst>
            </p:cNvPr>
            <p:cNvPicPr/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r="79125"/>
            <a:stretch/>
          </p:blipFill>
          <p:spPr>
            <a:xfrm>
              <a:off x="10331" y="0"/>
              <a:ext cx="1431607" cy="6858000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11FF3DB6-55B2-5D66-3500-CA9500E3D584}"/>
                </a:ext>
              </a:extLst>
            </p:cNvPr>
            <p:cNvPicPr/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80953" r="-98"/>
            <a:stretch/>
          </p:blipFill>
          <p:spPr>
            <a:xfrm>
              <a:off x="10887327" y="0"/>
              <a:ext cx="1312985" cy="6858000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98F1DD46-1D27-62BE-6E3C-9049175E2579}"/>
                </a:ext>
              </a:extLst>
            </p:cNvPr>
            <p:cNvPicPr/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1002" t="79861" r="8571"/>
            <a:stretch/>
          </p:blipFill>
          <p:spPr>
            <a:xfrm>
              <a:off x="937845" y="5476897"/>
              <a:ext cx="6201509" cy="1381103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3B53F3F8-C6C8-F95D-5ECA-81FD9086077C}"/>
                </a:ext>
              </a:extLst>
            </p:cNvPr>
            <p:cNvPicPr/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1002" t="79861" r="47926"/>
            <a:stretch/>
          </p:blipFill>
          <p:spPr>
            <a:xfrm flipH="1">
              <a:off x="7139353" y="5476897"/>
              <a:ext cx="3502524" cy="1381103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701FD4B6-239E-CC57-5E95-E326D7BA21C4}"/>
                </a:ext>
              </a:extLst>
            </p:cNvPr>
            <p:cNvPicPr/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1002" t="79861" r="8571"/>
            <a:stretch/>
          </p:blipFill>
          <p:spPr>
            <a:xfrm flipV="1">
              <a:off x="1066379" y="-1370"/>
              <a:ext cx="6201509" cy="1381103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D8BAF910-DFC4-26AE-EEA4-B6333CB36A1E}"/>
                </a:ext>
              </a:extLst>
            </p:cNvPr>
            <p:cNvPicPr/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1002" t="79861" r="47926"/>
            <a:stretch/>
          </p:blipFill>
          <p:spPr>
            <a:xfrm flipH="1" flipV="1">
              <a:off x="7267887" y="-1370"/>
              <a:ext cx="3502524" cy="1381103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0F3CF4B-BF9D-1240-A072-A5DB5E037098}"/>
              </a:ext>
            </a:extLst>
          </p:cNvPr>
          <p:cNvGrpSpPr/>
          <p:nvPr/>
        </p:nvGrpSpPr>
        <p:grpSpPr>
          <a:xfrm rot="405034">
            <a:off x="949616" y="3375584"/>
            <a:ext cx="3078388" cy="2780042"/>
            <a:chOff x="5003748" y="2403962"/>
            <a:chExt cx="2162175" cy="1952625"/>
          </a:xfrm>
        </p:grpSpPr>
        <p:sp>
          <p:nvSpPr>
            <p:cNvPr id="16" name="Graphic 29">
              <a:extLst>
                <a:ext uri="{FF2B5EF4-FFF2-40B4-BE49-F238E27FC236}">
                  <a16:creationId xmlns:a16="http://schemas.microsoft.com/office/drawing/2014/main" id="{46B498C9-A460-B570-D6C8-9AF7F5E67C38}"/>
                </a:ext>
              </a:extLst>
            </p:cNvPr>
            <p:cNvSpPr/>
            <p:nvPr/>
          </p:nvSpPr>
          <p:spPr>
            <a:xfrm>
              <a:off x="5013581" y="2487360"/>
              <a:ext cx="2069535" cy="1869227"/>
            </a:xfrm>
            <a:custGeom>
              <a:avLst/>
              <a:gdLst>
                <a:gd name="connsiteX0" fmla="*/ 2069536 w 2069535"/>
                <a:gd name="connsiteY0" fmla="*/ 1269683 h 1869227"/>
                <a:gd name="connsiteX1" fmla="*/ 2012386 w 2069535"/>
                <a:gd name="connsiteY1" fmla="*/ 1304925 h 1869227"/>
                <a:gd name="connsiteX2" fmla="*/ 1769498 w 2069535"/>
                <a:gd name="connsiteY2" fmla="*/ 1265873 h 1869227"/>
                <a:gd name="connsiteX3" fmla="*/ 1589476 w 2069535"/>
                <a:gd name="connsiteY3" fmla="*/ 1205865 h 1869227"/>
                <a:gd name="connsiteX4" fmla="*/ 1453268 w 2069535"/>
                <a:gd name="connsiteY4" fmla="*/ 1168718 h 1869227"/>
                <a:gd name="connsiteX5" fmla="*/ 1369448 w 2069535"/>
                <a:gd name="connsiteY5" fmla="*/ 1236345 h 1869227"/>
                <a:gd name="connsiteX6" fmla="*/ 1318966 w 2069535"/>
                <a:gd name="connsiteY6" fmla="*/ 1302068 h 1869227"/>
                <a:gd name="connsiteX7" fmla="*/ 1266578 w 2069535"/>
                <a:gd name="connsiteY7" fmla="*/ 1371600 h 1869227"/>
                <a:gd name="connsiteX8" fmla="*/ 1172281 w 2069535"/>
                <a:gd name="connsiteY8" fmla="*/ 1504950 h 1869227"/>
                <a:gd name="connsiteX9" fmla="*/ 1115131 w 2069535"/>
                <a:gd name="connsiteY9" fmla="*/ 1621155 h 1869227"/>
                <a:gd name="connsiteX10" fmla="*/ 1018928 w 2069535"/>
                <a:gd name="connsiteY10" fmla="*/ 1693545 h 1869227"/>
                <a:gd name="connsiteX11" fmla="*/ 902723 w 2069535"/>
                <a:gd name="connsiteY11" fmla="*/ 1674495 h 1869227"/>
                <a:gd name="connsiteX12" fmla="*/ 650311 w 2069535"/>
                <a:gd name="connsiteY12" fmla="*/ 1754505 h 1869227"/>
                <a:gd name="connsiteX13" fmla="*/ 507436 w 2069535"/>
                <a:gd name="connsiteY13" fmla="*/ 1830705 h 1869227"/>
                <a:gd name="connsiteX14" fmla="*/ 384563 w 2069535"/>
                <a:gd name="connsiteY14" fmla="*/ 1868805 h 1869227"/>
                <a:gd name="connsiteX15" fmla="*/ 266453 w 2069535"/>
                <a:gd name="connsiteY15" fmla="*/ 1827848 h 1869227"/>
                <a:gd name="connsiteX16" fmla="*/ 250261 w 2069535"/>
                <a:gd name="connsiteY16" fmla="*/ 1796415 h 1869227"/>
                <a:gd name="connsiteX17" fmla="*/ 273121 w 2069535"/>
                <a:gd name="connsiteY17" fmla="*/ 1744028 h 1869227"/>
                <a:gd name="connsiteX18" fmla="*/ 517913 w 2069535"/>
                <a:gd name="connsiteY18" fmla="*/ 1593533 h 1869227"/>
                <a:gd name="connsiteX19" fmla="*/ 698888 w 2069535"/>
                <a:gd name="connsiteY19" fmla="*/ 1383030 h 1869227"/>
                <a:gd name="connsiteX20" fmla="*/ 686506 w 2069535"/>
                <a:gd name="connsiteY20" fmla="*/ 1333500 h 1869227"/>
                <a:gd name="connsiteX21" fmla="*/ 599828 w 2069535"/>
                <a:gd name="connsiteY21" fmla="*/ 1346835 h 1869227"/>
                <a:gd name="connsiteX22" fmla="*/ 140723 w 2069535"/>
                <a:gd name="connsiteY22" fmla="*/ 1642110 h 1869227"/>
                <a:gd name="connsiteX23" fmla="*/ 40711 w 2069535"/>
                <a:gd name="connsiteY23" fmla="*/ 1672590 h 1869227"/>
                <a:gd name="connsiteX24" fmla="*/ 14041 w 2069535"/>
                <a:gd name="connsiteY24" fmla="*/ 1592580 h 1869227"/>
                <a:gd name="connsiteX25" fmla="*/ 1051313 w 2069535"/>
                <a:gd name="connsiteY25" fmla="*/ 862965 h 1869227"/>
                <a:gd name="connsiteX26" fmla="*/ 1101796 w 2069535"/>
                <a:gd name="connsiteY26" fmla="*/ 789623 h 1869227"/>
                <a:gd name="connsiteX27" fmla="*/ 1083698 w 2069535"/>
                <a:gd name="connsiteY27" fmla="*/ 762000 h 1869227"/>
                <a:gd name="connsiteX28" fmla="*/ 1044646 w 2069535"/>
                <a:gd name="connsiteY28" fmla="*/ 694373 h 1869227"/>
                <a:gd name="connsiteX29" fmla="*/ 910343 w 2069535"/>
                <a:gd name="connsiteY29" fmla="*/ 113348 h 1869227"/>
                <a:gd name="connsiteX30" fmla="*/ 955111 w 2069535"/>
                <a:gd name="connsiteY30" fmla="*/ 0 h 1869227"/>
                <a:gd name="connsiteX31" fmla="*/ 1111321 w 2069535"/>
                <a:gd name="connsiteY31" fmla="*/ 287655 h 1869227"/>
                <a:gd name="connsiteX32" fmla="*/ 1261816 w 2069535"/>
                <a:gd name="connsiteY32" fmla="*/ 351473 h 1869227"/>
                <a:gd name="connsiteX33" fmla="*/ 1676153 w 2069535"/>
                <a:gd name="connsiteY33" fmla="*/ 282893 h 1869227"/>
                <a:gd name="connsiteX34" fmla="*/ 1860938 w 2069535"/>
                <a:gd name="connsiteY34" fmla="*/ 302895 h 1869227"/>
                <a:gd name="connsiteX35" fmla="*/ 1924756 w 2069535"/>
                <a:gd name="connsiteY35" fmla="*/ 374333 h 1869227"/>
                <a:gd name="connsiteX36" fmla="*/ 2031436 w 2069535"/>
                <a:gd name="connsiteY36" fmla="*/ 587693 h 1869227"/>
                <a:gd name="connsiteX37" fmla="*/ 2024768 w 2069535"/>
                <a:gd name="connsiteY37" fmla="*/ 757238 h 1869227"/>
                <a:gd name="connsiteX38" fmla="*/ 1997146 w 2069535"/>
                <a:gd name="connsiteY38" fmla="*/ 977265 h 1869227"/>
                <a:gd name="connsiteX39" fmla="*/ 1980001 w 2069535"/>
                <a:gd name="connsiteY39" fmla="*/ 1072515 h 1869227"/>
                <a:gd name="connsiteX40" fmla="*/ 1981906 w 2069535"/>
                <a:gd name="connsiteY40" fmla="*/ 1121093 h 1869227"/>
                <a:gd name="connsiteX41" fmla="*/ 1983811 w 2069535"/>
                <a:gd name="connsiteY41" fmla="*/ 1144905 h 1869227"/>
                <a:gd name="connsiteX42" fmla="*/ 1985716 w 2069535"/>
                <a:gd name="connsiteY42" fmla="*/ 1168718 h 1869227"/>
                <a:gd name="connsiteX43" fmla="*/ 2004766 w 2069535"/>
                <a:gd name="connsiteY43" fmla="*/ 1194435 h 1869227"/>
                <a:gd name="connsiteX44" fmla="*/ 2058106 w 2069535"/>
                <a:gd name="connsiteY44" fmla="*/ 1245870 h 1869227"/>
                <a:gd name="connsiteX45" fmla="*/ 2069536 w 2069535"/>
                <a:gd name="connsiteY45" fmla="*/ 1258253 h 1869227"/>
                <a:gd name="connsiteX46" fmla="*/ 2069536 w 2069535"/>
                <a:gd name="connsiteY46" fmla="*/ 1269683 h 1869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2069535" h="1869227">
                  <a:moveTo>
                    <a:pt x="2069536" y="1269683"/>
                  </a:moveTo>
                  <a:cubicBezTo>
                    <a:pt x="2068583" y="1290638"/>
                    <a:pt x="2028578" y="1303020"/>
                    <a:pt x="2012386" y="1304925"/>
                  </a:cubicBezTo>
                  <a:cubicBezTo>
                    <a:pt x="1927613" y="1314450"/>
                    <a:pt x="1849508" y="1289685"/>
                    <a:pt x="1769498" y="1265873"/>
                  </a:cubicBezTo>
                  <a:cubicBezTo>
                    <a:pt x="1708538" y="1247775"/>
                    <a:pt x="1648531" y="1227773"/>
                    <a:pt x="1589476" y="1205865"/>
                  </a:cubicBezTo>
                  <a:cubicBezTo>
                    <a:pt x="1545661" y="1189673"/>
                    <a:pt x="1501846" y="1158240"/>
                    <a:pt x="1453268" y="1168718"/>
                  </a:cubicBezTo>
                  <a:cubicBezTo>
                    <a:pt x="1414216" y="1177290"/>
                    <a:pt x="1392308" y="1206818"/>
                    <a:pt x="1369448" y="1236345"/>
                  </a:cubicBezTo>
                  <a:cubicBezTo>
                    <a:pt x="1369448" y="1251585"/>
                    <a:pt x="1328491" y="1289685"/>
                    <a:pt x="1318966" y="1302068"/>
                  </a:cubicBezTo>
                  <a:cubicBezTo>
                    <a:pt x="1301821" y="1324928"/>
                    <a:pt x="1283723" y="1348740"/>
                    <a:pt x="1266578" y="1371600"/>
                  </a:cubicBezTo>
                  <a:cubicBezTo>
                    <a:pt x="1234193" y="1414463"/>
                    <a:pt x="1197998" y="1457325"/>
                    <a:pt x="1172281" y="1504950"/>
                  </a:cubicBezTo>
                  <a:cubicBezTo>
                    <a:pt x="1152278" y="1543050"/>
                    <a:pt x="1138943" y="1584960"/>
                    <a:pt x="1115131" y="1621155"/>
                  </a:cubicBezTo>
                  <a:cubicBezTo>
                    <a:pt x="1091318" y="1657350"/>
                    <a:pt x="1057028" y="1675448"/>
                    <a:pt x="1018928" y="1693545"/>
                  </a:cubicBezTo>
                  <a:cubicBezTo>
                    <a:pt x="978923" y="1711643"/>
                    <a:pt x="941776" y="1684973"/>
                    <a:pt x="902723" y="1674495"/>
                  </a:cubicBezTo>
                  <a:cubicBezTo>
                    <a:pt x="815093" y="1650683"/>
                    <a:pt x="728416" y="1707833"/>
                    <a:pt x="650311" y="1754505"/>
                  </a:cubicBezTo>
                  <a:cubicBezTo>
                    <a:pt x="603638" y="1782128"/>
                    <a:pt x="556013" y="1807845"/>
                    <a:pt x="507436" y="1830705"/>
                  </a:cubicBezTo>
                  <a:cubicBezTo>
                    <a:pt x="468383" y="1848803"/>
                    <a:pt x="427426" y="1865948"/>
                    <a:pt x="384563" y="1868805"/>
                  </a:cubicBezTo>
                  <a:cubicBezTo>
                    <a:pt x="341701" y="1871663"/>
                    <a:pt x="295028" y="1860233"/>
                    <a:pt x="266453" y="1827848"/>
                  </a:cubicBezTo>
                  <a:cubicBezTo>
                    <a:pt x="258833" y="1819275"/>
                    <a:pt x="252166" y="1808798"/>
                    <a:pt x="250261" y="1796415"/>
                  </a:cubicBezTo>
                  <a:cubicBezTo>
                    <a:pt x="248356" y="1777365"/>
                    <a:pt x="259786" y="1759268"/>
                    <a:pt x="273121" y="1744028"/>
                  </a:cubicBezTo>
                  <a:cubicBezTo>
                    <a:pt x="336938" y="1671638"/>
                    <a:pt x="432188" y="1638300"/>
                    <a:pt x="517913" y="1593533"/>
                  </a:cubicBezTo>
                  <a:cubicBezTo>
                    <a:pt x="603638" y="1548765"/>
                    <a:pt x="688411" y="1479233"/>
                    <a:pt x="698888" y="1383030"/>
                  </a:cubicBezTo>
                  <a:cubicBezTo>
                    <a:pt x="700793" y="1365885"/>
                    <a:pt x="698888" y="1345883"/>
                    <a:pt x="686506" y="1333500"/>
                  </a:cubicBezTo>
                  <a:cubicBezTo>
                    <a:pt x="663646" y="1311593"/>
                    <a:pt x="626498" y="1328738"/>
                    <a:pt x="599828" y="1346835"/>
                  </a:cubicBezTo>
                  <a:cubicBezTo>
                    <a:pt x="448381" y="1447800"/>
                    <a:pt x="295981" y="1546860"/>
                    <a:pt x="140723" y="1642110"/>
                  </a:cubicBezTo>
                  <a:cubicBezTo>
                    <a:pt x="110243" y="1661160"/>
                    <a:pt x="75953" y="1680210"/>
                    <a:pt x="40711" y="1672590"/>
                  </a:cubicBezTo>
                  <a:cubicBezTo>
                    <a:pt x="5468" y="1664970"/>
                    <a:pt x="-15487" y="1611630"/>
                    <a:pt x="14041" y="1592580"/>
                  </a:cubicBezTo>
                  <a:cubicBezTo>
                    <a:pt x="369323" y="1362075"/>
                    <a:pt x="683648" y="1073468"/>
                    <a:pt x="1051313" y="862965"/>
                  </a:cubicBezTo>
                  <a:cubicBezTo>
                    <a:pt x="1078936" y="846773"/>
                    <a:pt x="1111321" y="820103"/>
                    <a:pt x="1101796" y="789623"/>
                  </a:cubicBezTo>
                  <a:cubicBezTo>
                    <a:pt x="1098938" y="779145"/>
                    <a:pt x="1090366" y="770573"/>
                    <a:pt x="1083698" y="762000"/>
                  </a:cubicBezTo>
                  <a:cubicBezTo>
                    <a:pt x="1067506" y="741998"/>
                    <a:pt x="1056076" y="718185"/>
                    <a:pt x="1044646" y="694373"/>
                  </a:cubicBezTo>
                  <a:cubicBezTo>
                    <a:pt x="957968" y="512445"/>
                    <a:pt x="892246" y="313373"/>
                    <a:pt x="910343" y="113348"/>
                  </a:cubicBezTo>
                  <a:cubicBezTo>
                    <a:pt x="912248" y="70485"/>
                    <a:pt x="921773" y="25718"/>
                    <a:pt x="955111" y="0"/>
                  </a:cubicBezTo>
                  <a:cubicBezTo>
                    <a:pt x="1032263" y="78105"/>
                    <a:pt x="1032263" y="211455"/>
                    <a:pt x="1111321" y="287655"/>
                  </a:cubicBezTo>
                  <a:cubicBezTo>
                    <a:pt x="1151326" y="326708"/>
                    <a:pt x="1206571" y="345758"/>
                    <a:pt x="1261816" y="351473"/>
                  </a:cubicBezTo>
                  <a:cubicBezTo>
                    <a:pt x="1401833" y="367665"/>
                    <a:pt x="1538041" y="309563"/>
                    <a:pt x="1676153" y="282893"/>
                  </a:cubicBezTo>
                  <a:cubicBezTo>
                    <a:pt x="1739018" y="270510"/>
                    <a:pt x="1808551" y="265748"/>
                    <a:pt x="1860938" y="302895"/>
                  </a:cubicBezTo>
                  <a:cubicBezTo>
                    <a:pt x="1887608" y="320993"/>
                    <a:pt x="1905706" y="347663"/>
                    <a:pt x="1924756" y="374333"/>
                  </a:cubicBezTo>
                  <a:cubicBezTo>
                    <a:pt x="1970476" y="440055"/>
                    <a:pt x="2018101" y="508635"/>
                    <a:pt x="2031436" y="587693"/>
                  </a:cubicBezTo>
                  <a:cubicBezTo>
                    <a:pt x="2040961" y="643890"/>
                    <a:pt x="2032388" y="701040"/>
                    <a:pt x="2024768" y="757238"/>
                  </a:cubicBezTo>
                  <a:cubicBezTo>
                    <a:pt x="2014291" y="830580"/>
                    <a:pt x="2005718" y="903923"/>
                    <a:pt x="1997146" y="977265"/>
                  </a:cubicBezTo>
                  <a:cubicBezTo>
                    <a:pt x="1993336" y="1009650"/>
                    <a:pt x="1982858" y="1040130"/>
                    <a:pt x="1980001" y="1072515"/>
                  </a:cubicBezTo>
                  <a:cubicBezTo>
                    <a:pt x="1978096" y="1088708"/>
                    <a:pt x="1978096" y="1104900"/>
                    <a:pt x="1981906" y="1121093"/>
                  </a:cubicBezTo>
                  <a:cubicBezTo>
                    <a:pt x="1983811" y="1130618"/>
                    <a:pt x="1985716" y="1135380"/>
                    <a:pt x="1983811" y="1144905"/>
                  </a:cubicBezTo>
                  <a:cubicBezTo>
                    <a:pt x="1981906" y="1152525"/>
                    <a:pt x="1982858" y="1161098"/>
                    <a:pt x="1985716" y="1168718"/>
                  </a:cubicBezTo>
                  <a:cubicBezTo>
                    <a:pt x="1989526" y="1179195"/>
                    <a:pt x="1997146" y="1186815"/>
                    <a:pt x="2004766" y="1194435"/>
                  </a:cubicBezTo>
                  <a:cubicBezTo>
                    <a:pt x="2021911" y="1211580"/>
                    <a:pt x="2040008" y="1228725"/>
                    <a:pt x="2058106" y="1245870"/>
                  </a:cubicBezTo>
                  <a:cubicBezTo>
                    <a:pt x="2061916" y="1249680"/>
                    <a:pt x="2066678" y="1253490"/>
                    <a:pt x="2069536" y="1258253"/>
                  </a:cubicBezTo>
                  <a:cubicBezTo>
                    <a:pt x="2068583" y="1262063"/>
                    <a:pt x="2069536" y="1265873"/>
                    <a:pt x="2069536" y="1269683"/>
                  </a:cubicBezTo>
                  <a:close/>
                </a:path>
              </a:pathLst>
            </a:custGeom>
            <a:solidFill>
              <a:srgbClr val="041C12">
                <a:alpha val="52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735782F4-FE2E-ABB2-52C2-0477A21563EF}"/>
                </a:ext>
              </a:extLst>
            </p:cNvPr>
            <p:cNvPicPr/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003748" y="2403962"/>
              <a:ext cx="2162175" cy="1952625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B185AE6-15AD-20EB-39E7-54F16F578452}"/>
              </a:ext>
            </a:extLst>
          </p:cNvPr>
          <p:cNvGrpSpPr/>
          <p:nvPr/>
        </p:nvGrpSpPr>
        <p:grpSpPr>
          <a:xfrm rot="16848337">
            <a:off x="604614" y="2499764"/>
            <a:ext cx="2082849" cy="1320029"/>
            <a:chOff x="5636628" y="3140120"/>
            <a:chExt cx="901759" cy="571500"/>
          </a:xfrm>
        </p:grpSpPr>
        <p:sp>
          <p:nvSpPr>
            <p:cNvPr id="19" name="Graphic 36">
              <a:extLst>
                <a:ext uri="{FF2B5EF4-FFF2-40B4-BE49-F238E27FC236}">
                  <a16:creationId xmlns:a16="http://schemas.microsoft.com/office/drawing/2014/main" id="{4C176807-C9FA-E8E4-CE9A-42A1BED36B75}"/>
                </a:ext>
              </a:extLst>
            </p:cNvPr>
            <p:cNvSpPr/>
            <p:nvPr/>
          </p:nvSpPr>
          <p:spPr>
            <a:xfrm>
              <a:off x="5658558" y="3147988"/>
              <a:ext cx="879829" cy="561340"/>
            </a:xfrm>
            <a:custGeom>
              <a:avLst/>
              <a:gdLst>
                <a:gd name="connsiteX0" fmla="*/ 65014 w 879829"/>
                <a:gd name="connsiteY0" fmla="*/ 71461 h 561340"/>
                <a:gd name="connsiteX1" fmla="*/ 105019 w 879829"/>
                <a:gd name="connsiteY1" fmla="*/ 128611 h 561340"/>
                <a:gd name="connsiteX2" fmla="*/ 133594 w 879829"/>
                <a:gd name="connsiteY2" fmla="*/ 191476 h 561340"/>
                <a:gd name="connsiteX3" fmla="*/ 88826 w 879829"/>
                <a:gd name="connsiteY3" fmla="*/ 253388 h 561340"/>
                <a:gd name="connsiteX4" fmla="*/ 37391 w 879829"/>
                <a:gd name="connsiteY4" fmla="*/ 258151 h 561340"/>
                <a:gd name="connsiteX5" fmla="*/ 244 w 879829"/>
                <a:gd name="connsiteY5" fmla="*/ 287678 h 561340"/>
                <a:gd name="connsiteX6" fmla="*/ 19294 w 879829"/>
                <a:gd name="connsiteY6" fmla="*/ 326731 h 561340"/>
                <a:gd name="connsiteX7" fmla="*/ 244084 w 879829"/>
                <a:gd name="connsiteY7" fmla="*/ 428648 h 561340"/>
                <a:gd name="connsiteX8" fmla="*/ 262181 w 879829"/>
                <a:gd name="connsiteY8" fmla="*/ 441031 h 561340"/>
                <a:gd name="connsiteX9" fmla="*/ 274564 w 879829"/>
                <a:gd name="connsiteY9" fmla="*/ 518183 h 561340"/>
                <a:gd name="connsiteX10" fmla="*/ 332666 w 879829"/>
                <a:gd name="connsiteY10" fmla="*/ 539138 h 561340"/>
                <a:gd name="connsiteX11" fmla="*/ 388864 w 879829"/>
                <a:gd name="connsiteY11" fmla="*/ 503896 h 561340"/>
                <a:gd name="connsiteX12" fmla="*/ 446014 w 879829"/>
                <a:gd name="connsiteY12" fmla="*/ 470558 h 561340"/>
                <a:gd name="connsiteX13" fmla="*/ 560314 w 879829"/>
                <a:gd name="connsiteY13" fmla="*/ 515326 h 561340"/>
                <a:gd name="connsiteX14" fmla="*/ 675566 w 879829"/>
                <a:gd name="connsiteY14" fmla="*/ 559141 h 561340"/>
                <a:gd name="connsiteX15" fmla="*/ 716524 w 879829"/>
                <a:gd name="connsiteY15" fmla="*/ 559141 h 561340"/>
                <a:gd name="connsiteX16" fmla="*/ 745099 w 879829"/>
                <a:gd name="connsiteY16" fmla="*/ 532471 h 561340"/>
                <a:gd name="connsiteX17" fmla="*/ 731764 w 879829"/>
                <a:gd name="connsiteY17" fmla="*/ 491513 h 561340"/>
                <a:gd name="connsiteX18" fmla="*/ 700331 w 879829"/>
                <a:gd name="connsiteY18" fmla="*/ 460081 h 561340"/>
                <a:gd name="connsiteX19" fmla="*/ 692712 w 879829"/>
                <a:gd name="connsiteY19" fmla="*/ 430553 h 561340"/>
                <a:gd name="connsiteX20" fmla="*/ 714619 w 879829"/>
                <a:gd name="connsiteY20" fmla="*/ 412456 h 561340"/>
                <a:gd name="connsiteX21" fmla="*/ 802249 w 879829"/>
                <a:gd name="connsiteY21" fmla="*/ 371498 h 561340"/>
                <a:gd name="connsiteX22" fmla="*/ 862256 w 879829"/>
                <a:gd name="connsiteY22" fmla="*/ 333398 h 561340"/>
                <a:gd name="connsiteX23" fmla="*/ 873687 w 879829"/>
                <a:gd name="connsiteY23" fmla="*/ 267676 h 561340"/>
                <a:gd name="connsiteX24" fmla="*/ 831776 w 879829"/>
                <a:gd name="connsiteY24" fmla="*/ 241006 h 561340"/>
                <a:gd name="connsiteX25" fmla="*/ 780341 w 879829"/>
                <a:gd name="connsiteY25" fmla="*/ 240053 h 561340"/>
                <a:gd name="connsiteX26" fmla="*/ 519356 w 879829"/>
                <a:gd name="connsiteY26" fmla="*/ 185761 h 561340"/>
                <a:gd name="connsiteX27" fmla="*/ 504116 w 879829"/>
                <a:gd name="connsiteY27" fmla="*/ 176236 h 561340"/>
                <a:gd name="connsiteX28" fmla="*/ 505069 w 879829"/>
                <a:gd name="connsiteY28" fmla="*/ 140041 h 561340"/>
                <a:gd name="connsiteX29" fmla="*/ 503164 w 879829"/>
                <a:gd name="connsiteY29" fmla="*/ 52411 h 561340"/>
                <a:gd name="connsiteX30" fmla="*/ 491734 w 879829"/>
                <a:gd name="connsiteY30" fmla="*/ 32408 h 561340"/>
                <a:gd name="connsiteX31" fmla="*/ 435536 w 879829"/>
                <a:gd name="connsiteY31" fmla="*/ 40028 h 561340"/>
                <a:gd name="connsiteX32" fmla="*/ 383149 w 879829"/>
                <a:gd name="connsiteY32" fmla="*/ 105751 h 561340"/>
                <a:gd name="connsiteX33" fmla="*/ 312664 w 879829"/>
                <a:gd name="connsiteY33" fmla="*/ 113371 h 561340"/>
                <a:gd name="connsiteX34" fmla="*/ 243131 w 879829"/>
                <a:gd name="connsiteY34" fmla="*/ 80033 h 561340"/>
                <a:gd name="connsiteX35" fmla="*/ 162169 w 879829"/>
                <a:gd name="connsiteY35" fmla="*/ 20978 h 561340"/>
                <a:gd name="connsiteX36" fmla="*/ 75491 w 879829"/>
                <a:gd name="connsiteY36" fmla="*/ 2881 h 561340"/>
                <a:gd name="connsiteX37" fmla="*/ 65014 w 879829"/>
                <a:gd name="connsiteY37" fmla="*/ 71461 h 561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879829" h="561340">
                  <a:moveTo>
                    <a:pt x="65014" y="71461"/>
                  </a:moveTo>
                  <a:cubicBezTo>
                    <a:pt x="74539" y="92416"/>
                    <a:pt x="90731" y="110513"/>
                    <a:pt x="105019" y="128611"/>
                  </a:cubicBezTo>
                  <a:cubicBezTo>
                    <a:pt x="119306" y="146708"/>
                    <a:pt x="132641" y="167663"/>
                    <a:pt x="133594" y="191476"/>
                  </a:cubicBezTo>
                  <a:cubicBezTo>
                    <a:pt x="134546" y="219098"/>
                    <a:pt x="114544" y="245768"/>
                    <a:pt x="88826" y="253388"/>
                  </a:cubicBezTo>
                  <a:cubicBezTo>
                    <a:pt x="71681" y="257198"/>
                    <a:pt x="53584" y="255293"/>
                    <a:pt x="37391" y="258151"/>
                  </a:cubicBezTo>
                  <a:cubicBezTo>
                    <a:pt x="20246" y="261008"/>
                    <a:pt x="2149" y="271486"/>
                    <a:pt x="244" y="287678"/>
                  </a:cubicBezTo>
                  <a:cubicBezTo>
                    <a:pt x="-1661" y="302918"/>
                    <a:pt x="7864" y="316253"/>
                    <a:pt x="19294" y="326731"/>
                  </a:cubicBezTo>
                  <a:cubicBezTo>
                    <a:pt x="80254" y="382928"/>
                    <a:pt x="169789" y="391501"/>
                    <a:pt x="244084" y="428648"/>
                  </a:cubicBezTo>
                  <a:cubicBezTo>
                    <a:pt x="250751" y="431506"/>
                    <a:pt x="257419" y="435316"/>
                    <a:pt x="262181" y="441031"/>
                  </a:cubicBezTo>
                  <a:cubicBezTo>
                    <a:pt x="279326" y="461986"/>
                    <a:pt x="263134" y="494371"/>
                    <a:pt x="274564" y="518183"/>
                  </a:cubicBezTo>
                  <a:cubicBezTo>
                    <a:pt x="284089" y="538186"/>
                    <a:pt x="310759" y="544853"/>
                    <a:pt x="332666" y="539138"/>
                  </a:cubicBezTo>
                  <a:cubicBezTo>
                    <a:pt x="353621" y="533423"/>
                    <a:pt x="371719" y="518183"/>
                    <a:pt x="388864" y="503896"/>
                  </a:cubicBezTo>
                  <a:cubicBezTo>
                    <a:pt x="406009" y="489608"/>
                    <a:pt x="424106" y="475321"/>
                    <a:pt x="446014" y="470558"/>
                  </a:cubicBezTo>
                  <a:cubicBezTo>
                    <a:pt x="486971" y="462938"/>
                    <a:pt x="525071" y="493418"/>
                    <a:pt x="560314" y="515326"/>
                  </a:cubicBezTo>
                  <a:cubicBezTo>
                    <a:pt x="595556" y="537233"/>
                    <a:pt x="634609" y="551521"/>
                    <a:pt x="675566" y="559141"/>
                  </a:cubicBezTo>
                  <a:cubicBezTo>
                    <a:pt x="688901" y="561046"/>
                    <a:pt x="703189" y="562951"/>
                    <a:pt x="716524" y="559141"/>
                  </a:cubicBezTo>
                  <a:cubicBezTo>
                    <a:pt x="729859" y="555331"/>
                    <a:pt x="742241" y="545806"/>
                    <a:pt x="745099" y="532471"/>
                  </a:cubicBezTo>
                  <a:cubicBezTo>
                    <a:pt x="748909" y="518183"/>
                    <a:pt x="741289" y="502943"/>
                    <a:pt x="731764" y="491513"/>
                  </a:cubicBezTo>
                  <a:cubicBezTo>
                    <a:pt x="722239" y="480083"/>
                    <a:pt x="709856" y="471511"/>
                    <a:pt x="700331" y="460081"/>
                  </a:cubicBezTo>
                  <a:cubicBezTo>
                    <a:pt x="693664" y="451508"/>
                    <a:pt x="688901" y="440078"/>
                    <a:pt x="692712" y="430553"/>
                  </a:cubicBezTo>
                  <a:cubicBezTo>
                    <a:pt x="696521" y="421981"/>
                    <a:pt x="706046" y="416266"/>
                    <a:pt x="714619" y="412456"/>
                  </a:cubicBezTo>
                  <a:cubicBezTo>
                    <a:pt x="744146" y="399121"/>
                    <a:pt x="772721" y="385786"/>
                    <a:pt x="802249" y="371498"/>
                  </a:cubicBezTo>
                  <a:cubicBezTo>
                    <a:pt x="824156" y="361021"/>
                    <a:pt x="846064" y="350543"/>
                    <a:pt x="862256" y="333398"/>
                  </a:cubicBezTo>
                  <a:cubicBezTo>
                    <a:pt x="878449" y="315301"/>
                    <a:pt x="886069" y="287678"/>
                    <a:pt x="873687" y="267676"/>
                  </a:cubicBezTo>
                  <a:cubicBezTo>
                    <a:pt x="865114" y="252436"/>
                    <a:pt x="848921" y="243863"/>
                    <a:pt x="831776" y="241006"/>
                  </a:cubicBezTo>
                  <a:cubicBezTo>
                    <a:pt x="814631" y="238148"/>
                    <a:pt x="797487" y="239101"/>
                    <a:pt x="780341" y="240053"/>
                  </a:cubicBezTo>
                  <a:cubicBezTo>
                    <a:pt x="690806" y="242911"/>
                    <a:pt x="600319" y="224813"/>
                    <a:pt x="519356" y="185761"/>
                  </a:cubicBezTo>
                  <a:cubicBezTo>
                    <a:pt x="513641" y="183856"/>
                    <a:pt x="507926" y="180998"/>
                    <a:pt x="504116" y="176236"/>
                  </a:cubicBezTo>
                  <a:cubicBezTo>
                    <a:pt x="496496" y="165758"/>
                    <a:pt x="501259" y="152423"/>
                    <a:pt x="505069" y="140041"/>
                  </a:cubicBezTo>
                  <a:cubicBezTo>
                    <a:pt x="513641" y="111466"/>
                    <a:pt x="512689" y="80033"/>
                    <a:pt x="503164" y="52411"/>
                  </a:cubicBezTo>
                  <a:cubicBezTo>
                    <a:pt x="500306" y="44791"/>
                    <a:pt x="497449" y="38123"/>
                    <a:pt x="491734" y="32408"/>
                  </a:cubicBezTo>
                  <a:cubicBezTo>
                    <a:pt x="476494" y="19073"/>
                    <a:pt x="451729" y="27646"/>
                    <a:pt x="435536" y="40028"/>
                  </a:cubicBezTo>
                  <a:cubicBezTo>
                    <a:pt x="415534" y="54316"/>
                    <a:pt x="403151" y="91463"/>
                    <a:pt x="383149" y="105751"/>
                  </a:cubicBezTo>
                  <a:cubicBezTo>
                    <a:pt x="364099" y="120991"/>
                    <a:pt x="337429" y="114323"/>
                    <a:pt x="312664" y="113371"/>
                  </a:cubicBezTo>
                  <a:cubicBezTo>
                    <a:pt x="286946" y="112418"/>
                    <a:pt x="264086" y="96226"/>
                    <a:pt x="243131" y="80033"/>
                  </a:cubicBezTo>
                  <a:cubicBezTo>
                    <a:pt x="216461" y="59078"/>
                    <a:pt x="191696" y="37171"/>
                    <a:pt x="162169" y="20978"/>
                  </a:cubicBezTo>
                  <a:cubicBezTo>
                    <a:pt x="140261" y="9548"/>
                    <a:pt x="101209" y="-6644"/>
                    <a:pt x="75491" y="2881"/>
                  </a:cubicBezTo>
                  <a:cubicBezTo>
                    <a:pt x="51679" y="12406"/>
                    <a:pt x="56441" y="53363"/>
                    <a:pt x="65014" y="71461"/>
                  </a:cubicBezTo>
                  <a:close/>
                </a:path>
              </a:pathLst>
            </a:custGeom>
            <a:solidFill>
              <a:srgbClr val="041C12">
                <a:alpha val="52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2A86FCC4-00E6-78A9-3532-1FDBEBBDB30E}"/>
                </a:ext>
              </a:extLst>
            </p:cNvPr>
            <p:cNvPicPr/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636628" y="3140120"/>
              <a:ext cx="885825" cy="57150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F5897B9-46EA-3FD5-C048-E9B67152146E}"/>
              </a:ext>
            </a:extLst>
          </p:cNvPr>
          <p:cNvGrpSpPr/>
          <p:nvPr/>
        </p:nvGrpSpPr>
        <p:grpSpPr>
          <a:xfrm>
            <a:off x="9672800" y="2462042"/>
            <a:ext cx="1574603" cy="1381103"/>
            <a:chOff x="5720147" y="2997178"/>
            <a:chExt cx="882811" cy="774324"/>
          </a:xfrm>
        </p:grpSpPr>
        <p:sp>
          <p:nvSpPr>
            <p:cNvPr id="22" name="Graphic 40">
              <a:extLst>
                <a:ext uri="{FF2B5EF4-FFF2-40B4-BE49-F238E27FC236}">
                  <a16:creationId xmlns:a16="http://schemas.microsoft.com/office/drawing/2014/main" id="{AC519250-D3A6-AA03-FF48-8A920EE25091}"/>
                </a:ext>
              </a:extLst>
            </p:cNvPr>
            <p:cNvSpPr/>
            <p:nvPr/>
          </p:nvSpPr>
          <p:spPr>
            <a:xfrm>
              <a:off x="5720147" y="3086599"/>
              <a:ext cx="753878" cy="684903"/>
            </a:xfrm>
            <a:custGeom>
              <a:avLst/>
              <a:gdLst>
                <a:gd name="connsiteX0" fmla="*/ 567 w 753878"/>
                <a:gd name="connsiteY0" fmla="*/ 231910 h 684903"/>
                <a:gd name="connsiteX1" fmla="*/ 59622 w 753878"/>
                <a:gd name="connsiteY1" fmla="*/ 479560 h 684903"/>
                <a:gd name="connsiteX2" fmla="*/ 154872 w 753878"/>
                <a:gd name="connsiteY2" fmla="*/ 612910 h 684903"/>
                <a:gd name="connsiteX3" fmla="*/ 505392 w 753878"/>
                <a:gd name="connsiteY3" fmla="*/ 651010 h 684903"/>
                <a:gd name="connsiteX4" fmla="*/ 644457 w 753878"/>
                <a:gd name="connsiteY4" fmla="*/ 560523 h 684903"/>
                <a:gd name="connsiteX5" fmla="*/ 749232 w 753878"/>
                <a:gd name="connsiteY5" fmla="*/ 330018 h 684903"/>
                <a:gd name="connsiteX6" fmla="*/ 709227 w 753878"/>
                <a:gd name="connsiteY6" fmla="*/ 251913 h 684903"/>
                <a:gd name="connsiteX7" fmla="*/ 637790 w 753878"/>
                <a:gd name="connsiteY7" fmla="*/ 180475 h 684903"/>
                <a:gd name="connsiteX8" fmla="*/ 202497 w 753878"/>
                <a:gd name="connsiteY8" fmla="*/ 453 h 684903"/>
                <a:gd name="connsiteX9" fmla="*/ 81530 w 753878"/>
                <a:gd name="connsiteY9" fmla="*/ 33790 h 684903"/>
                <a:gd name="connsiteX10" fmla="*/ 12950 w 753878"/>
                <a:gd name="connsiteY10" fmla="*/ 154758 h 684903"/>
                <a:gd name="connsiteX11" fmla="*/ 567 w 753878"/>
                <a:gd name="connsiteY11" fmla="*/ 231910 h 68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878" h="684903">
                  <a:moveTo>
                    <a:pt x="567" y="231910"/>
                  </a:moveTo>
                  <a:cubicBezTo>
                    <a:pt x="-4195" y="317635"/>
                    <a:pt x="21522" y="403360"/>
                    <a:pt x="59622" y="479560"/>
                  </a:cubicBezTo>
                  <a:cubicBezTo>
                    <a:pt x="84387" y="529090"/>
                    <a:pt x="114867" y="574810"/>
                    <a:pt x="154872" y="612910"/>
                  </a:cubicBezTo>
                  <a:cubicBezTo>
                    <a:pt x="245360" y="699588"/>
                    <a:pt x="395855" y="702445"/>
                    <a:pt x="505392" y="651010"/>
                  </a:cubicBezTo>
                  <a:cubicBezTo>
                    <a:pt x="555875" y="627198"/>
                    <a:pt x="602547" y="596718"/>
                    <a:pt x="644457" y="560523"/>
                  </a:cubicBezTo>
                  <a:cubicBezTo>
                    <a:pt x="706370" y="506230"/>
                    <a:pt x="772092" y="417648"/>
                    <a:pt x="749232" y="330018"/>
                  </a:cubicBezTo>
                  <a:cubicBezTo>
                    <a:pt x="741612" y="301443"/>
                    <a:pt x="725420" y="276678"/>
                    <a:pt x="709227" y="251913"/>
                  </a:cubicBezTo>
                  <a:cubicBezTo>
                    <a:pt x="690177" y="223338"/>
                    <a:pt x="663507" y="203335"/>
                    <a:pt x="637790" y="180475"/>
                  </a:cubicBezTo>
                  <a:cubicBezTo>
                    <a:pt x="518727" y="72843"/>
                    <a:pt x="362517" y="8073"/>
                    <a:pt x="202497" y="453"/>
                  </a:cubicBezTo>
                  <a:cubicBezTo>
                    <a:pt x="159635" y="-1452"/>
                    <a:pt x="112010" y="1405"/>
                    <a:pt x="81530" y="33790"/>
                  </a:cubicBezTo>
                  <a:cubicBezTo>
                    <a:pt x="49145" y="67128"/>
                    <a:pt x="26285" y="109990"/>
                    <a:pt x="12950" y="154758"/>
                  </a:cubicBezTo>
                  <a:cubicBezTo>
                    <a:pt x="6282" y="179523"/>
                    <a:pt x="1520" y="205240"/>
                    <a:pt x="567" y="231910"/>
                  </a:cubicBezTo>
                  <a:close/>
                </a:path>
              </a:pathLst>
            </a:custGeom>
            <a:solidFill>
              <a:srgbClr val="041C12">
                <a:alpha val="52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FEC35830-198C-E9D9-FB39-59751B9D3D30}"/>
                </a:ext>
              </a:extLst>
            </p:cNvPr>
            <p:cNvPicPr/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726658" y="2997178"/>
              <a:ext cx="876300" cy="72390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1BE1570-5B4D-D336-F4B0-4C168524E1D4}"/>
              </a:ext>
            </a:extLst>
          </p:cNvPr>
          <p:cNvGrpSpPr/>
          <p:nvPr/>
        </p:nvGrpSpPr>
        <p:grpSpPr>
          <a:xfrm rot="21137960">
            <a:off x="889693" y="326274"/>
            <a:ext cx="3628500" cy="2685431"/>
            <a:chOff x="4879880" y="2466322"/>
            <a:chExt cx="2389530" cy="1768477"/>
          </a:xfrm>
        </p:grpSpPr>
        <p:sp>
          <p:nvSpPr>
            <p:cNvPr id="25" name="Graphic 46">
              <a:extLst>
                <a:ext uri="{FF2B5EF4-FFF2-40B4-BE49-F238E27FC236}">
                  <a16:creationId xmlns:a16="http://schemas.microsoft.com/office/drawing/2014/main" id="{8C34A20D-42D6-F182-F516-91495901CCBD}"/>
                </a:ext>
              </a:extLst>
            </p:cNvPr>
            <p:cNvSpPr/>
            <p:nvPr/>
          </p:nvSpPr>
          <p:spPr>
            <a:xfrm>
              <a:off x="4919374" y="2623337"/>
              <a:ext cx="2350036" cy="1611462"/>
            </a:xfrm>
            <a:custGeom>
              <a:avLst/>
              <a:gdLst>
                <a:gd name="connsiteX0" fmla="*/ 1540480 w 2350036"/>
                <a:gd name="connsiteY0" fmla="*/ 604684 h 1611462"/>
                <a:gd name="connsiteX1" fmla="*/ 2008158 w 2350036"/>
                <a:gd name="connsiteY1" fmla="*/ 598969 h 1611462"/>
                <a:gd name="connsiteX2" fmla="*/ 2183418 w 2350036"/>
                <a:gd name="connsiteY2" fmla="*/ 614209 h 1611462"/>
                <a:gd name="connsiteX3" fmla="*/ 2331055 w 2350036"/>
                <a:gd name="connsiteY3" fmla="*/ 676122 h 1611462"/>
                <a:gd name="connsiteX4" fmla="*/ 2348200 w 2350036"/>
                <a:gd name="connsiteY4" fmla="*/ 698982 h 1611462"/>
                <a:gd name="connsiteX5" fmla="*/ 2346295 w 2350036"/>
                <a:gd name="connsiteY5" fmla="*/ 735177 h 1611462"/>
                <a:gd name="connsiteX6" fmla="*/ 2326293 w 2350036"/>
                <a:gd name="connsiteY6" fmla="*/ 784707 h 1611462"/>
                <a:gd name="connsiteX7" fmla="*/ 2225328 w 2350036"/>
                <a:gd name="connsiteY7" fmla="*/ 811377 h 1611462"/>
                <a:gd name="connsiteX8" fmla="*/ 2033875 w 2350036"/>
                <a:gd name="connsiteY8" fmla="*/ 800899 h 1611462"/>
                <a:gd name="connsiteX9" fmla="*/ 1771938 w 2350036"/>
                <a:gd name="connsiteY9" fmla="*/ 906627 h 1611462"/>
                <a:gd name="connsiteX10" fmla="*/ 1707168 w 2350036"/>
                <a:gd name="connsiteY10" fmla="*/ 999972 h 1611462"/>
                <a:gd name="connsiteX11" fmla="*/ 1732885 w 2350036"/>
                <a:gd name="connsiteY11" fmla="*/ 1105699 h 1611462"/>
                <a:gd name="connsiteX12" fmla="*/ 1782415 w 2350036"/>
                <a:gd name="connsiteY12" fmla="*/ 1130464 h 1611462"/>
                <a:gd name="connsiteX13" fmla="*/ 1868140 w 2350036"/>
                <a:gd name="connsiteY13" fmla="*/ 1134274 h 1611462"/>
                <a:gd name="connsiteX14" fmla="*/ 1980535 w 2350036"/>
                <a:gd name="connsiteY14" fmla="*/ 1067599 h 1611462"/>
                <a:gd name="connsiteX15" fmla="*/ 2054830 w 2350036"/>
                <a:gd name="connsiteY15" fmla="*/ 957109 h 1611462"/>
                <a:gd name="connsiteX16" fmla="*/ 2064355 w 2350036"/>
                <a:gd name="connsiteY16" fmla="*/ 944727 h 1611462"/>
                <a:gd name="connsiteX17" fmla="*/ 2098645 w 2350036"/>
                <a:gd name="connsiteY17" fmla="*/ 956157 h 1611462"/>
                <a:gd name="connsiteX18" fmla="*/ 2079595 w 2350036"/>
                <a:gd name="connsiteY18" fmla="*/ 1079982 h 1611462"/>
                <a:gd name="connsiteX19" fmla="*/ 2055783 w 2350036"/>
                <a:gd name="connsiteY19" fmla="*/ 1209522 h 1611462"/>
                <a:gd name="connsiteX20" fmla="*/ 2031970 w 2350036"/>
                <a:gd name="connsiteY20" fmla="*/ 1357159 h 1611462"/>
                <a:gd name="connsiteX21" fmla="*/ 1584295 w 2350036"/>
                <a:gd name="connsiteY21" fmla="*/ 1536229 h 1611462"/>
                <a:gd name="connsiteX22" fmla="*/ 1444278 w 2350036"/>
                <a:gd name="connsiteY22" fmla="*/ 1590522 h 1611462"/>
                <a:gd name="connsiteX23" fmla="*/ 1316643 w 2350036"/>
                <a:gd name="connsiteY23" fmla="*/ 1610524 h 1611462"/>
                <a:gd name="connsiteX24" fmla="*/ 1215678 w 2350036"/>
                <a:gd name="connsiteY24" fmla="*/ 1568614 h 1611462"/>
                <a:gd name="connsiteX25" fmla="*/ 1220440 w 2350036"/>
                <a:gd name="connsiteY25" fmla="*/ 1447647 h 1611462"/>
                <a:gd name="connsiteX26" fmla="*/ 1327120 w 2350036"/>
                <a:gd name="connsiteY26" fmla="*/ 1378114 h 1611462"/>
                <a:gd name="connsiteX27" fmla="*/ 1409988 w 2350036"/>
                <a:gd name="connsiteY27" fmla="*/ 1346682 h 1611462"/>
                <a:gd name="connsiteX28" fmla="*/ 1458565 w 2350036"/>
                <a:gd name="connsiteY28" fmla="*/ 1286674 h 1611462"/>
                <a:gd name="connsiteX29" fmla="*/ 1348075 w 2350036"/>
                <a:gd name="connsiteY29" fmla="*/ 1176184 h 1611462"/>
                <a:gd name="connsiteX30" fmla="*/ 1193770 w 2350036"/>
                <a:gd name="connsiteY30" fmla="*/ 1129512 h 1611462"/>
                <a:gd name="connsiteX31" fmla="*/ 964218 w 2350036"/>
                <a:gd name="connsiteY31" fmla="*/ 937107 h 1611462"/>
                <a:gd name="connsiteX32" fmla="*/ 876588 w 2350036"/>
                <a:gd name="connsiteY32" fmla="*/ 794232 h 1611462"/>
                <a:gd name="connsiteX33" fmla="*/ 620365 w 2350036"/>
                <a:gd name="connsiteY33" fmla="*/ 639927 h 1611462"/>
                <a:gd name="connsiteX34" fmla="*/ 601315 w 2350036"/>
                <a:gd name="connsiteY34" fmla="*/ 611352 h 1611462"/>
                <a:gd name="connsiteX35" fmla="*/ 569883 w 2350036"/>
                <a:gd name="connsiteY35" fmla="*/ 595159 h 1611462"/>
                <a:gd name="connsiteX36" fmla="*/ 385098 w 2350036"/>
                <a:gd name="connsiteY36" fmla="*/ 526579 h 1611462"/>
                <a:gd name="connsiteX37" fmla="*/ 255558 w 2350036"/>
                <a:gd name="connsiteY37" fmla="*/ 405612 h 1611462"/>
                <a:gd name="connsiteX38" fmla="*/ 103158 w 2350036"/>
                <a:gd name="connsiteY38" fmla="*/ 318934 h 1611462"/>
                <a:gd name="connsiteX39" fmla="*/ 26958 w 2350036"/>
                <a:gd name="connsiteY39" fmla="*/ 309409 h 1611462"/>
                <a:gd name="connsiteX40" fmla="*/ 8860 w 2350036"/>
                <a:gd name="connsiteY40" fmla="*/ 247497 h 1611462"/>
                <a:gd name="connsiteX41" fmla="*/ 306040 w 2350036"/>
                <a:gd name="connsiteY41" fmla="*/ 283692 h 1611462"/>
                <a:gd name="connsiteX42" fmla="*/ 589885 w 2350036"/>
                <a:gd name="connsiteY42" fmla="*/ 448474 h 1611462"/>
                <a:gd name="connsiteX43" fmla="*/ 719425 w 2350036"/>
                <a:gd name="connsiteY43" fmla="*/ 469429 h 1611462"/>
                <a:gd name="connsiteX44" fmla="*/ 813723 w 2350036"/>
                <a:gd name="connsiteY44" fmla="*/ 387514 h 1611462"/>
                <a:gd name="connsiteX45" fmla="*/ 755620 w 2350036"/>
                <a:gd name="connsiteY45" fmla="*/ 258927 h 1611462"/>
                <a:gd name="connsiteX46" fmla="*/ 534640 w 2350036"/>
                <a:gd name="connsiteY46" fmla="*/ 157962 h 1611462"/>
                <a:gd name="connsiteX47" fmla="*/ 371763 w 2350036"/>
                <a:gd name="connsiteY47" fmla="*/ 128434 h 1611462"/>
                <a:gd name="connsiteX48" fmla="*/ 329853 w 2350036"/>
                <a:gd name="connsiteY48" fmla="*/ 59854 h 1611462"/>
                <a:gd name="connsiteX49" fmla="*/ 369858 w 2350036"/>
                <a:gd name="connsiteY49" fmla="*/ 13182 h 1611462"/>
                <a:gd name="connsiteX50" fmla="*/ 432723 w 2350036"/>
                <a:gd name="connsiteY50" fmla="*/ 1752 h 1611462"/>
                <a:gd name="connsiteX51" fmla="*/ 877540 w 2350036"/>
                <a:gd name="connsiteY51" fmla="*/ 55092 h 1611462"/>
                <a:gd name="connsiteX52" fmla="*/ 1266160 w 2350036"/>
                <a:gd name="connsiteY52" fmla="*/ 297979 h 1611462"/>
                <a:gd name="connsiteX53" fmla="*/ 1389033 w 2350036"/>
                <a:gd name="connsiteY53" fmla="*/ 483717 h 1611462"/>
                <a:gd name="connsiteX54" fmla="*/ 1564293 w 2350036"/>
                <a:gd name="connsiteY54" fmla="*/ 614209 h 161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2350036" h="1611462">
                  <a:moveTo>
                    <a:pt x="1540480" y="604684"/>
                  </a:moveTo>
                  <a:cubicBezTo>
                    <a:pt x="1691928" y="644689"/>
                    <a:pt x="1851948" y="600874"/>
                    <a:pt x="2008158" y="598969"/>
                  </a:cubicBezTo>
                  <a:cubicBezTo>
                    <a:pt x="2067213" y="598017"/>
                    <a:pt x="2125315" y="603732"/>
                    <a:pt x="2183418" y="614209"/>
                  </a:cubicBezTo>
                  <a:cubicBezTo>
                    <a:pt x="2236758" y="624687"/>
                    <a:pt x="2291050" y="640879"/>
                    <a:pt x="2331055" y="676122"/>
                  </a:cubicBezTo>
                  <a:cubicBezTo>
                    <a:pt x="2338675" y="682789"/>
                    <a:pt x="2345343" y="689457"/>
                    <a:pt x="2348200" y="698982"/>
                  </a:cubicBezTo>
                  <a:cubicBezTo>
                    <a:pt x="2352010" y="710412"/>
                    <a:pt x="2349153" y="723747"/>
                    <a:pt x="2346295" y="735177"/>
                  </a:cubicBezTo>
                  <a:cubicBezTo>
                    <a:pt x="2342485" y="752322"/>
                    <a:pt x="2337723" y="771372"/>
                    <a:pt x="2326293" y="784707"/>
                  </a:cubicBezTo>
                  <a:cubicBezTo>
                    <a:pt x="2303433" y="813282"/>
                    <a:pt x="2261523" y="814234"/>
                    <a:pt x="2225328" y="811377"/>
                  </a:cubicBezTo>
                  <a:cubicBezTo>
                    <a:pt x="2161510" y="806614"/>
                    <a:pt x="2097693" y="797089"/>
                    <a:pt x="2033875" y="800899"/>
                  </a:cubicBezTo>
                  <a:cubicBezTo>
                    <a:pt x="1937673" y="806614"/>
                    <a:pt x="1843375" y="841857"/>
                    <a:pt x="1771938" y="906627"/>
                  </a:cubicBezTo>
                  <a:cubicBezTo>
                    <a:pt x="1743363" y="932344"/>
                    <a:pt x="1717645" y="962824"/>
                    <a:pt x="1707168" y="999972"/>
                  </a:cubicBezTo>
                  <a:cubicBezTo>
                    <a:pt x="1696690" y="1037119"/>
                    <a:pt x="1704310" y="1079982"/>
                    <a:pt x="1732885" y="1105699"/>
                  </a:cubicBezTo>
                  <a:cubicBezTo>
                    <a:pt x="1747173" y="1118082"/>
                    <a:pt x="1764318" y="1125702"/>
                    <a:pt x="1782415" y="1130464"/>
                  </a:cubicBezTo>
                  <a:cubicBezTo>
                    <a:pt x="1810038" y="1138084"/>
                    <a:pt x="1839565" y="1139989"/>
                    <a:pt x="1868140" y="1134274"/>
                  </a:cubicBezTo>
                  <a:cubicBezTo>
                    <a:pt x="1911955" y="1125702"/>
                    <a:pt x="1950055" y="1099984"/>
                    <a:pt x="1980535" y="1067599"/>
                  </a:cubicBezTo>
                  <a:cubicBezTo>
                    <a:pt x="2011015" y="1035214"/>
                    <a:pt x="2033875" y="996162"/>
                    <a:pt x="2054830" y="957109"/>
                  </a:cubicBezTo>
                  <a:cubicBezTo>
                    <a:pt x="2057688" y="952347"/>
                    <a:pt x="2059593" y="947584"/>
                    <a:pt x="2064355" y="944727"/>
                  </a:cubicBezTo>
                  <a:cubicBezTo>
                    <a:pt x="2075785" y="937107"/>
                    <a:pt x="2091025" y="945679"/>
                    <a:pt x="2098645" y="956157"/>
                  </a:cubicBezTo>
                  <a:cubicBezTo>
                    <a:pt x="2125315" y="997114"/>
                    <a:pt x="2089120" y="1039977"/>
                    <a:pt x="2079595" y="1079982"/>
                  </a:cubicBezTo>
                  <a:cubicBezTo>
                    <a:pt x="2069118" y="1122844"/>
                    <a:pt x="2057688" y="1164754"/>
                    <a:pt x="2055783" y="1209522"/>
                  </a:cubicBezTo>
                  <a:cubicBezTo>
                    <a:pt x="2053878" y="1260004"/>
                    <a:pt x="2055783" y="1310487"/>
                    <a:pt x="2031970" y="1357159"/>
                  </a:cubicBezTo>
                  <a:cubicBezTo>
                    <a:pt x="1949103" y="1520037"/>
                    <a:pt x="1732885" y="1495272"/>
                    <a:pt x="1584295" y="1536229"/>
                  </a:cubicBezTo>
                  <a:cubicBezTo>
                    <a:pt x="1536670" y="1549564"/>
                    <a:pt x="1489045" y="1567662"/>
                    <a:pt x="1444278" y="1590522"/>
                  </a:cubicBezTo>
                  <a:cubicBezTo>
                    <a:pt x="1404273" y="1610524"/>
                    <a:pt x="1361410" y="1613382"/>
                    <a:pt x="1316643" y="1610524"/>
                  </a:cubicBezTo>
                  <a:cubicBezTo>
                    <a:pt x="1279495" y="1607667"/>
                    <a:pt x="1238538" y="1598142"/>
                    <a:pt x="1215678" y="1568614"/>
                  </a:cubicBezTo>
                  <a:cubicBezTo>
                    <a:pt x="1189008" y="1534324"/>
                    <a:pt x="1195675" y="1482889"/>
                    <a:pt x="1220440" y="1447647"/>
                  </a:cubicBezTo>
                  <a:cubicBezTo>
                    <a:pt x="1246158" y="1412404"/>
                    <a:pt x="1286163" y="1391449"/>
                    <a:pt x="1327120" y="1378114"/>
                  </a:cubicBezTo>
                  <a:cubicBezTo>
                    <a:pt x="1355695" y="1368589"/>
                    <a:pt x="1384270" y="1361922"/>
                    <a:pt x="1409988" y="1346682"/>
                  </a:cubicBezTo>
                  <a:cubicBezTo>
                    <a:pt x="1435705" y="1331442"/>
                    <a:pt x="1466185" y="1315249"/>
                    <a:pt x="1458565" y="1286674"/>
                  </a:cubicBezTo>
                  <a:cubicBezTo>
                    <a:pt x="1445230" y="1234287"/>
                    <a:pt x="1397605" y="1197139"/>
                    <a:pt x="1348075" y="1176184"/>
                  </a:cubicBezTo>
                  <a:cubicBezTo>
                    <a:pt x="1298545" y="1155229"/>
                    <a:pt x="1244253" y="1147609"/>
                    <a:pt x="1193770" y="1129512"/>
                  </a:cubicBezTo>
                  <a:cubicBezTo>
                    <a:pt x="1097568" y="1095222"/>
                    <a:pt x="1014700" y="1025689"/>
                    <a:pt x="964218" y="937107"/>
                  </a:cubicBezTo>
                  <a:cubicBezTo>
                    <a:pt x="936595" y="888529"/>
                    <a:pt x="917545" y="833284"/>
                    <a:pt x="876588" y="794232"/>
                  </a:cubicBezTo>
                  <a:cubicBezTo>
                    <a:pt x="803245" y="724699"/>
                    <a:pt x="674658" y="725652"/>
                    <a:pt x="620365" y="639927"/>
                  </a:cubicBezTo>
                  <a:cubicBezTo>
                    <a:pt x="614650" y="630402"/>
                    <a:pt x="608935" y="619924"/>
                    <a:pt x="601315" y="611352"/>
                  </a:cubicBezTo>
                  <a:cubicBezTo>
                    <a:pt x="592743" y="602779"/>
                    <a:pt x="581313" y="598969"/>
                    <a:pt x="569883" y="595159"/>
                  </a:cubicBezTo>
                  <a:cubicBezTo>
                    <a:pt x="507018" y="573252"/>
                    <a:pt x="440343" y="561822"/>
                    <a:pt x="385098" y="526579"/>
                  </a:cubicBezTo>
                  <a:cubicBezTo>
                    <a:pt x="335568" y="496099"/>
                    <a:pt x="297468" y="448474"/>
                    <a:pt x="255558" y="405612"/>
                  </a:cubicBezTo>
                  <a:cubicBezTo>
                    <a:pt x="213648" y="362749"/>
                    <a:pt x="163165" y="324649"/>
                    <a:pt x="103158" y="318934"/>
                  </a:cubicBezTo>
                  <a:cubicBezTo>
                    <a:pt x="77440" y="316077"/>
                    <a:pt x="50770" y="319887"/>
                    <a:pt x="26958" y="309409"/>
                  </a:cubicBezTo>
                  <a:cubicBezTo>
                    <a:pt x="4098" y="298932"/>
                    <a:pt x="-10190" y="263689"/>
                    <a:pt x="8860" y="247497"/>
                  </a:cubicBezTo>
                  <a:cubicBezTo>
                    <a:pt x="93633" y="177012"/>
                    <a:pt x="209838" y="232257"/>
                    <a:pt x="306040" y="283692"/>
                  </a:cubicBezTo>
                  <a:cubicBezTo>
                    <a:pt x="403195" y="335127"/>
                    <a:pt x="488920" y="406564"/>
                    <a:pt x="589885" y="448474"/>
                  </a:cubicBezTo>
                  <a:cubicBezTo>
                    <a:pt x="630843" y="465619"/>
                    <a:pt x="675610" y="477049"/>
                    <a:pt x="719425" y="469429"/>
                  </a:cubicBezTo>
                  <a:cubicBezTo>
                    <a:pt x="763240" y="461809"/>
                    <a:pt x="805150" y="430377"/>
                    <a:pt x="813723" y="387514"/>
                  </a:cubicBezTo>
                  <a:cubicBezTo>
                    <a:pt x="823248" y="339889"/>
                    <a:pt x="791815" y="292264"/>
                    <a:pt x="755620" y="258927"/>
                  </a:cubicBezTo>
                  <a:cubicBezTo>
                    <a:pt x="695613" y="202729"/>
                    <a:pt x="616555" y="167487"/>
                    <a:pt x="534640" y="157962"/>
                  </a:cubicBezTo>
                  <a:cubicBezTo>
                    <a:pt x="479395" y="151294"/>
                    <a:pt x="420340" y="157009"/>
                    <a:pt x="371763" y="128434"/>
                  </a:cubicBezTo>
                  <a:cubicBezTo>
                    <a:pt x="346998" y="114147"/>
                    <a:pt x="326043" y="87477"/>
                    <a:pt x="329853" y="59854"/>
                  </a:cubicBezTo>
                  <a:cubicBezTo>
                    <a:pt x="332710" y="38899"/>
                    <a:pt x="349855" y="21754"/>
                    <a:pt x="369858" y="13182"/>
                  </a:cubicBezTo>
                  <a:cubicBezTo>
                    <a:pt x="389860" y="4609"/>
                    <a:pt x="411768" y="2704"/>
                    <a:pt x="432723" y="1752"/>
                  </a:cubicBezTo>
                  <a:cubicBezTo>
                    <a:pt x="582265" y="-5868"/>
                    <a:pt x="733713" y="11277"/>
                    <a:pt x="877540" y="55092"/>
                  </a:cubicBezTo>
                  <a:cubicBezTo>
                    <a:pt x="1026130" y="99859"/>
                    <a:pt x="1170910" y="175107"/>
                    <a:pt x="1266160" y="297979"/>
                  </a:cubicBezTo>
                  <a:cubicBezTo>
                    <a:pt x="1311880" y="356082"/>
                    <a:pt x="1345218" y="423709"/>
                    <a:pt x="1389033" y="483717"/>
                  </a:cubicBezTo>
                  <a:cubicBezTo>
                    <a:pt x="1432848" y="543724"/>
                    <a:pt x="1490950" y="598017"/>
                    <a:pt x="1564293" y="614209"/>
                  </a:cubicBezTo>
                </a:path>
              </a:pathLst>
            </a:custGeom>
            <a:solidFill>
              <a:srgbClr val="041C12">
                <a:alpha val="52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42CB4A10-E7E8-4C4C-01EA-D75860CAEC17}"/>
                </a:ext>
              </a:extLst>
            </p:cNvPr>
            <p:cNvPicPr/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4879880" y="2466322"/>
              <a:ext cx="2381250" cy="1695450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1D1E4A1-8076-94AD-6CB1-A68937234D33}"/>
              </a:ext>
            </a:extLst>
          </p:cNvPr>
          <p:cNvGrpSpPr/>
          <p:nvPr/>
        </p:nvGrpSpPr>
        <p:grpSpPr>
          <a:xfrm>
            <a:off x="4547244" y="5184163"/>
            <a:ext cx="1390351" cy="1587178"/>
            <a:chOff x="5753098" y="2910995"/>
            <a:chExt cx="752475" cy="859000"/>
          </a:xfrm>
        </p:grpSpPr>
        <p:sp>
          <p:nvSpPr>
            <p:cNvPr id="28" name="Graphic 52">
              <a:extLst>
                <a:ext uri="{FF2B5EF4-FFF2-40B4-BE49-F238E27FC236}">
                  <a16:creationId xmlns:a16="http://schemas.microsoft.com/office/drawing/2014/main" id="{10D4089D-5874-2AB8-394C-F533F12DDB1E}"/>
                </a:ext>
              </a:extLst>
            </p:cNvPr>
            <p:cNvSpPr/>
            <p:nvPr/>
          </p:nvSpPr>
          <p:spPr>
            <a:xfrm>
              <a:off x="5753100" y="3086100"/>
              <a:ext cx="683895" cy="683895"/>
            </a:xfrm>
            <a:custGeom>
              <a:avLst/>
              <a:gdLst>
                <a:gd name="connsiteX0" fmla="*/ 683895 w 683895"/>
                <a:gd name="connsiteY0" fmla="*/ 341948 h 683895"/>
                <a:gd name="connsiteX1" fmla="*/ 341948 w 683895"/>
                <a:gd name="connsiteY1" fmla="*/ 683895 h 683895"/>
                <a:gd name="connsiteX2" fmla="*/ 0 w 683895"/>
                <a:gd name="connsiteY2" fmla="*/ 341948 h 683895"/>
                <a:gd name="connsiteX3" fmla="*/ 341948 w 683895"/>
                <a:gd name="connsiteY3" fmla="*/ 0 h 683895"/>
                <a:gd name="connsiteX4" fmla="*/ 683895 w 683895"/>
                <a:gd name="connsiteY4" fmla="*/ 341948 h 683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3895" h="683895">
                  <a:moveTo>
                    <a:pt x="683895" y="341948"/>
                  </a:moveTo>
                  <a:cubicBezTo>
                    <a:pt x="683895" y="530800"/>
                    <a:pt x="530800" y="683895"/>
                    <a:pt x="341948" y="683895"/>
                  </a:cubicBezTo>
                  <a:cubicBezTo>
                    <a:pt x="153095" y="683895"/>
                    <a:pt x="0" y="530800"/>
                    <a:pt x="0" y="341948"/>
                  </a:cubicBezTo>
                  <a:cubicBezTo>
                    <a:pt x="0" y="153095"/>
                    <a:pt x="153095" y="0"/>
                    <a:pt x="341948" y="0"/>
                  </a:cubicBezTo>
                  <a:cubicBezTo>
                    <a:pt x="530800" y="0"/>
                    <a:pt x="683895" y="153095"/>
                    <a:pt x="683895" y="341948"/>
                  </a:cubicBezTo>
                  <a:close/>
                </a:path>
              </a:pathLst>
            </a:custGeom>
            <a:solidFill>
              <a:srgbClr val="041C12">
                <a:alpha val="52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1D301FF6-06BD-82C1-09A9-36653E582DF9}"/>
                </a:ext>
              </a:extLst>
            </p:cNvPr>
            <p:cNvPicPr/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5753098" y="2910995"/>
              <a:ext cx="752475" cy="752475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961F9BD-B1D6-FBDD-75B5-490DE6DB1C5F}"/>
              </a:ext>
            </a:extLst>
          </p:cNvPr>
          <p:cNvGrpSpPr/>
          <p:nvPr/>
        </p:nvGrpSpPr>
        <p:grpSpPr>
          <a:xfrm rot="20876770">
            <a:off x="8253904" y="3375190"/>
            <a:ext cx="3140803" cy="3571270"/>
            <a:chOff x="5039321" y="2227037"/>
            <a:chExt cx="2032991" cy="2311625"/>
          </a:xfrm>
        </p:grpSpPr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44860868-6221-2B24-2102-27B0CCCCB20B}"/>
                </a:ext>
              </a:extLst>
            </p:cNvPr>
            <p:cNvPicPr/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5119687" y="2319337"/>
              <a:ext cx="1952625" cy="2219325"/>
            </a:xfrm>
            <a:prstGeom prst="rect">
              <a:avLst/>
            </a:prstGeom>
          </p:spPr>
        </p:pic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id="{E39D723A-978F-726A-294A-7764C4A44CAB}"/>
                </a:ext>
              </a:extLst>
            </p:cNvPr>
            <p:cNvPicPr/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5039321" y="2227037"/>
              <a:ext cx="2019300" cy="2295525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249605D-634D-4D05-94FE-B5532051E140}"/>
              </a:ext>
            </a:extLst>
          </p:cNvPr>
          <p:cNvGrpSpPr/>
          <p:nvPr/>
        </p:nvGrpSpPr>
        <p:grpSpPr>
          <a:xfrm rot="1350781">
            <a:off x="7904833" y="151283"/>
            <a:ext cx="3246925" cy="3122641"/>
            <a:chOff x="5100637" y="2471737"/>
            <a:chExt cx="1990725" cy="1914525"/>
          </a:xfrm>
        </p:grpSpPr>
        <p:pic>
          <p:nvPicPr>
            <p:cNvPr id="34" name="Graphic 33">
              <a:extLst>
                <a:ext uri="{FF2B5EF4-FFF2-40B4-BE49-F238E27FC236}">
                  <a16:creationId xmlns:a16="http://schemas.microsoft.com/office/drawing/2014/main" id="{A7B62DF6-7B57-38C2-67D5-442B03EB2C8C}"/>
                </a:ext>
              </a:extLst>
            </p:cNvPr>
            <p:cNvPicPr/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5100637" y="2514600"/>
              <a:ext cx="1990725" cy="1828800"/>
            </a:xfrm>
            <a:prstGeom prst="rect">
              <a:avLst/>
            </a:prstGeom>
          </p:spPr>
        </p:pic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id="{53CBAEC3-1E39-561C-8030-ACAC5F26580C}"/>
                </a:ext>
              </a:extLst>
            </p:cNvPr>
            <p:cNvPicPr/>
            <p:nvPr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5119687" y="2471737"/>
              <a:ext cx="1952625" cy="1914525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C866C0E-AFCB-796A-F47C-B0B20B8313CE}"/>
              </a:ext>
            </a:extLst>
          </p:cNvPr>
          <p:cNvGrpSpPr/>
          <p:nvPr/>
        </p:nvGrpSpPr>
        <p:grpSpPr>
          <a:xfrm rot="20292915">
            <a:off x="4678514" y="55317"/>
            <a:ext cx="1359763" cy="1692303"/>
            <a:chOff x="5834062" y="3062286"/>
            <a:chExt cx="589306" cy="733425"/>
          </a:xfrm>
        </p:grpSpPr>
        <p:pic>
          <p:nvPicPr>
            <p:cNvPr id="37" name="Graphic 36">
              <a:extLst>
                <a:ext uri="{FF2B5EF4-FFF2-40B4-BE49-F238E27FC236}">
                  <a16:creationId xmlns:a16="http://schemas.microsoft.com/office/drawing/2014/main" id="{9592C3FC-BEC9-786B-B032-FA6433DC8823}"/>
                </a:ext>
              </a:extLst>
            </p:cNvPr>
            <p:cNvPicPr/>
            <p:nvPr/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5834062" y="3095625"/>
              <a:ext cx="523875" cy="666750"/>
            </a:xfrm>
            <a:prstGeom prst="rect">
              <a:avLst/>
            </a:prstGeom>
          </p:spPr>
        </p:pic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27613139-F77F-57DF-B53E-627C3F5077D4}"/>
                </a:ext>
              </a:extLst>
            </p:cNvPr>
            <p:cNvPicPr/>
            <p:nvPr/>
          </p:nvPicPr>
          <p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5842343" y="3062286"/>
              <a:ext cx="581025" cy="733425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719CC41-C735-83D3-4258-FE6E435DFD2A}"/>
              </a:ext>
            </a:extLst>
          </p:cNvPr>
          <p:cNvSpPr txBox="1"/>
          <p:nvPr/>
        </p:nvSpPr>
        <p:spPr>
          <a:xfrm>
            <a:off x="3427601" y="2529218"/>
            <a:ext cx="5419610" cy="1366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1746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SƠ ĐỒ HÓA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96FD1DF-BCBC-3955-1EED-56A41B23DAEC}"/>
              </a:ext>
            </a:extLst>
          </p:cNvPr>
          <p:cNvSpPr txBox="1"/>
          <p:nvPr/>
        </p:nvSpPr>
        <p:spPr>
          <a:xfrm>
            <a:off x="3425203" y="2544950"/>
            <a:ext cx="5419610" cy="1366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5832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SƠ ĐỒ HÓA</a:t>
            </a:r>
          </a:p>
        </p:txBody>
      </p:sp>
    </p:spTree>
    <p:extLst>
      <p:ext uri="{BB962C8B-B14F-4D97-AF65-F5344CB8AC3E}">
        <p14:creationId xmlns:p14="http://schemas.microsoft.com/office/powerpoint/2010/main" val="101680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1" descr="Ảnh có chứa hoa, trang phục, bức vẽ, thực vật&#10;&#10;Mô tả được tạo tự động">
            <a:extLst>
              <a:ext uri="{FF2B5EF4-FFF2-40B4-BE49-F238E27FC236}">
                <a16:creationId xmlns:a16="http://schemas.microsoft.com/office/drawing/2014/main" id="{AE889B11-CF3D-4FAA-529E-EC487A084D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06" b="15706"/>
          <a:stretch/>
        </p:blipFill>
        <p:spPr>
          <a:xfrm>
            <a:off x="-6" y="0"/>
            <a:ext cx="12192001" cy="6858000"/>
          </a:xfrm>
          <a:prstGeom prst="rect">
            <a:avLst/>
          </a:prstGeom>
        </p:spPr>
      </p:pic>
      <p:sp>
        <p:nvSpPr>
          <p:cNvPr id="13" name="Rectangle: Rounded Corners 7">
            <a:extLst>
              <a:ext uri="{FF2B5EF4-FFF2-40B4-BE49-F238E27FC236}">
                <a16:creationId xmlns:a16="http://schemas.microsoft.com/office/drawing/2014/main" id="{8AAED589-414C-7F56-F9F5-345FE1F6D829}"/>
              </a:ext>
            </a:extLst>
          </p:cNvPr>
          <p:cNvSpPr/>
          <p:nvPr/>
        </p:nvSpPr>
        <p:spPr>
          <a:xfrm>
            <a:off x="258749" y="346364"/>
            <a:ext cx="11702211" cy="6179127"/>
          </a:xfrm>
          <a:custGeom>
            <a:avLst/>
            <a:gdLst>
              <a:gd name="connsiteX0" fmla="*/ 0 w 11702211"/>
              <a:gd name="connsiteY0" fmla="*/ 614391 h 6179127"/>
              <a:gd name="connsiteX1" fmla="*/ 614391 w 11702211"/>
              <a:gd name="connsiteY1" fmla="*/ 0 h 6179127"/>
              <a:gd name="connsiteX2" fmla="*/ 11087820 w 11702211"/>
              <a:gd name="connsiteY2" fmla="*/ 0 h 6179127"/>
              <a:gd name="connsiteX3" fmla="*/ 11702211 w 11702211"/>
              <a:gd name="connsiteY3" fmla="*/ 614391 h 6179127"/>
              <a:gd name="connsiteX4" fmla="*/ 11702211 w 11702211"/>
              <a:gd name="connsiteY4" fmla="*/ 5564736 h 6179127"/>
              <a:gd name="connsiteX5" fmla="*/ 11087820 w 11702211"/>
              <a:gd name="connsiteY5" fmla="*/ 6179127 h 6179127"/>
              <a:gd name="connsiteX6" fmla="*/ 614391 w 11702211"/>
              <a:gd name="connsiteY6" fmla="*/ 6179127 h 6179127"/>
              <a:gd name="connsiteX7" fmla="*/ 0 w 11702211"/>
              <a:gd name="connsiteY7" fmla="*/ 5564736 h 6179127"/>
              <a:gd name="connsiteX8" fmla="*/ 0 w 11702211"/>
              <a:gd name="connsiteY8" fmla="*/ 614391 h 6179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2211" h="6179127" fill="none" extrusionOk="0">
                <a:moveTo>
                  <a:pt x="0" y="614391"/>
                </a:moveTo>
                <a:cubicBezTo>
                  <a:pt x="-59878" y="265387"/>
                  <a:pt x="311340" y="29661"/>
                  <a:pt x="614391" y="0"/>
                </a:cubicBezTo>
                <a:cubicBezTo>
                  <a:pt x="4539759" y="130954"/>
                  <a:pt x="6252916" y="43574"/>
                  <a:pt x="11087820" y="0"/>
                </a:cubicBezTo>
                <a:cubicBezTo>
                  <a:pt x="11456000" y="44455"/>
                  <a:pt x="11709823" y="284396"/>
                  <a:pt x="11702211" y="614391"/>
                </a:cubicBezTo>
                <a:cubicBezTo>
                  <a:pt x="11551772" y="1771705"/>
                  <a:pt x="11788090" y="3119801"/>
                  <a:pt x="11702211" y="5564736"/>
                </a:cubicBezTo>
                <a:cubicBezTo>
                  <a:pt x="11697794" y="5904780"/>
                  <a:pt x="11396303" y="6157851"/>
                  <a:pt x="11087820" y="6179127"/>
                </a:cubicBezTo>
                <a:cubicBezTo>
                  <a:pt x="8445696" y="6334324"/>
                  <a:pt x="1851597" y="6342147"/>
                  <a:pt x="614391" y="6179127"/>
                </a:cubicBezTo>
                <a:cubicBezTo>
                  <a:pt x="279741" y="6115973"/>
                  <a:pt x="-34719" y="5924328"/>
                  <a:pt x="0" y="5564736"/>
                </a:cubicBezTo>
                <a:cubicBezTo>
                  <a:pt x="64656" y="4604289"/>
                  <a:pt x="-17807" y="1287843"/>
                  <a:pt x="0" y="614391"/>
                </a:cubicBezTo>
                <a:close/>
              </a:path>
              <a:path w="11702211" h="6179127" stroke="0" extrusionOk="0">
                <a:moveTo>
                  <a:pt x="0" y="614391"/>
                </a:moveTo>
                <a:cubicBezTo>
                  <a:pt x="-35646" y="253085"/>
                  <a:pt x="250755" y="9126"/>
                  <a:pt x="614391" y="0"/>
                </a:cubicBezTo>
                <a:cubicBezTo>
                  <a:pt x="4094267" y="132882"/>
                  <a:pt x="6033982" y="-84951"/>
                  <a:pt x="11087820" y="0"/>
                </a:cubicBezTo>
                <a:cubicBezTo>
                  <a:pt x="11390084" y="36187"/>
                  <a:pt x="11696282" y="307842"/>
                  <a:pt x="11702211" y="614391"/>
                </a:cubicBezTo>
                <a:cubicBezTo>
                  <a:pt x="11722398" y="1191652"/>
                  <a:pt x="11854691" y="4354830"/>
                  <a:pt x="11702211" y="5564736"/>
                </a:cubicBezTo>
                <a:cubicBezTo>
                  <a:pt x="11710482" y="5905036"/>
                  <a:pt x="11451535" y="6128920"/>
                  <a:pt x="11087820" y="6179127"/>
                </a:cubicBezTo>
                <a:cubicBezTo>
                  <a:pt x="9104414" y="6266766"/>
                  <a:pt x="1920724" y="6106448"/>
                  <a:pt x="614391" y="6179127"/>
                </a:cubicBezTo>
                <a:cubicBezTo>
                  <a:pt x="268756" y="6118897"/>
                  <a:pt x="-36645" y="5954981"/>
                  <a:pt x="0" y="5564736"/>
                </a:cubicBezTo>
                <a:cubicBezTo>
                  <a:pt x="-38581" y="3509174"/>
                  <a:pt x="63341" y="1297099"/>
                  <a:pt x="0" y="614391"/>
                </a:cubicBezTo>
                <a:close/>
              </a:path>
            </a:pathLst>
          </a:custGeom>
          <a:solidFill>
            <a:schemeClr val="bg1">
              <a:alpha val="89000"/>
            </a:schemeClr>
          </a:solidFill>
          <a:ln w="4445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Rectangle: Rounded Corners 6">
            <a:extLst>
              <a:ext uri="{FF2B5EF4-FFF2-40B4-BE49-F238E27FC236}">
                <a16:creationId xmlns:a16="http://schemas.microsoft.com/office/drawing/2014/main" id="{D2BAF7BA-340D-0935-069E-646C81831595}"/>
              </a:ext>
            </a:extLst>
          </p:cNvPr>
          <p:cNvSpPr/>
          <p:nvPr/>
        </p:nvSpPr>
        <p:spPr>
          <a:xfrm>
            <a:off x="204105" y="246319"/>
            <a:ext cx="11756855" cy="1387506"/>
          </a:xfrm>
          <a:prstGeom prst="roundRect">
            <a:avLst>
              <a:gd name="adj" fmla="val 50000"/>
            </a:avLst>
          </a:prstGeom>
          <a:solidFill>
            <a:srgbClr val="CCFFFF"/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2BDB14-EC8E-C622-1B6A-5913F9BE2ED4}"/>
              </a:ext>
            </a:extLst>
          </p:cNvPr>
          <p:cNvSpPr txBox="1"/>
          <p:nvPr/>
        </p:nvSpPr>
        <p:spPr>
          <a:xfrm>
            <a:off x="670469" y="315592"/>
            <a:ext cx="108510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Vẽ hoặc viết những điều em đã học được từ chủ đề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 người và sức khoẻ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E384DA-E0AB-479B-B3DB-32DD7C3619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65" t="3604" r="1522" b="5546"/>
          <a:stretch/>
        </p:blipFill>
        <p:spPr>
          <a:xfrm>
            <a:off x="426094" y="1963684"/>
            <a:ext cx="11312876" cy="4226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41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1" descr="Ảnh có chứa hoa, trang phục, bức vẽ, thực vật&#10;&#10;Mô tả được tạo tự động">
            <a:extLst>
              <a:ext uri="{FF2B5EF4-FFF2-40B4-BE49-F238E27FC236}">
                <a16:creationId xmlns:a16="http://schemas.microsoft.com/office/drawing/2014/main" id="{AE889B11-CF3D-4FAA-529E-EC487A084D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06" b="15706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13" name="Rectangle: Rounded Corners 7">
            <a:extLst>
              <a:ext uri="{FF2B5EF4-FFF2-40B4-BE49-F238E27FC236}">
                <a16:creationId xmlns:a16="http://schemas.microsoft.com/office/drawing/2014/main" id="{8AAED589-414C-7F56-F9F5-345FE1F6D829}"/>
              </a:ext>
            </a:extLst>
          </p:cNvPr>
          <p:cNvSpPr/>
          <p:nvPr/>
        </p:nvSpPr>
        <p:spPr>
          <a:xfrm>
            <a:off x="244894" y="168166"/>
            <a:ext cx="11702211" cy="6506348"/>
          </a:xfrm>
          <a:custGeom>
            <a:avLst/>
            <a:gdLst>
              <a:gd name="connsiteX0" fmla="*/ 0 w 11702211"/>
              <a:gd name="connsiteY0" fmla="*/ 646926 h 6506348"/>
              <a:gd name="connsiteX1" fmla="*/ 646926 w 11702211"/>
              <a:gd name="connsiteY1" fmla="*/ 0 h 6506348"/>
              <a:gd name="connsiteX2" fmla="*/ 11055285 w 11702211"/>
              <a:gd name="connsiteY2" fmla="*/ 0 h 6506348"/>
              <a:gd name="connsiteX3" fmla="*/ 11702211 w 11702211"/>
              <a:gd name="connsiteY3" fmla="*/ 646926 h 6506348"/>
              <a:gd name="connsiteX4" fmla="*/ 11702211 w 11702211"/>
              <a:gd name="connsiteY4" fmla="*/ 5859422 h 6506348"/>
              <a:gd name="connsiteX5" fmla="*/ 11055285 w 11702211"/>
              <a:gd name="connsiteY5" fmla="*/ 6506348 h 6506348"/>
              <a:gd name="connsiteX6" fmla="*/ 646926 w 11702211"/>
              <a:gd name="connsiteY6" fmla="*/ 6506348 h 6506348"/>
              <a:gd name="connsiteX7" fmla="*/ 0 w 11702211"/>
              <a:gd name="connsiteY7" fmla="*/ 5859422 h 6506348"/>
              <a:gd name="connsiteX8" fmla="*/ 0 w 11702211"/>
              <a:gd name="connsiteY8" fmla="*/ 646926 h 6506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2211" h="6506348" fill="none" extrusionOk="0">
                <a:moveTo>
                  <a:pt x="0" y="646926"/>
                </a:moveTo>
                <a:cubicBezTo>
                  <a:pt x="-66485" y="278885"/>
                  <a:pt x="311615" y="17972"/>
                  <a:pt x="646926" y="0"/>
                </a:cubicBezTo>
                <a:cubicBezTo>
                  <a:pt x="4307778" y="130954"/>
                  <a:pt x="7973035" y="43574"/>
                  <a:pt x="11055285" y="0"/>
                </a:cubicBezTo>
                <a:cubicBezTo>
                  <a:pt x="11449684" y="57165"/>
                  <a:pt x="11712582" y="302343"/>
                  <a:pt x="11702211" y="646926"/>
                </a:cubicBezTo>
                <a:cubicBezTo>
                  <a:pt x="11551772" y="1976290"/>
                  <a:pt x="11788090" y="4320645"/>
                  <a:pt x="11702211" y="5859422"/>
                </a:cubicBezTo>
                <a:cubicBezTo>
                  <a:pt x="11664092" y="6222969"/>
                  <a:pt x="11390608" y="6491193"/>
                  <a:pt x="11055285" y="6506348"/>
                </a:cubicBezTo>
                <a:cubicBezTo>
                  <a:pt x="6227639" y="6661545"/>
                  <a:pt x="2006630" y="6669368"/>
                  <a:pt x="646926" y="6506348"/>
                </a:cubicBezTo>
                <a:cubicBezTo>
                  <a:pt x="293645" y="6452161"/>
                  <a:pt x="-17931" y="6227179"/>
                  <a:pt x="0" y="5859422"/>
                </a:cubicBezTo>
                <a:cubicBezTo>
                  <a:pt x="64656" y="4598314"/>
                  <a:pt x="-17807" y="1925414"/>
                  <a:pt x="0" y="646926"/>
                </a:cubicBezTo>
                <a:close/>
              </a:path>
              <a:path w="11702211" h="6506348" stroke="0" extrusionOk="0">
                <a:moveTo>
                  <a:pt x="0" y="646926"/>
                </a:moveTo>
                <a:cubicBezTo>
                  <a:pt x="-34046" y="268639"/>
                  <a:pt x="253100" y="13714"/>
                  <a:pt x="646926" y="0"/>
                </a:cubicBezTo>
                <a:cubicBezTo>
                  <a:pt x="4020725" y="132882"/>
                  <a:pt x="9265996" y="-84951"/>
                  <a:pt x="11055285" y="0"/>
                </a:cubicBezTo>
                <a:cubicBezTo>
                  <a:pt x="11401889" y="10433"/>
                  <a:pt x="11699846" y="302710"/>
                  <a:pt x="11702211" y="646926"/>
                </a:cubicBezTo>
                <a:cubicBezTo>
                  <a:pt x="11722398" y="2371589"/>
                  <a:pt x="11854691" y="5327221"/>
                  <a:pt x="11702211" y="5859422"/>
                </a:cubicBezTo>
                <a:cubicBezTo>
                  <a:pt x="11762538" y="6223866"/>
                  <a:pt x="11437957" y="6454106"/>
                  <a:pt x="11055285" y="6506348"/>
                </a:cubicBezTo>
                <a:cubicBezTo>
                  <a:pt x="9620432" y="6593987"/>
                  <a:pt x="2881490" y="6433669"/>
                  <a:pt x="646926" y="6506348"/>
                </a:cubicBezTo>
                <a:cubicBezTo>
                  <a:pt x="285809" y="6469819"/>
                  <a:pt x="-25467" y="6252100"/>
                  <a:pt x="0" y="5859422"/>
                </a:cubicBezTo>
                <a:cubicBezTo>
                  <a:pt x="-38581" y="3509723"/>
                  <a:pt x="63341" y="2754153"/>
                  <a:pt x="0" y="646926"/>
                </a:cubicBezTo>
                <a:close/>
              </a:path>
            </a:pathLst>
          </a:custGeom>
          <a:solidFill>
            <a:schemeClr val="bg1">
              <a:alpha val="89000"/>
            </a:schemeClr>
          </a:solidFill>
          <a:ln w="4445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5FA9F45-6027-09E2-6446-C601BA4BF9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8916" y="1475223"/>
            <a:ext cx="8074166" cy="5382777"/>
          </a:xfrm>
          <a:prstGeom prst="rect">
            <a:avLst/>
          </a:prstGeom>
        </p:spPr>
      </p:pic>
      <p:pic>
        <p:nvPicPr>
          <p:cNvPr id="23" name="Picture 22" descr="A rainbow colored pencils and a white circle&#10;&#10;Description automatically generated">
            <a:extLst>
              <a:ext uri="{FF2B5EF4-FFF2-40B4-BE49-F238E27FC236}">
                <a16:creationId xmlns:a16="http://schemas.microsoft.com/office/drawing/2014/main" id="{1879DBAE-95C0-7326-8714-4CB813A75E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431" y="64021"/>
            <a:ext cx="2975568" cy="2966046"/>
          </a:xfrm>
          <a:prstGeom prst="rect">
            <a:avLst/>
          </a:prstGeom>
        </p:spPr>
      </p:pic>
      <p:pic>
        <p:nvPicPr>
          <p:cNvPr id="24" name="Picture 23" descr="A rainbow colored pencils and a white circle&#10;&#10;Description automatically generated">
            <a:extLst>
              <a:ext uri="{FF2B5EF4-FFF2-40B4-BE49-F238E27FC236}">
                <a16:creationId xmlns:a16="http://schemas.microsoft.com/office/drawing/2014/main" id="{1AB3603B-491F-8E8F-5936-E7C8EFD540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219" y="93940"/>
            <a:ext cx="2975568" cy="296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24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E285E2B6-B3FF-5E56-C752-394EC4DF1C39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Hình ảnh 4" descr="Ảnh có chứa Phim hoạt hình, Hoạt hình, Mặt người, trang phục&#10;&#10;Mô tả được tạo tự động">
            <a:extLst>
              <a:ext uri="{FF2B5EF4-FFF2-40B4-BE49-F238E27FC236}">
                <a16:creationId xmlns:a16="http://schemas.microsoft.com/office/drawing/2014/main" id="{088679BA-4442-48EF-7C1B-B0421C63A2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9"/>
          <a:stretch/>
        </p:blipFill>
        <p:spPr>
          <a:xfrm>
            <a:off x="-3028" y="0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0A78CC-E565-F714-FC4B-0AE357AC5F41}"/>
              </a:ext>
            </a:extLst>
          </p:cNvPr>
          <p:cNvSpPr txBox="1"/>
          <p:nvPr/>
        </p:nvSpPr>
        <p:spPr>
          <a:xfrm>
            <a:off x="1745078" y="673798"/>
            <a:ext cx="93648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1809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CHIA SẺ TRƯỚC LỚP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7F6A9E-E05B-772B-ABD2-66870C547B3F}"/>
              </a:ext>
            </a:extLst>
          </p:cNvPr>
          <p:cNvSpPr txBox="1"/>
          <p:nvPr/>
        </p:nvSpPr>
        <p:spPr>
          <a:xfrm>
            <a:off x="1745077" y="672516"/>
            <a:ext cx="93648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58325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CHIA SẺ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320635140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66F9636-7E82-EC19-E6BF-5409462D4786}"/>
              </a:ext>
            </a:extLst>
          </p:cNvPr>
          <p:cNvGrpSpPr/>
          <p:nvPr/>
        </p:nvGrpSpPr>
        <p:grpSpPr>
          <a:xfrm>
            <a:off x="-8313" y="-10715"/>
            <a:ext cx="12208626" cy="6860740"/>
            <a:chOff x="-8314" y="-1370"/>
            <a:chExt cx="12208626" cy="6860740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140CBA80-C792-180E-3A73-37B0141121DF}"/>
                </a:ext>
              </a:extLst>
            </p:cNvPr>
            <p:cNvPicPr/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6" name="Graphic 8">
              <a:extLst>
                <a:ext uri="{FF2B5EF4-FFF2-40B4-BE49-F238E27FC236}">
                  <a16:creationId xmlns:a16="http://schemas.microsoft.com/office/drawing/2014/main" id="{1A619E8C-95C5-10C2-4E60-7A01C6DDF692}"/>
                </a:ext>
              </a:extLst>
            </p:cNvPr>
            <p:cNvSpPr/>
            <p:nvPr/>
          </p:nvSpPr>
          <p:spPr>
            <a:xfrm>
              <a:off x="-8314" y="-1"/>
              <a:ext cx="12200312" cy="6859371"/>
            </a:xfrm>
            <a:custGeom>
              <a:avLst/>
              <a:gdLst>
                <a:gd name="connsiteX0" fmla="*/ 9995001 w 12191999"/>
                <a:gd name="connsiteY0" fmla="*/ 0 h 6859370"/>
                <a:gd name="connsiteX1" fmla="*/ 2628595 w 12191999"/>
                <a:gd name="connsiteY1" fmla="*/ 0 h 6859370"/>
                <a:gd name="connsiteX2" fmla="*/ 2145792 w 12191999"/>
                <a:gd name="connsiteY2" fmla="*/ 174193 h 6859370"/>
                <a:gd name="connsiteX3" fmla="*/ 887578 w 12191999"/>
                <a:gd name="connsiteY3" fmla="*/ 1060247 h 6859370"/>
                <a:gd name="connsiteX4" fmla="*/ 107290 w 12191999"/>
                <a:gd name="connsiteY4" fmla="*/ 1907895 h 6859370"/>
                <a:gd name="connsiteX5" fmla="*/ 0 w 12191999"/>
                <a:gd name="connsiteY5" fmla="*/ 2095805 h 6859370"/>
                <a:gd name="connsiteX6" fmla="*/ 0 w 12191999"/>
                <a:gd name="connsiteY6" fmla="*/ 4430268 h 6859370"/>
                <a:gd name="connsiteX7" fmla="*/ 202387 w 12191999"/>
                <a:gd name="connsiteY7" fmla="*/ 4959705 h 6859370"/>
                <a:gd name="connsiteX8" fmla="*/ 721766 w 12191999"/>
                <a:gd name="connsiteY8" fmla="*/ 5714085 h 6859370"/>
                <a:gd name="connsiteX9" fmla="*/ 1799539 w 12191999"/>
                <a:gd name="connsiteY9" fmla="*/ 6402628 h 6859370"/>
                <a:gd name="connsiteX10" fmla="*/ 2955341 w 12191999"/>
                <a:gd name="connsiteY10" fmla="*/ 6859371 h 6859370"/>
                <a:gd name="connsiteX11" fmla="*/ 9243974 w 12191999"/>
                <a:gd name="connsiteY11" fmla="*/ 6859371 h 6859370"/>
                <a:gd name="connsiteX12" fmla="*/ 10726521 w 12191999"/>
                <a:gd name="connsiteY12" fmla="*/ 6419087 h 6859370"/>
                <a:gd name="connsiteX13" fmla="*/ 11992050 w 12191999"/>
                <a:gd name="connsiteY13" fmla="*/ 5641390 h 6859370"/>
                <a:gd name="connsiteX14" fmla="*/ 12191999 w 12191999"/>
                <a:gd name="connsiteY14" fmla="*/ 5480913 h 6859370"/>
                <a:gd name="connsiteX15" fmla="*/ 12191999 w 12191999"/>
                <a:gd name="connsiteY15" fmla="*/ 901141 h 6859370"/>
                <a:gd name="connsiteX16" fmla="*/ 9995001 w 12191999"/>
                <a:gd name="connsiteY16" fmla="*/ 0 h 6859370"/>
                <a:gd name="connsiteX0" fmla="*/ 9995001 w 12191999"/>
                <a:gd name="connsiteY0" fmla="*/ 0 h 6859371"/>
                <a:gd name="connsiteX1" fmla="*/ 2628595 w 12191999"/>
                <a:gd name="connsiteY1" fmla="*/ 0 h 6859371"/>
                <a:gd name="connsiteX2" fmla="*/ 2145792 w 12191999"/>
                <a:gd name="connsiteY2" fmla="*/ 174193 h 6859371"/>
                <a:gd name="connsiteX3" fmla="*/ 887578 w 12191999"/>
                <a:gd name="connsiteY3" fmla="*/ 1060247 h 6859371"/>
                <a:gd name="connsiteX4" fmla="*/ 107290 w 12191999"/>
                <a:gd name="connsiteY4" fmla="*/ 1907895 h 6859371"/>
                <a:gd name="connsiteX5" fmla="*/ 0 w 12191999"/>
                <a:gd name="connsiteY5" fmla="*/ 2095805 h 6859371"/>
                <a:gd name="connsiteX6" fmla="*/ 0 w 12191999"/>
                <a:gd name="connsiteY6" fmla="*/ 4430268 h 6859371"/>
                <a:gd name="connsiteX7" fmla="*/ 202387 w 12191999"/>
                <a:gd name="connsiteY7" fmla="*/ 4959705 h 6859371"/>
                <a:gd name="connsiteX8" fmla="*/ 721766 w 12191999"/>
                <a:gd name="connsiteY8" fmla="*/ 5714085 h 6859371"/>
                <a:gd name="connsiteX9" fmla="*/ 1799539 w 12191999"/>
                <a:gd name="connsiteY9" fmla="*/ 6402628 h 6859371"/>
                <a:gd name="connsiteX10" fmla="*/ 2955341 w 12191999"/>
                <a:gd name="connsiteY10" fmla="*/ 6859371 h 6859371"/>
                <a:gd name="connsiteX11" fmla="*/ 9243974 w 12191999"/>
                <a:gd name="connsiteY11" fmla="*/ 6859371 h 6859371"/>
                <a:gd name="connsiteX12" fmla="*/ 10726521 w 12191999"/>
                <a:gd name="connsiteY12" fmla="*/ 6419087 h 6859371"/>
                <a:gd name="connsiteX13" fmla="*/ 11992050 w 12191999"/>
                <a:gd name="connsiteY13" fmla="*/ 5641390 h 6859371"/>
                <a:gd name="connsiteX14" fmla="*/ 12191999 w 12191999"/>
                <a:gd name="connsiteY14" fmla="*/ 5480913 h 6859371"/>
                <a:gd name="connsiteX15" fmla="*/ 12191999 w 12191999"/>
                <a:gd name="connsiteY15" fmla="*/ 1967941 h 6859371"/>
                <a:gd name="connsiteX16" fmla="*/ 9995001 w 12191999"/>
                <a:gd name="connsiteY16" fmla="*/ 0 h 6859371"/>
                <a:gd name="connsiteX0" fmla="*/ 9995001 w 12191999"/>
                <a:gd name="connsiteY0" fmla="*/ 0 h 6859371"/>
                <a:gd name="connsiteX1" fmla="*/ 2628595 w 12191999"/>
                <a:gd name="connsiteY1" fmla="*/ 0 h 6859371"/>
                <a:gd name="connsiteX2" fmla="*/ 2145792 w 12191999"/>
                <a:gd name="connsiteY2" fmla="*/ 174193 h 6859371"/>
                <a:gd name="connsiteX3" fmla="*/ 887578 w 12191999"/>
                <a:gd name="connsiteY3" fmla="*/ 1060247 h 6859371"/>
                <a:gd name="connsiteX4" fmla="*/ 107290 w 12191999"/>
                <a:gd name="connsiteY4" fmla="*/ 1907895 h 6859371"/>
                <a:gd name="connsiteX5" fmla="*/ 0 w 12191999"/>
                <a:gd name="connsiteY5" fmla="*/ 2095805 h 6859371"/>
                <a:gd name="connsiteX6" fmla="*/ 0 w 12191999"/>
                <a:gd name="connsiteY6" fmla="*/ 4430268 h 6859371"/>
                <a:gd name="connsiteX7" fmla="*/ 202387 w 12191999"/>
                <a:gd name="connsiteY7" fmla="*/ 4959705 h 6859371"/>
                <a:gd name="connsiteX8" fmla="*/ 721766 w 12191999"/>
                <a:gd name="connsiteY8" fmla="*/ 5714085 h 6859371"/>
                <a:gd name="connsiteX9" fmla="*/ 1799539 w 12191999"/>
                <a:gd name="connsiteY9" fmla="*/ 6402628 h 6859371"/>
                <a:gd name="connsiteX10" fmla="*/ 2955341 w 12191999"/>
                <a:gd name="connsiteY10" fmla="*/ 6859371 h 6859371"/>
                <a:gd name="connsiteX11" fmla="*/ 9243974 w 12191999"/>
                <a:gd name="connsiteY11" fmla="*/ 6859371 h 6859371"/>
                <a:gd name="connsiteX12" fmla="*/ 10726521 w 12191999"/>
                <a:gd name="connsiteY12" fmla="*/ 6419087 h 6859371"/>
                <a:gd name="connsiteX13" fmla="*/ 11992050 w 12191999"/>
                <a:gd name="connsiteY13" fmla="*/ 5641390 h 6859371"/>
                <a:gd name="connsiteX14" fmla="*/ 12191999 w 12191999"/>
                <a:gd name="connsiteY14" fmla="*/ 5480913 h 6859371"/>
                <a:gd name="connsiteX15" fmla="*/ 12191999 w 12191999"/>
                <a:gd name="connsiteY15" fmla="*/ 1967941 h 6859371"/>
                <a:gd name="connsiteX16" fmla="*/ 9995001 w 12191999"/>
                <a:gd name="connsiteY16" fmla="*/ 0 h 6859371"/>
                <a:gd name="connsiteX0" fmla="*/ 9676346 w 12191999"/>
                <a:gd name="connsiteY0" fmla="*/ 13855 h 6859371"/>
                <a:gd name="connsiteX1" fmla="*/ 2628595 w 12191999"/>
                <a:gd name="connsiteY1" fmla="*/ 0 h 6859371"/>
                <a:gd name="connsiteX2" fmla="*/ 2145792 w 12191999"/>
                <a:gd name="connsiteY2" fmla="*/ 174193 h 6859371"/>
                <a:gd name="connsiteX3" fmla="*/ 887578 w 12191999"/>
                <a:gd name="connsiteY3" fmla="*/ 1060247 h 6859371"/>
                <a:gd name="connsiteX4" fmla="*/ 107290 w 12191999"/>
                <a:gd name="connsiteY4" fmla="*/ 1907895 h 6859371"/>
                <a:gd name="connsiteX5" fmla="*/ 0 w 12191999"/>
                <a:gd name="connsiteY5" fmla="*/ 2095805 h 6859371"/>
                <a:gd name="connsiteX6" fmla="*/ 0 w 12191999"/>
                <a:gd name="connsiteY6" fmla="*/ 4430268 h 6859371"/>
                <a:gd name="connsiteX7" fmla="*/ 202387 w 12191999"/>
                <a:gd name="connsiteY7" fmla="*/ 4959705 h 6859371"/>
                <a:gd name="connsiteX8" fmla="*/ 721766 w 12191999"/>
                <a:gd name="connsiteY8" fmla="*/ 5714085 h 6859371"/>
                <a:gd name="connsiteX9" fmla="*/ 1799539 w 12191999"/>
                <a:gd name="connsiteY9" fmla="*/ 6402628 h 6859371"/>
                <a:gd name="connsiteX10" fmla="*/ 2955341 w 12191999"/>
                <a:gd name="connsiteY10" fmla="*/ 6859371 h 6859371"/>
                <a:gd name="connsiteX11" fmla="*/ 9243974 w 12191999"/>
                <a:gd name="connsiteY11" fmla="*/ 6859371 h 6859371"/>
                <a:gd name="connsiteX12" fmla="*/ 10726521 w 12191999"/>
                <a:gd name="connsiteY12" fmla="*/ 6419087 h 6859371"/>
                <a:gd name="connsiteX13" fmla="*/ 11992050 w 12191999"/>
                <a:gd name="connsiteY13" fmla="*/ 5641390 h 6859371"/>
                <a:gd name="connsiteX14" fmla="*/ 12191999 w 12191999"/>
                <a:gd name="connsiteY14" fmla="*/ 5480913 h 6859371"/>
                <a:gd name="connsiteX15" fmla="*/ 12191999 w 12191999"/>
                <a:gd name="connsiteY15" fmla="*/ 1967941 h 6859371"/>
                <a:gd name="connsiteX16" fmla="*/ 9676346 w 12191999"/>
                <a:gd name="connsiteY16" fmla="*/ 13855 h 6859371"/>
                <a:gd name="connsiteX0" fmla="*/ 9676346 w 12191999"/>
                <a:gd name="connsiteY0" fmla="*/ 13855 h 6859371"/>
                <a:gd name="connsiteX1" fmla="*/ 2628595 w 12191999"/>
                <a:gd name="connsiteY1" fmla="*/ 0 h 6859371"/>
                <a:gd name="connsiteX2" fmla="*/ 2145792 w 12191999"/>
                <a:gd name="connsiteY2" fmla="*/ 174193 h 6859371"/>
                <a:gd name="connsiteX3" fmla="*/ 887578 w 12191999"/>
                <a:gd name="connsiteY3" fmla="*/ 1060247 h 6859371"/>
                <a:gd name="connsiteX4" fmla="*/ 107290 w 12191999"/>
                <a:gd name="connsiteY4" fmla="*/ 1907895 h 6859371"/>
                <a:gd name="connsiteX5" fmla="*/ 0 w 12191999"/>
                <a:gd name="connsiteY5" fmla="*/ 2095805 h 6859371"/>
                <a:gd name="connsiteX6" fmla="*/ 0 w 12191999"/>
                <a:gd name="connsiteY6" fmla="*/ 4430268 h 6859371"/>
                <a:gd name="connsiteX7" fmla="*/ 202387 w 12191999"/>
                <a:gd name="connsiteY7" fmla="*/ 4959705 h 6859371"/>
                <a:gd name="connsiteX8" fmla="*/ 721766 w 12191999"/>
                <a:gd name="connsiteY8" fmla="*/ 5714085 h 6859371"/>
                <a:gd name="connsiteX9" fmla="*/ 1799539 w 12191999"/>
                <a:gd name="connsiteY9" fmla="*/ 6402628 h 6859371"/>
                <a:gd name="connsiteX10" fmla="*/ 2955341 w 12191999"/>
                <a:gd name="connsiteY10" fmla="*/ 6859371 h 6859371"/>
                <a:gd name="connsiteX11" fmla="*/ 9243974 w 12191999"/>
                <a:gd name="connsiteY11" fmla="*/ 6859371 h 6859371"/>
                <a:gd name="connsiteX12" fmla="*/ 10726521 w 12191999"/>
                <a:gd name="connsiteY12" fmla="*/ 6419087 h 6859371"/>
                <a:gd name="connsiteX13" fmla="*/ 11992050 w 12191999"/>
                <a:gd name="connsiteY13" fmla="*/ 5641390 h 6859371"/>
                <a:gd name="connsiteX14" fmla="*/ 12191999 w 12191999"/>
                <a:gd name="connsiteY14" fmla="*/ 4965523 h 6859371"/>
                <a:gd name="connsiteX15" fmla="*/ 12191999 w 12191999"/>
                <a:gd name="connsiteY15" fmla="*/ 1967941 h 6859371"/>
                <a:gd name="connsiteX16" fmla="*/ 9676346 w 12191999"/>
                <a:gd name="connsiteY16" fmla="*/ 13855 h 6859371"/>
                <a:gd name="connsiteX0" fmla="*/ 9676346 w 12191999"/>
                <a:gd name="connsiteY0" fmla="*/ 13855 h 6859371"/>
                <a:gd name="connsiteX1" fmla="*/ 2628595 w 12191999"/>
                <a:gd name="connsiteY1" fmla="*/ 0 h 6859371"/>
                <a:gd name="connsiteX2" fmla="*/ 2145792 w 12191999"/>
                <a:gd name="connsiteY2" fmla="*/ 174193 h 6859371"/>
                <a:gd name="connsiteX3" fmla="*/ 887578 w 12191999"/>
                <a:gd name="connsiteY3" fmla="*/ 1060247 h 6859371"/>
                <a:gd name="connsiteX4" fmla="*/ 107290 w 12191999"/>
                <a:gd name="connsiteY4" fmla="*/ 1907895 h 6859371"/>
                <a:gd name="connsiteX5" fmla="*/ 0 w 12191999"/>
                <a:gd name="connsiteY5" fmla="*/ 2095805 h 6859371"/>
                <a:gd name="connsiteX6" fmla="*/ 0 w 12191999"/>
                <a:gd name="connsiteY6" fmla="*/ 4430268 h 6859371"/>
                <a:gd name="connsiteX7" fmla="*/ 202387 w 12191999"/>
                <a:gd name="connsiteY7" fmla="*/ 4959705 h 6859371"/>
                <a:gd name="connsiteX8" fmla="*/ 721766 w 12191999"/>
                <a:gd name="connsiteY8" fmla="*/ 5714085 h 6859371"/>
                <a:gd name="connsiteX9" fmla="*/ 1799539 w 12191999"/>
                <a:gd name="connsiteY9" fmla="*/ 6402628 h 6859371"/>
                <a:gd name="connsiteX10" fmla="*/ 2955341 w 12191999"/>
                <a:gd name="connsiteY10" fmla="*/ 6859371 h 6859371"/>
                <a:gd name="connsiteX11" fmla="*/ 9243974 w 12191999"/>
                <a:gd name="connsiteY11" fmla="*/ 6859371 h 6859371"/>
                <a:gd name="connsiteX12" fmla="*/ 10726521 w 12191999"/>
                <a:gd name="connsiteY12" fmla="*/ 6419087 h 6859371"/>
                <a:gd name="connsiteX13" fmla="*/ 11784231 w 12191999"/>
                <a:gd name="connsiteY13" fmla="*/ 5674641 h 6859371"/>
                <a:gd name="connsiteX14" fmla="*/ 12191999 w 12191999"/>
                <a:gd name="connsiteY14" fmla="*/ 4965523 h 6859371"/>
                <a:gd name="connsiteX15" fmla="*/ 12191999 w 12191999"/>
                <a:gd name="connsiteY15" fmla="*/ 1967941 h 6859371"/>
                <a:gd name="connsiteX16" fmla="*/ 9676346 w 12191999"/>
                <a:gd name="connsiteY16" fmla="*/ 13855 h 6859371"/>
                <a:gd name="connsiteX0" fmla="*/ 9676346 w 12191999"/>
                <a:gd name="connsiteY0" fmla="*/ 13855 h 6859371"/>
                <a:gd name="connsiteX1" fmla="*/ 2628595 w 12191999"/>
                <a:gd name="connsiteY1" fmla="*/ 0 h 6859371"/>
                <a:gd name="connsiteX2" fmla="*/ 2145792 w 12191999"/>
                <a:gd name="connsiteY2" fmla="*/ 174193 h 6859371"/>
                <a:gd name="connsiteX3" fmla="*/ 887578 w 12191999"/>
                <a:gd name="connsiteY3" fmla="*/ 1060247 h 6859371"/>
                <a:gd name="connsiteX4" fmla="*/ 107290 w 12191999"/>
                <a:gd name="connsiteY4" fmla="*/ 1907895 h 6859371"/>
                <a:gd name="connsiteX5" fmla="*/ 0 w 12191999"/>
                <a:gd name="connsiteY5" fmla="*/ 2095805 h 6859371"/>
                <a:gd name="connsiteX6" fmla="*/ 0 w 12191999"/>
                <a:gd name="connsiteY6" fmla="*/ 4430268 h 6859371"/>
                <a:gd name="connsiteX7" fmla="*/ 202387 w 12191999"/>
                <a:gd name="connsiteY7" fmla="*/ 4959705 h 6859371"/>
                <a:gd name="connsiteX8" fmla="*/ 721766 w 12191999"/>
                <a:gd name="connsiteY8" fmla="*/ 5714085 h 6859371"/>
                <a:gd name="connsiteX9" fmla="*/ 1799539 w 12191999"/>
                <a:gd name="connsiteY9" fmla="*/ 6402628 h 6859371"/>
                <a:gd name="connsiteX10" fmla="*/ 2955341 w 12191999"/>
                <a:gd name="connsiteY10" fmla="*/ 6859371 h 6859371"/>
                <a:gd name="connsiteX11" fmla="*/ 9726113 w 12191999"/>
                <a:gd name="connsiteY11" fmla="*/ 6859371 h 6859371"/>
                <a:gd name="connsiteX12" fmla="*/ 10726521 w 12191999"/>
                <a:gd name="connsiteY12" fmla="*/ 6419087 h 6859371"/>
                <a:gd name="connsiteX13" fmla="*/ 11784231 w 12191999"/>
                <a:gd name="connsiteY13" fmla="*/ 5674641 h 6859371"/>
                <a:gd name="connsiteX14" fmla="*/ 12191999 w 12191999"/>
                <a:gd name="connsiteY14" fmla="*/ 4965523 h 6859371"/>
                <a:gd name="connsiteX15" fmla="*/ 12191999 w 12191999"/>
                <a:gd name="connsiteY15" fmla="*/ 1967941 h 6859371"/>
                <a:gd name="connsiteX16" fmla="*/ 9676346 w 12191999"/>
                <a:gd name="connsiteY16" fmla="*/ 13855 h 6859371"/>
                <a:gd name="connsiteX0" fmla="*/ 9676346 w 12191999"/>
                <a:gd name="connsiteY0" fmla="*/ 13855 h 6859371"/>
                <a:gd name="connsiteX1" fmla="*/ 2628595 w 12191999"/>
                <a:gd name="connsiteY1" fmla="*/ 0 h 6859371"/>
                <a:gd name="connsiteX2" fmla="*/ 2145792 w 12191999"/>
                <a:gd name="connsiteY2" fmla="*/ 174193 h 6859371"/>
                <a:gd name="connsiteX3" fmla="*/ 887578 w 12191999"/>
                <a:gd name="connsiteY3" fmla="*/ 1060247 h 6859371"/>
                <a:gd name="connsiteX4" fmla="*/ 107290 w 12191999"/>
                <a:gd name="connsiteY4" fmla="*/ 1907895 h 6859371"/>
                <a:gd name="connsiteX5" fmla="*/ 0 w 12191999"/>
                <a:gd name="connsiteY5" fmla="*/ 2095805 h 6859371"/>
                <a:gd name="connsiteX6" fmla="*/ 0 w 12191999"/>
                <a:gd name="connsiteY6" fmla="*/ 4430268 h 6859371"/>
                <a:gd name="connsiteX7" fmla="*/ 202387 w 12191999"/>
                <a:gd name="connsiteY7" fmla="*/ 4959705 h 6859371"/>
                <a:gd name="connsiteX8" fmla="*/ 721766 w 12191999"/>
                <a:gd name="connsiteY8" fmla="*/ 5714085 h 6859371"/>
                <a:gd name="connsiteX9" fmla="*/ 1799539 w 12191999"/>
                <a:gd name="connsiteY9" fmla="*/ 6402628 h 6859371"/>
                <a:gd name="connsiteX10" fmla="*/ 2955341 w 12191999"/>
                <a:gd name="connsiteY10" fmla="*/ 6859371 h 6859371"/>
                <a:gd name="connsiteX11" fmla="*/ 9726113 w 12191999"/>
                <a:gd name="connsiteY11" fmla="*/ 6859371 h 6859371"/>
                <a:gd name="connsiteX12" fmla="*/ 10726521 w 12191999"/>
                <a:gd name="connsiteY12" fmla="*/ 6419087 h 6859371"/>
                <a:gd name="connsiteX13" fmla="*/ 11676166 w 12191999"/>
                <a:gd name="connsiteY13" fmla="*/ 5774394 h 6859371"/>
                <a:gd name="connsiteX14" fmla="*/ 12191999 w 12191999"/>
                <a:gd name="connsiteY14" fmla="*/ 4965523 h 6859371"/>
                <a:gd name="connsiteX15" fmla="*/ 12191999 w 12191999"/>
                <a:gd name="connsiteY15" fmla="*/ 1967941 h 6859371"/>
                <a:gd name="connsiteX16" fmla="*/ 9676346 w 12191999"/>
                <a:gd name="connsiteY16" fmla="*/ 13855 h 6859371"/>
                <a:gd name="connsiteX0" fmla="*/ 9676346 w 12191999"/>
                <a:gd name="connsiteY0" fmla="*/ 13855 h 6859371"/>
                <a:gd name="connsiteX1" fmla="*/ 2628595 w 12191999"/>
                <a:gd name="connsiteY1" fmla="*/ 0 h 6859371"/>
                <a:gd name="connsiteX2" fmla="*/ 2145792 w 12191999"/>
                <a:gd name="connsiteY2" fmla="*/ 174193 h 6859371"/>
                <a:gd name="connsiteX3" fmla="*/ 887578 w 12191999"/>
                <a:gd name="connsiteY3" fmla="*/ 1060247 h 6859371"/>
                <a:gd name="connsiteX4" fmla="*/ 107290 w 12191999"/>
                <a:gd name="connsiteY4" fmla="*/ 1907895 h 6859371"/>
                <a:gd name="connsiteX5" fmla="*/ 0 w 12191999"/>
                <a:gd name="connsiteY5" fmla="*/ 2095805 h 6859371"/>
                <a:gd name="connsiteX6" fmla="*/ 0 w 12191999"/>
                <a:gd name="connsiteY6" fmla="*/ 4430268 h 6859371"/>
                <a:gd name="connsiteX7" fmla="*/ 202387 w 12191999"/>
                <a:gd name="connsiteY7" fmla="*/ 4959705 h 6859371"/>
                <a:gd name="connsiteX8" fmla="*/ 721766 w 12191999"/>
                <a:gd name="connsiteY8" fmla="*/ 5714085 h 6859371"/>
                <a:gd name="connsiteX9" fmla="*/ 1799539 w 12191999"/>
                <a:gd name="connsiteY9" fmla="*/ 6402628 h 6859371"/>
                <a:gd name="connsiteX10" fmla="*/ 2955341 w 12191999"/>
                <a:gd name="connsiteY10" fmla="*/ 6859371 h 6859371"/>
                <a:gd name="connsiteX11" fmla="*/ 9726113 w 12191999"/>
                <a:gd name="connsiteY11" fmla="*/ 6859371 h 6859371"/>
                <a:gd name="connsiteX12" fmla="*/ 10793023 w 12191999"/>
                <a:gd name="connsiteY12" fmla="*/ 6460651 h 6859371"/>
                <a:gd name="connsiteX13" fmla="*/ 11676166 w 12191999"/>
                <a:gd name="connsiteY13" fmla="*/ 5774394 h 6859371"/>
                <a:gd name="connsiteX14" fmla="*/ 12191999 w 12191999"/>
                <a:gd name="connsiteY14" fmla="*/ 4965523 h 6859371"/>
                <a:gd name="connsiteX15" fmla="*/ 12191999 w 12191999"/>
                <a:gd name="connsiteY15" fmla="*/ 1967941 h 6859371"/>
                <a:gd name="connsiteX16" fmla="*/ 9676346 w 12191999"/>
                <a:gd name="connsiteY16" fmla="*/ 13855 h 6859371"/>
                <a:gd name="connsiteX0" fmla="*/ 9676346 w 12191999"/>
                <a:gd name="connsiteY0" fmla="*/ 13855 h 6859371"/>
                <a:gd name="connsiteX1" fmla="*/ 2628595 w 12191999"/>
                <a:gd name="connsiteY1" fmla="*/ 0 h 6859371"/>
                <a:gd name="connsiteX2" fmla="*/ 2145792 w 12191999"/>
                <a:gd name="connsiteY2" fmla="*/ 174193 h 6859371"/>
                <a:gd name="connsiteX3" fmla="*/ 887578 w 12191999"/>
                <a:gd name="connsiteY3" fmla="*/ 1060247 h 6859371"/>
                <a:gd name="connsiteX4" fmla="*/ 107290 w 12191999"/>
                <a:gd name="connsiteY4" fmla="*/ 1907895 h 6859371"/>
                <a:gd name="connsiteX5" fmla="*/ 0 w 12191999"/>
                <a:gd name="connsiteY5" fmla="*/ 2095805 h 6859371"/>
                <a:gd name="connsiteX6" fmla="*/ 0 w 12191999"/>
                <a:gd name="connsiteY6" fmla="*/ 4430268 h 6859371"/>
                <a:gd name="connsiteX7" fmla="*/ 202387 w 12191999"/>
                <a:gd name="connsiteY7" fmla="*/ 4959705 h 6859371"/>
                <a:gd name="connsiteX8" fmla="*/ 721766 w 12191999"/>
                <a:gd name="connsiteY8" fmla="*/ 5714085 h 6859371"/>
                <a:gd name="connsiteX9" fmla="*/ 1799539 w 12191999"/>
                <a:gd name="connsiteY9" fmla="*/ 6444192 h 6859371"/>
                <a:gd name="connsiteX10" fmla="*/ 2955341 w 12191999"/>
                <a:gd name="connsiteY10" fmla="*/ 6859371 h 6859371"/>
                <a:gd name="connsiteX11" fmla="*/ 9726113 w 12191999"/>
                <a:gd name="connsiteY11" fmla="*/ 6859371 h 6859371"/>
                <a:gd name="connsiteX12" fmla="*/ 10793023 w 12191999"/>
                <a:gd name="connsiteY12" fmla="*/ 6460651 h 6859371"/>
                <a:gd name="connsiteX13" fmla="*/ 11676166 w 12191999"/>
                <a:gd name="connsiteY13" fmla="*/ 5774394 h 6859371"/>
                <a:gd name="connsiteX14" fmla="*/ 12191999 w 12191999"/>
                <a:gd name="connsiteY14" fmla="*/ 4965523 h 6859371"/>
                <a:gd name="connsiteX15" fmla="*/ 12191999 w 12191999"/>
                <a:gd name="connsiteY15" fmla="*/ 1967941 h 6859371"/>
                <a:gd name="connsiteX16" fmla="*/ 9676346 w 12191999"/>
                <a:gd name="connsiteY16" fmla="*/ 13855 h 6859371"/>
                <a:gd name="connsiteX0" fmla="*/ 9684659 w 12200312"/>
                <a:gd name="connsiteY0" fmla="*/ 13855 h 6859371"/>
                <a:gd name="connsiteX1" fmla="*/ 2636908 w 12200312"/>
                <a:gd name="connsiteY1" fmla="*/ 0 h 6859371"/>
                <a:gd name="connsiteX2" fmla="*/ 2154105 w 12200312"/>
                <a:gd name="connsiteY2" fmla="*/ 174193 h 6859371"/>
                <a:gd name="connsiteX3" fmla="*/ 895891 w 12200312"/>
                <a:gd name="connsiteY3" fmla="*/ 1060247 h 6859371"/>
                <a:gd name="connsiteX4" fmla="*/ 115603 w 12200312"/>
                <a:gd name="connsiteY4" fmla="*/ 1907895 h 6859371"/>
                <a:gd name="connsiteX5" fmla="*/ 0 w 12200312"/>
                <a:gd name="connsiteY5" fmla="*/ 2461565 h 6859371"/>
                <a:gd name="connsiteX6" fmla="*/ 8313 w 12200312"/>
                <a:gd name="connsiteY6" fmla="*/ 4430268 h 6859371"/>
                <a:gd name="connsiteX7" fmla="*/ 210700 w 12200312"/>
                <a:gd name="connsiteY7" fmla="*/ 4959705 h 6859371"/>
                <a:gd name="connsiteX8" fmla="*/ 730079 w 12200312"/>
                <a:gd name="connsiteY8" fmla="*/ 5714085 h 6859371"/>
                <a:gd name="connsiteX9" fmla="*/ 1807852 w 12200312"/>
                <a:gd name="connsiteY9" fmla="*/ 6444192 h 6859371"/>
                <a:gd name="connsiteX10" fmla="*/ 2963654 w 12200312"/>
                <a:gd name="connsiteY10" fmla="*/ 6859371 h 6859371"/>
                <a:gd name="connsiteX11" fmla="*/ 9734426 w 12200312"/>
                <a:gd name="connsiteY11" fmla="*/ 6859371 h 6859371"/>
                <a:gd name="connsiteX12" fmla="*/ 10801336 w 12200312"/>
                <a:gd name="connsiteY12" fmla="*/ 6460651 h 6859371"/>
                <a:gd name="connsiteX13" fmla="*/ 11684479 w 12200312"/>
                <a:gd name="connsiteY13" fmla="*/ 5774394 h 6859371"/>
                <a:gd name="connsiteX14" fmla="*/ 12200312 w 12200312"/>
                <a:gd name="connsiteY14" fmla="*/ 4965523 h 6859371"/>
                <a:gd name="connsiteX15" fmla="*/ 12200312 w 12200312"/>
                <a:gd name="connsiteY15" fmla="*/ 1967941 h 6859371"/>
                <a:gd name="connsiteX16" fmla="*/ 9684659 w 12200312"/>
                <a:gd name="connsiteY16" fmla="*/ 13855 h 6859371"/>
                <a:gd name="connsiteX0" fmla="*/ 9684659 w 12200312"/>
                <a:gd name="connsiteY0" fmla="*/ 13855 h 6859371"/>
                <a:gd name="connsiteX1" fmla="*/ 2636908 w 12200312"/>
                <a:gd name="connsiteY1" fmla="*/ 0 h 6859371"/>
                <a:gd name="connsiteX2" fmla="*/ 2154105 w 12200312"/>
                <a:gd name="connsiteY2" fmla="*/ 174193 h 6859371"/>
                <a:gd name="connsiteX3" fmla="*/ 895891 w 12200312"/>
                <a:gd name="connsiteY3" fmla="*/ 1060247 h 6859371"/>
                <a:gd name="connsiteX4" fmla="*/ 298483 w 12200312"/>
                <a:gd name="connsiteY4" fmla="*/ 1766579 h 6859371"/>
                <a:gd name="connsiteX5" fmla="*/ 0 w 12200312"/>
                <a:gd name="connsiteY5" fmla="*/ 2461565 h 6859371"/>
                <a:gd name="connsiteX6" fmla="*/ 8313 w 12200312"/>
                <a:gd name="connsiteY6" fmla="*/ 4430268 h 6859371"/>
                <a:gd name="connsiteX7" fmla="*/ 210700 w 12200312"/>
                <a:gd name="connsiteY7" fmla="*/ 4959705 h 6859371"/>
                <a:gd name="connsiteX8" fmla="*/ 730079 w 12200312"/>
                <a:gd name="connsiteY8" fmla="*/ 5714085 h 6859371"/>
                <a:gd name="connsiteX9" fmla="*/ 1807852 w 12200312"/>
                <a:gd name="connsiteY9" fmla="*/ 6444192 h 6859371"/>
                <a:gd name="connsiteX10" fmla="*/ 2963654 w 12200312"/>
                <a:gd name="connsiteY10" fmla="*/ 6859371 h 6859371"/>
                <a:gd name="connsiteX11" fmla="*/ 9734426 w 12200312"/>
                <a:gd name="connsiteY11" fmla="*/ 6859371 h 6859371"/>
                <a:gd name="connsiteX12" fmla="*/ 10801336 w 12200312"/>
                <a:gd name="connsiteY12" fmla="*/ 6460651 h 6859371"/>
                <a:gd name="connsiteX13" fmla="*/ 11684479 w 12200312"/>
                <a:gd name="connsiteY13" fmla="*/ 5774394 h 6859371"/>
                <a:gd name="connsiteX14" fmla="*/ 12200312 w 12200312"/>
                <a:gd name="connsiteY14" fmla="*/ 4965523 h 6859371"/>
                <a:gd name="connsiteX15" fmla="*/ 12200312 w 12200312"/>
                <a:gd name="connsiteY15" fmla="*/ 1967941 h 6859371"/>
                <a:gd name="connsiteX16" fmla="*/ 9684659 w 12200312"/>
                <a:gd name="connsiteY16" fmla="*/ 13855 h 6859371"/>
                <a:gd name="connsiteX0" fmla="*/ 9684659 w 12200312"/>
                <a:gd name="connsiteY0" fmla="*/ 13855 h 6859371"/>
                <a:gd name="connsiteX1" fmla="*/ 2636908 w 12200312"/>
                <a:gd name="connsiteY1" fmla="*/ 0 h 6859371"/>
                <a:gd name="connsiteX2" fmla="*/ 2154105 w 12200312"/>
                <a:gd name="connsiteY2" fmla="*/ 174193 h 6859371"/>
                <a:gd name="connsiteX3" fmla="*/ 895891 w 12200312"/>
                <a:gd name="connsiteY3" fmla="*/ 1060247 h 6859371"/>
                <a:gd name="connsiteX4" fmla="*/ 298483 w 12200312"/>
                <a:gd name="connsiteY4" fmla="*/ 1766579 h 6859371"/>
                <a:gd name="connsiteX5" fmla="*/ 0 w 12200312"/>
                <a:gd name="connsiteY5" fmla="*/ 2461565 h 6859371"/>
                <a:gd name="connsiteX6" fmla="*/ 8313 w 12200312"/>
                <a:gd name="connsiteY6" fmla="*/ 4430268 h 6859371"/>
                <a:gd name="connsiteX7" fmla="*/ 210700 w 12200312"/>
                <a:gd name="connsiteY7" fmla="*/ 4959705 h 6859371"/>
                <a:gd name="connsiteX8" fmla="*/ 730079 w 12200312"/>
                <a:gd name="connsiteY8" fmla="*/ 5714085 h 6859371"/>
                <a:gd name="connsiteX9" fmla="*/ 1807852 w 12200312"/>
                <a:gd name="connsiteY9" fmla="*/ 6444192 h 6859371"/>
                <a:gd name="connsiteX10" fmla="*/ 2963654 w 12200312"/>
                <a:gd name="connsiteY10" fmla="*/ 6859371 h 6859371"/>
                <a:gd name="connsiteX11" fmla="*/ 9734426 w 12200312"/>
                <a:gd name="connsiteY11" fmla="*/ 6859371 h 6859371"/>
                <a:gd name="connsiteX12" fmla="*/ 10801336 w 12200312"/>
                <a:gd name="connsiteY12" fmla="*/ 6460651 h 6859371"/>
                <a:gd name="connsiteX13" fmla="*/ 11684479 w 12200312"/>
                <a:gd name="connsiteY13" fmla="*/ 5774394 h 6859371"/>
                <a:gd name="connsiteX14" fmla="*/ 12200312 w 12200312"/>
                <a:gd name="connsiteY14" fmla="*/ 4965523 h 6859371"/>
                <a:gd name="connsiteX15" fmla="*/ 12200312 w 12200312"/>
                <a:gd name="connsiteY15" fmla="*/ 1967941 h 6859371"/>
                <a:gd name="connsiteX16" fmla="*/ 9684659 w 12200312"/>
                <a:gd name="connsiteY16" fmla="*/ 13855 h 6859371"/>
                <a:gd name="connsiteX0" fmla="*/ 9684659 w 12200312"/>
                <a:gd name="connsiteY0" fmla="*/ 13855 h 6859371"/>
                <a:gd name="connsiteX1" fmla="*/ 2636908 w 12200312"/>
                <a:gd name="connsiteY1" fmla="*/ 0 h 6859371"/>
                <a:gd name="connsiteX2" fmla="*/ 2154105 w 12200312"/>
                <a:gd name="connsiteY2" fmla="*/ 174193 h 6859371"/>
                <a:gd name="connsiteX3" fmla="*/ 1028895 w 12200312"/>
                <a:gd name="connsiteY3" fmla="*/ 935556 h 6859371"/>
                <a:gd name="connsiteX4" fmla="*/ 298483 w 12200312"/>
                <a:gd name="connsiteY4" fmla="*/ 1766579 h 6859371"/>
                <a:gd name="connsiteX5" fmla="*/ 0 w 12200312"/>
                <a:gd name="connsiteY5" fmla="*/ 2461565 h 6859371"/>
                <a:gd name="connsiteX6" fmla="*/ 8313 w 12200312"/>
                <a:gd name="connsiteY6" fmla="*/ 4430268 h 6859371"/>
                <a:gd name="connsiteX7" fmla="*/ 210700 w 12200312"/>
                <a:gd name="connsiteY7" fmla="*/ 4959705 h 6859371"/>
                <a:gd name="connsiteX8" fmla="*/ 730079 w 12200312"/>
                <a:gd name="connsiteY8" fmla="*/ 5714085 h 6859371"/>
                <a:gd name="connsiteX9" fmla="*/ 1807852 w 12200312"/>
                <a:gd name="connsiteY9" fmla="*/ 6444192 h 6859371"/>
                <a:gd name="connsiteX10" fmla="*/ 2963654 w 12200312"/>
                <a:gd name="connsiteY10" fmla="*/ 6859371 h 6859371"/>
                <a:gd name="connsiteX11" fmla="*/ 9734426 w 12200312"/>
                <a:gd name="connsiteY11" fmla="*/ 6859371 h 6859371"/>
                <a:gd name="connsiteX12" fmla="*/ 10801336 w 12200312"/>
                <a:gd name="connsiteY12" fmla="*/ 6460651 h 6859371"/>
                <a:gd name="connsiteX13" fmla="*/ 11684479 w 12200312"/>
                <a:gd name="connsiteY13" fmla="*/ 5774394 h 6859371"/>
                <a:gd name="connsiteX14" fmla="*/ 12200312 w 12200312"/>
                <a:gd name="connsiteY14" fmla="*/ 4965523 h 6859371"/>
                <a:gd name="connsiteX15" fmla="*/ 12200312 w 12200312"/>
                <a:gd name="connsiteY15" fmla="*/ 1967941 h 6859371"/>
                <a:gd name="connsiteX16" fmla="*/ 9684659 w 12200312"/>
                <a:gd name="connsiteY16" fmla="*/ 13855 h 685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2200312" h="6859371">
                  <a:moveTo>
                    <a:pt x="9684659" y="13855"/>
                  </a:moveTo>
                  <a:lnTo>
                    <a:pt x="2636908" y="0"/>
                  </a:lnTo>
                  <a:cubicBezTo>
                    <a:pt x="2468659" y="50749"/>
                    <a:pt x="2422107" y="18267"/>
                    <a:pt x="2154105" y="174193"/>
                  </a:cubicBezTo>
                  <a:cubicBezTo>
                    <a:pt x="1886103" y="330119"/>
                    <a:pt x="1338165" y="670158"/>
                    <a:pt x="1028895" y="935556"/>
                  </a:cubicBezTo>
                  <a:cubicBezTo>
                    <a:pt x="719625" y="1200954"/>
                    <a:pt x="624120" y="1293004"/>
                    <a:pt x="298483" y="1766579"/>
                  </a:cubicBezTo>
                  <a:cubicBezTo>
                    <a:pt x="259468" y="1828301"/>
                    <a:pt x="31699" y="2398471"/>
                    <a:pt x="0" y="2461565"/>
                  </a:cubicBezTo>
                  <a:lnTo>
                    <a:pt x="8313" y="4430268"/>
                  </a:lnTo>
                  <a:cubicBezTo>
                    <a:pt x="61958" y="4608576"/>
                    <a:pt x="130233" y="4784140"/>
                    <a:pt x="210700" y="4959705"/>
                  </a:cubicBezTo>
                  <a:cubicBezTo>
                    <a:pt x="332620" y="5221681"/>
                    <a:pt x="463887" y="5466671"/>
                    <a:pt x="730079" y="5714085"/>
                  </a:cubicBezTo>
                  <a:cubicBezTo>
                    <a:pt x="996271" y="5961499"/>
                    <a:pt x="1393324" y="6243939"/>
                    <a:pt x="1807852" y="6444192"/>
                  </a:cubicBezTo>
                  <a:cubicBezTo>
                    <a:pt x="2166297" y="6615642"/>
                    <a:pt x="2554003" y="6727697"/>
                    <a:pt x="2963654" y="6859371"/>
                  </a:cubicBezTo>
                  <a:lnTo>
                    <a:pt x="9734426" y="6859371"/>
                  </a:lnTo>
                  <a:cubicBezTo>
                    <a:pt x="10261120" y="6745528"/>
                    <a:pt x="10476327" y="6641480"/>
                    <a:pt x="10801336" y="6460651"/>
                  </a:cubicBezTo>
                  <a:cubicBezTo>
                    <a:pt x="11126345" y="6279822"/>
                    <a:pt x="11451316" y="6023582"/>
                    <a:pt x="11684479" y="5774394"/>
                  </a:cubicBezTo>
                  <a:cubicBezTo>
                    <a:pt x="11917642" y="5525206"/>
                    <a:pt x="12134475" y="5020387"/>
                    <a:pt x="12200312" y="4965523"/>
                  </a:cubicBezTo>
                  <a:lnTo>
                    <a:pt x="12200312" y="1967941"/>
                  </a:lnTo>
                  <a:cubicBezTo>
                    <a:pt x="11492954" y="726283"/>
                    <a:pt x="10508838" y="231939"/>
                    <a:pt x="9684659" y="13855"/>
                  </a:cubicBezTo>
                  <a:close/>
                </a:path>
              </a:pathLst>
            </a:custGeom>
            <a:solidFill>
              <a:srgbClr val="0F6342"/>
            </a:solidFill>
            <a:ln w="2436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Graphic 11">
              <a:extLst>
                <a:ext uri="{FF2B5EF4-FFF2-40B4-BE49-F238E27FC236}">
                  <a16:creationId xmlns:a16="http://schemas.microsoft.com/office/drawing/2014/main" id="{1CB629F7-9716-42F5-4AF6-C9FEB1D8479A}"/>
                </a:ext>
              </a:extLst>
            </p:cNvPr>
            <p:cNvSpPr/>
            <p:nvPr/>
          </p:nvSpPr>
          <p:spPr>
            <a:xfrm>
              <a:off x="1562538" y="131173"/>
              <a:ext cx="9066923" cy="6595653"/>
            </a:xfrm>
            <a:custGeom>
              <a:avLst/>
              <a:gdLst>
                <a:gd name="connsiteX0" fmla="*/ 2917097 w 9850812"/>
                <a:gd name="connsiteY0" fmla="*/ 168942 h 6865549"/>
                <a:gd name="connsiteX1" fmla="*/ 1693600 w 9850812"/>
                <a:gd name="connsiteY1" fmla="*/ 547390 h 6865549"/>
                <a:gd name="connsiteX2" fmla="*/ 789078 w 9850812"/>
                <a:gd name="connsiteY2" fmla="*/ 1329516 h 6865549"/>
                <a:gd name="connsiteX3" fmla="*/ 228594 w 9850812"/>
                <a:gd name="connsiteY3" fmla="*/ 2078528 h 6865549"/>
                <a:gd name="connsiteX4" fmla="*/ 25817 w 9850812"/>
                <a:gd name="connsiteY4" fmla="*/ 3568667 h 6865549"/>
                <a:gd name="connsiteX5" fmla="*/ 296946 w 9850812"/>
                <a:gd name="connsiteY5" fmla="*/ 4774970 h 6865549"/>
                <a:gd name="connsiteX6" fmla="*/ 670602 w 9850812"/>
                <a:gd name="connsiteY6" fmla="*/ 5441985 h 6865549"/>
                <a:gd name="connsiteX7" fmla="*/ 1445255 w 9850812"/>
                <a:gd name="connsiteY7" fmla="*/ 6049079 h 6865549"/>
                <a:gd name="connsiteX8" fmla="*/ 4732975 w 9850812"/>
                <a:gd name="connsiteY8" fmla="*/ 6853281 h 6865549"/>
                <a:gd name="connsiteX9" fmla="*/ 6186589 w 9850812"/>
                <a:gd name="connsiteY9" fmla="*/ 6600983 h 6865549"/>
                <a:gd name="connsiteX10" fmla="*/ 7856650 w 9850812"/>
                <a:gd name="connsiteY10" fmla="*/ 6064848 h 6865549"/>
                <a:gd name="connsiteX11" fmla="*/ 8765728 w 9850812"/>
                <a:gd name="connsiteY11" fmla="*/ 5377334 h 6865549"/>
                <a:gd name="connsiteX12" fmla="*/ 9478865 w 9850812"/>
                <a:gd name="connsiteY12" fmla="*/ 4506903 h 6865549"/>
                <a:gd name="connsiteX13" fmla="*/ 9825180 w 9850812"/>
                <a:gd name="connsiteY13" fmla="*/ 3073531 h 6865549"/>
                <a:gd name="connsiteX14" fmla="*/ 9797840 w 9850812"/>
                <a:gd name="connsiteY14" fmla="*/ 2272483 h 6865549"/>
                <a:gd name="connsiteX15" fmla="*/ 9207737 w 9850812"/>
                <a:gd name="connsiteY15" fmla="*/ 1439897 h 6865549"/>
                <a:gd name="connsiteX16" fmla="*/ 3983384 w 9850812"/>
                <a:gd name="connsiteY16" fmla="*/ 30178 h 6865549"/>
                <a:gd name="connsiteX17" fmla="*/ 2917097 w 9850812"/>
                <a:gd name="connsiteY17" fmla="*/ 168942 h 6865549"/>
                <a:gd name="connsiteX0" fmla="*/ 3142993 w 10076708"/>
                <a:gd name="connsiteY0" fmla="*/ 168942 h 6865549"/>
                <a:gd name="connsiteX1" fmla="*/ 1919496 w 10076708"/>
                <a:gd name="connsiteY1" fmla="*/ 547390 h 6865549"/>
                <a:gd name="connsiteX2" fmla="*/ 1014974 w 10076708"/>
                <a:gd name="connsiteY2" fmla="*/ 1329516 h 6865549"/>
                <a:gd name="connsiteX3" fmla="*/ 454490 w 10076708"/>
                <a:gd name="connsiteY3" fmla="*/ 2078528 h 6865549"/>
                <a:gd name="connsiteX4" fmla="*/ 5528 w 10076708"/>
                <a:gd name="connsiteY4" fmla="*/ 3908636 h 6865549"/>
                <a:gd name="connsiteX5" fmla="*/ 522842 w 10076708"/>
                <a:gd name="connsiteY5" fmla="*/ 4774970 h 6865549"/>
                <a:gd name="connsiteX6" fmla="*/ 896498 w 10076708"/>
                <a:gd name="connsiteY6" fmla="*/ 5441985 h 6865549"/>
                <a:gd name="connsiteX7" fmla="*/ 1671151 w 10076708"/>
                <a:gd name="connsiteY7" fmla="*/ 6049079 h 6865549"/>
                <a:gd name="connsiteX8" fmla="*/ 4958871 w 10076708"/>
                <a:gd name="connsiteY8" fmla="*/ 6853281 h 6865549"/>
                <a:gd name="connsiteX9" fmla="*/ 6412485 w 10076708"/>
                <a:gd name="connsiteY9" fmla="*/ 6600983 h 6865549"/>
                <a:gd name="connsiteX10" fmla="*/ 8082546 w 10076708"/>
                <a:gd name="connsiteY10" fmla="*/ 6064848 h 6865549"/>
                <a:gd name="connsiteX11" fmla="*/ 8991624 w 10076708"/>
                <a:gd name="connsiteY11" fmla="*/ 5377334 h 6865549"/>
                <a:gd name="connsiteX12" fmla="*/ 9704761 w 10076708"/>
                <a:gd name="connsiteY12" fmla="*/ 4506903 h 6865549"/>
                <a:gd name="connsiteX13" fmla="*/ 10051076 w 10076708"/>
                <a:gd name="connsiteY13" fmla="*/ 3073531 h 6865549"/>
                <a:gd name="connsiteX14" fmla="*/ 10023736 w 10076708"/>
                <a:gd name="connsiteY14" fmla="*/ 2272483 h 6865549"/>
                <a:gd name="connsiteX15" fmla="*/ 9433633 w 10076708"/>
                <a:gd name="connsiteY15" fmla="*/ 1439897 h 6865549"/>
                <a:gd name="connsiteX16" fmla="*/ 4209280 w 10076708"/>
                <a:gd name="connsiteY16" fmla="*/ 30178 h 6865549"/>
                <a:gd name="connsiteX17" fmla="*/ 3142993 w 10076708"/>
                <a:gd name="connsiteY17" fmla="*/ 168942 h 6865549"/>
                <a:gd name="connsiteX0" fmla="*/ 3142993 w 10076708"/>
                <a:gd name="connsiteY0" fmla="*/ 168942 h 6865549"/>
                <a:gd name="connsiteX1" fmla="*/ 1919496 w 10076708"/>
                <a:gd name="connsiteY1" fmla="*/ 547390 h 6865549"/>
                <a:gd name="connsiteX2" fmla="*/ 1014974 w 10076708"/>
                <a:gd name="connsiteY2" fmla="*/ 1329516 h 6865549"/>
                <a:gd name="connsiteX3" fmla="*/ 454490 w 10076708"/>
                <a:gd name="connsiteY3" fmla="*/ 2078528 h 6865549"/>
                <a:gd name="connsiteX4" fmla="*/ 5528 w 10076708"/>
                <a:gd name="connsiteY4" fmla="*/ 3908636 h 6865549"/>
                <a:gd name="connsiteX5" fmla="*/ 429058 w 10076708"/>
                <a:gd name="connsiteY5" fmla="*/ 5021155 h 6865549"/>
                <a:gd name="connsiteX6" fmla="*/ 896498 w 10076708"/>
                <a:gd name="connsiteY6" fmla="*/ 5441985 h 6865549"/>
                <a:gd name="connsiteX7" fmla="*/ 1671151 w 10076708"/>
                <a:gd name="connsiteY7" fmla="*/ 6049079 h 6865549"/>
                <a:gd name="connsiteX8" fmla="*/ 4958871 w 10076708"/>
                <a:gd name="connsiteY8" fmla="*/ 6853281 h 6865549"/>
                <a:gd name="connsiteX9" fmla="*/ 6412485 w 10076708"/>
                <a:gd name="connsiteY9" fmla="*/ 6600983 h 6865549"/>
                <a:gd name="connsiteX10" fmla="*/ 8082546 w 10076708"/>
                <a:gd name="connsiteY10" fmla="*/ 6064848 h 6865549"/>
                <a:gd name="connsiteX11" fmla="*/ 8991624 w 10076708"/>
                <a:gd name="connsiteY11" fmla="*/ 5377334 h 6865549"/>
                <a:gd name="connsiteX12" fmla="*/ 9704761 w 10076708"/>
                <a:gd name="connsiteY12" fmla="*/ 4506903 h 6865549"/>
                <a:gd name="connsiteX13" fmla="*/ 10051076 w 10076708"/>
                <a:gd name="connsiteY13" fmla="*/ 3073531 h 6865549"/>
                <a:gd name="connsiteX14" fmla="*/ 10023736 w 10076708"/>
                <a:gd name="connsiteY14" fmla="*/ 2272483 h 6865549"/>
                <a:gd name="connsiteX15" fmla="*/ 9433633 w 10076708"/>
                <a:gd name="connsiteY15" fmla="*/ 1439897 h 6865549"/>
                <a:gd name="connsiteX16" fmla="*/ 4209280 w 10076708"/>
                <a:gd name="connsiteY16" fmla="*/ 30178 h 6865549"/>
                <a:gd name="connsiteX17" fmla="*/ 3142993 w 10076708"/>
                <a:gd name="connsiteY17" fmla="*/ 168942 h 6865549"/>
                <a:gd name="connsiteX0" fmla="*/ 3142993 w 10076708"/>
                <a:gd name="connsiteY0" fmla="*/ 168942 h 6860182"/>
                <a:gd name="connsiteX1" fmla="*/ 1919496 w 10076708"/>
                <a:gd name="connsiteY1" fmla="*/ 547390 h 6860182"/>
                <a:gd name="connsiteX2" fmla="*/ 1014974 w 10076708"/>
                <a:gd name="connsiteY2" fmla="*/ 1329516 h 6860182"/>
                <a:gd name="connsiteX3" fmla="*/ 454490 w 10076708"/>
                <a:gd name="connsiteY3" fmla="*/ 2078528 h 6860182"/>
                <a:gd name="connsiteX4" fmla="*/ 5528 w 10076708"/>
                <a:gd name="connsiteY4" fmla="*/ 3908636 h 6860182"/>
                <a:gd name="connsiteX5" fmla="*/ 429058 w 10076708"/>
                <a:gd name="connsiteY5" fmla="*/ 5021155 h 6860182"/>
                <a:gd name="connsiteX6" fmla="*/ 966836 w 10076708"/>
                <a:gd name="connsiteY6" fmla="*/ 5723339 h 6860182"/>
                <a:gd name="connsiteX7" fmla="*/ 1671151 w 10076708"/>
                <a:gd name="connsiteY7" fmla="*/ 6049079 h 6860182"/>
                <a:gd name="connsiteX8" fmla="*/ 4958871 w 10076708"/>
                <a:gd name="connsiteY8" fmla="*/ 6853281 h 6860182"/>
                <a:gd name="connsiteX9" fmla="*/ 6412485 w 10076708"/>
                <a:gd name="connsiteY9" fmla="*/ 6600983 h 6860182"/>
                <a:gd name="connsiteX10" fmla="*/ 8082546 w 10076708"/>
                <a:gd name="connsiteY10" fmla="*/ 6064848 h 6860182"/>
                <a:gd name="connsiteX11" fmla="*/ 8991624 w 10076708"/>
                <a:gd name="connsiteY11" fmla="*/ 5377334 h 6860182"/>
                <a:gd name="connsiteX12" fmla="*/ 9704761 w 10076708"/>
                <a:gd name="connsiteY12" fmla="*/ 4506903 h 6860182"/>
                <a:gd name="connsiteX13" fmla="*/ 10051076 w 10076708"/>
                <a:gd name="connsiteY13" fmla="*/ 3073531 h 6860182"/>
                <a:gd name="connsiteX14" fmla="*/ 10023736 w 10076708"/>
                <a:gd name="connsiteY14" fmla="*/ 2272483 h 6860182"/>
                <a:gd name="connsiteX15" fmla="*/ 9433633 w 10076708"/>
                <a:gd name="connsiteY15" fmla="*/ 1439897 h 6860182"/>
                <a:gd name="connsiteX16" fmla="*/ 4209280 w 10076708"/>
                <a:gd name="connsiteY16" fmla="*/ 30178 h 6860182"/>
                <a:gd name="connsiteX17" fmla="*/ 3142993 w 10076708"/>
                <a:gd name="connsiteY17" fmla="*/ 168942 h 6860182"/>
                <a:gd name="connsiteX0" fmla="*/ 3142993 w 10076708"/>
                <a:gd name="connsiteY0" fmla="*/ 168942 h 6861117"/>
                <a:gd name="connsiteX1" fmla="*/ 1919496 w 10076708"/>
                <a:gd name="connsiteY1" fmla="*/ 547390 h 6861117"/>
                <a:gd name="connsiteX2" fmla="*/ 1014974 w 10076708"/>
                <a:gd name="connsiteY2" fmla="*/ 1329516 h 6861117"/>
                <a:gd name="connsiteX3" fmla="*/ 454490 w 10076708"/>
                <a:gd name="connsiteY3" fmla="*/ 2078528 h 6861117"/>
                <a:gd name="connsiteX4" fmla="*/ 5528 w 10076708"/>
                <a:gd name="connsiteY4" fmla="*/ 3908636 h 6861117"/>
                <a:gd name="connsiteX5" fmla="*/ 429058 w 10076708"/>
                <a:gd name="connsiteY5" fmla="*/ 5021155 h 6861117"/>
                <a:gd name="connsiteX6" fmla="*/ 966836 w 10076708"/>
                <a:gd name="connsiteY6" fmla="*/ 5723339 h 6861117"/>
                <a:gd name="connsiteX7" fmla="*/ 2233859 w 10076708"/>
                <a:gd name="connsiteY7" fmla="*/ 6306987 h 6861117"/>
                <a:gd name="connsiteX8" fmla="*/ 4958871 w 10076708"/>
                <a:gd name="connsiteY8" fmla="*/ 6853281 h 6861117"/>
                <a:gd name="connsiteX9" fmla="*/ 6412485 w 10076708"/>
                <a:gd name="connsiteY9" fmla="*/ 6600983 h 6861117"/>
                <a:gd name="connsiteX10" fmla="*/ 8082546 w 10076708"/>
                <a:gd name="connsiteY10" fmla="*/ 6064848 h 6861117"/>
                <a:gd name="connsiteX11" fmla="*/ 8991624 w 10076708"/>
                <a:gd name="connsiteY11" fmla="*/ 5377334 h 6861117"/>
                <a:gd name="connsiteX12" fmla="*/ 9704761 w 10076708"/>
                <a:gd name="connsiteY12" fmla="*/ 4506903 h 6861117"/>
                <a:gd name="connsiteX13" fmla="*/ 10051076 w 10076708"/>
                <a:gd name="connsiteY13" fmla="*/ 3073531 h 6861117"/>
                <a:gd name="connsiteX14" fmla="*/ 10023736 w 10076708"/>
                <a:gd name="connsiteY14" fmla="*/ 2272483 h 6861117"/>
                <a:gd name="connsiteX15" fmla="*/ 9433633 w 10076708"/>
                <a:gd name="connsiteY15" fmla="*/ 1439897 h 6861117"/>
                <a:gd name="connsiteX16" fmla="*/ 4209280 w 10076708"/>
                <a:gd name="connsiteY16" fmla="*/ 30178 h 6861117"/>
                <a:gd name="connsiteX17" fmla="*/ 3142993 w 10076708"/>
                <a:gd name="connsiteY17" fmla="*/ 168942 h 6861117"/>
                <a:gd name="connsiteX0" fmla="*/ 3142993 w 10076708"/>
                <a:gd name="connsiteY0" fmla="*/ 168942 h 6858772"/>
                <a:gd name="connsiteX1" fmla="*/ 1919496 w 10076708"/>
                <a:gd name="connsiteY1" fmla="*/ 547390 h 6858772"/>
                <a:gd name="connsiteX2" fmla="*/ 1014974 w 10076708"/>
                <a:gd name="connsiteY2" fmla="*/ 1329516 h 6858772"/>
                <a:gd name="connsiteX3" fmla="*/ 454490 w 10076708"/>
                <a:gd name="connsiteY3" fmla="*/ 2078528 h 6858772"/>
                <a:gd name="connsiteX4" fmla="*/ 5528 w 10076708"/>
                <a:gd name="connsiteY4" fmla="*/ 3908636 h 6858772"/>
                <a:gd name="connsiteX5" fmla="*/ 429058 w 10076708"/>
                <a:gd name="connsiteY5" fmla="*/ 5021155 h 6858772"/>
                <a:gd name="connsiteX6" fmla="*/ 966836 w 10076708"/>
                <a:gd name="connsiteY6" fmla="*/ 5723339 h 6858772"/>
                <a:gd name="connsiteX7" fmla="*/ 2233859 w 10076708"/>
                <a:gd name="connsiteY7" fmla="*/ 6306987 h 6858772"/>
                <a:gd name="connsiteX8" fmla="*/ 4958871 w 10076708"/>
                <a:gd name="connsiteY8" fmla="*/ 6853281 h 6858772"/>
                <a:gd name="connsiteX9" fmla="*/ 7162762 w 10076708"/>
                <a:gd name="connsiteY9" fmla="*/ 6565814 h 6858772"/>
                <a:gd name="connsiteX10" fmla="*/ 8082546 w 10076708"/>
                <a:gd name="connsiteY10" fmla="*/ 6064848 h 6858772"/>
                <a:gd name="connsiteX11" fmla="*/ 8991624 w 10076708"/>
                <a:gd name="connsiteY11" fmla="*/ 5377334 h 6858772"/>
                <a:gd name="connsiteX12" fmla="*/ 9704761 w 10076708"/>
                <a:gd name="connsiteY12" fmla="*/ 4506903 h 6858772"/>
                <a:gd name="connsiteX13" fmla="*/ 10051076 w 10076708"/>
                <a:gd name="connsiteY13" fmla="*/ 3073531 h 6858772"/>
                <a:gd name="connsiteX14" fmla="*/ 10023736 w 10076708"/>
                <a:gd name="connsiteY14" fmla="*/ 2272483 h 6858772"/>
                <a:gd name="connsiteX15" fmla="*/ 9433633 w 10076708"/>
                <a:gd name="connsiteY15" fmla="*/ 1439897 h 6858772"/>
                <a:gd name="connsiteX16" fmla="*/ 4209280 w 10076708"/>
                <a:gd name="connsiteY16" fmla="*/ 30178 h 6858772"/>
                <a:gd name="connsiteX17" fmla="*/ 3142993 w 10076708"/>
                <a:gd name="connsiteY17" fmla="*/ 168942 h 6858772"/>
                <a:gd name="connsiteX0" fmla="*/ 3142993 w 10076708"/>
                <a:gd name="connsiteY0" fmla="*/ 168942 h 6859426"/>
                <a:gd name="connsiteX1" fmla="*/ 1919496 w 10076708"/>
                <a:gd name="connsiteY1" fmla="*/ 547390 h 6859426"/>
                <a:gd name="connsiteX2" fmla="*/ 1014974 w 10076708"/>
                <a:gd name="connsiteY2" fmla="*/ 1329516 h 6859426"/>
                <a:gd name="connsiteX3" fmla="*/ 454490 w 10076708"/>
                <a:gd name="connsiteY3" fmla="*/ 2078528 h 6859426"/>
                <a:gd name="connsiteX4" fmla="*/ 5528 w 10076708"/>
                <a:gd name="connsiteY4" fmla="*/ 3908636 h 6859426"/>
                <a:gd name="connsiteX5" fmla="*/ 429058 w 10076708"/>
                <a:gd name="connsiteY5" fmla="*/ 5021155 h 6859426"/>
                <a:gd name="connsiteX6" fmla="*/ 966836 w 10076708"/>
                <a:gd name="connsiteY6" fmla="*/ 5723339 h 6859426"/>
                <a:gd name="connsiteX7" fmla="*/ 2233859 w 10076708"/>
                <a:gd name="connsiteY7" fmla="*/ 6306987 h 6859426"/>
                <a:gd name="connsiteX8" fmla="*/ 4958871 w 10076708"/>
                <a:gd name="connsiteY8" fmla="*/ 6853281 h 6859426"/>
                <a:gd name="connsiteX9" fmla="*/ 7162762 w 10076708"/>
                <a:gd name="connsiteY9" fmla="*/ 6565814 h 6859426"/>
                <a:gd name="connsiteX10" fmla="*/ 8481131 w 10076708"/>
                <a:gd name="connsiteY10" fmla="*/ 6029679 h 6859426"/>
                <a:gd name="connsiteX11" fmla="*/ 8991624 w 10076708"/>
                <a:gd name="connsiteY11" fmla="*/ 5377334 h 6859426"/>
                <a:gd name="connsiteX12" fmla="*/ 9704761 w 10076708"/>
                <a:gd name="connsiteY12" fmla="*/ 4506903 h 6859426"/>
                <a:gd name="connsiteX13" fmla="*/ 10051076 w 10076708"/>
                <a:gd name="connsiteY13" fmla="*/ 3073531 h 6859426"/>
                <a:gd name="connsiteX14" fmla="*/ 10023736 w 10076708"/>
                <a:gd name="connsiteY14" fmla="*/ 2272483 h 6859426"/>
                <a:gd name="connsiteX15" fmla="*/ 9433633 w 10076708"/>
                <a:gd name="connsiteY15" fmla="*/ 1439897 h 6859426"/>
                <a:gd name="connsiteX16" fmla="*/ 4209280 w 10076708"/>
                <a:gd name="connsiteY16" fmla="*/ 30178 h 6859426"/>
                <a:gd name="connsiteX17" fmla="*/ 3142993 w 10076708"/>
                <a:gd name="connsiteY17" fmla="*/ 168942 h 6859426"/>
                <a:gd name="connsiteX0" fmla="*/ 3142993 w 10076708"/>
                <a:gd name="connsiteY0" fmla="*/ 168942 h 6859426"/>
                <a:gd name="connsiteX1" fmla="*/ 1919496 w 10076708"/>
                <a:gd name="connsiteY1" fmla="*/ 547390 h 6859426"/>
                <a:gd name="connsiteX2" fmla="*/ 1014974 w 10076708"/>
                <a:gd name="connsiteY2" fmla="*/ 1329516 h 6859426"/>
                <a:gd name="connsiteX3" fmla="*/ 454490 w 10076708"/>
                <a:gd name="connsiteY3" fmla="*/ 2078528 h 6859426"/>
                <a:gd name="connsiteX4" fmla="*/ 5528 w 10076708"/>
                <a:gd name="connsiteY4" fmla="*/ 3908636 h 6859426"/>
                <a:gd name="connsiteX5" fmla="*/ 429058 w 10076708"/>
                <a:gd name="connsiteY5" fmla="*/ 5021155 h 6859426"/>
                <a:gd name="connsiteX6" fmla="*/ 966836 w 10076708"/>
                <a:gd name="connsiteY6" fmla="*/ 5723339 h 6859426"/>
                <a:gd name="connsiteX7" fmla="*/ 2233859 w 10076708"/>
                <a:gd name="connsiteY7" fmla="*/ 6306987 h 6859426"/>
                <a:gd name="connsiteX8" fmla="*/ 4958871 w 10076708"/>
                <a:gd name="connsiteY8" fmla="*/ 6853281 h 6859426"/>
                <a:gd name="connsiteX9" fmla="*/ 7162762 w 10076708"/>
                <a:gd name="connsiteY9" fmla="*/ 6565814 h 6859426"/>
                <a:gd name="connsiteX10" fmla="*/ 8481131 w 10076708"/>
                <a:gd name="connsiteY10" fmla="*/ 6029679 h 6859426"/>
                <a:gd name="connsiteX11" fmla="*/ 9343316 w 10076708"/>
                <a:gd name="connsiteY11" fmla="*/ 5213211 h 6859426"/>
                <a:gd name="connsiteX12" fmla="*/ 9704761 w 10076708"/>
                <a:gd name="connsiteY12" fmla="*/ 4506903 h 6859426"/>
                <a:gd name="connsiteX13" fmla="*/ 10051076 w 10076708"/>
                <a:gd name="connsiteY13" fmla="*/ 3073531 h 6859426"/>
                <a:gd name="connsiteX14" fmla="*/ 10023736 w 10076708"/>
                <a:gd name="connsiteY14" fmla="*/ 2272483 h 6859426"/>
                <a:gd name="connsiteX15" fmla="*/ 9433633 w 10076708"/>
                <a:gd name="connsiteY15" fmla="*/ 1439897 h 6859426"/>
                <a:gd name="connsiteX16" fmla="*/ 4209280 w 10076708"/>
                <a:gd name="connsiteY16" fmla="*/ 30178 h 6859426"/>
                <a:gd name="connsiteX17" fmla="*/ 3142993 w 10076708"/>
                <a:gd name="connsiteY17" fmla="*/ 168942 h 6859426"/>
                <a:gd name="connsiteX0" fmla="*/ 3142993 w 10076708"/>
                <a:gd name="connsiteY0" fmla="*/ 180903 h 6871387"/>
                <a:gd name="connsiteX1" fmla="*/ 1919496 w 10076708"/>
                <a:gd name="connsiteY1" fmla="*/ 559351 h 6871387"/>
                <a:gd name="connsiteX2" fmla="*/ 1014974 w 10076708"/>
                <a:gd name="connsiteY2" fmla="*/ 1341477 h 6871387"/>
                <a:gd name="connsiteX3" fmla="*/ 454490 w 10076708"/>
                <a:gd name="connsiteY3" fmla="*/ 2090489 h 6871387"/>
                <a:gd name="connsiteX4" fmla="*/ 5528 w 10076708"/>
                <a:gd name="connsiteY4" fmla="*/ 3920597 h 6871387"/>
                <a:gd name="connsiteX5" fmla="*/ 429058 w 10076708"/>
                <a:gd name="connsiteY5" fmla="*/ 5033116 h 6871387"/>
                <a:gd name="connsiteX6" fmla="*/ 966836 w 10076708"/>
                <a:gd name="connsiteY6" fmla="*/ 5735300 h 6871387"/>
                <a:gd name="connsiteX7" fmla="*/ 2233859 w 10076708"/>
                <a:gd name="connsiteY7" fmla="*/ 6318948 h 6871387"/>
                <a:gd name="connsiteX8" fmla="*/ 4958871 w 10076708"/>
                <a:gd name="connsiteY8" fmla="*/ 6865242 h 6871387"/>
                <a:gd name="connsiteX9" fmla="*/ 7162762 w 10076708"/>
                <a:gd name="connsiteY9" fmla="*/ 6577775 h 6871387"/>
                <a:gd name="connsiteX10" fmla="*/ 8481131 w 10076708"/>
                <a:gd name="connsiteY10" fmla="*/ 6041640 h 6871387"/>
                <a:gd name="connsiteX11" fmla="*/ 9343316 w 10076708"/>
                <a:gd name="connsiteY11" fmla="*/ 5225172 h 6871387"/>
                <a:gd name="connsiteX12" fmla="*/ 9704761 w 10076708"/>
                <a:gd name="connsiteY12" fmla="*/ 4518864 h 6871387"/>
                <a:gd name="connsiteX13" fmla="*/ 10051076 w 10076708"/>
                <a:gd name="connsiteY13" fmla="*/ 3085492 h 6871387"/>
                <a:gd name="connsiteX14" fmla="*/ 10023736 w 10076708"/>
                <a:gd name="connsiteY14" fmla="*/ 2284444 h 6871387"/>
                <a:gd name="connsiteX15" fmla="*/ 9105387 w 10076708"/>
                <a:gd name="connsiteY15" fmla="*/ 1252566 h 6871387"/>
                <a:gd name="connsiteX16" fmla="*/ 4209280 w 10076708"/>
                <a:gd name="connsiteY16" fmla="*/ 42139 h 6871387"/>
                <a:gd name="connsiteX17" fmla="*/ 3142993 w 10076708"/>
                <a:gd name="connsiteY17" fmla="*/ 180903 h 6871387"/>
                <a:gd name="connsiteX0" fmla="*/ 3142993 w 10076708"/>
                <a:gd name="connsiteY0" fmla="*/ 180903 h 6871387"/>
                <a:gd name="connsiteX1" fmla="*/ 1919496 w 10076708"/>
                <a:gd name="connsiteY1" fmla="*/ 559351 h 6871387"/>
                <a:gd name="connsiteX2" fmla="*/ 1014974 w 10076708"/>
                <a:gd name="connsiteY2" fmla="*/ 1341477 h 6871387"/>
                <a:gd name="connsiteX3" fmla="*/ 454490 w 10076708"/>
                <a:gd name="connsiteY3" fmla="*/ 2090489 h 6871387"/>
                <a:gd name="connsiteX4" fmla="*/ 5528 w 10076708"/>
                <a:gd name="connsiteY4" fmla="*/ 3920597 h 6871387"/>
                <a:gd name="connsiteX5" fmla="*/ 429058 w 10076708"/>
                <a:gd name="connsiteY5" fmla="*/ 5033116 h 6871387"/>
                <a:gd name="connsiteX6" fmla="*/ 966836 w 10076708"/>
                <a:gd name="connsiteY6" fmla="*/ 5735300 h 6871387"/>
                <a:gd name="connsiteX7" fmla="*/ 2233859 w 10076708"/>
                <a:gd name="connsiteY7" fmla="*/ 6318948 h 6871387"/>
                <a:gd name="connsiteX8" fmla="*/ 4958871 w 10076708"/>
                <a:gd name="connsiteY8" fmla="*/ 6865242 h 6871387"/>
                <a:gd name="connsiteX9" fmla="*/ 7162762 w 10076708"/>
                <a:gd name="connsiteY9" fmla="*/ 6577775 h 6871387"/>
                <a:gd name="connsiteX10" fmla="*/ 8481131 w 10076708"/>
                <a:gd name="connsiteY10" fmla="*/ 6041640 h 6871387"/>
                <a:gd name="connsiteX11" fmla="*/ 9343316 w 10076708"/>
                <a:gd name="connsiteY11" fmla="*/ 5225172 h 6871387"/>
                <a:gd name="connsiteX12" fmla="*/ 9704761 w 10076708"/>
                <a:gd name="connsiteY12" fmla="*/ 4518864 h 6871387"/>
                <a:gd name="connsiteX13" fmla="*/ 10051076 w 10076708"/>
                <a:gd name="connsiteY13" fmla="*/ 3085492 h 6871387"/>
                <a:gd name="connsiteX14" fmla="*/ 10023736 w 10076708"/>
                <a:gd name="connsiteY14" fmla="*/ 2284444 h 6871387"/>
                <a:gd name="connsiteX15" fmla="*/ 9105387 w 10076708"/>
                <a:gd name="connsiteY15" fmla="*/ 1252566 h 6871387"/>
                <a:gd name="connsiteX16" fmla="*/ 4209280 w 10076708"/>
                <a:gd name="connsiteY16" fmla="*/ 42139 h 6871387"/>
                <a:gd name="connsiteX17" fmla="*/ 3142993 w 10076708"/>
                <a:gd name="connsiteY17" fmla="*/ 180903 h 6871387"/>
                <a:gd name="connsiteX0" fmla="*/ 3142993 w 10076708"/>
                <a:gd name="connsiteY0" fmla="*/ 193642 h 6884126"/>
                <a:gd name="connsiteX1" fmla="*/ 1919496 w 10076708"/>
                <a:gd name="connsiteY1" fmla="*/ 572090 h 6884126"/>
                <a:gd name="connsiteX2" fmla="*/ 1014974 w 10076708"/>
                <a:gd name="connsiteY2" fmla="*/ 1354216 h 6884126"/>
                <a:gd name="connsiteX3" fmla="*/ 454490 w 10076708"/>
                <a:gd name="connsiteY3" fmla="*/ 2103228 h 6884126"/>
                <a:gd name="connsiteX4" fmla="*/ 5528 w 10076708"/>
                <a:gd name="connsiteY4" fmla="*/ 3933336 h 6884126"/>
                <a:gd name="connsiteX5" fmla="*/ 429058 w 10076708"/>
                <a:gd name="connsiteY5" fmla="*/ 5045855 h 6884126"/>
                <a:gd name="connsiteX6" fmla="*/ 966836 w 10076708"/>
                <a:gd name="connsiteY6" fmla="*/ 5748039 h 6884126"/>
                <a:gd name="connsiteX7" fmla="*/ 2233859 w 10076708"/>
                <a:gd name="connsiteY7" fmla="*/ 6331687 h 6884126"/>
                <a:gd name="connsiteX8" fmla="*/ 4958871 w 10076708"/>
                <a:gd name="connsiteY8" fmla="*/ 6877981 h 6884126"/>
                <a:gd name="connsiteX9" fmla="*/ 7162762 w 10076708"/>
                <a:gd name="connsiteY9" fmla="*/ 6590514 h 6884126"/>
                <a:gd name="connsiteX10" fmla="*/ 8481131 w 10076708"/>
                <a:gd name="connsiteY10" fmla="*/ 6054379 h 6884126"/>
                <a:gd name="connsiteX11" fmla="*/ 9343316 w 10076708"/>
                <a:gd name="connsiteY11" fmla="*/ 5237911 h 6884126"/>
                <a:gd name="connsiteX12" fmla="*/ 9704761 w 10076708"/>
                <a:gd name="connsiteY12" fmla="*/ 4531603 h 6884126"/>
                <a:gd name="connsiteX13" fmla="*/ 10051076 w 10076708"/>
                <a:gd name="connsiteY13" fmla="*/ 3098231 h 6884126"/>
                <a:gd name="connsiteX14" fmla="*/ 10023736 w 10076708"/>
                <a:gd name="connsiteY14" fmla="*/ 2297183 h 6884126"/>
                <a:gd name="connsiteX15" fmla="*/ 9058494 w 10076708"/>
                <a:gd name="connsiteY15" fmla="*/ 1136352 h 6884126"/>
                <a:gd name="connsiteX16" fmla="*/ 4209280 w 10076708"/>
                <a:gd name="connsiteY16" fmla="*/ 54878 h 6884126"/>
                <a:gd name="connsiteX17" fmla="*/ 3142993 w 10076708"/>
                <a:gd name="connsiteY17" fmla="*/ 193642 h 6884126"/>
                <a:gd name="connsiteX0" fmla="*/ 3142993 w 10067049"/>
                <a:gd name="connsiteY0" fmla="*/ 193642 h 6884126"/>
                <a:gd name="connsiteX1" fmla="*/ 1919496 w 10067049"/>
                <a:gd name="connsiteY1" fmla="*/ 572090 h 6884126"/>
                <a:gd name="connsiteX2" fmla="*/ 1014974 w 10067049"/>
                <a:gd name="connsiteY2" fmla="*/ 1354216 h 6884126"/>
                <a:gd name="connsiteX3" fmla="*/ 454490 w 10067049"/>
                <a:gd name="connsiteY3" fmla="*/ 2103228 h 6884126"/>
                <a:gd name="connsiteX4" fmla="*/ 5528 w 10067049"/>
                <a:gd name="connsiteY4" fmla="*/ 3933336 h 6884126"/>
                <a:gd name="connsiteX5" fmla="*/ 429058 w 10067049"/>
                <a:gd name="connsiteY5" fmla="*/ 5045855 h 6884126"/>
                <a:gd name="connsiteX6" fmla="*/ 966836 w 10067049"/>
                <a:gd name="connsiteY6" fmla="*/ 5748039 h 6884126"/>
                <a:gd name="connsiteX7" fmla="*/ 2233859 w 10067049"/>
                <a:gd name="connsiteY7" fmla="*/ 6331687 h 6884126"/>
                <a:gd name="connsiteX8" fmla="*/ 4958871 w 10067049"/>
                <a:gd name="connsiteY8" fmla="*/ 6877981 h 6884126"/>
                <a:gd name="connsiteX9" fmla="*/ 7162762 w 10067049"/>
                <a:gd name="connsiteY9" fmla="*/ 6590514 h 6884126"/>
                <a:gd name="connsiteX10" fmla="*/ 8481131 w 10067049"/>
                <a:gd name="connsiteY10" fmla="*/ 6054379 h 6884126"/>
                <a:gd name="connsiteX11" fmla="*/ 9343316 w 10067049"/>
                <a:gd name="connsiteY11" fmla="*/ 5237911 h 6884126"/>
                <a:gd name="connsiteX12" fmla="*/ 9704761 w 10067049"/>
                <a:gd name="connsiteY12" fmla="*/ 4531603 h 6884126"/>
                <a:gd name="connsiteX13" fmla="*/ 10051076 w 10067049"/>
                <a:gd name="connsiteY13" fmla="*/ 3098231 h 6884126"/>
                <a:gd name="connsiteX14" fmla="*/ 10000289 w 10067049"/>
                <a:gd name="connsiteY14" fmla="*/ 2367521 h 6884126"/>
                <a:gd name="connsiteX15" fmla="*/ 9058494 w 10067049"/>
                <a:gd name="connsiteY15" fmla="*/ 1136352 h 6884126"/>
                <a:gd name="connsiteX16" fmla="*/ 4209280 w 10067049"/>
                <a:gd name="connsiteY16" fmla="*/ 54878 h 6884126"/>
                <a:gd name="connsiteX17" fmla="*/ 3142993 w 10067049"/>
                <a:gd name="connsiteY17" fmla="*/ 193642 h 6884126"/>
                <a:gd name="connsiteX0" fmla="*/ 3142993 w 10053262"/>
                <a:gd name="connsiteY0" fmla="*/ 193642 h 6884126"/>
                <a:gd name="connsiteX1" fmla="*/ 1919496 w 10053262"/>
                <a:gd name="connsiteY1" fmla="*/ 572090 h 6884126"/>
                <a:gd name="connsiteX2" fmla="*/ 1014974 w 10053262"/>
                <a:gd name="connsiteY2" fmla="*/ 1354216 h 6884126"/>
                <a:gd name="connsiteX3" fmla="*/ 454490 w 10053262"/>
                <a:gd name="connsiteY3" fmla="*/ 2103228 h 6884126"/>
                <a:gd name="connsiteX4" fmla="*/ 5528 w 10053262"/>
                <a:gd name="connsiteY4" fmla="*/ 3933336 h 6884126"/>
                <a:gd name="connsiteX5" fmla="*/ 429058 w 10053262"/>
                <a:gd name="connsiteY5" fmla="*/ 5045855 h 6884126"/>
                <a:gd name="connsiteX6" fmla="*/ 966836 w 10053262"/>
                <a:gd name="connsiteY6" fmla="*/ 5748039 h 6884126"/>
                <a:gd name="connsiteX7" fmla="*/ 2233859 w 10053262"/>
                <a:gd name="connsiteY7" fmla="*/ 6331687 h 6884126"/>
                <a:gd name="connsiteX8" fmla="*/ 4958871 w 10053262"/>
                <a:gd name="connsiteY8" fmla="*/ 6877981 h 6884126"/>
                <a:gd name="connsiteX9" fmla="*/ 7162762 w 10053262"/>
                <a:gd name="connsiteY9" fmla="*/ 6590514 h 6884126"/>
                <a:gd name="connsiteX10" fmla="*/ 8481131 w 10053262"/>
                <a:gd name="connsiteY10" fmla="*/ 6054379 h 6884126"/>
                <a:gd name="connsiteX11" fmla="*/ 9343316 w 10053262"/>
                <a:gd name="connsiteY11" fmla="*/ 5237911 h 6884126"/>
                <a:gd name="connsiteX12" fmla="*/ 9704761 w 10053262"/>
                <a:gd name="connsiteY12" fmla="*/ 4531603 h 6884126"/>
                <a:gd name="connsiteX13" fmla="*/ 10027630 w 10053262"/>
                <a:gd name="connsiteY13" fmla="*/ 3485092 h 6884126"/>
                <a:gd name="connsiteX14" fmla="*/ 10000289 w 10053262"/>
                <a:gd name="connsiteY14" fmla="*/ 2367521 h 6884126"/>
                <a:gd name="connsiteX15" fmla="*/ 9058494 w 10053262"/>
                <a:gd name="connsiteY15" fmla="*/ 1136352 h 6884126"/>
                <a:gd name="connsiteX16" fmla="*/ 4209280 w 10053262"/>
                <a:gd name="connsiteY16" fmla="*/ 54878 h 6884126"/>
                <a:gd name="connsiteX17" fmla="*/ 3142993 w 10053262"/>
                <a:gd name="connsiteY17" fmla="*/ 193642 h 6884126"/>
                <a:gd name="connsiteX0" fmla="*/ 3142993 w 10053262"/>
                <a:gd name="connsiteY0" fmla="*/ 193642 h 6884126"/>
                <a:gd name="connsiteX1" fmla="*/ 1919496 w 10053262"/>
                <a:gd name="connsiteY1" fmla="*/ 572090 h 6884126"/>
                <a:gd name="connsiteX2" fmla="*/ 1014974 w 10053262"/>
                <a:gd name="connsiteY2" fmla="*/ 1354216 h 6884126"/>
                <a:gd name="connsiteX3" fmla="*/ 454490 w 10053262"/>
                <a:gd name="connsiteY3" fmla="*/ 2103228 h 6884126"/>
                <a:gd name="connsiteX4" fmla="*/ 5528 w 10053262"/>
                <a:gd name="connsiteY4" fmla="*/ 3933336 h 6884126"/>
                <a:gd name="connsiteX5" fmla="*/ 429058 w 10053262"/>
                <a:gd name="connsiteY5" fmla="*/ 5045855 h 6884126"/>
                <a:gd name="connsiteX6" fmla="*/ 966836 w 10053262"/>
                <a:gd name="connsiteY6" fmla="*/ 5748039 h 6884126"/>
                <a:gd name="connsiteX7" fmla="*/ 2233859 w 10053262"/>
                <a:gd name="connsiteY7" fmla="*/ 6331687 h 6884126"/>
                <a:gd name="connsiteX8" fmla="*/ 4958871 w 10053262"/>
                <a:gd name="connsiteY8" fmla="*/ 6877981 h 6884126"/>
                <a:gd name="connsiteX9" fmla="*/ 7162762 w 10053262"/>
                <a:gd name="connsiteY9" fmla="*/ 6590514 h 6884126"/>
                <a:gd name="connsiteX10" fmla="*/ 8481131 w 10053262"/>
                <a:gd name="connsiteY10" fmla="*/ 6054379 h 6884126"/>
                <a:gd name="connsiteX11" fmla="*/ 9343316 w 10053262"/>
                <a:gd name="connsiteY11" fmla="*/ 5237911 h 6884126"/>
                <a:gd name="connsiteX12" fmla="*/ 9739930 w 10053262"/>
                <a:gd name="connsiteY12" fmla="*/ 4637110 h 6884126"/>
                <a:gd name="connsiteX13" fmla="*/ 10027630 w 10053262"/>
                <a:gd name="connsiteY13" fmla="*/ 3485092 h 6884126"/>
                <a:gd name="connsiteX14" fmla="*/ 10000289 w 10053262"/>
                <a:gd name="connsiteY14" fmla="*/ 2367521 h 6884126"/>
                <a:gd name="connsiteX15" fmla="*/ 9058494 w 10053262"/>
                <a:gd name="connsiteY15" fmla="*/ 1136352 h 6884126"/>
                <a:gd name="connsiteX16" fmla="*/ 4209280 w 10053262"/>
                <a:gd name="connsiteY16" fmla="*/ 54878 h 6884126"/>
                <a:gd name="connsiteX17" fmla="*/ 3142993 w 10053262"/>
                <a:gd name="connsiteY17" fmla="*/ 193642 h 6884126"/>
                <a:gd name="connsiteX0" fmla="*/ 3142993 w 10053262"/>
                <a:gd name="connsiteY0" fmla="*/ 193642 h 6884126"/>
                <a:gd name="connsiteX1" fmla="*/ 1919496 w 10053262"/>
                <a:gd name="connsiteY1" fmla="*/ 572090 h 6884126"/>
                <a:gd name="connsiteX2" fmla="*/ 1014974 w 10053262"/>
                <a:gd name="connsiteY2" fmla="*/ 1354216 h 6884126"/>
                <a:gd name="connsiteX3" fmla="*/ 454490 w 10053262"/>
                <a:gd name="connsiteY3" fmla="*/ 2103228 h 6884126"/>
                <a:gd name="connsiteX4" fmla="*/ 5528 w 10053262"/>
                <a:gd name="connsiteY4" fmla="*/ 3933336 h 6884126"/>
                <a:gd name="connsiteX5" fmla="*/ 429058 w 10053262"/>
                <a:gd name="connsiteY5" fmla="*/ 5045855 h 6884126"/>
                <a:gd name="connsiteX6" fmla="*/ 966836 w 10053262"/>
                <a:gd name="connsiteY6" fmla="*/ 5748039 h 6884126"/>
                <a:gd name="connsiteX7" fmla="*/ 2233859 w 10053262"/>
                <a:gd name="connsiteY7" fmla="*/ 6331687 h 6884126"/>
                <a:gd name="connsiteX8" fmla="*/ 4958871 w 10053262"/>
                <a:gd name="connsiteY8" fmla="*/ 6877981 h 6884126"/>
                <a:gd name="connsiteX9" fmla="*/ 7162762 w 10053262"/>
                <a:gd name="connsiteY9" fmla="*/ 6590514 h 6884126"/>
                <a:gd name="connsiteX10" fmla="*/ 8481131 w 10053262"/>
                <a:gd name="connsiteY10" fmla="*/ 6054379 h 6884126"/>
                <a:gd name="connsiteX11" fmla="*/ 9331592 w 10053262"/>
                <a:gd name="connsiteY11" fmla="*/ 5378588 h 6884126"/>
                <a:gd name="connsiteX12" fmla="*/ 9739930 w 10053262"/>
                <a:gd name="connsiteY12" fmla="*/ 4637110 h 6884126"/>
                <a:gd name="connsiteX13" fmla="*/ 10027630 w 10053262"/>
                <a:gd name="connsiteY13" fmla="*/ 3485092 h 6884126"/>
                <a:gd name="connsiteX14" fmla="*/ 10000289 w 10053262"/>
                <a:gd name="connsiteY14" fmla="*/ 2367521 h 6884126"/>
                <a:gd name="connsiteX15" fmla="*/ 9058494 w 10053262"/>
                <a:gd name="connsiteY15" fmla="*/ 1136352 h 6884126"/>
                <a:gd name="connsiteX16" fmla="*/ 4209280 w 10053262"/>
                <a:gd name="connsiteY16" fmla="*/ 54878 h 6884126"/>
                <a:gd name="connsiteX17" fmla="*/ 3142993 w 10053262"/>
                <a:gd name="connsiteY17" fmla="*/ 193642 h 6884126"/>
                <a:gd name="connsiteX0" fmla="*/ 3148316 w 10058585"/>
                <a:gd name="connsiteY0" fmla="*/ 193642 h 6884126"/>
                <a:gd name="connsiteX1" fmla="*/ 1924819 w 10058585"/>
                <a:gd name="connsiteY1" fmla="*/ 572090 h 6884126"/>
                <a:gd name="connsiteX2" fmla="*/ 1020297 w 10058585"/>
                <a:gd name="connsiteY2" fmla="*/ 1354216 h 6884126"/>
                <a:gd name="connsiteX3" fmla="*/ 272243 w 10058585"/>
                <a:gd name="connsiteY3" fmla="*/ 2314243 h 6884126"/>
                <a:gd name="connsiteX4" fmla="*/ 10851 w 10058585"/>
                <a:gd name="connsiteY4" fmla="*/ 3933336 h 6884126"/>
                <a:gd name="connsiteX5" fmla="*/ 434381 w 10058585"/>
                <a:gd name="connsiteY5" fmla="*/ 5045855 h 6884126"/>
                <a:gd name="connsiteX6" fmla="*/ 972159 w 10058585"/>
                <a:gd name="connsiteY6" fmla="*/ 5748039 h 6884126"/>
                <a:gd name="connsiteX7" fmla="*/ 2239182 w 10058585"/>
                <a:gd name="connsiteY7" fmla="*/ 6331687 h 6884126"/>
                <a:gd name="connsiteX8" fmla="*/ 4964194 w 10058585"/>
                <a:gd name="connsiteY8" fmla="*/ 6877981 h 6884126"/>
                <a:gd name="connsiteX9" fmla="*/ 7168085 w 10058585"/>
                <a:gd name="connsiteY9" fmla="*/ 6590514 h 6884126"/>
                <a:gd name="connsiteX10" fmla="*/ 8486454 w 10058585"/>
                <a:gd name="connsiteY10" fmla="*/ 6054379 h 6884126"/>
                <a:gd name="connsiteX11" fmla="*/ 9336915 w 10058585"/>
                <a:gd name="connsiteY11" fmla="*/ 5378588 h 6884126"/>
                <a:gd name="connsiteX12" fmla="*/ 9745253 w 10058585"/>
                <a:gd name="connsiteY12" fmla="*/ 4637110 h 6884126"/>
                <a:gd name="connsiteX13" fmla="*/ 10032953 w 10058585"/>
                <a:gd name="connsiteY13" fmla="*/ 3485092 h 6884126"/>
                <a:gd name="connsiteX14" fmla="*/ 10005612 w 10058585"/>
                <a:gd name="connsiteY14" fmla="*/ 2367521 h 6884126"/>
                <a:gd name="connsiteX15" fmla="*/ 9063817 w 10058585"/>
                <a:gd name="connsiteY15" fmla="*/ 1136352 h 6884126"/>
                <a:gd name="connsiteX16" fmla="*/ 4214603 w 10058585"/>
                <a:gd name="connsiteY16" fmla="*/ 54878 h 6884126"/>
                <a:gd name="connsiteX17" fmla="*/ 3148316 w 10058585"/>
                <a:gd name="connsiteY17" fmla="*/ 193642 h 6884126"/>
                <a:gd name="connsiteX0" fmla="*/ 3147743 w 10058012"/>
                <a:gd name="connsiteY0" fmla="*/ 193642 h 6884126"/>
                <a:gd name="connsiteX1" fmla="*/ 1924246 w 10058012"/>
                <a:gd name="connsiteY1" fmla="*/ 572090 h 6884126"/>
                <a:gd name="connsiteX2" fmla="*/ 949385 w 10058012"/>
                <a:gd name="connsiteY2" fmla="*/ 1307323 h 6884126"/>
                <a:gd name="connsiteX3" fmla="*/ 271670 w 10058012"/>
                <a:gd name="connsiteY3" fmla="*/ 2314243 h 6884126"/>
                <a:gd name="connsiteX4" fmla="*/ 10278 w 10058012"/>
                <a:gd name="connsiteY4" fmla="*/ 3933336 h 6884126"/>
                <a:gd name="connsiteX5" fmla="*/ 433808 w 10058012"/>
                <a:gd name="connsiteY5" fmla="*/ 5045855 h 6884126"/>
                <a:gd name="connsiteX6" fmla="*/ 971586 w 10058012"/>
                <a:gd name="connsiteY6" fmla="*/ 5748039 h 6884126"/>
                <a:gd name="connsiteX7" fmla="*/ 2238609 w 10058012"/>
                <a:gd name="connsiteY7" fmla="*/ 6331687 h 6884126"/>
                <a:gd name="connsiteX8" fmla="*/ 4963621 w 10058012"/>
                <a:gd name="connsiteY8" fmla="*/ 6877981 h 6884126"/>
                <a:gd name="connsiteX9" fmla="*/ 7167512 w 10058012"/>
                <a:gd name="connsiteY9" fmla="*/ 6590514 h 6884126"/>
                <a:gd name="connsiteX10" fmla="*/ 8485881 w 10058012"/>
                <a:gd name="connsiteY10" fmla="*/ 6054379 h 6884126"/>
                <a:gd name="connsiteX11" fmla="*/ 9336342 w 10058012"/>
                <a:gd name="connsiteY11" fmla="*/ 5378588 h 6884126"/>
                <a:gd name="connsiteX12" fmla="*/ 9744680 w 10058012"/>
                <a:gd name="connsiteY12" fmla="*/ 4637110 h 6884126"/>
                <a:gd name="connsiteX13" fmla="*/ 10032380 w 10058012"/>
                <a:gd name="connsiteY13" fmla="*/ 3485092 h 6884126"/>
                <a:gd name="connsiteX14" fmla="*/ 10005039 w 10058012"/>
                <a:gd name="connsiteY14" fmla="*/ 2367521 h 6884126"/>
                <a:gd name="connsiteX15" fmla="*/ 9063244 w 10058012"/>
                <a:gd name="connsiteY15" fmla="*/ 1136352 h 6884126"/>
                <a:gd name="connsiteX16" fmla="*/ 4214030 w 10058012"/>
                <a:gd name="connsiteY16" fmla="*/ 54878 h 6884126"/>
                <a:gd name="connsiteX17" fmla="*/ 3147743 w 10058012"/>
                <a:gd name="connsiteY17" fmla="*/ 193642 h 6884126"/>
                <a:gd name="connsiteX0" fmla="*/ 3147743 w 10058012"/>
                <a:gd name="connsiteY0" fmla="*/ 193642 h 6884126"/>
                <a:gd name="connsiteX1" fmla="*/ 1924246 w 10058012"/>
                <a:gd name="connsiteY1" fmla="*/ 572090 h 6884126"/>
                <a:gd name="connsiteX2" fmla="*/ 949385 w 10058012"/>
                <a:gd name="connsiteY2" fmla="*/ 1307323 h 6884126"/>
                <a:gd name="connsiteX3" fmla="*/ 271670 w 10058012"/>
                <a:gd name="connsiteY3" fmla="*/ 2314243 h 6884126"/>
                <a:gd name="connsiteX4" fmla="*/ 10278 w 10058012"/>
                <a:gd name="connsiteY4" fmla="*/ 3933336 h 6884126"/>
                <a:gd name="connsiteX5" fmla="*/ 386915 w 10058012"/>
                <a:gd name="connsiteY5" fmla="*/ 5127916 h 6884126"/>
                <a:gd name="connsiteX6" fmla="*/ 971586 w 10058012"/>
                <a:gd name="connsiteY6" fmla="*/ 5748039 h 6884126"/>
                <a:gd name="connsiteX7" fmla="*/ 2238609 w 10058012"/>
                <a:gd name="connsiteY7" fmla="*/ 6331687 h 6884126"/>
                <a:gd name="connsiteX8" fmla="*/ 4963621 w 10058012"/>
                <a:gd name="connsiteY8" fmla="*/ 6877981 h 6884126"/>
                <a:gd name="connsiteX9" fmla="*/ 7167512 w 10058012"/>
                <a:gd name="connsiteY9" fmla="*/ 6590514 h 6884126"/>
                <a:gd name="connsiteX10" fmla="*/ 8485881 w 10058012"/>
                <a:gd name="connsiteY10" fmla="*/ 6054379 h 6884126"/>
                <a:gd name="connsiteX11" fmla="*/ 9336342 w 10058012"/>
                <a:gd name="connsiteY11" fmla="*/ 5378588 h 6884126"/>
                <a:gd name="connsiteX12" fmla="*/ 9744680 w 10058012"/>
                <a:gd name="connsiteY12" fmla="*/ 4637110 h 6884126"/>
                <a:gd name="connsiteX13" fmla="*/ 10032380 w 10058012"/>
                <a:gd name="connsiteY13" fmla="*/ 3485092 h 6884126"/>
                <a:gd name="connsiteX14" fmla="*/ 10005039 w 10058012"/>
                <a:gd name="connsiteY14" fmla="*/ 2367521 h 6884126"/>
                <a:gd name="connsiteX15" fmla="*/ 9063244 w 10058012"/>
                <a:gd name="connsiteY15" fmla="*/ 1136352 h 6884126"/>
                <a:gd name="connsiteX16" fmla="*/ 4214030 w 10058012"/>
                <a:gd name="connsiteY16" fmla="*/ 54878 h 6884126"/>
                <a:gd name="connsiteX17" fmla="*/ 3147743 w 10058012"/>
                <a:gd name="connsiteY17" fmla="*/ 193642 h 6884126"/>
                <a:gd name="connsiteX0" fmla="*/ 3147743 w 10058012"/>
                <a:gd name="connsiteY0" fmla="*/ 193642 h 6884126"/>
                <a:gd name="connsiteX1" fmla="*/ 1924246 w 10058012"/>
                <a:gd name="connsiteY1" fmla="*/ 572090 h 6884126"/>
                <a:gd name="connsiteX2" fmla="*/ 949385 w 10058012"/>
                <a:gd name="connsiteY2" fmla="*/ 1307323 h 6884126"/>
                <a:gd name="connsiteX3" fmla="*/ 271670 w 10058012"/>
                <a:gd name="connsiteY3" fmla="*/ 2314243 h 6884126"/>
                <a:gd name="connsiteX4" fmla="*/ 10278 w 10058012"/>
                <a:gd name="connsiteY4" fmla="*/ 3933336 h 6884126"/>
                <a:gd name="connsiteX5" fmla="*/ 386915 w 10058012"/>
                <a:gd name="connsiteY5" fmla="*/ 5127916 h 6884126"/>
                <a:gd name="connsiteX6" fmla="*/ 1088817 w 10058012"/>
                <a:gd name="connsiteY6" fmla="*/ 5923886 h 6884126"/>
                <a:gd name="connsiteX7" fmla="*/ 2238609 w 10058012"/>
                <a:gd name="connsiteY7" fmla="*/ 6331687 h 6884126"/>
                <a:gd name="connsiteX8" fmla="*/ 4963621 w 10058012"/>
                <a:gd name="connsiteY8" fmla="*/ 6877981 h 6884126"/>
                <a:gd name="connsiteX9" fmla="*/ 7167512 w 10058012"/>
                <a:gd name="connsiteY9" fmla="*/ 6590514 h 6884126"/>
                <a:gd name="connsiteX10" fmla="*/ 8485881 w 10058012"/>
                <a:gd name="connsiteY10" fmla="*/ 6054379 h 6884126"/>
                <a:gd name="connsiteX11" fmla="*/ 9336342 w 10058012"/>
                <a:gd name="connsiteY11" fmla="*/ 5378588 h 6884126"/>
                <a:gd name="connsiteX12" fmla="*/ 9744680 w 10058012"/>
                <a:gd name="connsiteY12" fmla="*/ 4637110 h 6884126"/>
                <a:gd name="connsiteX13" fmla="*/ 10032380 w 10058012"/>
                <a:gd name="connsiteY13" fmla="*/ 3485092 h 6884126"/>
                <a:gd name="connsiteX14" fmla="*/ 10005039 w 10058012"/>
                <a:gd name="connsiteY14" fmla="*/ 2367521 h 6884126"/>
                <a:gd name="connsiteX15" fmla="*/ 9063244 w 10058012"/>
                <a:gd name="connsiteY15" fmla="*/ 1136352 h 6884126"/>
                <a:gd name="connsiteX16" fmla="*/ 4214030 w 10058012"/>
                <a:gd name="connsiteY16" fmla="*/ 54878 h 6884126"/>
                <a:gd name="connsiteX17" fmla="*/ 3147743 w 10058012"/>
                <a:gd name="connsiteY17" fmla="*/ 193642 h 6884126"/>
                <a:gd name="connsiteX0" fmla="*/ 3147743 w 10058012"/>
                <a:gd name="connsiteY0" fmla="*/ 193642 h 6879839"/>
                <a:gd name="connsiteX1" fmla="*/ 1924246 w 10058012"/>
                <a:gd name="connsiteY1" fmla="*/ 572090 h 6879839"/>
                <a:gd name="connsiteX2" fmla="*/ 949385 w 10058012"/>
                <a:gd name="connsiteY2" fmla="*/ 1307323 h 6879839"/>
                <a:gd name="connsiteX3" fmla="*/ 271670 w 10058012"/>
                <a:gd name="connsiteY3" fmla="*/ 2314243 h 6879839"/>
                <a:gd name="connsiteX4" fmla="*/ 10278 w 10058012"/>
                <a:gd name="connsiteY4" fmla="*/ 3933336 h 6879839"/>
                <a:gd name="connsiteX5" fmla="*/ 386915 w 10058012"/>
                <a:gd name="connsiteY5" fmla="*/ 5127916 h 6879839"/>
                <a:gd name="connsiteX6" fmla="*/ 1088817 w 10058012"/>
                <a:gd name="connsiteY6" fmla="*/ 5923886 h 6879839"/>
                <a:gd name="connsiteX7" fmla="*/ 2344116 w 10058012"/>
                <a:gd name="connsiteY7" fmla="*/ 6460641 h 6879839"/>
                <a:gd name="connsiteX8" fmla="*/ 4963621 w 10058012"/>
                <a:gd name="connsiteY8" fmla="*/ 6877981 h 6879839"/>
                <a:gd name="connsiteX9" fmla="*/ 7167512 w 10058012"/>
                <a:gd name="connsiteY9" fmla="*/ 6590514 h 6879839"/>
                <a:gd name="connsiteX10" fmla="*/ 8485881 w 10058012"/>
                <a:gd name="connsiteY10" fmla="*/ 6054379 h 6879839"/>
                <a:gd name="connsiteX11" fmla="*/ 9336342 w 10058012"/>
                <a:gd name="connsiteY11" fmla="*/ 5378588 h 6879839"/>
                <a:gd name="connsiteX12" fmla="*/ 9744680 w 10058012"/>
                <a:gd name="connsiteY12" fmla="*/ 4637110 h 6879839"/>
                <a:gd name="connsiteX13" fmla="*/ 10032380 w 10058012"/>
                <a:gd name="connsiteY13" fmla="*/ 3485092 h 6879839"/>
                <a:gd name="connsiteX14" fmla="*/ 10005039 w 10058012"/>
                <a:gd name="connsiteY14" fmla="*/ 2367521 h 6879839"/>
                <a:gd name="connsiteX15" fmla="*/ 9063244 w 10058012"/>
                <a:gd name="connsiteY15" fmla="*/ 1136352 h 6879839"/>
                <a:gd name="connsiteX16" fmla="*/ 4214030 w 10058012"/>
                <a:gd name="connsiteY16" fmla="*/ 54878 h 6879839"/>
                <a:gd name="connsiteX17" fmla="*/ 3147743 w 10058012"/>
                <a:gd name="connsiteY17" fmla="*/ 193642 h 6879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058012" h="6879839">
                  <a:moveTo>
                    <a:pt x="3147743" y="193642"/>
                  </a:moveTo>
                  <a:cubicBezTo>
                    <a:pt x="2712570" y="272486"/>
                    <a:pt x="2290639" y="386477"/>
                    <a:pt x="1924246" y="572090"/>
                  </a:cubicBezTo>
                  <a:cubicBezTo>
                    <a:pt x="1557853" y="757703"/>
                    <a:pt x="1224814" y="1016964"/>
                    <a:pt x="949385" y="1307323"/>
                  </a:cubicBezTo>
                  <a:cubicBezTo>
                    <a:pt x="673956" y="1597682"/>
                    <a:pt x="428188" y="1876574"/>
                    <a:pt x="271670" y="2314243"/>
                  </a:cubicBezTo>
                  <a:cubicBezTo>
                    <a:pt x="115152" y="2751912"/>
                    <a:pt x="-42125" y="3431893"/>
                    <a:pt x="10278" y="3933336"/>
                  </a:cubicBezTo>
                  <a:cubicBezTo>
                    <a:pt x="53567" y="4340168"/>
                    <a:pt x="207159" y="4796158"/>
                    <a:pt x="386915" y="5127916"/>
                  </a:cubicBezTo>
                  <a:cubicBezTo>
                    <a:pt x="566671" y="5459674"/>
                    <a:pt x="762617" y="5701765"/>
                    <a:pt x="1088817" y="5923886"/>
                  </a:cubicBezTo>
                  <a:cubicBezTo>
                    <a:pt x="1415017" y="6146007"/>
                    <a:pt x="1698315" y="6301625"/>
                    <a:pt x="2344116" y="6460641"/>
                  </a:cubicBezTo>
                  <a:cubicBezTo>
                    <a:pt x="2989917" y="6619657"/>
                    <a:pt x="4159722" y="6856335"/>
                    <a:pt x="4963621" y="6877981"/>
                  </a:cubicBezTo>
                  <a:cubicBezTo>
                    <a:pt x="5767520" y="6899627"/>
                    <a:pt x="6580469" y="6727781"/>
                    <a:pt x="7167512" y="6590514"/>
                  </a:cubicBezTo>
                  <a:cubicBezTo>
                    <a:pt x="7754555" y="6453247"/>
                    <a:pt x="8124409" y="6256367"/>
                    <a:pt x="8485881" y="6054379"/>
                  </a:cubicBezTo>
                  <a:cubicBezTo>
                    <a:pt x="8847353" y="5852391"/>
                    <a:pt x="9126542" y="5614800"/>
                    <a:pt x="9336342" y="5378588"/>
                  </a:cubicBezTo>
                  <a:cubicBezTo>
                    <a:pt x="9546142" y="5142376"/>
                    <a:pt x="9628674" y="4952693"/>
                    <a:pt x="9744680" y="4637110"/>
                  </a:cubicBezTo>
                  <a:cubicBezTo>
                    <a:pt x="9860686" y="4321527"/>
                    <a:pt x="9984535" y="3970767"/>
                    <a:pt x="10032380" y="3485092"/>
                  </a:cubicBezTo>
                  <a:cubicBezTo>
                    <a:pt x="10057443" y="3218602"/>
                    <a:pt x="10084783" y="2630858"/>
                    <a:pt x="10005039" y="2367521"/>
                  </a:cubicBezTo>
                  <a:cubicBezTo>
                    <a:pt x="9913903" y="2061608"/>
                    <a:pt x="9416434" y="1408943"/>
                    <a:pt x="9063244" y="1136352"/>
                  </a:cubicBezTo>
                  <a:cubicBezTo>
                    <a:pt x="7864810" y="27815"/>
                    <a:pt x="6150663" y="-102809"/>
                    <a:pt x="4214030" y="54878"/>
                  </a:cubicBezTo>
                  <a:cubicBezTo>
                    <a:pt x="3854044" y="84838"/>
                    <a:pt x="3498615" y="130568"/>
                    <a:pt x="3147743" y="193642"/>
                  </a:cubicBezTo>
                  <a:close/>
                </a:path>
              </a:pathLst>
            </a:custGeom>
            <a:solidFill>
              <a:srgbClr val="11734C"/>
            </a:solidFill>
            <a:ln w="2277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656B826E-3F95-DA5F-DBD1-479195411D09}"/>
                </a:ext>
              </a:extLst>
            </p:cNvPr>
            <p:cNvPicPr/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172850" y="999209"/>
              <a:ext cx="5846299" cy="4859582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7E0A9F73-C77A-1C63-3856-E5B7CBE1E64A}"/>
                </a:ext>
              </a:extLst>
            </p:cNvPr>
            <p:cNvPicPr/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r="79125"/>
            <a:stretch/>
          </p:blipFill>
          <p:spPr>
            <a:xfrm>
              <a:off x="10331" y="0"/>
              <a:ext cx="1431607" cy="6858000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11FF3DB6-55B2-5D66-3500-CA9500E3D584}"/>
                </a:ext>
              </a:extLst>
            </p:cNvPr>
            <p:cNvPicPr/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80953" r="-98"/>
            <a:stretch/>
          </p:blipFill>
          <p:spPr>
            <a:xfrm>
              <a:off x="10887327" y="0"/>
              <a:ext cx="1312985" cy="6858000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98F1DD46-1D27-62BE-6E3C-9049175E2579}"/>
                </a:ext>
              </a:extLst>
            </p:cNvPr>
            <p:cNvPicPr/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1002" t="79861" r="8571"/>
            <a:stretch/>
          </p:blipFill>
          <p:spPr>
            <a:xfrm>
              <a:off x="937845" y="5476897"/>
              <a:ext cx="6201509" cy="1381103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3B53F3F8-C6C8-F95D-5ECA-81FD9086077C}"/>
                </a:ext>
              </a:extLst>
            </p:cNvPr>
            <p:cNvPicPr/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1002" t="79861" r="47926"/>
            <a:stretch/>
          </p:blipFill>
          <p:spPr>
            <a:xfrm flipH="1">
              <a:off x="7139353" y="5476897"/>
              <a:ext cx="3502524" cy="1381103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701FD4B6-239E-CC57-5E95-E326D7BA21C4}"/>
                </a:ext>
              </a:extLst>
            </p:cNvPr>
            <p:cNvPicPr/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1002" t="79861" r="8571"/>
            <a:stretch/>
          </p:blipFill>
          <p:spPr>
            <a:xfrm flipV="1">
              <a:off x="1066379" y="-1370"/>
              <a:ext cx="6201509" cy="1381103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D8BAF910-DFC4-26AE-EEA4-B6333CB36A1E}"/>
                </a:ext>
              </a:extLst>
            </p:cNvPr>
            <p:cNvPicPr/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1002" t="79861" r="47926"/>
            <a:stretch/>
          </p:blipFill>
          <p:spPr>
            <a:xfrm flipH="1" flipV="1">
              <a:off x="7267887" y="-1370"/>
              <a:ext cx="3502524" cy="1381103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0F3CF4B-BF9D-1240-A072-A5DB5E037098}"/>
              </a:ext>
            </a:extLst>
          </p:cNvPr>
          <p:cNvGrpSpPr/>
          <p:nvPr/>
        </p:nvGrpSpPr>
        <p:grpSpPr>
          <a:xfrm rot="405034">
            <a:off x="949616" y="3375584"/>
            <a:ext cx="3078388" cy="2780042"/>
            <a:chOff x="5003748" y="2403962"/>
            <a:chExt cx="2162175" cy="1952625"/>
          </a:xfrm>
        </p:grpSpPr>
        <p:sp>
          <p:nvSpPr>
            <p:cNvPr id="16" name="Graphic 29">
              <a:extLst>
                <a:ext uri="{FF2B5EF4-FFF2-40B4-BE49-F238E27FC236}">
                  <a16:creationId xmlns:a16="http://schemas.microsoft.com/office/drawing/2014/main" id="{46B498C9-A460-B570-D6C8-9AF7F5E67C38}"/>
                </a:ext>
              </a:extLst>
            </p:cNvPr>
            <p:cNvSpPr/>
            <p:nvPr/>
          </p:nvSpPr>
          <p:spPr>
            <a:xfrm>
              <a:off x="5013581" y="2487360"/>
              <a:ext cx="2069535" cy="1869227"/>
            </a:xfrm>
            <a:custGeom>
              <a:avLst/>
              <a:gdLst>
                <a:gd name="connsiteX0" fmla="*/ 2069536 w 2069535"/>
                <a:gd name="connsiteY0" fmla="*/ 1269683 h 1869227"/>
                <a:gd name="connsiteX1" fmla="*/ 2012386 w 2069535"/>
                <a:gd name="connsiteY1" fmla="*/ 1304925 h 1869227"/>
                <a:gd name="connsiteX2" fmla="*/ 1769498 w 2069535"/>
                <a:gd name="connsiteY2" fmla="*/ 1265873 h 1869227"/>
                <a:gd name="connsiteX3" fmla="*/ 1589476 w 2069535"/>
                <a:gd name="connsiteY3" fmla="*/ 1205865 h 1869227"/>
                <a:gd name="connsiteX4" fmla="*/ 1453268 w 2069535"/>
                <a:gd name="connsiteY4" fmla="*/ 1168718 h 1869227"/>
                <a:gd name="connsiteX5" fmla="*/ 1369448 w 2069535"/>
                <a:gd name="connsiteY5" fmla="*/ 1236345 h 1869227"/>
                <a:gd name="connsiteX6" fmla="*/ 1318966 w 2069535"/>
                <a:gd name="connsiteY6" fmla="*/ 1302068 h 1869227"/>
                <a:gd name="connsiteX7" fmla="*/ 1266578 w 2069535"/>
                <a:gd name="connsiteY7" fmla="*/ 1371600 h 1869227"/>
                <a:gd name="connsiteX8" fmla="*/ 1172281 w 2069535"/>
                <a:gd name="connsiteY8" fmla="*/ 1504950 h 1869227"/>
                <a:gd name="connsiteX9" fmla="*/ 1115131 w 2069535"/>
                <a:gd name="connsiteY9" fmla="*/ 1621155 h 1869227"/>
                <a:gd name="connsiteX10" fmla="*/ 1018928 w 2069535"/>
                <a:gd name="connsiteY10" fmla="*/ 1693545 h 1869227"/>
                <a:gd name="connsiteX11" fmla="*/ 902723 w 2069535"/>
                <a:gd name="connsiteY11" fmla="*/ 1674495 h 1869227"/>
                <a:gd name="connsiteX12" fmla="*/ 650311 w 2069535"/>
                <a:gd name="connsiteY12" fmla="*/ 1754505 h 1869227"/>
                <a:gd name="connsiteX13" fmla="*/ 507436 w 2069535"/>
                <a:gd name="connsiteY13" fmla="*/ 1830705 h 1869227"/>
                <a:gd name="connsiteX14" fmla="*/ 384563 w 2069535"/>
                <a:gd name="connsiteY14" fmla="*/ 1868805 h 1869227"/>
                <a:gd name="connsiteX15" fmla="*/ 266453 w 2069535"/>
                <a:gd name="connsiteY15" fmla="*/ 1827848 h 1869227"/>
                <a:gd name="connsiteX16" fmla="*/ 250261 w 2069535"/>
                <a:gd name="connsiteY16" fmla="*/ 1796415 h 1869227"/>
                <a:gd name="connsiteX17" fmla="*/ 273121 w 2069535"/>
                <a:gd name="connsiteY17" fmla="*/ 1744028 h 1869227"/>
                <a:gd name="connsiteX18" fmla="*/ 517913 w 2069535"/>
                <a:gd name="connsiteY18" fmla="*/ 1593533 h 1869227"/>
                <a:gd name="connsiteX19" fmla="*/ 698888 w 2069535"/>
                <a:gd name="connsiteY19" fmla="*/ 1383030 h 1869227"/>
                <a:gd name="connsiteX20" fmla="*/ 686506 w 2069535"/>
                <a:gd name="connsiteY20" fmla="*/ 1333500 h 1869227"/>
                <a:gd name="connsiteX21" fmla="*/ 599828 w 2069535"/>
                <a:gd name="connsiteY21" fmla="*/ 1346835 h 1869227"/>
                <a:gd name="connsiteX22" fmla="*/ 140723 w 2069535"/>
                <a:gd name="connsiteY22" fmla="*/ 1642110 h 1869227"/>
                <a:gd name="connsiteX23" fmla="*/ 40711 w 2069535"/>
                <a:gd name="connsiteY23" fmla="*/ 1672590 h 1869227"/>
                <a:gd name="connsiteX24" fmla="*/ 14041 w 2069535"/>
                <a:gd name="connsiteY24" fmla="*/ 1592580 h 1869227"/>
                <a:gd name="connsiteX25" fmla="*/ 1051313 w 2069535"/>
                <a:gd name="connsiteY25" fmla="*/ 862965 h 1869227"/>
                <a:gd name="connsiteX26" fmla="*/ 1101796 w 2069535"/>
                <a:gd name="connsiteY26" fmla="*/ 789623 h 1869227"/>
                <a:gd name="connsiteX27" fmla="*/ 1083698 w 2069535"/>
                <a:gd name="connsiteY27" fmla="*/ 762000 h 1869227"/>
                <a:gd name="connsiteX28" fmla="*/ 1044646 w 2069535"/>
                <a:gd name="connsiteY28" fmla="*/ 694373 h 1869227"/>
                <a:gd name="connsiteX29" fmla="*/ 910343 w 2069535"/>
                <a:gd name="connsiteY29" fmla="*/ 113348 h 1869227"/>
                <a:gd name="connsiteX30" fmla="*/ 955111 w 2069535"/>
                <a:gd name="connsiteY30" fmla="*/ 0 h 1869227"/>
                <a:gd name="connsiteX31" fmla="*/ 1111321 w 2069535"/>
                <a:gd name="connsiteY31" fmla="*/ 287655 h 1869227"/>
                <a:gd name="connsiteX32" fmla="*/ 1261816 w 2069535"/>
                <a:gd name="connsiteY32" fmla="*/ 351473 h 1869227"/>
                <a:gd name="connsiteX33" fmla="*/ 1676153 w 2069535"/>
                <a:gd name="connsiteY33" fmla="*/ 282893 h 1869227"/>
                <a:gd name="connsiteX34" fmla="*/ 1860938 w 2069535"/>
                <a:gd name="connsiteY34" fmla="*/ 302895 h 1869227"/>
                <a:gd name="connsiteX35" fmla="*/ 1924756 w 2069535"/>
                <a:gd name="connsiteY35" fmla="*/ 374333 h 1869227"/>
                <a:gd name="connsiteX36" fmla="*/ 2031436 w 2069535"/>
                <a:gd name="connsiteY36" fmla="*/ 587693 h 1869227"/>
                <a:gd name="connsiteX37" fmla="*/ 2024768 w 2069535"/>
                <a:gd name="connsiteY37" fmla="*/ 757238 h 1869227"/>
                <a:gd name="connsiteX38" fmla="*/ 1997146 w 2069535"/>
                <a:gd name="connsiteY38" fmla="*/ 977265 h 1869227"/>
                <a:gd name="connsiteX39" fmla="*/ 1980001 w 2069535"/>
                <a:gd name="connsiteY39" fmla="*/ 1072515 h 1869227"/>
                <a:gd name="connsiteX40" fmla="*/ 1981906 w 2069535"/>
                <a:gd name="connsiteY40" fmla="*/ 1121093 h 1869227"/>
                <a:gd name="connsiteX41" fmla="*/ 1983811 w 2069535"/>
                <a:gd name="connsiteY41" fmla="*/ 1144905 h 1869227"/>
                <a:gd name="connsiteX42" fmla="*/ 1985716 w 2069535"/>
                <a:gd name="connsiteY42" fmla="*/ 1168718 h 1869227"/>
                <a:gd name="connsiteX43" fmla="*/ 2004766 w 2069535"/>
                <a:gd name="connsiteY43" fmla="*/ 1194435 h 1869227"/>
                <a:gd name="connsiteX44" fmla="*/ 2058106 w 2069535"/>
                <a:gd name="connsiteY44" fmla="*/ 1245870 h 1869227"/>
                <a:gd name="connsiteX45" fmla="*/ 2069536 w 2069535"/>
                <a:gd name="connsiteY45" fmla="*/ 1258253 h 1869227"/>
                <a:gd name="connsiteX46" fmla="*/ 2069536 w 2069535"/>
                <a:gd name="connsiteY46" fmla="*/ 1269683 h 1869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2069535" h="1869227">
                  <a:moveTo>
                    <a:pt x="2069536" y="1269683"/>
                  </a:moveTo>
                  <a:cubicBezTo>
                    <a:pt x="2068583" y="1290638"/>
                    <a:pt x="2028578" y="1303020"/>
                    <a:pt x="2012386" y="1304925"/>
                  </a:cubicBezTo>
                  <a:cubicBezTo>
                    <a:pt x="1927613" y="1314450"/>
                    <a:pt x="1849508" y="1289685"/>
                    <a:pt x="1769498" y="1265873"/>
                  </a:cubicBezTo>
                  <a:cubicBezTo>
                    <a:pt x="1708538" y="1247775"/>
                    <a:pt x="1648531" y="1227773"/>
                    <a:pt x="1589476" y="1205865"/>
                  </a:cubicBezTo>
                  <a:cubicBezTo>
                    <a:pt x="1545661" y="1189673"/>
                    <a:pt x="1501846" y="1158240"/>
                    <a:pt x="1453268" y="1168718"/>
                  </a:cubicBezTo>
                  <a:cubicBezTo>
                    <a:pt x="1414216" y="1177290"/>
                    <a:pt x="1392308" y="1206818"/>
                    <a:pt x="1369448" y="1236345"/>
                  </a:cubicBezTo>
                  <a:cubicBezTo>
                    <a:pt x="1369448" y="1251585"/>
                    <a:pt x="1328491" y="1289685"/>
                    <a:pt x="1318966" y="1302068"/>
                  </a:cubicBezTo>
                  <a:cubicBezTo>
                    <a:pt x="1301821" y="1324928"/>
                    <a:pt x="1283723" y="1348740"/>
                    <a:pt x="1266578" y="1371600"/>
                  </a:cubicBezTo>
                  <a:cubicBezTo>
                    <a:pt x="1234193" y="1414463"/>
                    <a:pt x="1197998" y="1457325"/>
                    <a:pt x="1172281" y="1504950"/>
                  </a:cubicBezTo>
                  <a:cubicBezTo>
                    <a:pt x="1152278" y="1543050"/>
                    <a:pt x="1138943" y="1584960"/>
                    <a:pt x="1115131" y="1621155"/>
                  </a:cubicBezTo>
                  <a:cubicBezTo>
                    <a:pt x="1091318" y="1657350"/>
                    <a:pt x="1057028" y="1675448"/>
                    <a:pt x="1018928" y="1693545"/>
                  </a:cubicBezTo>
                  <a:cubicBezTo>
                    <a:pt x="978923" y="1711643"/>
                    <a:pt x="941776" y="1684973"/>
                    <a:pt x="902723" y="1674495"/>
                  </a:cubicBezTo>
                  <a:cubicBezTo>
                    <a:pt x="815093" y="1650683"/>
                    <a:pt x="728416" y="1707833"/>
                    <a:pt x="650311" y="1754505"/>
                  </a:cubicBezTo>
                  <a:cubicBezTo>
                    <a:pt x="603638" y="1782128"/>
                    <a:pt x="556013" y="1807845"/>
                    <a:pt x="507436" y="1830705"/>
                  </a:cubicBezTo>
                  <a:cubicBezTo>
                    <a:pt x="468383" y="1848803"/>
                    <a:pt x="427426" y="1865948"/>
                    <a:pt x="384563" y="1868805"/>
                  </a:cubicBezTo>
                  <a:cubicBezTo>
                    <a:pt x="341701" y="1871663"/>
                    <a:pt x="295028" y="1860233"/>
                    <a:pt x="266453" y="1827848"/>
                  </a:cubicBezTo>
                  <a:cubicBezTo>
                    <a:pt x="258833" y="1819275"/>
                    <a:pt x="252166" y="1808798"/>
                    <a:pt x="250261" y="1796415"/>
                  </a:cubicBezTo>
                  <a:cubicBezTo>
                    <a:pt x="248356" y="1777365"/>
                    <a:pt x="259786" y="1759268"/>
                    <a:pt x="273121" y="1744028"/>
                  </a:cubicBezTo>
                  <a:cubicBezTo>
                    <a:pt x="336938" y="1671638"/>
                    <a:pt x="432188" y="1638300"/>
                    <a:pt x="517913" y="1593533"/>
                  </a:cubicBezTo>
                  <a:cubicBezTo>
                    <a:pt x="603638" y="1548765"/>
                    <a:pt x="688411" y="1479233"/>
                    <a:pt x="698888" y="1383030"/>
                  </a:cubicBezTo>
                  <a:cubicBezTo>
                    <a:pt x="700793" y="1365885"/>
                    <a:pt x="698888" y="1345883"/>
                    <a:pt x="686506" y="1333500"/>
                  </a:cubicBezTo>
                  <a:cubicBezTo>
                    <a:pt x="663646" y="1311593"/>
                    <a:pt x="626498" y="1328738"/>
                    <a:pt x="599828" y="1346835"/>
                  </a:cubicBezTo>
                  <a:cubicBezTo>
                    <a:pt x="448381" y="1447800"/>
                    <a:pt x="295981" y="1546860"/>
                    <a:pt x="140723" y="1642110"/>
                  </a:cubicBezTo>
                  <a:cubicBezTo>
                    <a:pt x="110243" y="1661160"/>
                    <a:pt x="75953" y="1680210"/>
                    <a:pt x="40711" y="1672590"/>
                  </a:cubicBezTo>
                  <a:cubicBezTo>
                    <a:pt x="5468" y="1664970"/>
                    <a:pt x="-15487" y="1611630"/>
                    <a:pt x="14041" y="1592580"/>
                  </a:cubicBezTo>
                  <a:cubicBezTo>
                    <a:pt x="369323" y="1362075"/>
                    <a:pt x="683648" y="1073468"/>
                    <a:pt x="1051313" y="862965"/>
                  </a:cubicBezTo>
                  <a:cubicBezTo>
                    <a:pt x="1078936" y="846773"/>
                    <a:pt x="1111321" y="820103"/>
                    <a:pt x="1101796" y="789623"/>
                  </a:cubicBezTo>
                  <a:cubicBezTo>
                    <a:pt x="1098938" y="779145"/>
                    <a:pt x="1090366" y="770573"/>
                    <a:pt x="1083698" y="762000"/>
                  </a:cubicBezTo>
                  <a:cubicBezTo>
                    <a:pt x="1067506" y="741998"/>
                    <a:pt x="1056076" y="718185"/>
                    <a:pt x="1044646" y="694373"/>
                  </a:cubicBezTo>
                  <a:cubicBezTo>
                    <a:pt x="957968" y="512445"/>
                    <a:pt x="892246" y="313373"/>
                    <a:pt x="910343" y="113348"/>
                  </a:cubicBezTo>
                  <a:cubicBezTo>
                    <a:pt x="912248" y="70485"/>
                    <a:pt x="921773" y="25718"/>
                    <a:pt x="955111" y="0"/>
                  </a:cubicBezTo>
                  <a:cubicBezTo>
                    <a:pt x="1032263" y="78105"/>
                    <a:pt x="1032263" y="211455"/>
                    <a:pt x="1111321" y="287655"/>
                  </a:cubicBezTo>
                  <a:cubicBezTo>
                    <a:pt x="1151326" y="326708"/>
                    <a:pt x="1206571" y="345758"/>
                    <a:pt x="1261816" y="351473"/>
                  </a:cubicBezTo>
                  <a:cubicBezTo>
                    <a:pt x="1401833" y="367665"/>
                    <a:pt x="1538041" y="309563"/>
                    <a:pt x="1676153" y="282893"/>
                  </a:cubicBezTo>
                  <a:cubicBezTo>
                    <a:pt x="1739018" y="270510"/>
                    <a:pt x="1808551" y="265748"/>
                    <a:pt x="1860938" y="302895"/>
                  </a:cubicBezTo>
                  <a:cubicBezTo>
                    <a:pt x="1887608" y="320993"/>
                    <a:pt x="1905706" y="347663"/>
                    <a:pt x="1924756" y="374333"/>
                  </a:cubicBezTo>
                  <a:cubicBezTo>
                    <a:pt x="1970476" y="440055"/>
                    <a:pt x="2018101" y="508635"/>
                    <a:pt x="2031436" y="587693"/>
                  </a:cubicBezTo>
                  <a:cubicBezTo>
                    <a:pt x="2040961" y="643890"/>
                    <a:pt x="2032388" y="701040"/>
                    <a:pt x="2024768" y="757238"/>
                  </a:cubicBezTo>
                  <a:cubicBezTo>
                    <a:pt x="2014291" y="830580"/>
                    <a:pt x="2005718" y="903923"/>
                    <a:pt x="1997146" y="977265"/>
                  </a:cubicBezTo>
                  <a:cubicBezTo>
                    <a:pt x="1993336" y="1009650"/>
                    <a:pt x="1982858" y="1040130"/>
                    <a:pt x="1980001" y="1072515"/>
                  </a:cubicBezTo>
                  <a:cubicBezTo>
                    <a:pt x="1978096" y="1088708"/>
                    <a:pt x="1978096" y="1104900"/>
                    <a:pt x="1981906" y="1121093"/>
                  </a:cubicBezTo>
                  <a:cubicBezTo>
                    <a:pt x="1983811" y="1130618"/>
                    <a:pt x="1985716" y="1135380"/>
                    <a:pt x="1983811" y="1144905"/>
                  </a:cubicBezTo>
                  <a:cubicBezTo>
                    <a:pt x="1981906" y="1152525"/>
                    <a:pt x="1982858" y="1161098"/>
                    <a:pt x="1985716" y="1168718"/>
                  </a:cubicBezTo>
                  <a:cubicBezTo>
                    <a:pt x="1989526" y="1179195"/>
                    <a:pt x="1997146" y="1186815"/>
                    <a:pt x="2004766" y="1194435"/>
                  </a:cubicBezTo>
                  <a:cubicBezTo>
                    <a:pt x="2021911" y="1211580"/>
                    <a:pt x="2040008" y="1228725"/>
                    <a:pt x="2058106" y="1245870"/>
                  </a:cubicBezTo>
                  <a:cubicBezTo>
                    <a:pt x="2061916" y="1249680"/>
                    <a:pt x="2066678" y="1253490"/>
                    <a:pt x="2069536" y="1258253"/>
                  </a:cubicBezTo>
                  <a:cubicBezTo>
                    <a:pt x="2068583" y="1262063"/>
                    <a:pt x="2069536" y="1265873"/>
                    <a:pt x="2069536" y="1269683"/>
                  </a:cubicBezTo>
                  <a:close/>
                </a:path>
              </a:pathLst>
            </a:custGeom>
            <a:solidFill>
              <a:srgbClr val="041C12">
                <a:alpha val="52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735782F4-FE2E-ABB2-52C2-0477A21563EF}"/>
                </a:ext>
              </a:extLst>
            </p:cNvPr>
            <p:cNvPicPr/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003748" y="2403962"/>
              <a:ext cx="2162175" cy="1952625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B185AE6-15AD-20EB-39E7-54F16F578452}"/>
              </a:ext>
            </a:extLst>
          </p:cNvPr>
          <p:cNvGrpSpPr/>
          <p:nvPr/>
        </p:nvGrpSpPr>
        <p:grpSpPr>
          <a:xfrm rot="16848337">
            <a:off x="604614" y="2499764"/>
            <a:ext cx="2082849" cy="1320029"/>
            <a:chOff x="5636628" y="3140120"/>
            <a:chExt cx="901759" cy="571500"/>
          </a:xfrm>
        </p:grpSpPr>
        <p:sp>
          <p:nvSpPr>
            <p:cNvPr id="19" name="Graphic 36">
              <a:extLst>
                <a:ext uri="{FF2B5EF4-FFF2-40B4-BE49-F238E27FC236}">
                  <a16:creationId xmlns:a16="http://schemas.microsoft.com/office/drawing/2014/main" id="{4C176807-C9FA-E8E4-CE9A-42A1BED36B75}"/>
                </a:ext>
              </a:extLst>
            </p:cNvPr>
            <p:cNvSpPr/>
            <p:nvPr/>
          </p:nvSpPr>
          <p:spPr>
            <a:xfrm>
              <a:off x="5658558" y="3147988"/>
              <a:ext cx="879829" cy="561340"/>
            </a:xfrm>
            <a:custGeom>
              <a:avLst/>
              <a:gdLst>
                <a:gd name="connsiteX0" fmla="*/ 65014 w 879829"/>
                <a:gd name="connsiteY0" fmla="*/ 71461 h 561340"/>
                <a:gd name="connsiteX1" fmla="*/ 105019 w 879829"/>
                <a:gd name="connsiteY1" fmla="*/ 128611 h 561340"/>
                <a:gd name="connsiteX2" fmla="*/ 133594 w 879829"/>
                <a:gd name="connsiteY2" fmla="*/ 191476 h 561340"/>
                <a:gd name="connsiteX3" fmla="*/ 88826 w 879829"/>
                <a:gd name="connsiteY3" fmla="*/ 253388 h 561340"/>
                <a:gd name="connsiteX4" fmla="*/ 37391 w 879829"/>
                <a:gd name="connsiteY4" fmla="*/ 258151 h 561340"/>
                <a:gd name="connsiteX5" fmla="*/ 244 w 879829"/>
                <a:gd name="connsiteY5" fmla="*/ 287678 h 561340"/>
                <a:gd name="connsiteX6" fmla="*/ 19294 w 879829"/>
                <a:gd name="connsiteY6" fmla="*/ 326731 h 561340"/>
                <a:gd name="connsiteX7" fmla="*/ 244084 w 879829"/>
                <a:gd name="connsiteY7" fmla="*/ 428648 h 561340"/>
                <a:gd name="connsiteX8" fmla="*/ 262181 w 879829"/>
                <a:gd name="connsiteY8" fmla="*/ 441031 h 561340"/>
                <a:gd name="connsiteX9" fmla="*/ 274564 w 879829"/>
                <a:gd name="connsiteY9" fmla="*/ 518183 h 561340"/>
                <a:gd name="connsiteX10" fmla="*/ 332666 w 879829"/>
                <a:gd name="connsiteY10" fmla="*/ 539138 h 561340"/>
                <a:gd name="connsiteX11" fmla="*/ 388864 w 879829"/>
                <a:gd name="connsiteY11" fmla="*/ 503896 h 561340"/>
                <a:gd name="connsiteX12" fmla="*/ 446014 w 879829"/>
                <a:gd name="connsiteY12" fmla="*/ 470558 h 561340"/>
                <a:gd name="connsiteX13" fmla="*/ 560314 w 879829"/>
                <a:gd name="connsiteY13" fmla="*/ 515326 h 561340"/>
                <a:gd name="connsiteX14" fmla="*/ 675566 w 879829"/>
                <a:gd name="connsiteY14" fmla="*/ 559141 h 561340"/>
                <a:gd name="connsiteX15" fmla="*/ 716524 w 879829"/>
                <a:gd name="connsiteY15" fmla="*/ 559141 h 561340"/>
                <a:gd name="connsiteX16" fmla="*/ 745099 w 879829"/>
                <a:gd name="connsiteY16" fmla="*/ 532471 h 561340"/>
                <a:gd name="connsiteX17" fmla="*/ 731764 w 879829"/>
                <a:gd name="connsiteY17" fmla="*/ 491513 h 561340"/>
                <a:gd name="connsiteX18" fmla="*/ 700331 w 879829"/>
                <a:gd name="connsiteY18" fmla="*/ 460081 h 561340"/>
                <a:gd name="connsiteX19" fmla="*/ 692712 w 879829"/>
                <a:gd name="connsiteY19" fmla="*/ 430553 h 561340"/>
                <a:gd name="connsiteX20" fmla="*/ 714619 w 879829"/>
                <a:gd name="connsiteY20" fmla="*/ 412456 h 561340"/>
                <a:gd name="connsiteX21" fmla="*/ 802249 w 879829"/>
                <a:gd name="connsiteY21" fmla="*/ 371498 h 561340"/>
                <a:gd name="connsiteX22" fmla="*/ 862256 w 879829"/>
                <a:gd name="connsiteY22" fmla="*/ 333398 h 561340"/>
                <a:gd name="connsiteX23" fmla="*/ 873687 w 879829"/>
                <a:gd name="connsiteY23" fmla="*/ 267676 h 561340"/>
                <a:gd name="connsiteX24" fmla="*/ 831776 w 879829"/>
                <a:gd name="connsiteY24" fmla="*/ 241006 h 561340"/>
                <a:gd name="connsiteX25" fmla="*/ 780341 w 879829"/>
                <a:gd name="connsiteY25" fmla="*/ 240053 h 561340"/>
                <a:gd name="connsiteX26" fmla="*/ 519356 w 879829"/>
                <a:gd name="connsiteY26" fmla="*/ 185761 h 561340"/>
                <a:gd name="connsiteX27" fmla="*/ 504116 w 879829"/>
                <a:gd name="connsiteY27" fmla="*/ 176236 h 561340"/>
                <a:gd name="connsiteX28" fmla="*/ 505069 w 879829"/>
                <a:gd name="connsiteY28" fmla="*/ 140041 h 561340"/>
                <a:gd name="connsiteX29" fmla="*/ 503164 w 879829"/>
                <a:gd name="connsiteY29" fmla="*/ 52411 h 561340"/>
                <a:gd name="connsiteX30" fmla="*/ 491734 w 879829"/>
                <a:gd name="connsiteY30" fmla="*/ 32408 h 561340"/>
                <a:gd name="connsiteX31" fmla="*/ 435536 w 879829"/>
                <a:gd name="connsiteY31" fmla="*/ 40028 h 561340"/>
                <a:gd name="connsiteX32" fmla="*/ 383149 w 879829"/>
                <a:gd name="connsiteY32" fmla="*/ 105751 h 561340"/>
                <a:gd name="connsiteX33" fmla="*/ 312664 w 879829"/>
                <a:gd name="connsiteY33" fmla="*/ 113371 h 561340"/>
                <a:gd name="connsiteX34" fmla="*/ 243131 w 879829"/>
                <a:gd name="connsiteY34" fmla="*/ 80033 h 561340"/>
                <a:gd name="connsiteX35" fmla="*/ 162169 w 879829"/>
                <a:gd name="connsiteY35" fmla="*/ 20978 h 561340"/>
                <a:gd name="connsiteX36" fmla="*/ 75491 w 879829"/>
                <a:gd name="connsiteY36" fmla="*/ 2881 h 561340"/>
                <a:gd name="connsiteX37" fmla="*/ 65014 w 879829"/>
                <a:gd name="connsiteY37" fmla="*/ 71461 h 561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879829" h="561340">
                  <a:moveTo>
                    <a:pt x="65014" y="71461"/>
                  </a:moveTo>
                  <a:cubicBezTo>
                    <a:pt x="74539" y="92416"/>
                    <a:pt x="90731" y="110513"/>
                    <a:pt x="105019" y="128611"/>
                  </a:cubicBezTo>
                  <a:cubicBezTo>
                    <a:pt x="119306" y="146708"/>
                    <a:pt x="132641" y="167663"/>
                    <a:pt x="133594" y="191476"/>
                  </a:cubicBezTo>
                  <a:cubicBezTo>
                    <a:pt x="134546" y="219098"/>
                    <a:pt x="114544" y="245768"/>
                    <a:pt x="88826" y="253388"/>
                  </a:cubicBezTo>
                  <a:cubicBezTo>
                    <a:pt x="71681" y="257198"/>
                    <a:pt x="53584" y="255293"/>
                    <a:pt x="37391" y="258151"/>
                  </a:cubicBezTo>
                  <a:cubicBezTo>
                    <a:pt x="20246" y="261008"/>
                    <a:pt x="2149" y="271486"/>
                    <a:pt x="244" y="287678"/>
                  </a:cubicBezTo>
                  <a:cubicBezTo>
                    <a:pt x="-1661" y="302918"/>
                    <a:pt x="7864" y="316253"/>
                    <a:pt x="19294" y="326731"/>
                  </a:cubicBezTo>
                  <a:cubicBezTo>
                    <a:pt x="80254" y="382928"/>
                    <a:pt x="169789" y="391501"/>
                    <a:pt x="244084" y="428648"/>
                  </a:cubicBezTo>
                  <a:cubicBezTo>
                    <a:pt x="250751" y="431506"/>
                    <a:pt x="257419" y="435316"/>
                    <a:pt x="262181" y="441031"/>
                  </a:cubicBezTo>
                  <a:cubicBezTo>
                    <a:pt x="279326" y="461986"/>
                    <a:pt x="263134" y="494371"/>
                    <a:pt x="274564" y="518183"/>
                  </a:cubicBezTo>
                  <a:cubicBezTo>
                    <a:pt x="284089" y="538186"/>
                    <a:pt x="310759" y="544853"/>
                    <a:pt x="332666" y="539138"/>
                  </a:cubicBezTo>
                  <a:cubicBezTo>
                    <a:pt x="353621" y="533423"/>
                    <a:pt x="371719" y="518183"/>
                    <a:pt x="388864" y="503896"/>
                  </a:cubicBezTo>
                  <a:cubicBezTo>
                    <a:pt x="406009" y="489608"/>
                    <a:pt x="424106" y="475321"/>
                    <a:pt x="446014" y="470558"/>
                  </a:cubicBezTo>
                  <a:cubicBezTo>
                    <a:pt x="486971" y="462938"/>
                    <a:pt x="525071" y="493418"/>
                    <a:pt x="560314" y="515326"/>
                  </a:cubicBezTo>
                  <a:cubicBezTo>
                    <a:pt x="595556" y="537233"/>
                    <a:pt x="634609" y="551521"/>
                    <a:pt x="675566" y="559141"/>
                  </a:cubicBezTo>
                  <a:cubicBezTo>
                    <a:pt x="688901" y="561046"/>
                    <a:pt x="703189" y="562951"/>
                    <a:pt x="716524" y="559141"/>
                  </a:cubicBezTo>
                  <a:cubicBezTo>
                    <a:pt x="729859" y="555331"/>
                    <a:pt x="742241" y="545806"/>
                    <a:pt x="745099" y="532471"/>
                  </a:cubicBezTo>
                  <a:cubicBezTo>
                    <a:pt x="748909" y="518183"/>
                    <a:pt x="741289" y="502943"/>
                    <a:pt x="731764" y="491513"/>
                  </a:cubicBezTo>
                  <a:cubicBezTo>
                    <a:pt x="722239" y="480083"/>
                    <a:pt x="709856" y="471511"/>
                    <a:pt x="700331" y="460081"/>
                  </a:cubicBezTo>
                  <a:cubicBezTo>
                    <a:pt x="693664" y="451508"/>
                    <a:pt x="688901" y="440078"/>
                    <a:pt x="692712" y="430553"/>
                  </a:cubicBezTo>
                  <a:cubicBezTo>
                    <a:pt x="696521" y="421981"/>
                    <a:pt x="706046" y="416266"/>
                    <a:pt x="714619" y="412456"/>
                  </a:cubicBezTo>
                  <a:cubicBezTo>
                    <a:pt x="744146" y="399121"/>
                    <a:pt x="772721" y="385786"/>
                    <a:pt x="802249" y="371498"/>
                  </a:cubicBezTo>
                  <a:cubicBezTo>
                    <a:pt x="824156" y="361021"/>
                    <a:pt x="846064" y="350543"/>
                    <a:pt x="862256" y="333398"/>
                  </a:cubicBezTo>
                  <a:cubicBezTo>
                    <a:pt x="878449" y="315301"/>
                    <a:pt x="886069" y="287678"/>
                    <a:pt x="873687" y="267676"/>
                  </a:cubicBezTo>
                  <a:cubicBezTo>
                    <a:pt x="865114" y="252436"/>
                    <a:pt x="848921" y="243863"/>
                    <a:pt x="831776" y="241006"/>
                  </a:cubicBezTo>
                  <a:cubicBezTo>
                    <a:pt x="814631" y="238148"/>
                    <a:pt x="797487" y="239101"/>
                    <a:pt x="780341" y="240053"/>
                  </a:cubicBezTo>
                  <a:cubicBezTo>
                    <a:pt x="690806" y="242911"/>
                    <a:pt x="600319" y="224813"/>
                    <a:pt x="519356" y="185761"/>
                  </a:cubicBezTo>
                  <a:cubicBezTo>
                    <a:pt x="513641" y="183856"/>
                    <a:pt x="507926" y="180998"/>
                    <a:pt x="504116" y="176236"/>
                  </a:cubicBezTo>
                  <a:cubicBezTo>
                    <a:pt x="496496" y="165758"/>
                    <a:pt x="501259" y="152423"/>
                    <a:pt x="505069" y="140041"/>
                  </a:cubicBezTo>
                  <a:cubicBezTo>
                    <a:pt x="513641" y="111466"/>
                    <a:pt x="512689" y="80033"/>
                    <a:pt x="503164" y="52411"/>
                  </a:cubicBezTo>
                  <a:cubicBezTo>
                    <a:pt x="500306" y="44791"/>
                    <a:pt x="497449" y="38123"/>
                    <a:pt x="491734" y="32408"/>
                  </a:cubicBezTo>
                  <a:cubicBezTo>
                    <a:pt x="476494" y="19073"/>
                    <a:pt x="451729" y="27646"/>
                    <a:pt x="435536" y="40028"/>
                  </a:cubicBezTo>
                  <a:cubicBezTo>
                    <a:pt x="415534" y="54316"/>
                    <a:pt x="403151" y="91463"/>
                    <a:pt x="383149" y="105751"/>
                  </a:cubicBezTo>
                  <a:cubicBezTo>
                    <a:pt x="364099" y="120991"/>
                    <a:pt x="337429" y="114323"/>
                    <a:pt x="312664" y="113371"/>
                  </a:cubicBezTo>
                  <a:cubicBezTo>
                    <a:pt x="286946" y="112418"/>
                    <a:pt x="264086" y="96226"/>
                    <a:pt x="243131" y="80033"/>
                  </a:cubicBezTo>
                  <a:cubicBezTo>
                    <a:pt x="216461" y="59078"/>
                    <a:pt x="191696" y="37171"/>
                    <a:pt x="162169" y="20978"/>
                  </a:cubicBezTo>
                  <a:cubicBezTo>
                    <a:pt x="140261" y="9548"/>
                    <a:pt x="101209" y="-6644"/>
                    <a:pt x="75491" y="2881"/>
                  </a:cubicBezTo>
                  <a:cubicBezTo>
                    <a:pt x="51679" y="12406"/>
                    <a:pt x="56441" y="53363"/>
                    <a:pt x="65014" y="71461"/>
                  </a:cubicBezTo>
                  <a:close/>
                </a:path>
              </a:pathLst>
            </a:custGeom>
            <a:solidFill>
              <a:srgbClr val="041C12">
                <a:alpha val="52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2A86FCC4-00E6-78A9-3532-1FDBEBBDB30E}"/>
                </a:ext>
              </a:extLst>
            </p:cNvPr>
            <p:cNvPicPr/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636628" y="3140120"/>
              <a:ext cx="885825" cy="57150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F5897B9-46EA-3FD5-C048-E9B67152146E}"/>
              </a:ext>
            </a:extLst>
          </p:cNvPr>
          <p:cNvGrpSpPr/>
          <p:nvPr/>
        </p:nvGrpSpPr>
        <p:grpSpPr>
          <a:xfrm>
            <a:off x="9672800" y="2462042"/>
            <a:ext cx="1574603" cy="1381103"/>
            <a:chOff x="5720147" y="2997178"/>
            <a:chExt cx="882811" cy="774324"/>
          </a:xfrm>
        </p:grpSpPr>
        <p:sp>
          <p:nvSpPr>
            <p:cNvPr id="22" name="Graphic 40">
              <a:extLst>
                <a:ext uri="{FF2B5EF4-FFF2-40B4-BE49-F238E27FC236}">
                  <a16:creationId xmlns:a16="http://schemas.microsoft.com/office/drawing/2014/main" id="{AC519250-D3A6-AA03-FF48-8A920EE25091}"/>
                </a:ext>
              </a:extLst>
            </p:cNvPr>
            <p:cNvSpPr/>
            <p:nvPr/>
          </p:nvSpPr>
          <p:spPr>
            <a:xfrm>
              <a:off x="5720147" y="3086599"/>
              <a:ext cx="753878" cy="684903"/>
            </a:xfrm>
            <a:custGeom>
              <a:avLst/>
              <a:gdLst>
                <a:gd name="connsiteX0" fmla="*/ 567 w 753878"/>
                <a:gd name="connsiteY0" fmla="*/ 231910 h 684903"/>
                <a:gd name="connsiteX1" fmla="*/ 59622 w 753878"/>
                <a:gd name="connsiteY1" fmla="*/ 479560 h 684903"/>
                <a:gd name="connsiteX2" fmla="*/ 154872 w 753878"/>
                <a:gd name="connsiteY2" fmla="*/ 612910 h 684903"/>
                <a:gd name="connsiteX3" fmla="*/ 505392 w 753878"/>
                <a:gd name="connsiteY3" fmla="*/ 651010 h 684903"/>
                <a:gd name="connsiteX4" fmla="*/ 644457 w 753878"/>
                <a:gd name="connsiteY4" fmla="*/ 560523 h 684903"/>
                <a:gd name="connsiteX5" fmla="*/ 749232 w 753878"/>
                <a:gd name="connsiteY5" fmla="*/ 330018 h 684903"/>
                <a:gd name="connsiteX6" fmla="*/ 709227 w 753878"/>
                <a:gd name="connsiteY6" fmla="*/ 251913 h 684903"/>
                <a:gd name="connsiteX7" fmla="*/ 637790 w 753878"/>
                <a:gd name="connsiteY7" fmla="*/ 180475 h 684903"/>
                <a:gd name="connsiteX8" fmla="*/ 202497 w 753878"/>
                <a:gd name="connsiteY8" fmla="*/ 453 h 684903"/>
                <a:gd name="connsiteX9" fmla="*/ 81530 w 753878"/>
                <a:gd name="connsiteY9" fmla="*/ 33790 h 684903"/>
                <a:gd name="connsiteX10" fmla="*/ 12950 w 753878"/>
                <a:gd name="connsiteY10" fmla="*/ 154758 h 684903"/>
                <a:gd name="connsiteX11" fmla="*/ 567 w 753878"/>
                <a:gd name="connsiteY11" fmla="*/ 231910 h 68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878" h="684903">
                  <a:moveTo>
                    <a:pt x="567" y="231910"/>
                  </a:moveTo>
                  <a:cubicBezTo>
                    <a:pt x="-4195" y="317635"/>
                    <a:pt x="21522" y="403360"/>
                    <a:pt x="59622" y="479560"/>
                  </a:cubicBezTo>
                  <a:cubicBezTo>
                    <a:pt x="84387" y="529090"/>
                    <a:pt x="114867" y="574810"/>
                    <a:pt x="154872" y="612910"/>
                  </a:cubicBezTo>
                  <a:cubicBezTo>
                    <a:pt x="245360" y="699588"/>
                    <a:pt x="395855" y="702445"/>
                    <a:pt x="505392" y="651010"/>
                  </a:cubicBezTo>
                  <a:cubicBezTo>
                    <a:pt x="555875" y="627198"/>
                    <a:pt x="602547" y="596718"/>
                    <a:pt x="644457" y="560523"/>
                  </a:cubicBezTo>
                  <a:cubicBezTo>
                    <a:pt x="706370" y="506230"/>
                    <a:pt x="772092" y="417648"/>
                    <a:pt x="749232" y="330018"/>
                  </a:cubicBezTo>
                  <a:cubicBezTo>
                    <a:pt x="741612" y="301443"/>
                    <a:pt x="725420" y="276678"/>
                    <a:pt x="709227" y="251913"/>
                  </a:cubicBezTo>
                  <a:cubicBezTo>
                    <a:pt x="690177" y="223338"/>
                    <a:pt x="663507" y="203335"/>
                    <a:pt x="637790" y="180475"/>
                  </a:cubicBezTo>
                  <a:cubicBezTo>
                    <a:pt x="518727" y="72843"/>
                    <a:pt x="362517" y="8073"/>
                    <a:pt x="202497" y="453"/>
                  </a:cubicBezTo>
                  <a:cubicBezTo>
                    <a:pt x="159635" y="-1452"/>
                    <a:pt x="112010" y="1405"/>
                    <a:pt x="81530" y="33790"/>
                  </a:cubicBezTo>
                  <a:cubicBezTo>
                    <a:pt x="49145" y="67128"/>
                    <a:pt x="26285" y="109990"/>
                    <a:pt x="12950" y="154758"/>
                  </a:cubicBezTo>
                  <a:cubicBezTo>
                    <a:pt x="6282" y="179523"/>
                    <a:pt x="1520" y="205240"/>
                    <a:pt x="567" y="231910"/>
                  </a:cubicBezTo>
                  <a:close/>
                </a:path>
              </a:pathLst>
            </a:custGeom>
            <a:solidFill>
              <a:srgbClr val="041C12">
                <a:alpha val="52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FEC35830-198C-E9D9-FB39-59751B9D3D30}"/>
                </a:ext>
              </a:extLst>
            </p:cNvPr>
            <p:cNvPicPr/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726658" y="2997178"/>
              <a:ext cx="876300" cy="72390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1BE1570-5B4D-D336-F4B0-4C168524E1D4}"/>
              </a:ext>
            </a:extLst>
          </p:cNvPr>
          <p:cNvGrpSpPr/>
          <p:nvPr/>
        </p:nvGrpSpPr>
        <p:grpSpPr>
          <a:xfrm rot="21137960">
            <a:off x="889693" y="326274"/>
            <a:ext cx="3628500" cy="2685431"/>
            <a:chOff x="4879880" y="2466322"/>
            <a:chExt cx="2389530" cy="1768477"/>
          </a:xfrm>
        </p:grpSpPr>
        <p:sp>
          <p:nvSpPr>
            <p:cNvPr id="25" name="Graphic 46">
              <a:extLst>
                <a:ext uri="{FF2B5EF4-FFF2-40B4-BE49-F238E27FC236}">
                  <a16:creationId xmlns:a16="http://schemas.microsoft.com/office/drawing/2014/main" id="{8C34A20D-42D6-F182-F516-91495901CCBD}"/>
                </a:ext>
              </a:extLst>
            </p:cNvPr>
            <p:cNvSpPr/>
            <p:nvPr/>
          </p:nvSpPr>
          <p:spPr>
            <a:xfrm>
              <a:off x="4919374" y="2623337"/>
              <a:ext cx="2350036" cy="1611462"/>
            </a:xfrm>
            <a:custGeom>
              <a:avLst/>
              <a:gdLst>
                <a:gd name="connsiteX0" fmla="*/ 1540480 w 2350036"/>
                <a:gd name="connsiteY0" fmla="*/ 604684 h 1611462"/>
                <a:gd name="connsiteX1" fmla="*/ 2008158 w 2350036"/>
                <a:gd name="connsiteY1" fmla="*/ 598969 h 1611462"/>
                <a:gd name="connsiteX2" fmla="*/ 2183418 w 2350036"/>
                <a:gd name="connsiteY2" fmla="*/ 614209 h 1611462"/>
                <a:gd name="connsiteX3" fmla="*/ 2331055 w 2350036"/>
                <a:gd name="connsiteY3" fmla="*/ 676122 h 1611462"/>
                <a:gd name="connsiteX4" fmla="*/ 2348200 w 2350036"/>
                <a:gd name="connsiteY4" fmla="*/ 698982 h 1611462"/>
                <a:gd name="connsiteX5" fmla="*/ 2346295 w 2350036"/>
                <a:gd name="connsiteY5" fmla="*/ 735177 h 1611462"/>
                <a:gd name="connsiteX6" fmla="*/ 2326293 w 2350036"/>
                <a:gd name="connsiteY6" fmla="*/ 784707 h 1611462"/>
                <a:gd name="connsiteX7" fmla="*/ 2225328 w 2350036"/>
                <a:gd name="connsiteY7" fmla="*/ 811377 h 1611462"/>
                <a:gd name="connsiteX8" fmla="*/ 2033875 w 2350036"/>
                <a:gd name="connsiteY8" fmla="*/ 800899 h 1611462"/>
                <a:gd name="connsiteX9" fmla="*/ 1771938 w 2350036"/>
                <a:gd name="connsiteY9" fmla="*/ 906627 h 1611462"/>
                <a:gd name="connsiteX10" fmla="*/ 1707168 w 2350036"/>
                <a:gd name="connsiteY10" fmla="*/ 999972 h 1611462"/>
                <a:gd name="connsiteX11" fmla="*/ 1732885 w 2350036"/>
                <a:gd name="connsiteY11" fmla="*/ 1105699 h 1611462"/>
                <a:gd name="connsiteX12" fmla="*/ 1782415 w 2350036"/>
                <a:gd name="connsiteY12" fmla="*/ 1130464 h 1611462"/>
                <a:gd name="connsiteX13" fmla="*/ 1868140 w 2350036"/>
                <a:gd name="connsiteY13" fmla="*/ 1134274 h 1611462"/>
                <a:gd name="connsiteX14" fmla="*/ 1980535 w 2350036"/>
                <a:gd name="connsiteY14" fmla="*/ 1067599 h 1611462"/>
                <a:gd name="connsiteX15" fmla="*/ 2054830 w 2350036"/>
                <a:gd name="connsiteY15" fmla="*/ 957109 h 1611462"/>
                <a:gd name="connsiteX16" fmla="*/ 2064355 w 2350036"/>
                <a:gd name="connsiteY16" fmla="*/ 944727 h 1611462"/>
                <a:gd name="connsiteX17" fmla="*/ 2098645 w 2350036"/>
                <a:gd name="connsiteY17" fmla="*/ 956157 h 1611462"/>
                <a:gd name="connsiteX18" fmla="*/ 2079595 w 2350036"/>
                <a:gd name="connsiteY18" fmla="*/ 1079982 h 1611462"/>
                <a:gd name="connsiteX19" fmla="*/ 2055783 w 2350036"/>
                <a:gd name="connsiteY19" fmla="*/ 1209522 h 1611462"/>
                <a:gd name="connsiteX20" fmla="*/ 2031970 w 2350036"/>
                <a:gd name="connsiteY20" fmla="*/ 1357159 h 1611462"/>
                <a:gd name="connsiteX21" fmla="*/ 1584295 w 2350036"/>
                <a:gd name="connsiteY21" fmla="*/ 1536229 h 1611462"/>
                <a:gd name="connsiteX22" fmla="*/ 1444278 w 2350036"/>
                <a:gd name="connsiteY22" fmla="*/ 1590522 h 1611462"/>
                <a:gd name="connsiteX23" fmla="*/ 1316643 w 2350036"/>
                <a:gd name="connsiteY23" fmla="*/ 1610524 h 1611462"/>
                <a:gd name="connsiteX24" fmla="*/ 1215678 w 2350036"/>
                <a:gd name="connsiteY24" fmla="*/ 1568614 h 1611462"/>
                <a:gd name="connsiteX25" fmla="*/ 1220440 w 2350036"/>
                <a:gd name="connsiteY25" fmla="*/ 1447647 h 1611462"/>
                <a:gd name="connsiteX26" fmla="*/ 1327120 w 2350036"/>
                <a:gd name="connsiteY26" fmla="*/ 1378114 h 1611462"/>
                <a:gd name="connsiteX27" fmla="*/ 1409988 w 2350036"/>
                <a:gd name="connsiteY27" fmla="*/ 1346682 h 1611462"/>
                <a:gd name="connsiteX28" fmla="*/ 1458565 w 2350036"/>
                <a:gd name="connsiteY28" fmla="*/ 1286674 h 1611462"/>
                <a:gd name="connsiteX29" fmla="*/ 1348075 w 2350036"/>
                <a:gd name="connsiteY29" fmla="*/ 1176184 h 1611462"/>
                <a:gd name="connsiteX30" fmla="*/ 1193770 w 2350036"/>
                <a:gd name="connsiteY30" fmla="*/ 1129512 h 1611462"/>
                <a:gd name="connsiteX31" fmla="*/ 964218 w 2350036"/>
                <a:gd name="connsiteY31" fmla="*/ 937107 h 1611462"/>
                <a:gd name="connsiteX32" fmla="*/ 876588 w 2350036"/>
                <a:gd name="connsiteY32" fmla="*/ 794232 h 1611462"/>
                <a:gd name="connsiteX33" fmla="*/ 620365 w 2350036"/>
                <a:gd name="connsiteY33" fmla="*/ 639927 h 1611462"/>
                <a:gd name="connsiteX34" fmla="*/ 601315 w 2350036"/>
                <a:gd name="connsiteY34" fmla="*/ 611352 h 1611462"/>
                <a:gd name="connsiteX35" fmla="*/ 569883 w 2350036"/>
                <a:gd name="connsiteY35" fmla="*/ 595159 h 1611462"/>
                <a:gd name="connsiteX36" fmla="*/ 385098 w 2350036"/>
                <a:gd name="connsiteY36" fmla="*/ 526579 h 1611462"/>
                <a:gd name="connsiteX37" fmla="*/ 255558 w 2350036"/>
                <a:gd name="connsiteY37" fmla="*/ 405612 h 1611462"/>
                <a:gd name="connsiteX38" fmla="*/ 103158 w 2350036"/>
                <a:gd name="connsiteY38" fmla="*/ 318934 h 1611462"/>
                <a:gd name="connsiteX39" fmla="*/ 26958 w 2350036"/>
                <a:gd name="connsiteY39" fmla="*/ 309409 h 1611462"/>
                <a:gd name="connsiteX40" fmla="*/ 8860 w 2350036"/>
                <a:gd name="connsiteY40" fmla="*/ 247497 h 1611462"/>
                <a:gd name="connsiteX41" fmla="*/ 306040 w 2350036"/>
                <a:gd name="connsiteY41" fmla="*/ 283692 h 1611462"/>
                <a:gd name="connsiteX42" fmla="*/ 589885 w 2350036"/>
                <a:gd name="connsiteY42" fmla="*/ 448474 h 1611462"/>
                <a:gd name="connsiteX43" fmla="*/ 719425 w 2350036"/>
                <a:gd name="connsiteY43" fmla="*/ 469429 h 1611462"/>
                <a:gd name="connsiteX44" fmla="*/ 813723 w 2350036"/>
                <a:gd name="connsiteY44" fmla="*/ 387514 h 1611462"/>
                <a:gd name="connsiteX45" fmla="*/ 755620 w 2350036"/>
                <a:gd name="connsiteY45" fmla="*/ 258927 h 1611462"/>
                <a:gd name="connsiteX46" fmla="*/ 534640 w 2350036"/>
                <a:gd name="connsiteY46" fmla="*/ 157962 h 1611462"/>
                <a:gd name="connsiteX47" fmla="*/ 371763 w 2350036"/>
                <a:gd name="connsiteY47" fmla="*/ 128434 h 1611462"/>
                <a:gd name="connsiteX48" fmla="*/ 329853 w 2350036"/>
                <a:gd name="connsiteY48" fmla="*/ 59854 h 1611462"/>
                <a:gd name="connsiteX49" fmla="*/ 369858 w 2350036"/>
                <a:gd name="connsiteY49" fmla="*/ 13182 h 1611462"/>
                <a:gd name="connsiteX50" fmla="*/ 432723 w 2350036"/>
                <a:gd name="connsiteY50" fmla="*/ 1752 h 1611462"/>
                <a:gd name="connsiteX51" fmla="*/ 877540 w 2350036"/>
                <a:gd name="connsiteY51" fmla="*/ 55092 h 1611462"/>
                <a:gd name="connsiteX52" fmla="*/ 1266160 w 2350036"/>
                <a:gd name="connsiteY52" fmla="*/ 297979 h 1611462"/>
                <a:gd name="connsiteX53" fmla="*/ 1389033 w 2350036"/>
                <a:gd name="connsiteY53" fmla="*/ 483717 h 1611462"/>
                <a:gd name="connsiteX54" fmla="*/ 1564293 w 2350036"/>
                <a:gd name="connsiteY54" fmla="*/ 614209 h 161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2350036" h="1611462">
                  <a:moveTo>
                    <a:pt x="1540480" y="604684"/>
                  </a:moveTo>
                  <a:cubicBezTo>
                    <a:pt x="1691928" y="644689"/>
                    <a:pt x="1851948" y="600874"/>
                    <a:pt x="2008158" y="598969"/>
                  </a:cubicBezTo>
                  <a:cubicBezTo>
                    <a:pt x="2067213" y="598017"/>
                    <a:pt x="2125315" y="603732"/>
                    <a:pt x="2183418" y="614209"/>
                  </a:cubicBezTo>
                  <a:cubicBezTo>
                    <a:pt x="2236758" y="624687"/>
                    <a:pt x="2291050" y="640879"/>
                    <a:pt x="2331055" y="676122"/>
                  </a:cubicBezTo>
                  <a:cubicBezTo>
                    <a:pt x="2338675" y="682789"/>
                    <a:pt x="2345343" y="689457"/>
                    <a:pt x="2348200" y="698982"/>
                  </a:cubicBezTo>
                  <a:cubicBezTo>
                    <a:pt x="2352010" y="710412"/>
                    <a:pt x="2349153" y="723747"/>
                    <a:pt x="2346295" y="735177"/>
                  </a:cubicBezTo>
                  <a:cubicBezTo>
                    <a:pt x="2342485" y="752322"/>
                    <a:pt x="2337723" y="771372"/>
                    <a:pt x="2326293" y="784707"/>
                  </a:cubicBezTo>
                  <a:cubicBezTo>
                    <a:pt x="2303433" y="813282"/>
                    <a:pt x="2261523" y="814234"/>
                    <a:pt x="2225328" y="811377"/>
                  </a:cubicBezTo>
                  <a:cubicBezTo>
                    <a:pt x="2161510" y="806614"/>
                    <a:pt x="2097693" y="797089"/>
                    <a:pt x="2033875" y="800899"/>
                  </a:cubicBezTo>
                  <a:cubicBezTo>
                    <a:pt x="1937673" y="806614"/>
                    <a:pt x="1843375" y="841857"/>
                    <a:pt x="1771938" y="906627"/>
                  </a:cubicBezTo>
                  <a:cubicBezTo>
                    <a:pt x="1743363" y="932344"/>
                    <a:pt x="1717645" y="962824"/>
                    <a:pt x="1707168" y="999972"/>
                  </a:cubicBezTo>
                  <a:cubicBezTo>
                    <a:pt x="1696690" y="1037119"/>
                    <a:pt x="1704310" y="1079982"/>
                    <a:pt x="1732885" y="1105699"/>
                  </a:cubicBezTo>
                  <a:cubicBezTo>
                    <a:pt x="1747173" y="1118082"/>
                    <a:pt x="1764318" y="1125702"/>
                    <a:pt x="1782415" y="1130464"/>
                  </a:cubicBezTo>
                  <a:cubicBezTo>
                    <a:pt x="1810038" y="1138084"/>
                    <a:pt x="1839565" y="1139989"/>
                    <a:pt x="1868140" y="1134274"/>
                  </a:cubicBezTo>
                  <a:cubicBezTo>
                    <a:pt x="1911955" y="1125702"/>
                    <a:pt x="1950055" y="1099984"/>
                    <a:pt x="1980535" y="1067599"/>
                  </a:cubicBezTo>
                  <a:cubicBezTo>
                    <a:pt x="2011015" y="1035214"/>
                    <a:pt x="2033875" y="996162"/>
                    <a:pt x="2054830" y="957109"/>
                  </a:cubicBezTo>
                  <a:cubicBezTo>
                    <a:pt x="2057688" y="952347"/>
                    <a:pt x="2059593" y="947584"/>
                    <a:pt x="2064355" y="944727"/>
                  </a:cubicBezTo>
                  <a:cubicBezTo>
                    <a:pt x="2075785" y="937107"/>
                    <a:pt x="2091025" y="945679"/>
                    <a:pt x="2098645" y="956157"/>
                  </a:cubicBezTo>
                  <a:cubicBezTo>
                    <a:pt x="2125315" y="997114"/>
                    <a:pt x="2089120" y="1039977"/>
                    <a:pt x="2079595" y="1079982"/>
                  </a:cubicBezTo>
                  <a:cubicBezTo>
                    <a:pt x="2069118" y="1122844"/>
                    <a:pt x="2057688" y="1164754"/>
                    <a:pt x="2055783" y="1209522"/>
                  </a:cubicBezTo>
                  <a:cubicBezTo>
                    <a:pt x="2053878" y="1260004"/>
                    <a:pt x="2055783" y="1310487"/>
                    <a:pt x="2031970" y="1357159"/>
                  </a:cubicBezTo>
                  <a:cubicBezTo>
                    <a:pt x="1949103" y="1520037"/>
                    <a:pt x="1732885" y="1495272"/>
                    <a:pt x="1584295" y="1536229"/>
                  </a:cubicBezTo>
                  <a:cubicBezTo>
                    <a:pt x="1536670" y="1549564"/>
                    <a:pt x="1489045" y="1567662"/>
                    <a:pt x="1444278" y="1590522"/>
                  </a:cubicBezTo>
                  <a:cubicBezTo>
                    <a:pt x="1404273" y="1610524"/>
                    <a:pt x="1361410" y="1613382"/>
                    <a:pt x="1316643" y="1610524"/>
                  </a:cubicBezTo>
                  <a:cubicBezTo>
                    <a:pt x="1279495" y="1607667"/>
                    <a:pt x="1238538" y="1598142"/>
                    <a:pt x="1215678" y="1568614"/>
                  </a:cubicBezTo>
                  <a:cubicBezTo>
                    <a:pt x="1189008" y="1534324"/>
                    <a:pt x="1195675" y="1482889"/>
                    <a:pt x="1220440" y="1447647"/>
                  </a:cubicBezTo>
                  <a:cubicBezTo>
                    <a:pt x="1246158" y="1412404"/>
                    <a:pt x="1286163" y="1391449"/>
                    <a:pt x="1327120" y="1378114"/>
                  </a:cubicBezTo>
                  <a:cubicBezTo>
                    <a:pt x="1355695" y="1368589"/>
                    <a:pt x="1384270" y="1361922"/>
                    <a:pt x="1409988" y="1346682"/>
                  </a:cubicBezTo>
                  <a:cubicBezTo>
                    <a:pt x="1435705" y="1331442"/>
                    <a:pt x="1466185" y="1315249"/>
                    <a:pt x="1458565" y="1286674"/>
                  </a:cubicBezTo>
                  <a:cubicBezTo>
                    <a:pt x="1445230" y="1234287"/>
                    <a:pt x="1397605" y="1197139"/>
                    <a:pt x="1348075" y="1176184"/>
                  </a:cubicBezTo>
                  <a:cubicBezTo>
                    <a:pt x="1298545" y="1155229"/>
                    <a:pt x="1244253" y="1147609"/>
                    <a:pt x="1193770" y="1129512"/>
                  </a:cubicBezTo>
                  <a:cubicBezTo>
                    <a:pt x="1097568" y="1095222"/>
                    <a:pt x="1014700" y="1025689"/>
                    <a:pt x="964218" y="937107"/>
                  </a:cubicBezTo>
                  <a:cubicBezTo>
                    <a:pt x="936595" y="888529"/>
                    <a:pt x="917545" y="833284"/>
                    <a:pt x="876588" y="794232"/>
                  </a:cubicBezTo>
                  <a:cubicBezTo>
                    <a:pt x="803245" y="724699"/>
                    <a:pt x="674658" y="725652"/>
                    <a:pt x="620365" y="639927"/>
                  </a:cubicBezTo>
                  <a:cubicBezTo>
                    <a:pt x="614650" y="630402"/>
                    <a:pt x="608935" y="619924"/>
                    <a:pt x="601315" y="611352"/>
                  </a:cubicBezTo>
                  <a:cubicBezTo>
                    <a:pt x="592743" y="602779"/>
                    <a:pt x="581313" y="598969"/>
                    <a:pt x="569883" y="595159"/>
                  </a:cubicBezTo>
                  <a:cubicBezTo>
                    <a:pt x="507018" y="573252"/>
                    <a:pt x="440343" y="561822"/>
                    <a:pt x="385098" y="526579"/>
                  </a:cubicBezTo>
                  <a:cubicBezTo>
                    <a:pt x="335568" y="496099"/>
                    <a:pt x="297468" y="448474"/>
                    <a:pt x="255558" y="405612"/>
                  </a:cubicBezTo>
                  <a:cubicBezTo>
                    <a:pt x="213648" y="362749"/>
                    <a:pt x="163165" y="324649"/>
                    <a:pt x="103158" y="318934"/>
                  </a:cubicBezTo>
                  <a:cubicBezTo>
                    <a:pt x="77440" y="316077"/>
                    <a:pt x="50770" y="319887"/>
                    <a:pt x="26958" y="309409"/>
                  </a:cubicBezTo>
                  <a:cubicBezTo>
                    <a:pt x="4098" y="298932"/>
                    <a:pt x="-10190" y="263689"/>
                    <a:pt x="8860" y="247497"/>
                  </a:cubicBezTo>
                  <a:cubicBezTo>
                    <a:pt x="93633" y="177012"/>
                    <a:pt x="209838" y="232257"/>
                    <a:pt x="306040" y="283692"/>
                  </a:cubicBezTo>
                  <a:cubicBezTo>
                    <a:pt x="403195" y="335127"/>
                    <a:pt x="488920" y="406564"/>
                    <a:pt x="589885" y="448474"/>
                  </a:cubicBezTo>
                  <a:cubicBezTo>
                    <a:pt x="630843" y="465619"/>
                    <a:pt x="675610" y="477049"/>
                    <a:pt x="719425" y="469429"/>
                  </a:cubicBezTo>
                  <a:cubicBezTo>
                    <a:pt x="763240" y="461809"/>
                    <a:pt x="805150" y="430377"/>
                    <a:pt x="813723" y="387514"/>
                  </a:cubicBezTo>
                  <a:cubicBezTo>
                    <a:pt x="823248" y="339889"/>
                    <a:pt x="791815" y="292264"/>
                    <a:pt x="755620" y="258927"/>
                  </a:cubicBezTo>
                  <a:cubicBezTo>
                    <a:pt x="695613" y="202729"/>
                    <a:pt x="616555" y="167487"/>
                    <a:pt x="534640" y="157962"/>
                  </a:cubicBezTo>
                  <a:cubicBezTo>
                    <a:pt x="479395" y="151294"/>
                    <a:pt x="420340" y="157009"/>
                    <a:pt x="371763" y="128434"/>
                  </a:cubicBezTo>
                  <a:cubicBezTo>
                    <a:pt x="346998" y="114147"/>
                    <a:pt x="326043" y="87477"/>
                    <a:pt x="329853" y="59854"/>
                  </a:cubicBezTo>
                  <a:cubicBezTo>
                    <a:pt x="332710" y="38899"/>
                    <a:pt x="349855" y="21754"/>
                    <a:pt x="369858" y="13182"/>
                  </a:cubicBezTo>
                  <a:cubicBezTo>
                    <a:pt x="389860" y="4609"/>
                    <a:pt x="411768" y="2704"/>
                    <a:pt x="432723" y="1752"/>
                  </a:cubicBezTo>
                  <a:cubicBezTo>
                    <a:pt x="582265" y="-5868"/>
                    <a:pt x="733713" y="11277"/>
                    <a:pt x="877540" y="55092"/>
                  </a:cubicBezTo>
                  <a:cubicBezTo>
                    <a:pt x="1026130" y="99859"/>
                    <a:pt x="1170910" y="175107"/>
                    <a:pt x="1266160" y="297979"/>
                  </a:cubicBezTo>
                  <a:cubicBezTo>
                    <a:pt x="1311880" y="356082"/>
                    <a:pt x="1345218" y="423709"/>
                    <a:pt x="1389033" y="483717"/>
                  </a:cubicBezTo>
                  <a:cubicBezTo>
                    <a:pt x="1432848" y="543724"/>
                    <a:pt x="1490950" y="598017"/>
                    <a:pt x="1564293" y="614209"/>
                  </a:cubicBezTo>
                </a:path>
              </a:pathLst>
            </a:custGeom>
            <a:solidFill>
              <a:srgbClr val="041C12">
                <a:alpha val="52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42CB4A10-E7E8-4C4C-01EA-D75860CAEC17}"/>
                </a:ext>
              </a:extLst>
            </p:cNvPr>
            <p:cNvPicPr/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4879880" y="2466322"/>
              <a:ext cx="2381250" cy="1695450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1D1E4A1-8076-94AD-6CB1-A68937234D33}"/>
              </a:ext>
            </a:extLst>
          </p:cNvPr>
          <p:cNvGrpSpPr/>
          <p:nvPr/>
        </p:nvGrpSpPr>
        <p:grpSpPr>
          <a:xfrm>
            <a:off x="4547244" y="5184163"/>
            <a:ext cx="1390351" cy="1587178"/>
            <a:chOff x="5753098" y="2910995"/>
            <a:chExt cx="752475" cy="859000"/>
          </a:xfrm>
        </p:grpSpPr>
        <p:sp>
          <p:nvSpPr>
            <p:cNvPr id="28" name="Graphic 52">
              <a:extLst>
                <a:ext uri="{FF2B5EF4-FFF2-40B4-BE49-F238E27FC236}">
                  <a16:creationId xmlns:a16="http://schemas.microsoft.com/office/drawing/2014/main" id="{10D4089D-5874-2AB8-394C-F533F12DDB1E}"/>
                </a:ext>
              </a:extLst>
            </p:cNvPr>
            <p:cNvSpPr/>
            <p:nvPr/>
          </p:nvSpPr>
          <p:spPr>
            <a:xfrm>
              <a:off x="5753100" y="3086100"/>
              <a:ext cx="683895" cy="683895"/>
            </a:xfrm>
            <a:custGeom>
              <a:avLst/>
              <a:gdLst>
                <a:gd name="connsiteX0" fmla="*/ 683895 w 683895"/>
                <a:gd name="connsiteY0" fmla="*/ 341948 h 683895"/>
                <a:gd name="connsiteX1" fmla="*/ 341948 w 683895"/>
                <a:gd name="connsiteY1" fmla="*/ 683895 h 683895"/>
                <a:gd name="connsiteX2" fmla="*/ 0 w 683895"/>
                <a:gd name="connsiteY2" fmla="*/ 341948 h 683895"/>
                <a:gd name="connsiteX3" fmla="*/ 341948 w 683895"/>
                <a:gd name="connsiteY3" fmla="*/ 0 h 683895"/>
                <a:gd name="connsiteX4" fmla="*/ 683895 w 683895"/>
                <a:gd name="connsiteY4" fmla="*/ 341948 h 683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3895" h="683895">
                  <a:moveTo>
                    <a:pt x="683895" y="341948"/>
                  </a:moveTo>
                  <a:cubicBezTo>
                    <a:pt x="683895" y="530800"/>
                    <a:pt x="530800" y="683895"/>
                    <a:pt x="341948" y="683895"/>
                  </a:cubicBezTo>
                  <a:cubicBezTo>
                    <a:pt x="153095" y="683895"/>
                    <a:pt x="0" y="530800"/>
                    <a:pt x="0" y="341948"/>
                  </a:cubicBezTo>
                  <a:cubicBezTo>
                    <a:pt x="0" y="153095"/>
                    <a:pt x="153095" y="0"/>
                    <a:pt x="341948" y="0"/>
                  </a:cubicBezTo>
                  <a:cubicBezTo>
                    <a:pt x="530800" y="0"/>
                    <a:pt x="683895" y="153095"/>
                    <a:pt x="683895" y="341948"/>
                  </a:cubicBezTo>
                  <a:close/>
                </a:path>
              </a:pathLst>
            </a:custGeom>
            <a:solidFill>
              <a:srgbClr val="041C12">
                <a:alpha val="52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1D301FF6-06BD-82C1-09A9-36653E582DF9}"/>
                </a:ext>
              </a:extLst>
            </p:cNvPr>
            <p:cNvPicPr/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5753098" y="2910995"/>
              <a:ext cx="752475" cy="752475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961F9BD-B1D6-FBDD-75B5-490DE6DB1C5F}"/>
              </a:ext>
            </a:extLst>
          </p:cNvPr>
          <p:cNvGrpSpPr/>
          <p:nvPr/>
        </p:nvGrpSpPr>
        <p:grpSpPr>
          <a:xfrm rot="20876770">
            <a:off x="8253904" y="3375190"/>
            <a:ext cx="3140803" cy="3571270"/>
            <a:chOff x="5039321" y="2227037"/>
            <a:chExt cx="2032991" cy="2311625"/>
          </a:xfrm>
        </p:grpSpPr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44860868-6221-2B24-2102-27B0CCCCB20B}"/>
                </a:ext>
              </a:extLst>
            </p:cNvPr>
            <p:cNvPicPr/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5119687" y="2319337"/>
              <a:ext cx="1952625" cy="2219325"/>
            </a:xfrm>
            <a:prstGeom prst="rect">
              <a:avLst/>
            </a:prstGeom>
          </p:spPr>
        </p:pic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id="{E39D723A-978F-726A-294A-7764C4A44CAB}"/>
                </a:ext>
              </a:extLst>
            </p:cNvPr>
            <p:cNvPicPr/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5039321" y="2227037"/>
              <a:ext cx="2019300" cy="2295525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249605D-634D-4D05-94FE-B5532051E140}"/>
              </a:ext>
            </a:extLst>
          </p:cNvPr>
          <p:cNvGrpSpPr/>
          <p:nvPr/>
        </p:nvGrpSpPr>
        <p:grpSpPr>
          <a:xfrm rot="1350781">
            <a:off x="7904833" y="151283"/>
            <a:ext cx="3246925" cy="3122641"/>
            <a:chOff x="5100637" y="2471737"/>
            <a:chExt cx="1990725" cy="1914525"/>
          </a:xfrm>
        </p:grpSpPr>
        <p:pic>
          <p:nvPicPr>
            <p:cNvPr id="34" name="Graphic 33">
              <a:extLst>
                <a:ext uri="{FF2B5EF4-FFF2-40B4-BE49-F238E27FC236}">
                  <a16:creationId xmlns:a16="http://schemas.microsoft.com/office/drawing/2014/main" id="{A7B62DF6-7B57-38C2-67D5-442B03EB2C8C}"/>
                </a:ext>
              </a:extLst>
            </p:cNvPr>
            <p:cNvPicPr/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5100637" y="2514600"/>
              <a:ext cx="1990725" cy="1828800"/>
            </a:xfrm>
            <a:prstGeom prst="rect">
              <a:avLst/>
            </a:prstGeom>
          </p:spPr>
        </p:pic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id="{53CBAEC3-1E39-561C-8030-ACAC5F26580C}"/>
                </a:ext>
              </a:extLst>
            </p:cNvPr>
            <p:cNvPicPr/>
            <p:nvPr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5119687" y="2471737"/>
              <a:ext cx="1952625" cy="1914525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C866C0E-AFCB-796A-F47C-B0B20B8313CE}"/>
              </a:ext>
            </a:extLst>
          </p:cNvPr>
          <p:cNvGrpSpPr/>
          <p:nvPr/>
        </p:nvGrpSpPr>
        <p:grpSpPr>
          <a:xfrm rot="20292915">
            <a:off x="4678514" y="55317"/>
            <a:ext cx="1359763" cy="1692303"/>
            <a:chOff x="5834062" y="3062286"/>
            <a:chExt cx="589306" cy="733425"/>
          </a:xfrm>
        </p:grpSpPr>
        <p:pic>
          <p:nvPicPr>
            <p:cNvPr id="37" name="Graphic 36">
              <a:extLst>
                <a:ext uri="{FF2B5EF4-FFF2-40B4-BE49-F238E27FC236}">
                  <a16:creationId xmlns:a16="http://schemas.microsoft.com/office/drawing/2014/main" id="{9592C3FC-BEC9-786B-B032-FA6433DC8823}"/>
                </a:ext>
              </a:extLst>
            </p:cNvPr>
            <p:cNvPicPr/>
            <p:nvPr/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5834062" y="3095625"/>
              <a:ext cx="523875" cy="666750"/>
            </a:xfrm>
            <a:prstGeom prst="rect">
              <a:avLst/>
            </a:prstGeom>
          </p:spPr>
        </p:pic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27613139-F77F-57DF-B53E-627C3F5077D4}"/>
                </a:ext>
              </a:extLst>
            </p:cNvPr>
            <p:cNvPicPr/>
            <p:nvPr/>
          </p:nvPicPr>
          <p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5842343" y="3062286"/>
              <a:ext cx="581025" cy="733425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50FB629-72F0-60E2-36ED-C35FCEB622F8}"/>
              </a:ext>
            </a:extLst>
          </p:cNvPr>
          <p:cNvSpPr txBox="1"/>
          <p:nvPr/>
        </p:nvSpPr>
        <p:spPr>
          <a:xfrm>
            <a:off x="3056300" y="1905557"/>
            <a:ext cx="6090907" cy="3581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1651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Em tập làm tuyên truyền viên</a:t>
            </a:r>
            <a:endParaRPr kumimoji="0" lang="en-US" sz="6600" b="1" i="0" u="none" strike="noStrike" kern="1200" cap="none" spc="0" normalizeH="0" baseline="0" noProof="0" dirty="0">
              <a:ln w="16510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96FD1DF-BCBC-3955-1EED-56A41B23DAEC}"/>
              </a:ext>
            </a:extLst>
          </p:cNvPr>
          <p:cNvSpPr txBox="1"/>
          <p:nvPr/>
        </p:nvSpPr>
        <p:spPr>
          <a:xfrm>
            <a:off x="2887150" y="1891698"/>
            <a:ext cx="6421536" cy="3581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5832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Em tập làm tuyên truyền viên</a:t>
            </a:r>
            <a:endParaRPr kumimoji="0" lang="en-US" sz="66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5832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565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kids playing on a fence&#10;&#10;Description automatically generated">
            <a:extLst>
              <a:ext uri="{FF2B5EF4-FFF2-40B4-BE49-F238E27FC236}">
                <a16:creationId xmlns:a16="http://schemas.microsoft.com/office/drawing/2014/main" id="{014EEC67-5E3A-781D-058F-FF4DCF2D10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83" b="8643"/>
          <a:stretch/>
        </p:blipFill>
        <p:spPr>
          <a:xfrm>
            <a:off x="-8398" y="-1"/>
            <a:ext cx="12192000" cy="6858001"/>
          </a:xfrm>
          <a:prstGeom prst="rect">
            <a:avLst/>
          </a:prstGeom>
        </p:spPr>
      </p:pic>
      <p:sp>
        <p:nvSpPr>
          <p:cNvPr id="7" name="Rectangle: Rounded Corners 7">
            <a:extLst>
              <a:ext uri="{FF2B5EF4-FFF2-40B4-BE49-F238E27FC236}">
                <a16:creationId xmlns:a16="http://schemas.microsoft.com/office/drawing/2014/main" id="{5055BAE4-16DB-3F43-2A35-136EA739A754}"/>
              </a:ext>
            </a:extLst>
          </p:cNvPr>
          <p:cNvSpPr/>
          <p:nvPr/>
        </p:nvSpPr>
        <p:spPr>
          <a:xfrm>
            <a:off x="1809738" y="249382"/>
            <a:ext cx="10119025" cy="3179617"/>
          </a:xfrm>
          <a:custGeom>
            <a:avLst/>
            <a:gdLst>
              <a:gd name="connsiteX0" fmla="*/ 0 w 10119025"/>
              <a:gd name="connsiteY0" fmla="*/ 795604 h 3179617"/>
              <a:gd name="connsiteX1" fmla="*/ 795604 w 10119025"/>
              <a:gd name="connsiteY1" fmla="*/ 0 h 3179617"/>
              <a:gd name="connsiteX2" fmla="*/ 9323421 w 10119025"/>
              <a:gd name="connsiteY2" fmla="*/ 0 h 3179617"/>
              <a:gd name="connsiteX3" fmla="*/ 10119025 w 10119025"/>
              <a:gd name="connsiteY3" fmla="*/ 795604 h 3179617"/>
              <a:gd name="connsiteX4" fmla="*/ 10119025 w 10119025"/>
              <a:gd name="connsiteY4" fmla="*/ 2384013 h 3179617"/>
              <a:gd name="connsiteX5" fmla="*/ 9323421 w 10119025"/>
              <a:gd name="connsiteY5" fmla="*/ 3179617 h 3179617"/>
              <a:gd name="connsiteX6" fmla="*/ 795604 w 10119025"/>
              <a:gd name="connsiteY6" fmla="*/ 3179617 h 3179617"/>
              <a:gd name="connsiteX7" fmla="*/ 0 w 10119025"/>
              <a:gd name="connsiteY7" fmla="*/ 2384013 h 3179617"/>
              <a:gd name="connsiteX8" fmla="*/ 0 w 10119025"/>
              <a:gd name="connsiteY8" fmla="*/ 795604 h 3179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19025" h="3179617" fill="none" extrusionOk="0">
                <a:moveTo>
                  <a:pt x="0" y="795604"/>
                </a:moveTo>
                <a:cubicBezTo>
                  <a:pt x="-55128" y="347287"/>
                  <a:pt x="402662" y="37994"/>
                  <a:pt x="795604" y="0"/>
                </a:cubicBezTo>
                <a:cubicBezTo>
                  <a:pt x="3592225" y="130954"/>
                  <a:pt x="5684569" y="43574"/>
                  <a:pt x="9323421" y="0"/>
                </a:cubicBezTo>
                <a:cubicBezTo>
                  <a:pt x="9801602" y="59736"/>
                  <a:pt x="10136905" y="378106"/>
                  <a:pt x="10119025" y="795604"/>
                </a:cubicBezTo>
                <a:cubicBezTo>
                  <a:pt x="10189505" y="1408271"/>
                  <a:pt x="10024769" y="2152928"/>
                  <a:pt x="10119025" y="2384013"/>
                </a:cubicBezTo>
                <a:cubicBezTo>
                  <a:pt x="10071774" y="2831172"/>
                  <a:pt x="9758338" y="3176524"/>
                  <a:pt x="9323421" y="3179617"/>
                </a:cubicBezTo>
                <a:cubicBezTo>
                  <a:pt x="7955270" y="3334814"/>
                  <a:pt x="4010905" y="3342637"/>
                  <a:pt x="795604" y="3179617"/>
                </a:cubicBezTo>
                <a:cubicBezTo>
                  <a:pt x="358622" y="3146905"/>
                  <a:pt x="-23575" y="2837178"/>
                  <a:pt x="0" y="2384013"/>
                </a:cubicBezTo>
                <a:cubicBezTo>
                  <a:pt x="34960" y="2055056"/>
                  <a:pt x="-126045" y="1509046"/>
                  <a:pt x="0" y="795604"/>
                </a:cubicBezTo>
                <a:close/>
              </a:path>
              <a:path w="10119025" h="3179617" stroke="0" extrusionOk="0">
                <a:moveTo>
                  <a:pt x="0" y="795604"/>
                </a:moveTo>
                <a:cubicBezTo>
                  <a:pt x="-60332" y="318990"/>
                  <a:pt x="334167" y="8271"/>
                  <a:pt x="795604" y="0"/>
                </a:cubicBezTo>
                <a:cubicBezTo>
                  <a:pt x="4431081" y="132882"/>
                  <a:pt x="6285179" y="-84951"/>
                  <a:pt x="9323421" y="0"/>
                </a:cubicBezTo>
                <a:cubicBezTo>
                  <a:pt x="9725433" y="36512"/>
                  <a:pt x="10115649" y="374865"/>
                  <a:pt x="10119025" y="795604"/>
                </a:cubicBezTo>
                <a:cubicBezTo>
                  <a:pt x="10150973" y="1348815"/>
                  <a:pt x="10167912" y="1731318"/>
                  <a:pt x="10119025" y="2384013"/>
                </a:cubicBezTo>
                <a:cubicBezTo>
                  <a:pt x="10189060" y="2831721"/>
                  <a:pt x="9796179" y="3110966"/>
                  <a:pt x="9323421" y="3179617"/>
                </a:cubicBezTo>
                <a:cubicBezTo>
                  <a:pt x="6770064" y="3267256"/>
                  <a:pt x="2609160" y="3106938"/>
                  <a:pt x="795604" y="3179617"/>
                </a:cubicBezTo>
                <a:cubicBezTo>
                  <a:pt x="354853" y="3166737"/>
                  <a:pt x="-38146" y="2876425"/>
                  <a:pt x="0" y="2384013"/>
                </a:cubicBezTo>
                <a:cubicBezTo>
                  <a:pt x="-130005" y="1704116"/>
                  <a:pt x="-125681" y="1434855"/>
                  <a:pt x="0" y="795604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4445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2502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8626EF-11B9-B9C1-7932-7EB1640B3FC0}"/>
              </a:ext>
            </a:extLst>
          </p:cNvPr>
          <p:cNvSpPr txBox="1"/>
          <p:nvPr/>
        </p:nvSpPr>
        <p:spPr>
          <a:xfrm>
            <a:off x="1957940" y="408029"/>
            <a:ext cx="103323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■Lựa chọn một trong những nội dung sau:</a:t>
            </a:r>
            <a:endParaRPr lang="en-US" sz="36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3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"Tôn trọng bạn cùng giới và khác giới"; </a:t>
            </a:r>
            <a:endParaRPr lang="en-US" sz="36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"</a:t>
            </a:r>
            <a:r>
              <a:rPr lang="vi-VN" sz="3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Chăm sóc sức khoẻ ở tuổi dậy thì"; </a:t>
            </a:r>
            <a:endParaRPr lang="en-US" sz="36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3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"Quyền được an toàn"; </a:t>
            </a:r>
            <a:endParaRPr lang="en-US" sz="36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3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"Phòng tránh, ứng phó nguy cơ bị xâm hại tình dục".</a:t>
            </a:r>
            <a:endParaRPr lang="vi-VN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067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hoa, trang phục, bức vẽ, thực vật&#10;&#10;Mô tả được tạo tự động">
            <a:extLst>
              <a:ext uri="{FF2B5EF4-FFF2-40B4-BE49-F238E27FC236}">
                <a16:creationId xmlns:a16="http://schemas.microsoft.com/office/drawing/2014/main" id="{BF4B5399-07C9-7143-68E8-DE0AAD8D24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06" b="15706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13" name="Rectangle: Rounded Corners 7">
            <a:extLst>
              <a:ext uri="{FF2B5EF4-FFF2-40B4-BE49-F238E27FC236}">
                <a16:creationId xmlns:a16="http://schemas.microsoft.com/office/drawing/2014/main" id="{8AAED589-414C-7F56-F9F5-345FE1F6D829}"/>
              </a:ext>
            </a:extLst>
          </p:cNvPr>
          <p:cNvSpPr/>
          <p:nvPr/>
        </p:nvSpPr>
        <p:spPr>
          <a:xfrm>
            <a:off x="236150" y="250254"/>
            <a:ext cx="11702211" cy="6357491"/>
          </a:xfrm>
          <a:custGeom>
            <a:avLst/>
            <a:gdLst>
              <a:gd name="connsiteX0" fmla="*/ 0 w 11702211"/>
              <a:gd name="connsiteY0" fmla="*/ 296831 h 6357491"/>
              <a:gd name="connsiteX1" fmla="*/ 296831 w 11702211"/>
              <a:gd name="connsiteY1" fmla="*/ 0 h 6357491"/>
              <a:gd name="connsiteX2" fmla="*/ 11405380 w 11702211"/>
              <a:gd name="connsiteY2" fmla="*/ 0 h 6357491"/>
              <a:gd name="connsiteX3" fmla="*/ 11702211 w 11702211"/>
              <a:gd name="connsiteY3" fmla="*/ 296831 h 6357491"/>
              <a:gd name="connsiteX4" fmla="*/ 11702211 w 11702211"/>
              <a:gd name="connsiteY4" fmla="*/ 6060660 h 6357491"/>
              <a:gd name="connsiteX5" fmla="*/ 11405380 w 11702211"/>
              <a:gd name="connsiteY5" fmla="*/ 6357491 h 6357491"/>
              <a:gd name="connsiteX6" fmla="*/ 296831 w 11702211"/>
              <a:gd name="connsiteY6" fmla="*/ 6357491 h 6357491"/>
              <a:gd name="connsiteX7" fmla="*/ 0 w 11702211"/>
              <a:gd name="connsiteY7" fmla="*/ 6060660 h 6357491"/>
              <a:gd name="connsiteX8" fmla="*/ 0 w 11702211"/>
              <a:gd name="connsiteY8" fmla="*/ 296831 h 6357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2211" h="6357491" fill="none" extrusionOk="0">
                <a:moveTo>
                  <a:pt x="0" y="296831"/>
                </a:moveTo>
                <a:cubicBezTo>
                  <a:pt x="-4402" y="132184"/>
                  <a:pt x="156886" y="19619"/>
                  <a:pt x="296831" y="0"/>
                </a:cubicBezTo>
                <a:cubicBezTo>
                  <a:pt x="5512402" y="130954"/>
                  <a:pt x="5945641" y="43574"/>
                  <a:pt x="11405380" y="0"/>
                </a:cubicBezTo>
                <a:cubicBezTo>
                  <a:pt x="11576908" y="11695"/>
                  <a:pt x="11714483" y="147929"/>
                  <a:pt x="11702211" y="296831"/>
                </a:cubicBezTo>
                <a:cubicBezTo>
                  <a:pt x="11551772" y="1999765"/>
                  <a:pt x="11788090" y="4458940"/>
                  <a:pt x="11702211" y="6060660"/>
                </a:cubicBezTo>
                <a:cubicBezTo>
                  <a:pt x="11672578" y="6229461"/>
                  <a:pt x="11553546" y="6346611"/>
                  <a:pt x="11405380" y="6357491"/>
                </a:cubicBezTo>
                <a:cubicBezTo>
                  <a:pt x="6663725" y="6512688"/>
                  <a:pt x="5427624" y="6520511"/>
                  <a:pt x="296831" y="6357491"/>
                </a:cubicBezTo>
                <a:cubicBezTo>
                  <a:pt x="133735" y="6346136"/>
                  <a:pt x="-24526" y="6238916"/>
                  <a:pt x="0" y="6060660"/>
                </a:cubicBezTo>
                <a:cubicBezTo>
                  <a:pt x="64656" y="4288733"/>
                  <a:pt x="-17807" y="892919"/>
                  <a:pt x="0" y="296831"/>
                </a:cubicBezTo>
                <a:close/>
              </a:path>
              <a:path w="11702211" h="6357491" stroke="0" extrusionOk="0">
                <a:moveTo>
                  <a:pt x="0" y="296831"/>
                </a:moveTo>
                <a:cubicBezTo>
                  <a:pt x="-10982" y="126122"/>
                  <a:pt x="103529" y="11022"/>
                  <a:pt x="296831" y="0"/>
                </a:cubicBezTo>
                <a:cubicBezTo>
                  <a:pt x="2228833" y="132882"/>
                  <a:pt x="7451817" y="-84951"/>
                  <a:pt x="11405380" y="0"/>
                </a:cubicBezTo>
                <a:cubicBezTo>
                  <a:pt x="11553740" y="15210"/>
                  <a:pt x="11697002" y="161688"/>
                  <a:pt x="11702211" y="296831"/>
                </a:cubicBezTo>
                <a:cubicBezTo>
                  <a:pt x="11722398" y="2514938"/>
                  <a:pt x="11854691" y="3404324"/>
                  <a:pt x="11702211" y="6060660"/>
                </a:cubicBezTo>
                <a:cubicBezTo>
                  <a:pt x="11709052" y="6225407"/>
                  <a:pt x="11577475" y="6340697"/>
                  <a:pt x="11405380" y="6357491"/>
                </a:cubicBezTo>
                <a:cubicBezTo>
                  <a:pt x="6651032" y="6445130"/>
                  <a:pt x="2721579" y="6284812"/>
                  <a:pt x="296831" y="6357491"/>
                </a:cubicBezTo>
                <a:cubicBezTo>
                  <a:pt x="131680" y="6345892"/>
                  <a:pt x="-12099" y="6241409"/>
                  <a:pt x="0" y="6060660"/>
                </a:cubicBezTo>
                <a:cubicBezTo>
                  <a:pt x="-38581" y="5241202"/>
                  <a:pt x="63341" y="2624382"/>
                  <a:pt x="0" y="296831"/>
                </a:cubicBezTo>
                <a:close/>
              </a:path>
            </a:pathLst>
          </a:custGeom>
          <a:solidFill>
            <a:schemeClr val="bg1">
              <a:alpha val="89000"/>
            </a:schemeClr>
          </a:solidFill>
          <a:ln w="4445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66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Rectangle: Rounded Corners 6">
            <a:extLst>
              <a:ext uri="{FF2B5EF4-FFF2-40B4-BE49-F238E27FC236}">
                <a16:creationId xmlns:a16="http://schemas.microsoft.com/office/drawing/2014/main" id="{D2BAF7BA-340D-0935-069E-646C81831595}"/>
              </a:ext>
            </a:extLst>
          </p:cNvPr>
          <p:cNvSpPr/>
          <p:nvPr/>
        </p:nvSpPr>
        <p:spPr>
          <a:xfrm>
            <a:off x="0" y="223417"/>
            <a:ext cx="11999506" cy="1406732"/>
          </a:xfrm>
          <a:prstGeom prst="roundRect">
            <a:avLst>
              <a:gd name="adj" fmla="val 50000"/>
            </a:avLst>
          </a:prstGeom>
          <a:solidFill>
            <a:srgbClr val="CCFFFF"/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A1DBE5-FAED-6296-7763-880E8381815F}"/>
              </a:ext>
            </a:extLst>
          </p:cNvPr>
          <p:cNvSpPr txBox="1"/>
          <p:nvPr/>
        </p:nvSpPr>
        <p:spPr>
          <a:xfrm>
            <a:off x="378642" y="265063"/>
            <a:ext cx="1157720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vi-VN" sz="400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■</a:t>
            </a:r>
            <a:r>
              <a:rPr lang="en-US" sz="400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Viết hoặc vẽ áp phích về nội dung em đã chọn.</a:t>
            </a:r>
          </a:p>
          <a:p>
            <a:pPr lvl="0"/>
            <a:r>
              <a:rPr lang="vi-VN" sz="400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■</a:t>
            </a:r>
            <a:r>
              <a:rPr lang="en-US" sz="400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Tuyên truyền với bạn bè, người thân cùng thực hiện.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E8B833-B624-4601-AADF-0076898B35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425" y="1804127"/>
            <a:ext cx="9462655" cy="4788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602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hoa, trang phục, bức vẽ, thực vật&#10;&#10;Mô tả được tạo tự động">
            <a:extLst>
              <a:ext uri="{FF2B5EF4-FFF2-40B4-BE49-F238E27FC236}">
                <a16:creationId xmlns:a16="http://schemas.microsoft.com/office/drawing/2014/main" id="{BF4B5399-07C9-7143-68E8-DE0AAD8D24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06" b="15706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13" name="Rectangle: Rounded Corners 7">
            <a:extLst>
              <a:ext uri="{FF2B5EF4-FFF2-40B4-BE49-F238E27FC236}">
                <a16:creationId xmlns:a16="http://schemas.microsoft.com/office/drawing/2014/main" id="{8AAED589-414C-7F56-F9F5-345FE1F6D829}"/>
              </a:ext>
            </a:extLst>
          </p:cNvPr>
          <p:cNvSpPr/>
          <p:nvPr/>
        </p:nvSpPr>
        <p:spPr>
          <a:xfrm>
            <a:off x="333440" y="353208"/>
            <a:ext cx="11392924" cy="6151584"/>
          </a:xfrm>
          <a:custGeom>
            <a:avLst/>
            <a:gdLst>
              <a:gd name="connsiteX0" fmla="*/ 0 w 11392924"/>
              <a:gd name="connsiteY0" fmla="*/ 287217 h 6151584"/>
              <a:gd name="connsiteX1" fmla="*/ 287217 w 11392924"/>
              <a:gd name="connsiteY1" fmla="*/ 0 h 6151584"/>
              <a:gd name="connsiteX2" fmla="*/ 11105707 w 11392924"/>
              <a:gd name="connsiteY2" fmla="*/ 0 h 6151584"/>
              <a:gd name="connsiteX3" fmla="*/ 11392924 w 11392924"/>
              <a:gd name="connsiteY3" fmla="*/ 287217 h 6151584"/>
              <a:gd name="connsiteX4" fmla="*/ 11392924 w 11392924"/>
              <a:gd name="connsiteY4" fmla="*/ 5864367 h 6151584"/>
              <a:gd name="connsiteX5" fmla="*/ 11105707 w 11392924"/>
              <a:gd name="connsiteY5" fmla="*/ 6151584 h 6151584"/>
              <a:gd name="connsiteX6" fmla="*/ 287217 w 11392924"/>
              <a:gd name="connsiteY6" fmla="*/ 6151584 h 6151584"/>
              <a:gd name="connsiteX7" fmla="*/ 0 w 11392924"/>
              <a:gd name="connsiteY7" fmla="*/ 5864367 h 6151584"/>
              <a:gd name="connsiteX8" fmla="*/ 0 w 11392924"/>
              <a:gd name="connsiteY8" fmla="*/ 287217 h 615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92924" h="6151584" fill="none" extrusionOk="0">
                <a:moveTo>
                  <a:pt x="0" y="287217"/>
                </a:moveTo>
                <a:cubicBezTo>
                  <a:pt x="-6611" y="127522"/>
                  <a:pt x="134533" y="4860"/>
                  <a:pt x="287217" y="0"/>
                </a:cubicBezTo>
                <a:cubicBezTo>
                  <a:pt x="4733497" y="130954"/>
                  <a:pt x="9077015" y="43574"/>
                  <a:pt x="11105707" y="0"/>
                </a:cubicBezTo>
                <a:cubicBezTo>
                  <a:pt x="11269356" y="7737"/>
                  <a:pt x="11412183" y="152182"/>
                  <a:pt x="11392924" y="287217"/>
                </a:cubicBezTo>
                <a:cubicBezTo>
                  <a:pt x="11242485" y="1242590"/>
                  <a:pt x="11478803" y="4679905"/>
                  <a:pt x="11392924" y="5864367"/>
                </a:cubicBezTo>
                <a:cubicBezTo>
                  <a:pt x="11383575" y="6024528"/>
                  <a:pt x="11245136" y="6138338"/>
                  <a:pt x="11105707" y="6151584"/>
                </a:cubicBezTo>
                <a:cubicBezTo>
                  <a:pt x="9275530" y="6306781"/>
                  <a:pt x="5643123" y="6314604"/>
                  <a:pt x="287217" y="6151584"/>
                </a:cubicBezTo>
                <a:cubicBezTo>
                  <a:pt x="129445" y="6140038"/>
                  <a:pt x="-15088" y="6031803"/>
                  <a:pt x="0" y="5864367"/>
                </a:cubicBezTo>
                <a:cubicBezTo>
                  <a:pt x="64656" y="3954356"/>
                  <a:pt x="-17807" y="2723642"/>
                  <a:pt x="0" y="287217"/>
                </a:cubicBezTo>
                <a:close/>
              </a:path>
              <a:path w="11392924" h="6151584" stroke="0" extrusionOk="0">
                <a:moveTo>
                  <a:pt x="0" y="287217"/>
                </a:moveTo>
                <a:cubicBezTo>
                  <a:pt x="-14180" y="119845"/>
                  <a:pt x="103675" y="9351"/>
                  <a:pt x="287217" y="0"/>
                </a:cubicBezTo>
                <a:cubicBezTo>
                  <a:pt x="2566021" y="132882"/>
                  <a:pt x="8613622" y="-84951"/>
                  <a:pt x="11105707" y="0"/>
                </a:cubicBezTo>
                <a:cubicBezTo>
                  <a:pt x="11261863" y="2412"/>
                  <a:pt x="11390432" y="142366"/>
                  <a:pt x="11392924" y="287217"/>
                </a:cubicBezTo>
                <a:cubicBezTo>
                  <a:pt x="11413111" y="2084310"/>
                  <a:pt x="11545404" y="4774726"/>
                  <a:pt x="11392924" y="5864367"/>
                </a:cubicBezTo>
                <a:cubicBezTo>
                  <a:pt x="11423767" y="6026652"/>
                  <a:pt x="11274516" y="6130628"/>
                  <a:pt x="11105707" y="6151584"/>
                </a:cubicBezTo>
                <a:cubicBezTo>
                  <a:pt x="7976958" y="6239223"/>
                  <a:pt x="1880413" y="6078905"/>
                  <a:pt x="287217" y="6151584"/>
                </a:cubicBezTo>
                <a:cubicBezTo>
                  <a:pt x="128061" y="6146527"/>
                  <a:pt x="-16817" y="6046364"/>
                  <a:pt x="0" y="5864367"/>
                </a:cubicBezTo>
                <a:cubicBezTo>
                  <a:pt x="-38581" y="5176148"/>
                  <a:pt x="63341" y="1664395"/>
                  <a:pt x="0" y="287217"/>
                </a:cubicBezTo>
                <a:close/>
              </a:path>
            </a:pathLst>
          </a:custGeom>
          <a:solidFill>
            <a:schemeClr val="bg1">
              <a:alpha val="89000"/>
            </a:schemeClr>
          </a:solidFill>
          <a:ln w="4445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66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pic>
        <p:nvPicPr>
          <p:cNvPr id="16" name="Picture 15" descr="A group of cartoon kids&#10;&#10;Description automatically generated">
            <a:extLst>
              <a:ext uri="{FF2B5EF4-FFF2-40B4-BE49-F238E27FC236}">
                <a16:creationId xmlns:a16="http://schemas.microsoft.com/office/drawing/2014/main" id="{0164F96F-C20C-F352-BE2C-BB33F8F6F9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59"/>
          <a:stretch/>
        </p:blipFill>
        <p:spPr>
          <a:xfrm>
            <a:off x="4614494" y="353208"/>
            <a:ext cx="6193920" cy="563281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982DB52-E75F-F255-7020-FD071789053F}"/>
              </a:ext>
            </a:extLst>
          </p:cNvPr>
          <p:cNvSpPr/>
          <p:nvPr/>
        </p:nvSpPr>
        <p:spPr>
          <a:xfrm>
            <a:off x="1372565" y="1253026"/>
            <a:ext cx="2908489" cy="4351947"/>
          </a:xfrm>
          <a:prstGeom prst="roundRect">
            <a:avLst>
              <a:gd name="adj" fmla="val 35056"/>
            </a:avLst>
          </a:prstGeom>
          <a:solidFill>
            <a:schemeClr val="bg1"/>
          </a:solidFill>
          <a:ln w="38100">
            <a:solidFill>
              <a:srgbClr val="00B0F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F86CD3-6977-CE55-64A5-35A38FA09731}"/>
              </a:ext>
            </a:extLst>
          </p:cNvPr>
          <p:cNvSpPr txBox="1"/>
          <p:nvPr/>
        </p:nvSpPr>
        <p:spPr>
          <a:xfrm>
            <a:off x="1651122" y="1379097"/>
            <a:ext cx="235137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chemeClr val="accent4">
                      <a:lumMod val="75000"/>
                    </a:schemeClr>
                  </a:outerShdw>
                </a:effectLst>
                <a:latin typeface="UVN Banh Mi" pitchFamily="2" charset="0"/>
              </a:rPr>
              <a:t>THẢO LUẬN NHÓM </a:t>
            </a:r>
            <a:r>
              <a:rPr lang="vi-VN" sz="6600" b="1" dirty="0">
                <a:ln w="95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chemeClr val="accent4">
                      <a:lumMod val="75000"/>
                    </a:schemeClr>
                  </a:outerShdw>
                </a:effectLst>
                <a:latin typeface="UVN Banh Mi" pitchFamily="2" charset="0"/>
              </a:rPr>
              <a:t>BỐN</a:t>
            </a:r>
            <a:endParaRPr lang="vi-VN" sz="6600" b="1" dirty="0">
              <a:ln w="9525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rgbClr val="FFFF66"/>
              </a:solidFill>
              <a:effectLst>
                <a:outerShdw blurRad="12700" dist="38100" dir="2700000" algn="tl" rotWithShape="0">
                  <a:schemeClr val="accent4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8505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Overweight Boy Binge Eating Junk Food Stock Illustration - Download Image  Now - Child, Eating, Overweight - iStock">
            <a:extLst>
              <a:ext uri="{FF2B5EF4-FFF2-40B4-BE49-F238E27FC236}">
                <a16:creationId xmlns:a16="http://schemas.microsoft.com/office/drawing/2014/main" id="{19F52B86-AE62-7625-1B18-91F9C3618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06" b="89655" l="9220" r="90071">
                        <a14:foregroundMark x1="13239" y1="75369" x2="11348" y2="82512"/>
                        <a14:foregroundMark x1="12766" y1="81527" x2="17730" y2="86453"/>
                        <a14:foregroundMark x1="23641" y1="77586" x2="28842" y2="82759"/>
                        <a14:foregroundMark x1="69976" y1="40394" x2="71395" y2="42365"/>
                        <a14:foregroundMark x1="90307" y1="55419" x2="90307" y2="55419"/>
                        <a14:foregroundMark x1="72813" y1="41379" x2="74468" y2="41133"/>
                        <a14:foregroundMark x1="75414" y1="39163" x2="75414" y2="42118"/>
                        <a14:foregroundMark x1="87707" y1="76601" x2="87707" y2="76601"/>
                        <a14:foregroundMark x1="71868" y1="67734" x2="82506" y2="70443"/>
                        <a14:foregroundMark x1="23641" y1="88177" x2="26714" y2="88424"/>
                        <a14:foregroundMark x1="9220" y1="56158" x2="9220" y2="56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1" y="3415301"/>
            <a:ext cx="3608885" cy="346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llustration Of A Hungry Boy Zero Hunger Sdgs Stock Illustration - Download  Image Now - Famine, Hungry, Poverty - iStock">
            <a:extLst>
              <a:ext uri="{FF2B5EF4-FFF2-40B4-BE49-F238E27FC236}">
                <a16:creationId xmlns:a16="http://schemas.microsoft.com/office/drawing/2014/main" id="{E842AB05-DF2E-C8ED-13A2-2949A7B917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04" b="99346" l="9752" r="89752">
                        <a14:foregroundMark x1="51074" y1="94444" x2="51901" y2="94444"/>
                        <a14:foregroundMark x1="40000" y1="96242" x2="40496" y2="99346"/>
                        <a14:foregroundMark x1="48430" y1="60784" x2="49421" y2="691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67" t="12034" r="31340"/>
          <a:stretch/>
        </p:blipFill>
        <p:spPr bwMode="auto">
          <a:xfrm>
            <a:off x="9938578" y="2998252"/>
            <a:ext cx="1819293" cy="3614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cartoon of a nurse and a doctor&#10;&#10;Description automatically generated">
            <a:extLst>
              <a:ext uri="{FF2B5EF4-FFF2-40B4-BE49-F238E27FC236}">
                <a16:creationId xmlns:a16="http://schemas.microsoft.com/office/drawing/2014/main" id="{91DE8E34-1DAB-1A4B-E9A0-C8FA611F70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45" b="93443" l="6975" r="92269">
                        <a14:foregroundMark x1="48992" y1="7945" x2="65294" y2="7945"/>
                        <a14:foregroundMark x1="17479" y1="36696" x2="18487" y2="59395"/>
                        <a14:foregroundMark x1="24790" y1="13997" x2="26639" y2="14502"/>
                        <a14:foregroundMark x1="14706" y1="17024" x2="21681" y2="13997"/>
                        <a14:foregroundMark x1="13613" y1="19672" x2="17395" y2="16393"/>
                        <a14:foregroundMark x1="13697" y1="17402" x2="15546" y2="17150"/>
                        <a14:foregroundMark x1="73782" y1="36570" x2="75210" y2="44893"/>
                        <a14:foregroundMark x1="92269" y1="31274" x2="92269" y2="45397"/>
                        <a14:foregroundMark x1="45210" y1="73518" x2="57143" y2="81337"/>
                        <a14:foregroundMark x1="38487" y1="78310" x2="61765" y2="72888"/>
                        <a14:foregroundMark x1="55714" y1="79571" x2="65546" y2="79193"/>
                        <a14:foregroundMark x1="25462" y1="83354" x2="25630" y2="84489"/>
                        <a14:foregroundMark x1="7983" y1="58134" x2="8571" y2="63682"/>
                        <a14:foregroundMark x1="25798" y1="20807" x2="29412" y2="27112"/>
                        <a14:foregroundMark x1="24202" y1="11349" x2="24202" y2="11349"/>
                        <a14:foregroundMark x1="21008" y1="13241" x2="24538" y2="12610"/>
                        <a14:foregroundMark x1="12857" y1="19672" x2="16555" y2="16520"/>
                        <a14:foregroundMark x1="23361" y1="14628" x2="32605" y2="19294"/>
                        <a14:foregroundMark x1="76218" y1="67591" x2="78824" y2="79445"/>
                        <a14:foregroundMark x1="81933" y1="65952" x2="81765" y2="77301"/>
                        <a14:foregroundMark x1="80924" y1="82976" x2="81261" y2="88272"/>
                        <a14:foregroundMark x1="76723" y1="83985" x2="76723" y2="88398"/>
                        <a14:foregroundMark x1="77311" y1="92434" x2="77311" y2="92434"/>
                        <a14:foregroundMark x1="81261" y1="93443" x2="81513" y2="91803"/>
                        <a14:foregroundMark x1="23529" y1="25347" x2="23950" y2="29634"/>
                        <a14:foregroundMark x1="19496" y1="19042" x2="18067" y2="29634"/>
                        <a14:foregroundMark x1="14538" y1="15889" x2="15126" y2="14880"/>
                        <a14:foregroundMark x1="17227" y1="14250" x2="23109" y2="12610"/>
                        <a14:foregroundMark x1="12605" y1="18033" x2="13613" y2="17150"/>
                        <a14:foregroundMark x1="17815" y1="13871" x2="23529" y2="11980"/>
                        <a14:foregroundMark x1="23277" y1="93317" x2="23277" y2="93317"/>
                        <a14:foregroundMark x1="21008" y1="92686" x2="21008" y2="92686"/>
                        <a14:foregroundMark x1="28403" y1="92686" x2="28403" y2="92686"/>
                        <a14:foregroundMark x1="6975" y1="54855" x2="6975" y2="54855"/>
                        <a14:foregroundMark x1="85042" y1="17402" x2="85042" y2="17402"/>
                        <a14:foregroundMark x1="6975" y1="58638" x2="6975" y2="58638"/>
                        <a14:foregroundMark x1="7143" y1="57377" x2="8655" y2="60025"/>
                        <a14:foregroundMark x1="7563" y1="65574" x2="7815" y2="66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97227" y="1078282"/>
            <a:ext cx="7641351" cy="50920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67AEEC4-B394-4829-8144-50D048E6162D}"/>
              </a:ext>
            </a:extLst>
          </p:cNvPr>
          <p:cNvSpPr txBox="1"/>
          <p:nvPr/>
        </p:nvSpPr>
        <p:spPr>
          <a:xfrm>
            <a:off x="231046" y="245665"/>
            <a:ext cx="120401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8000">
                <a:ln w="180975">
                  <a:solidFill>
                    <a:prstClr val="white"/>
                  </a:solidFill>
                </a:ln>
                <a:solidFill>
                  <a:prstClr val="white"/>
                </a:solidFill>
                <a:latin typeface="UTM Cookies" panose="02040603050506020204" pitchFamily="18" charset="0"/>
              </a:rPr>
              <a:t>TRÌNH BÀY TRƯỚC LỚP</a:t>
            </a:r>
            <a:endParaRPr lang="vi-VN" sz="8000" dirty="0">
              <a:ln w="180975">
                <a:solidFill>
                  <a:prstClr val="white"/>
                </a:solidFill>
              </a:ln>
              <a:solidFill>
                <a:prstClr val="white"/>
              </a:solidFill>
              <a:latin typeface="UTM Cookies" panose="0204060305050602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B9BEF7-8348-4095-B625-EAA4E5147B8B}"/>
              </a:ext>
            </a:extLst>
          </p:cNvPr>
          <p:cNvSpPr txBox="1"/>
          <p:nvPr/>
        </p:nvSpPr>
        <p:spPr>
          <a:xfrm>
            <a:off x="744414" y="245664"/>
            <a:ext cx="110134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>
                <a:solidFill>
                  <a:srgbClr val="F58325"/>
                </a:solidFill>
                <a:latin typeface="UTM Cookies" panose="02040603050506020204" pitchFamily="18" charset="0"/>
              </a:rPr>
              <a:t>TRÌNH BÀY TRƯỚC LỚP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58325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38504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2" descr="Ảnh có chứa hoa, hình vẽ, bức vẽ, phim hoạt hình&#10;&#10;Mô tả được tạo tự động">
            <a:extLst>
              <a:ext uri="{FF2B5EF4-FFF2-40B4-BE49-F238E27FC236}">
                <a16:creationId xmlns:a16="http://schemas.microsoft.com/office/drawing/2014/main" id="{242FF018-A104-7B07-D6B6-E5BE470518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1" b="60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ộp Văn bản 1">
            <a:extLst>
              <a:ext uri="{FF2B5EF4-FFF2-40B4-BE49-F238E27FC236}">
                <a16:creationId xmlns:a16="http://schemas.microsoft.com/office/drawing/2014/main" id="{337C8195-FBC6-511E-0100-1599B43869CB}"/>
              </a:ext>
            </a:extLst>
          </p:cNvPr>
          <p:cNvSpPr txBox="1"/>
          <p:nvPr/>
        </p:nvSpPr>
        <p:spPr>
          <a:xfrm>
            <a:off x="2977940" y="1466434"/>
            <a:ext cx="729658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 w="158750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Mother" panose="02040603050506020204" pitchFamily="18" charset="0"/>
                <a:ea typeface="+mn-ea"/>
                <a:cs typeface="Arial" panose="020B0604020202020204" pitchFamily="34" charset="0"/>
              </a:rPr>
              <a:t>Yêu cầu cần đạt</a:t>
            </a:r>
            <a:endParaRPr kumimoji="0" lang="sv-SE" sz="6000" b="0" i="0" u="none" strike="noStrike" kern="1200" cap="none" spc="0" normalizeH="0" baseline="0" noProof="0" dirty="0">
              <a:ln w="158750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UTM Mother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Hộp Văn bản 6">
            <a:extLst>
              <a:ext uri="{FF2B5EF4-FFF2-40B4-BE49-F238E27FC236}">
                <a16:creationId xmlns:a16="http://schemas.microsoft.com/office/drawing/2014/main" id="{C06F2F99-9CB3-D62D-F30D-509D38579E86}"/>
              </a:ext>
            </a:extLst>
          </p:cNvPr>
          <p:cNvSpPr txBox="1"/>
          <p:nvPr/>
        </p:nvSpPr>
        <p:spPr>
          <a:xfrm>
            <a:off x="2977940" y="1432044"/>
            <a:ext cx="642213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srgbClr val="F58325"/>
                </a:solidFill>
                <a:effectLst/>
                <a:uLnTx/>
                <a:uFillTx/>
                <a:latin typeface="UTM Mother" panose="02040603050506020204" pitchFamily="18" charset="0"/>
                <a:ea typeface="+mn-ea"/>
                <a:cs typeface="Arial" panose="020B0604020202020204" pitchFamily="34" charset="0"/>
              </a:rPr>
              <a:t>Yêu cầu cần đạt</a:t>
            </a:r>
            <a:endParaRPr kumimoji="0" lang="sv-SE" sz="6000" b="0" i="0" u="none" strike="noStrike" kern="1200" cap="none" spc="0" normalizeH="0" baseline="0" noProof="0" dirty="0">
              <a:ln>
                <a:noFill/>
              </a:ln>
              <a:solidFill>
                <a:srgbClr val="F58325"/>
              </a:solidFill>
              <a:effectLst/>
              <a:uLnTx/>
              <a:uFillTx/>
              <a:latin typeface="UTM Mother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: Rounded Corners 7">
            <a:extLst>
              <a:ext uri="{FF2B5EF4-FFF2-40B4-BE49-F238E27FC236}">
                <a16:creationId xmlns:a16="http://schemas.microsoft.com/office/drawing/2014/main" id="{3C95107C-2C76-82F8-8922-80BE0DC1055A}"/>
              </a:ext>
            </a:extLst>
          </p:cNvPr>
          <p:cNvSpPr/>
          <p:nvPr/>
        </p:nvSpPr>
        <p:spPr>
          <a:xfrm>
            <a:off x="1696825" y="2809188"/>
            <a:ext cx="7494309" cy="2539516"/>
          </a:xfrm>
          <a:custGeom>
            <a:avLst/>
            <a:gdLst>
              <a:gd name="connsiteX0" fmla="*/ 0 w 7494309"/>
              <a:gd name="connsiteY0" fmla="*/ 252504 h 2539516"/>
              <a:gd name="connsiteX1" fmla="*/ 252504 w 7494309"/>
              <a:gd name="connsiteY1" fmla="*/ 0 h 2539516"/>
              <a:gd name="connsiteX2" fmla="*/ 7241805 w 7494309"/>
              <a:gd name="connsiteY2" fmla="*/ 0 h 2539516"/>
              <a:gd name="connsiteX3" fmla="*/ 7494309 w 7494309"/>
              <a:gd name="connsiteY3" fmla="*/ 252504 h 2539516"/>
              <a:gd name="connsiteX4" fmla="*/ 7494309 w 7494309"/>
              <a:gd name="connsiteY4" fmla="*/ 2287012 h 2539516"/>
              <a:gd name="connsiteX5" fmla="*/ 7241805 w 7494309"/>
              <a:gd name="connsiteY5" fmla="*/ 2539516 h 2539516"/>
              <a:gd name="connsiteX6" fmla="*/ 252504 w 7494309"/>
              <a:gd name="connsiteY6" fmla="*/ 2539516 h 2539516"/>
              <a:gd name="connsiteX7" fmla="*/ 0 w 7494309"/>
              <a:gd name="connsiteY7" fmla="*/ 2287012 h 2539516"/>
              <a:gd name="connsiteX8" fmla="*/ 0 w 7494309"/>
              <a:gd name="connsiteY8" fmla="*/ 252504 h 2539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94309" h="2539516" fill="none" extrusionOk="0">
                <a:moveTo>
                  <a:pt x="0" y="252504"/>
                </a:moveTo>
                <a:cubicBezTo>
                  <a:pt x="-23136" y="109308"/>
                  <a:pt x="127456" y="11781"/>
                  <a:pt x="252504" y="0"/>
                </a:cubicBezTo>
                <a:cubicBezTo>
                  <a:pt x="2524514" y="130954"/>
                  <a:pt x="5319819" y="43574"/>
                  <a:pt x="7241805" y="0"/>
                </a:cubicBezTo>
                <a:cubicBezTo>
                  <a:pt x="7387036" y="8899"/>
                  <a:pt x="7509803" y="132029"/>
                  <a:pt x="7494309" y="252504"/>
                </a:cubicBezTo>
                <a:cubicBezTo>
                  <a:pt x="7343870" y="638831"/>
                  <a:pt x="7580188" y="1708428"/>
                  <a:pt x="7494309" y="2287012"/>
                </a:cubicBezTo>
                <a:cubicBezTo>
                  <a:pt x="7491285" y="2426963"/>
                  <a:pt x="7362731" y="2526732"/>
                  <a:pt x="7241805" y="2539516"/>
                </a:cubicBezTo>
                <a:cubicBezTo>
                  <a:pt x="5873570" y="2694713"/>
                  <a:pt x="3191630" y="2702536"/>
                  <a:pt x="252504" y="2539516"/>
                </a:cubicBezTo>
                <a:cubicBezTo>
                  <a:pt x="114085" y="2525511"/>
                  <a:pt x="-23682" y="2440294"/>
                  <a:pt x="0" y="2287012"/>
                </a:cubicBezTo>
                <a:cubicBezTo>
                  <a:pt x="64656" y="1596721"/>
                  <a:pt x="-17807" y="847667"/>
                  <a:pt x="0" y="252504"/>
                </a:cubicBezTo>
                <a:close/>
              </a:path>
              <a:path w="7494309" h="2539516" stroke="0" extrusionOk="0">
                <a:moveTo>
                  <a:pt x="0" y="252504"/>
                </a:moveTo>
                <a:cubicBezTo>
                  <a:pt x="-2712" y="111377"/>
                  <a:pt x="111288" y="661"/>
                  <a:pt x="252504" y="0"/>
                </a:cubicBezTo>
                <a:cubicBezTo>
                  <a:pt x="3502447" y="132882"/>
                  <a:pt x="6305416" y="-84951"/>
                  <a:pt x="7241805" y="0"/>
                </a:cubicBezTo>
                <a:cubicBezTo>
                  <a:pt x="7377330" y="3836"/>
                  <a:pt x="7492903" y="120824"/>
                  <a:pt x="7494309" y="252504"/>
                </a:cubicBezTo>
                <a:cubicBezTo>
                  <a:pt x="7514496" y="588347"/>
                  <a:pt x="7646789" y="1541299"/>
                  <a:pt x="7494309" y="2287012"/>
                </a:cubicBezTo>
                <a:cubicBezTo>
                  <a:pt x="7515435" y="2428972"/>
                  <a:pt x="7390903" y="2519669"/>
                  <a:pt x="7241805" y="2539516"/>
                </a:cubicBezTo>
                <a:cubicBezTo>
                  <a:pt x="4018910" y="2627155"/>
                  <a:pt x="2405922" y="2466837"/>
                  <a:pt x="252504" y="2539516"/>
                </a:cubicBezTo>
                <a:cubicBezTo>
                  <a:pt x="110696" y="2517072"/>
                  <a:pt x="-5910" y="2434679"/>
                  <a:pt x="0" y="2287012"/>
                </a:cubicBezTo>
                <a:cubicBezTo>
                  <a:pt x="-38581" y="1521394"/>
                  <a:pt x="63341" y="1118394"/>
                  <a:pt x="0" y="252504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4445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Hình ảnh 10" descr="Ảnh có chứa mặt cười, biểu tượng cảm xúc, cười, màu vàng&#10;&#10;Mô tả được tạo tự động">
            <a:extLst>
              <a:ext uri="{FF2B5EF4-FFF2-40B4-BE49-F238E27FC236}">
                <a16:creationId xmlns:a16="http://schemas.microsoft.com/office/drawing/2014/main" id="{F2E0E29B-81B3-AD56-5803-E03B91DED6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460" y="3447853"/>
            <a:ext cx="1666729" cy="10156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E556F22-C1A7-EB25-D0AF-A0FFAD102930}"/>
              </a:ext>
            </a:extLst>
          </p:cNvPr>
          <p:cNvSpPr txBox="1"/>
          <p:nvPr/>
        </p:nvSpPr>
        <p:spPr>
          <a:xfrm>
            <a:off x="2309986" y="2982961"/>
            <a:ext cx="66753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Sau bài học, HS: Củng cố, khái quát hóa và đánh giá được một số kiến thức, kĩ năng học được trong chủ đề Con người và sức khỏe.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1586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66F9636-7E82-EC19-E6BF-5409462D4786}"/>
              </a:ext>
            </a:extLst>
          </p:cNvPr>
          <p:cNvGrpSpPr/>
          <p:nvPr/>
        </p:nvGrpSpPr>
        <p:grpSpPr>
          <a:xfrm>
            <a:off x="-8313" y="-10715"/>
            <a:ext cx="12208626" cy="6860740"/>
            <a:chOff x="-8314" y="-1370"/>
            <a:chExt cx="12208626" cy="6860740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140CBA80-C792-180E-3A73-37B0141121DF}"/>
                </a:ext>
              </a:extLst>
            </p:cNvPr>
            <p:cNvPicPr/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6" name="Graphic 8">
              <a:extLst>
                <a:ext uri="{FF2B5EF4-FFF2-40B4-BE49-F238E27FC236}">
                  <a16:creationId xmlns:a16="http://schemas.microsoft.com/office/drawing/2014/main" id="{1A619E8C-95C5-10C2-4E60-7A01C6DDF692}"/>
                </a:ext>
              </a:extLst>
            </p:cNvPr>
            <p:cNvSpPr/>
            <p:nvPr/>
          </p:nvSpPr>
          <p:spPr>
            <a:xfrm>
              <a:off x="-8314" y="-1"/>
              <a:ext cx="12200312" cy="6859371"/>
            </a:xfrm>
            <a:custGeom>
              <a:avLst/>
              <a:gdLst>
                <a:gd name="connsiteX0" fmla="*/ 9995001 w 12191999"/>
                <a:gd name="connsiteY0" fmla="*/ 0 h 6859370"/>
                <a:gd name="connsiteX1" fmla="*/ 2628595 w 12191999"/>
                <a:gd name="connsiteY1" fmla="*/ 0 h 6859370"/>
                <a:gd name="connsiteX2" fmla="*/ 2145792 w 12191999"/>
                <a:gd name="connsiteY2" fmla="*/ 174193 h 6859370"/>
                <a:gd name="connsiteX3" fmla="*/ 887578 w 12191999"/>
                <a:gd name="connsiteY3" fmla="*/ 1060247 h 6859370"/>
                <a:gd name="connsiteX4" fmla="*/ 107290 w 12191999"/>
                <a:gd name="connsiteY4" fmla="*/ 1907895 h 6859370"/>
                <a:gd name="connsiteX5" fmla="*/ 0 w 12191999"/>
                <a:gd name="connsiteY5" fmla="*/ 2095805 h 6859370"/>
                <a:gd name="connsiteX6" fmla="*/ 0 w 12191999"/>
                <a:gd name="connsiteY6" fmla="*/ 4430268 h 6859370"/>
                <a:gd name="connsiteX7" fmla="*/ 202387 w 12191999"/>
                <a:gd name="connsiteY7" fmla="*/ 4959705 h 6859370"/>
                <a:gd name="connsiteX8" fmla="*/ 721766 w 12191999"/>
                <a:gd name="connsiteY8" fmla="*/ 5714085 h 6859370"/>
                <a:gd name="connsiteX9" fmla="*/ 1799539 w 12191999"/>
                <a:gd name="connsiteY9" fmla="*/ 6402628 h 6859370"/>
                <a:gd name="connsiteX10" fmla="*/ 2955341 w 12191999"/>
                <a:gd name="connsiteY10" fmla="*/ 6859371 h 6859370"/>
                <a:gd name="connsiteX11" fmla="*/ 9243974 w 12191999"/>
                <a:gd name="connsiteY11" fmla="*/ 6859371 h 6859370"/>
                <a:gd name="connsiteX12" fmla="*/ 10726521 w 12191999"/>
                <a:gd name="connsiteY12" fmla="*/ 6419087 h 6859370"/>
                <a:gd name="connsiteX13" fmla="*/ 11992050 w 12191999"/>
                <a:gd name="connsiteY13" fmla="*/ 5641390 h 6859370"/>
                <a:gd name="connsiteX14" fmla="*/ 12191999 w 12191999"/>
                <a:gd name="connsiteY14" fmla="*/ 5480913 h 6859370"/>
                <a:gd name="connsiteX15" fmla="*/ 12191999 w 12191999"/>
                <a:gd name="connsiteY15" fmla="*/ 901141 h 6859370"/>
                <a:gd name="connsiteX16" fmla="*/ 9995001 w 12191999"/>
                <a:gd name="connsiteY16" fmla="*/ 0 h 6859370"/>
                <a:gd name="connsiteX0" fmla="*/ 9995001 w 12191999"/>
                <a:gd name="connsiteY0" fmla="*/ 0 h 6859371"/>
                <a:gd name="connsiteX1" fmla="*/ 2628595 w 12191999"/>
                <a:gd name="connsiteY1" fmla="*/ 0 h 6859371"/>
                <a:gd name="connsiteX2" fmla="*/ 2145792 w 12191999"/>
                <a:gd name="connsiteY2" fmla="*/ 174193 h 6859371"/>
                <a:gd name="connsiteX3" fmla="*/ 887578 w 12191999"/>
                <a:gd name="connsiteY3" fmla="*/ 1060247 h 6859371"/>
                <a:gd name="connsiteX4" fmla="*/ 107290 w 12191999"/>
                <a:gd name="connsiteY4" fmla="*/ 1907895 h 6859371"/>
                <a:gd name="connsiteX5" fmla="*/ 0 w 12191999"/>
                <a:gd name="connsiteY5" fmla="*/ 2095805 h 6859371"/>
                <a:gd name="connsiteX6" fmla="*/ 0 w 12191999"/>
                <a:gd name="connsiteY6" fmla="*/ 4430268 h 6859371"/>
                <a:gd name="connsiteX7" fmla="*/ 202387 w 12191999"/>
                <a:gd name="connsiteY7" fmla="*/ 4959705 h 6859371"/>
                <a:gd name="connsiteX8" fmla="*/ 721766 w 12191999"/>
                <a:gd name="connsiteY8" fmla="*/ 5714085 h 6859371"/>
                <a:gd name="connsiteX9" fmla="*/ 1799539 w 12191999"/>
                <a:gd name="connsiteY9" fmla="*/ 6402628 h 6859371"/>
                <a:gd name="connsiteX10" fmla="*/ 2955341 w 12191999"/>
                <a:gd name="connsiteY10" fmla="*/ 6859371 h 6859371"/>
                <a:gd name="connsiteX11" fmla="*/ 9243974 w 12191999"/>
                <a:gd name="connsiteY11" fmla="*/ 6859371 h 6859371"/>
                <a:gd name="connsiteX12" fmla="*/ 10726521 w 12191999"/>
                <a:gd name="connsiteY12" fmla="*/ 6419087 h 6859371"/>
                <a:gd name="connsiteX13" fmla="*/ 11992050 w 12191999"/>
                <a:gd name="connsiteY13" fmla="*/ 5641390 h 6859371"/>
                <a:gd name="connsiteX14" fmla="*/ 12191999 w 12191999"/>
                <a:gd name="connsiteY14" fmla="*/ 5480913 h 6859371"/>
                <a:gd name="connsiteX15" fmla="*/ 12191999 w 12191999"/>
                <a:gd name="connsiteY15" fmla="*/ 1967941 h 6859371"/>
                <a:gd name="connsiteX16" fmla="*/ 9995001 w 12191999"/>
                <a:gd name="connsiteY16" fmla="*/ 0 h 6859371"/>
                <a:gd name="connsiteX0" fmla="*/ 9995001 w 12191999"/>
                <a:gd name="connsiteY0" fmla="*/ 0 h 6859371"/>
                <a:gd name="connsiteX1" fmla="*/ 2628595 w 12191999"/>
                <a:gd name="connsiteY1" fmla="*/ 0 h 6859371"/>
                <a:gd name="connsiteX2" fmla="*/ 2145792 w 12191999"/>
                <a:gd name="connsiteY2" fmla="*/ 174193 h 6859371"/>
                <a:gd name="connsiteX3" fmla="*/ 887578 w 12191999"/>
                <a:gd name="connsiteY3" fmla="*/ 1060247 h 6859371"/>
                <a:gd name="connsiteX4" fmla="*/ 107290 w 12191999"/>
                <a:gd name="connsiteY4" fmla="*/ 1907895 h 6859371"/>
                <a:gd name="connsiteX5" fmla="*/ 0 w 12191999"/>
                <a:gd name="connsiteY5" fmla="*/ 2095805 h 6859371"/>
                <a:gd name="connsiteX6" fmla="*/ 0 w 12191999"/>
                <a:gd name="connsiteY6" fmla="*/ 4430268 h 6859371"/>
                <a:gd name="connsiteX7" fmla="*/ 202387 w 12191999"/>
                <a:gd name="connsiteY7" fmla="*/ 4959705 h 6859371"/>
                <a:gd name="connsiteX8" fmla="*/ 721766 w 12191999"/>
                <a:gd name="connsiteY8" fmla="*/ 5714085 h 6859371"/>
                <a:gd name="connsiteX9" fmla="*/ 1799539 w 12191999"/>
                <a:gd name="connsiteY9" fmla="*/ 6402628 h 6859371"/>
                <a:gd name="connsiteX10" fmla="*/ 2955341 w 12191999"/>
                <a:gd name="connsiteY10" fmla="*/ 6859371 h 6859371"/>
                <a:gd name="connsiteX11" fmla="*/ 9243974 w 12191999"/>
                <a:gd name="connsiteY11" fmla="*/ 6859371 h 6859371"/>
                <a:gd name="connsiteX12" fmla="*/ 10726521 w 12191999"/>
                <a:gd name="connsiteY12" fmla="*/ 6419087 h 6859371"/>
                <a:gd name="connsiteX13" fmla="*/ 11992050 w 12191999"/>
                <a:gd name="connsiteY13" fmla="*/ 5641390 h 6859371"/>
                <a:gd name="connsiteX14" fmla="*/ 12191999 w 12191999"/>
                <a:gd name="connsiteY14" fmla="*/ 5480913 h 6859371"/>
                <a:gd name="connsiteX15" fmla="*/ 12191999 w 12191999"/>
                <a:gd name="connsiteY15" fmla="*/ 1967941 h 6859371"/>
                <a:gd name="connsiteX16" fmla="*/ 9995001 w 12191999"/>
                <a:gd name="connsiteY16" fmla="*/ 0 h 6859371"/>
                <a:gd name="connsiteX0" fmla="*/ 9676346 w 12191999"/>
                <a:gd name="connsiteY0" fmla="*/ 13855 h 6859371"/>
                <a:gd name="connsiteX1" fmla="*/ 2628595 w 12191999"/>
                <a:gd name="connsiteY1" fmla="*/ 0 h 6859371"/>
                <a:gd name="connsiteX2" fmla="*/ 2145792 w 12191999"/>
                <a:gd name="connsiteY2" fmla="*/ 174193 h 6859371"/>
                <a:gd name="connsiteX3" fmla="*/ 887578 w 12191999"/>
                <a:gd name="connsiteY3" fmla="*/ 1060247 h 6859371"/>
                <a:gd name="connsiteX4" fmla="*/ 107290 w 12191999"/>
                <a:gd name="connsiteY4" fmla="*/ 1907895 h 6859371"/>
                <a:gd name="connsiteX5" fmla="*/ 0 w 12191999"/>
                <a:gd name="connsiteY5" fmla="*/ 2095805 h 6859371"/>
                <a:gd name="connsiteX6" fmla="*/ 0 w 12191999"/>
                <a:gd name="connsiteY6" fmla="*/ 4430268 h 6859371"/>
                <a:gd name="connsiteX7" fmla="*/ 202387 w 12191999"/>
                <a:gd name="connsiteY7" fmla="*/ 4959705 h 6859371"/>
                <a:gd name="connsiteX8" fmla="*/ 721766 w 12191999"/>
                <a:gd name="connsiteY8" fmla="*/ 5714085 h 6859371"/>
                <a:gd name="connsiteX9" fmla="*/ 1799539 w 12191999"/>
                <a:gd name="connsiteY9" fmla="*/ 6402628 h 6859371"/>
                <a:gd name="connsiteX10" fmla="*/ 2955341 w 12191999"/>
                <a:gd name="connsiteY10" fmla="*/ 6859371 h 6859371"/>
                <a:gd name="connsiteX11" fmla="*/ 9243974 w 12191999"/>
                <a:gd name="connsiteY11" fmla="*/ 6859371 h 6859371"/>
                <a:gd name="connsiteX12" fmla="*/ 10726521 w 12191999"/>
                <a:gd name="connsiteY12" fmla="*/ 6419087 h 6859371"/>
                <a:gd name="connsiteX13" fmla="*/ 11992050 w 12191999"/>
                <a:gd name="connsiteY13" fmla="*/ 5641390 h 6859371"/>
                <a:gd name="connsiteX14" fmla="*/ 12191999 w 12191999"/>
                <a:gd name="connsiteY14" fmla="*/ 5480913 h 6859371"/>
                <a:gd name="connsiteX15" fmla="*/ 12191999 w 12191999"/>
                <a:gd name="connsiteY15" fmla="*/ 1967941 h 6859371"/>
                <a:gd name="connsiteX16" fmla="*/ 9676346 w 12191999"/>
                <a:gd name="connsiteY16" fmla="*/ 13855 h 6859371"/>
                <a:gd name="connsiteX0" fmla="*/ 9676346 w 12191999"/>
                <a:gd name="connsiteY0" fmla="*/ 13855 h 6859371"/>
                <a:gd name="connsiteX1" fmla="*/ 2628595 w 12191999"/>
                <a:gd name="connsiteY1" fmla="*/ 0 h 6859371"/>
                <a:gd name="connsiteX2" fmla="*/ 2145792 w 12191999"/>
                <a:gd name="connsiteY2" fmla="*/ 174193 h 6859371"/>
                <a:gd name="connsiteX3" fmla="*/ 887578 w 12191999"/>
                <a:gd name="connsiteY3" fmla="*/ 1060247 h 6859371"/>
                <a:gd name="connsiteX4" fmla="*/ 107290 w 12191999"/>
                <a:gd name="connsiteY4" fmla="*/ 1907895 h 6859371"/>
                <a:gd name="connsiteX5" fmla="*/ 0 w 12191999"/>
                <a:gd name="connsiteY5" fmla="*/ 2095805 h 6859371"/>
                <a:gd name="connsiteX6" fmla="*/ 0 w 12191999"/>
                <a:gd name="connsiteY6" fmla="*/ 4430268 h 6859371"/>
                <a:gd name="connsiteX7" fmla="*/ 202387 w 12191999"/>
                <a:gd name="connsiteY7" fmla="*/ 4959705 h 6859371"/>
                <a:gd name="connsiteX8" fmla="*/ 721766 w 12191999"/>
                <a:gd name="connsiteY8" fmla="*/ 5714085 h 6859371"/>
                <a:gd name="connsiteX9" fmla="*/ 1799539 w 12191999"/>
                <a:gd name="connsiteY9" fmla="*/ 6402628 h 6859371"/>
                <a:gd name="connsiteX10" fmla="*/ 2955341 w 12191999"/>
                <a:gd name="connsiteY10" fmla="*/ 6859371 h 6859371"/>
                <a:gd name="connsiteX11" fmla="*/ 9243974 w 12191999"/>
                <a:gd name="connsiteY11" fmla="*/ 6859371 h 6859371"/>
                <a:gd name="connsiteX12" fmla="*/ 10726521 w 12191999"/>
                <a:gd name="connsiteY12" fmla="*/ 6419087 h 6859371"/>
                <a:gd name="connsiteX13" fmla="*/ 11992050 w 12191999"/>
                <a:gd name="connsiteY13" fmla="*/ 5641390 h 6859371"/>
                <a:gd name="connsiteX14" fmla="*/ 12191999 w 12191999"/>
                <a:gd name="connsiteY14" fmla="*/ 4965523 h 6859371"/>
                <a:gd name="connsiteX15" fmla="*/ 12191999 w 12191999"/>
                <a:gd name="connsiteY15" fmla="*/ 1967941 h 6859371"/>
                <a:gd name="connsiteX16" fmla="*/ 9676346 w 12191999"/>
                <a:gd name="connsiteY16" fmla="*/ 13855 h 6859371"/>
                <a:gd name="connsiteX0" fmla="*/ 9676346 w 12191999"/>
                <a:gd name="connsiteY0" fmla="*/ 13855 h 6859371"/>
                <a:gd name="connsiteX1" fmla="*/ 2628595 w 12191999"/>
                <a:gd name="connsiteY1" fmla="*/ 0 h 6859371"/>
                <a:gd name="connsiteX2" fmla="*/ 2145792 w 12191999"/>
                <a:gd name="connsiteY2" fmla="*/ 174193 h 6859371"/>
                <a:gd name="connsiteX3" fmla="*/ 887578 w 12191999"/>
                <a:gd name="connsiteY3" fmla="*/ 1060247 h 6859371"/>
                <a:gd name="connsiteX4" fmla="*/ 107290 w 12191999"/>
                <a:gd name="connsiteY4" fmla="*/ 1907895 h 6859371"/>
                <a:gd name="connsiteX5" fmla="*/ 0 w 12191999"/>
                <a:gd name="connsiteY5" fmla="*/ 2095805 h 6859371"/>
                <a:gd name="connsiteX6" fmla="*/ 0 w 12191999"/>
                <a:gd name="connsiteY6" fmla="*/ 4430268 h 6859371"/>
                <a:gd name="connsiteX7" fmla="*/ 202387 w 12191999"/>
                <a:gd name="connsiteY7" fmla="*/ 4959705 h 6859371"/>
                <a:gd name="connsiteX8" fmla="*/ 721766 w 12191999"/>
                <a:gd name="connsiteY8" fmla="*/ 5714085 h 6859371"/>
                <a:gd name="connsiteX9" fmla="*/ 1799539 w 12191999"/>
                <a:gd name="connsiteY9" fmla="*/ 6402628 h 6859371"/>
                <a:gd name="connsiteX10" fmla="*/ 2955341 w 12191999"/>
                <a:gd name="connsiteY10" fmla="*/ 6859371 h 6859371"/>
                <a:gd name="connsiteX11" fmla="*/ 9243974 w 12191999"/>
                <a:gd name="connsiteY11" fmla="*/ 6859371 h 6859371"/>
                <a:gd name="connsiteX12" fmla="*/ 10726521 w 12191999"/>
                <a:gd name="connsiteY12" fmla="*/ 6419087 h 6859371"/>
                <a:gd name="connsiteX13" fmla="*/ 11784231 w 12191999"/>
                <a:gd name="connsiteY13" fmla="*/ 5674641 h 6859371"/>
                <a:gd name="connsiteX14" fmla="*/ 12191999 w 12191999"/>
                <a:gd name="connsiteY14" fmla="*/ 4965523 h 6859371"/>
                <a:gd name="connsiteX15" fmla="*/ 12191999 w 12191999"/>
                <a:gd name="connsiteY15" fmla="*/ 1967941 h 6859371"/>
                <a:gd name="connsiteX16" fmla="*/ 9676346 w 12191999"/>
                <a:gd name="connsiteY16" fmla="*/ 13855 h 6859371"/>
                <a:gd name="connsiteX0" fmla="*/ 9676346 w 12191999"/>
                <a:gd name="connsiteY0" fmla="*/ 13855 h 6859371"/>
                <a:gd name="connsiteX1" fmla="*/ 2628595 w 12191999"/>
                <a:gd name="connsiteY1" fmla="*/ 0 h 6859371"/>
                <a:gd name="connsiteX2" fmla="*/ 2145792 w 12191999"/>
                <a:gd name="connsiteY2" fmla="*/ 174193 h 6859371"/>
                <a:gd name="connsiteX3" fmla="*/ 887578 w 12191999"/>
                <a:gd name="connsiteY3" fmla="*/ 1060247 h 6859371"/>
                <a:gd name="connsiteX4" fmla="*/ 107290 w 12191999"/>
                <a:gd name="connsiteY4" fmla="*/ 1907895 h 6859371"/>
                <a:gd name="connsiteX5" fmla="*/ 0 w 12191999"/>
                <a:gd name="connsiteY5" fmla="*/ 2095805 h 6859371"/>
                <a:gd name="connsiteX6" fmla="*/ 0 w 12191999"/>
                <a:gd name="connsiteY6" fmla="*/ 4430268 h 6859371"/>
                <a:gd name="connsiteX7" fmla="*/ 202387 w 12191999"/>
                <a:gd name="connsiteY7" fmla="*/ 4959705 h 6859371"/>
                <a:gd name="connsiteX8" fmla="*/ 721766 w 12191999"/>
                <a:gd name="connsiteY8" fmla="*/ 5714085 h 6859371"/>
                <a:gd name="connsiteX9" fmla="*/ 1799539 w 12191999"/>
                <a:gd name="connsiteY9" fmla="*/ 6402628 h 6859371"/>
                <a:gd name="connsiteX10" fmla="*/ 2955341 w 12191999"/>
                <a:gd name="connsiteY10" fmla="*/ 6859371 h 6859371"/>
                <a:gd name="connsiteX11" fmla="*/ 9726113 w 12191999"/>
                <a:gd name="connsiteY11" fmla="*/ 6859371 h 6859371"/>
                <a:gd name="connsiteX12" fmla="*/ 10726521 w 12191999"/>
                <a:gd name="connsiteY12" fmla="*/ 6419087 h 6859371"/>
                <a:gd name="connsiteX13" fmla="*/ 11784231 w 12191999"/>
                <a:gd name="connsiteY13" fmla="*/ 5674641 h 6859371"/>
                <a:gd name="connsiteX14" fmla="*/ 12191999 w 12191999"/>
                <a:gd name="connsiteY14" fmla="*/ 4965523 h 6859371"/>
                <a:gd name="connsiteX15" fmla="*/ 12191999 w 12191999"/>
                <a:gd name="connsiteY15" fmla="*/ 1967941 h 6859371"/>
                <a:gd name="connsiteX16" fmla="*/ 9676346 w 12191999"/>
                <a:gd name="connsiteY16" fmla="*/ 13855 h 6859371"/>
                <a:gd name="connsiteX0" fmla="*/ 9676346 w 12191999"/>
                <a:gd name="connsiteY0" fmla="*/ 13855 h 6859371"/>
                <a:gd name="connsiteX1" fmla="*/ 2628595 w 12191999"/>
                <a:gd name="connsiteY1" fmla="*/ 0 h 6859371"/>
                <a:gd name="connsiteX2" fmla="*/ 2145792 w 12191999"/>
                <a:gd name="connsiteY2" fmla="*/ 174193 h 6859371"/>
                <a:gd name="connsiteX3" fmla="*/ 887578 w 12191999"/>
                <a:gd name="connsiteY3" fmla="*/ 1060247 h 6859371"/>
                <a:gd name="connsiteX4" fmla="*/ 107290 w 12191999"/>
                <a:gd name="connsiteY4" fmla="*/ 1907895 h 6859371"/>
                <a:gd name="connsiteX5" fmla="*/ 0 w 12191999"/>
                <a:gd name="connsiteY5" fmla="*/ 2095805 h 6859371"/>
                <a:gd name="connsiteX6" fmla="*/ 0 w 12191999"/>
                <a:gd name="connsiteY6" fmla="*/ 4430268 h 6859371"/>
                <a:gd name="connsiteX7" fmla="*/ 202387 w 12191999"/>
                <a:gd name="connsiteY7" fmla="*/ 4959705 h 6859371"/>
                <a:gd name="connsiteX8" fmla="*/ 721766 w 12191999"/>
                <a:gd name="connsiteY8" fmla="*/ 5714085 h 6859371"/>
                <a:gd name="connsiteX9" fmla="*/ 1799539 w 12191999"/>
                <a:gd name="connsiteY9" fmla="*/ 6402628 h 6859371"/>
                <a:gd name="connsiteX10" fmla="*/ 2955341 w 12191999"/>
                <a:gd name="connsiteY10" fmla="*/ 6859371 h 6859371"/>
                <a:gd name="connsiteX11" fmla="*/ 9726113 w 12191999"/>
                <a:gd name="connsiteY11" fmla="*/ 6859371 h 6859371"/>
                <a:gd name="connsiteX12" fmla="*/ 10726521 w 12191999"/>
                <a:gd name="connsiteY12" fmla="*/ 6419087 h 6859371"/>
                <a:gd name="connsiteX13" fmla="*/ 11676166 w 12191999"/>
                <a:gd name="connsiteY13" fmla="*/ 5774394 h 6859371"/>
                <a:gd name="connsiteX14" fmla="*/ 12191999 w 12191999"/>
                <a:gd name="connsiteY14" fmla="*/ 4965523 h 6859371"/>
                <a:gd name="connsiteX15" fmla="*/ 12191999 w 12191999"/>
                <a:gd name="connsiteY15" fmla="*/ 1967941 h 6859371"/>
                <a:gd name="connsiteX16" fmla="*/ 9676346 w 12191999"/>
                <a:gd name="connsiteY16" fmla="*/ 13855 h 6859371"/>
                <a:gd name="connsiteX0" fmla="*/ 9676346 w 12191999"/>
                <a:gd name="connsiteY0" fmla="*/ 13855 h 6859371"/>
                <a:gd name="connsiteX1" fmla="*/ 2628595 w 12191999"/>
                <a:gd name="connsiteY1" fmla="*/ 0 h 6859371"/>
                <a:gd name="connsiteX2" fmla="*/ 2145792 w 12191999"/>
                <a:gd name="connsiteY2" fmla="*/ 174193 h 6859371"/>
                <a:gd name="connsiteX3" fmla="*/ 887578 w 12191999"/>
                <a:gd name="connsiteY3" fmla="*/ 1060247 h 6859371"/>
                <a:gd name="connsiteX4" fmla="*/ 107290 w 12191999"/>
                <a:gd name="connsiteY4" fmla="*/ 1907895 h 6859371"/>
                <a:gd name="connsiteX5" fmla="*/ 0 w 12191999"/>
                <a:gd name="connsiteY5" fmla="*/ 2095805 h 6859371"/>
                <a:gd name="connsiteX6" fmla="*/ 0 w 12191999"/>
                <a:gd name="connsiteY6" fmla="*/ 4430268 h 6859371"/>
                <a:gd name="connsiteX7" fmla="*/ 202387 w 12191999"/>
                <a:gd name="connsiteY7" fmla="*/ 4959705 h 6859371"/>
                <a:gd name="connsiteX8" fmla="*/ 721766 w 12191999"/>
                <a:gd name="connsiteY8" fmla="*/ 5714085 h 6859371"/>
                <a:gd name="connsiteX9" fmla="*/ 1799539 w 12191999"/>
                <a:gd name="connsiteY9" fmla="*/ 6402628 h 6859371"/>
                <a:gd name="connsiteX10" fmla="*/ 2955341 w 12191999"/>
                <a:gd name="connsiteY10" fmla="*/ 6859371 h 6859371"/>
                <a:gd name="connsiteX11" fmla="*/ 9726113 w 12191999"/>
                <a:gd name="connsiteY11" fmla="*/ 6859371 h 6859371"/>
                <a:gd name="connsiteX12" fmla="*/ 10793023 w 12191999"/>
                <a:gd name="connsiteY12" fmla="*/ 6460651 h 6859371"/>
                <a:gd name="connsiteX13" fmla="*/ 11676166 w 12191999"/>
                <a:gd name="connsiteY13" fmla="*/ 5774394 h 6859371"/>
                <a:gd name="connsiteX14" fmla="*/ 12191999 w 12191999"/>
                <a:gd name="connsiteY14" fmla="*/ 4965523 h 6859371"/>
                <a:gd name="connsiteX15" fmla="*/ 12191999 w 12191999"/>
                <a:gd name="connsiteY15" fmla="*/ 1967941 h 6859371"/>
                <a:gd name="connsiteX16" fmla="*/ 9676346 w 12191999"/>
                <a:gd name="connsiteY16" fmla="*/ 13855 h 6859371"/>
                <a:gd name="connsiteX0" fmla="*/ 9676346 w 12191999"/>
                <a:gd name="connsiteY0" fmla="*/ 13855 h 6859371"/>
                <a:gd name="connsiteX1" fmla="*/ 2628595 w 12191999"/>
                <a:gd name="connsiteY1" fmla="*/ 0 h 6859371"/>
                <a:gd name="connsiteX2" fmla="*/ 2145792 w 12191999"/>
                <a:gd name="connsiteY2" fmla="*/ 174193 h 6859371"/>
                <a:gd name="connsiteX3" fmla="*/ 887578 w 12191999"/>
                <a:gd name="connsiteY3" fmla="*/ 1060247 h 6859371"/>
                <a:gd name="connsiteX4" fmla="*/ 107290 w 12191999"/>
                <a:gd name="connsiteY4" fmla="*/ 1907895 h 6859371"/>
                <a:gd name="connsiteX5" fmla="*/ 0 w 12191999"/>
                <a:gd name="connsiteY5" fmla="*/ 2095805 h 6859371"/>
                <a:gd name="connsiteX6" fmla="*/ 0 w 12191999"/>
                <a:gd name="connsiteY6" fmla="*/ 4430268 h 6859371"/>
                <a:gd name="connsiteX7" fmla="*/ 202387 w 12191999"/>
                <a:gd name="connsiteY7" fmla="*/ 4959705 h 6859371"/>
                <a:gd name="connsiteX8" fmla="*/ 721766 w 12191999"/>
                <a:gd name="connsiteY8" fmla="*/ 5714085 h 6859371"/>
                <a:gd name="connsiteX9" fmla="*/ 1799539 w 12191999"/>
                <a:gd name="connsiteY9" fmla="*/ 6444192 h 6859371"/>
                <a:gd name="connsiteX10" fmla="*/ 2955341 w 12191999"/>
                <a:gd name="connsiteY10" fmla="*/ 6859371 h 6859371"/>
                <a:gd name="connsiteX11" fmla="*/ 9726113 w 12191999"/>
                <a:gd name="connsiteY11" fmla="*/ 6859371 h 6859371"/>
                <a:gd name="connsiteX12" fmla="*/ 10793023 w 12191999"/>
                <a:gd name="connsiteY12" fmla="*/ 6460651 h 6859371"/>
                <a:gd name="connsiteX13" fmla="*/ 11676166 w 12191999"/>
                <a:gd name="connsiteY13" fmla="*/ 5774394 h 6859371"/>
                <a:gd name="connsiteX14" fmla="*/ 12191999 w 12191999"/>
                <a:gd name="connsiteY14" fmla="*/ 4965523 h 6859371"/>
                <a:gd name="connsiteX15" fmla="*/ 12191999 w 12191999"/>
                <a:gd name="connsiteY15" fmla="*/ 1967941 h 6859371"/>
                <a:gd name="connsiteX16" fmla="*/ 9676346 w 12191999"/>
                <a:gd name="connsiteY16" fmla="*/ 13855 h 6859371"/>
                <a:gd name="connsiteX0" fmla="*/ 9684659 w 12200312"/>
                <a:gd name="connsiteY0" fmla="*/ 13855 h 6859371"/>
                <a:gd name="connsiteX1" fmla="*/ 2636908 w 12200312"/>
                <a:gd name="connsiteY1" fmla="*/ 0 h 6859371"/>
                <a:gd name="connsiteX2" fmla="*/ 2154105 w 12200312"/>
                <a:gd name="connsiteY2" fmla="*/ 174193 h 6859371"/>
                <a:gd name="connsiteX3" fmla="*/ 895891 w 12200312"/>
                <a:gd name="connsiteY3" fmla="*/ 1060247 h 6859371"/>
                <a:gd name="connsiteX4" fmla="*/ 115603 w 12200312"/>
                <a:gd name="connsiteY4" fmla="*/ 1907895 h 6859371"/>
                <a:gd name="connsiteX5" fmla="*/ 0 w 12200312"/>
                <a:gd name="connsiteY5" fmla="*/ 2461565 h 6859371"/>
                <a:gd name="connsiteX6" fmla="*/ 8313 w 12200312"/>
                <a:gd name="connsiteY6" fmla="*/ 4430268 h 6859371"/>
                <a:gd name="connsiteX7" fmla="*/ 210700 w 12200312"/>
                <a:gd name="connsiteY7" fmla="*/ 4959705 h 6859371"/>
                <a:gd name="connsiteX8" fmla="*/ 730079 w 12200312"/>
                <a:gd name="connsiteY8" fmla="*/ 5714085 h 6859371"/>
                <a:gd name="connsiteX9" fmla="*/ 1807852 w 12200312"/>
                <a:gd name="connsiteY9" fmla="*/ 6444192 h 6859371"/>
                <a:gd name="connsiteX10" fmla="*/ 2963654 w 12200312"/>
                <a:gd name="connsiteY10" fmla="*/ 6859371 h 6859371"/>
                <a:gd name="connsiteX11" fmla="*/ 9734426 w 12200312"/>
                <a:gd name="connsiteY11" fmla="*/ 6859371 h 6859371"/>
                <a:gd name="connsiteX12" fmla="*/ 10801336 w 12200312"/>
                <a:gd name="connsiteY12" fmla="*/ 6460651 h 6859371"/>
                <a:gd name="connsiteX13" fmla="*/ 11684479 w 12200312"/>
                <a:gd name="connsiteY13" fmla="*/ 5774394 h 6859371"/>
                <a:gd name="connsiteX14" fmla="*/ 12200312 w 12200312"/>
                <a:gd name="connsiteY14" fmla="*/ 4965523 h 6859371"/>
                <a:gd name="connsiteX15" fmla="*/ 12200312 w 12200312"/>
                <a:gd name="connsiteY15" fmla="*/ 1967941 h 6859371"/>
                <a:gd name="connsiteX16" fmla="*/ 9684659 w 12200312"/>
                <a:gd name="connsiteY16" fmla="*/ 13855 h 6859371"/>
                <a:gd name="connsiteX0" fmla="*/ 9684659 w 12200312"/>
                <a:gd name="connsiteY0" fmla="*/ 13855 h 6859371"/>
                <a:gd name="connsiteX1" fmla="*/ 2636908 w 12200312"/>
                <a:gd name="connsiteY1" fmla="*/ 0 h 6859371"/>
                <a:gd name="connsiteX2" fmla="*/ 2154105 w 12200312"/>
                <a:gd name="connsiteY2" fmla="*/ 174193 h 6859371"/>
                <a:gd name="connsiteX3" fmla="*/ 895891 w 12200312"/>
                <a:gd name="connsiteY3" fmla="*/ 1060247 h 6859371"/>
                <a:gd name="connsiteX4" fmla="*/ 298483 w 12200312"/>
                <a:gd name="connsiteY4" fmla="*/ 1766579 h 6859371"/>
                <a:gd name="connsiteX5" fmla="*/ 0 w 12200312"/>
                <a:gd name="connsiteY5" fmla="*/ 2461565 h 6859371"/>
                <a:gd name="connsiteX6" fmla="*/ 8313 w 12200312"/>
                <a:gd name="connsiteY6" fmla="*/ 4430268 h 6859371"/>
                <a:gd name="connsiteX7" fmla="*/ 210700 w 12200312"/>
                <a:gd name="connsiteY7" fmla="*/ 4959705 h 6859371"/>
                <a:gd name="connsiteX8" fmla="*/ 730079 w 12200312"/>
                <a:gd name="connsiteY8" fmla="*/ 5714085 h 6859371"/>
                <a:gd name="connsiteX9" fmla="*/ 1807852 w 12200312"/>
                <a:gd name="connsiteY9" fmla="*/ 6444192 h 6859371"/>
                <a:gd name="connsiteX10" fmla="*/ 2963654 w 12200312"/>
                <a:gd name="connsiteY10" fmla="*/ 6859371 h 6859371"/>
                <a:gd name="connsiteX11" fmla="*/ 9734426 w 12200312"/>
                <a:gd name="connsiteY11" fmla="*/ 6859371 h 6859371"/>
                <a:gd name="connsiteX12" fmla="*/ 10801336 w 12200312"/>
                <a:gd name="connsiteY12" fmla="*/ 6460651 h 6859371"/>
                <a:gd name="connsiteX13" fmla="*/ 11684479 w 12200312"/>
                <a:gd name="connsiteY13" fmla="*/ 5774394 h 6859371"/>
                <a:gd name="connsiteX14" fmla="*/ 12200312 w 12200312"/>
                <a:gd name="connsiteY14" fmla="*/ 4965523 h 6859371"/>
                <a:gd name="connsiteX15" fmla="*/ 12200312 w 12200312"/>
                <a:gd name="connsiteY15" fmla="*/ 1967941 h 6859371"/>
                <a:gd name="connsiteX16" fmla="*/ 9684659 w 12200312"/>
                <a:gd name="connsiteY16" fmla="*/ 13855 h 6859371"/>
                <a:gd name="connsiteX0" fmla="*/ 9684659 w 12200312"/>
                <a:gd name="connsiteY0" fmla="*/ 13855 h 6859371"/>
                <a:gd name="connsiteX1" fmla="*/ 2636908 w 12200312"/>
                <a:gd name="connsiteY1" fmla="*/ 0 h 6859371"/>
                <a:gd name="connsiteX2" fmla="*/ 2154105 w 12200312"/>
                <a:gd name="connsiteY2" fmla="*/ 174193 h 6859371"/>
                <a:gd name="connsiteX3" fmla="*/ 895891 w 12200312"/>
                <a:gd name="connsiteY3" fmla="*/ 1060247 h 6859371"/>
                <a:gd name="connsiteX4" fmla="*/ 298483 w 12200312"/>
                <a:gd name="connsiteY4" fmla="*/ 1766579 h 6859371"/>
                <a:gd name="connsiteX5" fmla="*/ 0 w 12200312"/>
                <a:gd name="connsiteY5" fmla="*/ 2461565 h 6859371"/>
                <a:gd name="connsiteX6" fmla="*/ 8313 w 12200312"/>
                <a:gd name="connsiteY6" fmla="*/ 4430268 h 6859371"/>
                <a:gd name="connsiteX7" fmla="*/ 210700 w 12200312"/>
                <a:gd name="connsiteY7" fmla="*/ 4959705 h 6859371"/>
                <a:gd name="connsiteX8" fmla="*/ 730079 w 12200312"/>
                <a:gd name="connsiteY8" fmla="*/ 5714085 h 6859371"/>
                <a:gd name="connsiteX9" fmla="*/ 1807852 w 12200312"/>
                <a:gd name="connsiteY9" fmla="*/ 6444192 h 6859371"/>
                <a:gd name="connsiteX10" fmla="*/ 2963654 w 12200312"/>
                <a:gd name="connsiteY10" fmla="*/ 6859371 h 6859371"/>
                <a:gd name="connsiteX11" fmla="*/ 9734426 w 12200312"/>
                <a:gd name="connsiteY11" fmla="*/ 6859371 h 6859371"/>
                <a:gd name="connsiteX12" fmla="*/ 10801336 w 12200312"/>
                <a:gd name="connsiteY12" fmla="*/ 6460651 h 6859371"/>
                <a:gd name="connsiteX13" fmla="*/ 11684479 w 12200312"/>
                <a:gd name="connsiteY13" fmla="*/ 5774394 h 6859371"/>
                <a:gd name="connsiteX14" fmla="*/ 12200312 w 12200312"/>
                <a:gd name="connsiteY14" fmla="*/ 4965523 h 6859371"/>
                <a:gd name="connsiteX15" fmla="*/ 12200312 w 12200312"/>
                <a:gd name="connsiteY15" fmla="*/ 1967941 h 6859371"/>
                <a:gd name="connsiteX16" fmla="*/ 9684659 w 12200312"/>
                <a:gd name="connsiteY16" fmla="*/ 13855 h 6859371"/>
                <a:gd name="connsiteX0" fmla="*/ 9684659 w 12200312"/>
                <a:gd name="connsiteY0" fmla="*/ 13855 h 6859371"/>
                <a:gd name="connsiteX1" fmla="*/ 2636908 w 12200312"/>
                <a:gd name="connsiteY1" fmla="*/ 0 h 6859371"/>
                <a:gd name="connsiteX2" fmla="*/ 2154105 w 12200312"/>
                <a:gd name="connsiteY2" fmla="*/ 174193 h 6859371"/>
                <a:gd name="connsiteX3" fmla="*/ 1028895 w 12200312"/>
                <a:gd name="connsiteY3" fmla="*/ 935556 h 6859371"/>
                <a:gd name="connsiteX4" fmla="*/ 298483 w 12200312"/>
                <a:gd name="connsiteY4" fmla="*/ 1766579 h 6859371"/>
                <a:gd name="connsiteX5" fmla="*/ 0 w 12200312"/>
                <a:gd name="connsiteY5" fmla="*/ 2461565 h 6859371"/>
                <a:gd name="connsiteX6" fmla="*/ 8313 w 12200312"/>
                <a:gd name="connsiteY6" fmla="*/ 4430268 h 6859371"/>
                <a:gd name="connsiteX7" fmla="*/ 210700 w 12200312"/>
                <a:gd name="connsiteY7" fmla="*/ 4959705 h 6859371"/>
                <a:gd name="connsiteX8" fmla="*/ 730079 w 12200312"/>
                <a:gd name="connsiteY8" fmla="*/ 5714085 h 6859371"/>
                <a:gd name="connsiteX9" fmla="*/ 1807852 w 12200312"/>
                <a:gd name="connsiteY9" fmla="*/ 6444192 h 6859371"/>
                <a:gd name="connsiteX10" fmla="*/ 2963654 w 12200312"/>
                <a:gd name="connsiteY10" fmla="*/ 6859371 h 6859371"/>
                <a:gd name="connsiteX11" fmla="*/ 9734426 w 12200312"/>
                <a:gd name="connsiteY11" fmla="*/ 6859371 h 6859371"/>
                <a:gd name="connsiteX12" fmla="*/ 10801336 w 12200312"/>
                <a:gd name="connsiteY12" fmla="*/ 6460651 h 6859371"/>
                <a:gd name="connsiteX13" fmla="*/ 11684479 w 12200312"/>
                <a:gd name="connsiteY13" fmla="*/ 5774394 h 6859371"/>
                <a:gd name="connsiteX14" fmla="*/ 12200312 w 12200312"/>
                <a:gd name="connsiteY14" fmla="*/ 4965523 h 6859371"/>
                <a:gd name="connsiteX15" fmla="*/ 12200312 w 12200312"/>
                <a:gd name="connsiteY15" fmla="*/ 1967941 h 6859371"/>
                <a:gd name="connsiteX16" fmla="*/ 9684659 w 12200312"/>
                <a:gd name="connsiteY16" fmla="*/ 13855 h 685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2200312" h="6859371">
                  <a:moveTo>
                    <a:pt x="9684659" y="13855"/>
                  </a:moveTo>
                  <a:lnTo>
                    <a:pt x="2636908" y="0"/>
                  </a:lnTo>
                  <a:cubicBezTo>
                    <a:pt x="2468659" y="50749"/>
                    <a:pt x="2422107" y="18267"/>
                    <a:pt x="2154105" y="174193"/>
                  </a:cubicBezTo>
                  <a:cubicBezTo>
                    <a:pt x="1886103" y="330119"/>
                    <a:pt x="1338165" y="670158"/>
                    <a:pt x="1028895" y="935556"/>
                  </a:cubicBezTo>
                  <a:cubicBezTo>
                    <a:pt x="719625" y="1200954"/>
                    <a:pt x="624120" y="1293004"/>
                    <a:pt x="298483" y="1766579"/>
                  </a:cubicBezTo>
                  <a:cubicBezTo>
                    <a:pt x="259468" y="1828301"/>
                    <a:pt x="31699" y="2398471"/>
                    <a:pt x="0" y="2461565"/>
                  </a:cubicBezTo>
                  <a:lnTo>
                    <a:pt x="8313" y="4430268"/>
                  </a:lnTo>
                  <a:cubicBezTo>
                    <a:pt x="61958" y="4608576"/>
                    <a:pt x="130233" y="4784140"/>
                    <a:pt x="210700" y="4959705"/>
                  </a:cubicBezTo>
                  <a:cubicBezTo>
                    <a:pt x="332620" y="5221681"/>
                    <a:pt x="463887" y="5466671"/>
                    <a:pt x="730079" y="5714085"/>
                  </a:cubicBezTo>
                  <a:cubicBezTo>
                    <a:pt x="996271" y="5961499"/>
                    <a:pt x="1393324" y="6243939"/>
                    <a:pt x="1807852" y="6444192"/>
                  </a:cubicBezTo>
                  <a:cubicBezTo>
                    <a:pt x="2166297" y="6615642"/>
                    <a:pt x="2554003" y="6727697"/>
                    <a:pt x="2963654" y="6859371"/>
                  </a:cubicBezTo>
                  <a:lnTo>
                    <a:pt x="9734426" y="6859371"/>
                  </a:lnTo>
                  <a:cubicBezTo>
                    <a:pt x="10261120" y="6745528"/>
                    <a:pt x="10476327" y="6641480"/>
                    <a:pt x="10801336" y="6460651"/>
                  </a:cubicBezTo>
                  <a:cubicBezTo>
                    <a:pt x="11126345" y="6279822"/>
                    <a:pt x="11451316" y="6023582"/>
                    <a:pt x="11684479" y="5774394"/>
                  </a:cubicBezTo>
                  <a:cubicBezTo>
                    <a:pt x="11917642" y="5525206"/>
                    <a:pt x="12134475" y="5020387"/>
                    <a:pt x="12200312" y="4965523"/>
                  </a:cubicBezTo>
                  <a:lnTo>
                    <a:pt x="12200312" y="1967941"/>
                  </a:lnTo>
                  <a:cubicBezTo>
                    <a:pt x="11492954" y="726283"/>
                    <a:pt x="10508838" y="231939"/>
                    <a:pt x="9684659" y="13855"/>
                  </a:cubicBezTo>
                  <a:close/>
                </a:path>
              </a:pathLst>
            </a:custGeom>
            <a:solidFill>
              <a:srgbClr val="0F6342"/>
            </a:solidFill>
            <a:ln w="2436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Graphic 11">
              <a:extLst>
                <a:ext uri="{FF2B5EF4-FFF2-40B4-BE49-F238E27FC236}">
                  <a16:creationId xmlns:a16="http://schemas.microsoft.com/office/drawing/2014/main" id="{1CB629F7-9716-42F5-4AF6-C9FEB1D8479A}"/>
                </a:ext>
              </a:extLst>
            </p:cNvPr>
            <p:cNvSpPr/>
            <p:nvPr/>
          </p:nvSpPr>
          <p:spPr>
            <a:xfrm>
              <a:off x="1562538" y="131173"/>
              <a:ext cx="9066923" cy="6595653"/>
            </a:xfrm>
            <a:custGeom>
              <a:avLst/>
              <a:gdLst>
                <a:gd name="connsiteX0" fmla="*/ 2917097 w 9850812"/>
                <a:gd name="connsiteY0" fmla="*/ 168942 h 6865549"/>
                <a:gd name="connsiteX1" fmla="*/ 1693600 w 9850812"/>
                <a:gd name="connsiteY1" fmla="*/ 547390 h 6865549"/>
                <a:gd name="connsiteX2" fmla="*/ 789078 w 9850812"/>
                <a:gd name="connsiteY2" fmla="*/ 1329516 h 6865549"/>
                <a:gd name="connsiteX3" fmla="*/ 228594 w 9850812"/>
                <a:gd name="connsiteY3" fmla="*/ 2078528 h 6865549"/>
                <a:gd name="connsiteX4" fmla="*/ 25817 w 9850812"/>
                <a:gd name="connsiteY4" fmla="*/ 3568667 h 6865549"/>
                <a:gd name="connsiteX5" fmla="*/ 296946 w 9850812"/>
                <a:gd name="connsiteY5" fmla="*/ 4774970 h 6865549"/>
                <a:gd name="connsiteX6" fmla="*/ 670602 w 9850812"/>
                <a:gd name="connsiteY6" fmla="*/ 5441985 h 6865549"/>
                <a:gd name="connsiteX7" fmla="*/ 1445255 w 9850812"/>
                <a:gd name="connsiteY7" fmla="*/ 6049079 h 6865549"/>
                <a:gd name="connsiteX8" fmla="*/ 4732975 w 9850812"/>
                <a:gd name="connsiteY8" fmla="*/ 6853281 h 6865549"/>
                <a:gd name="connsiteX9" fmla="*/ 6186589 w 9850812"/>
                <a:gd name="connsiteY9" fmla="*/ 6600983 h 6865549"/>
                <a:gd name="connsiteX10" fmla="*/ 7856650 w 9850812"/>
                <a:gd name="connsiteY10" fmla="*/ 6064848 h 6865549"/>
                <a:gd name="connsiteX11" fmla="*/ 8765728 w 9850812"/>
                <a:gd name="connsiteY11" fmla="*/ 5377334 h 6865549"/>
                <a:gd name="connsiteX12" fmla="*/ 9478865 w 9850812"/>
                <a:gd name="connsiteY12" fmla="*/ 4506903 h 6865549"/>
                <a:gd name="connsiteX13" fmla="*/ 9825180 w 9850812"/>
                <a:gd name="connsiteY13" fmla="*/ 3073531 h 6865549"/>
                <a:gd name="connsiteX14" fmla="*/ 9797840 w 9850812"/>
                <a:gd name="connsiteY14" fmla="*/ 2272483 h 6865549"/>
                <a:gd name="connsiteX15" fmla="*/ 9207737 w 9850812"/>
                <a:gd name="connsiteY15" fmla="*/ 1439897 h 6865549"/>
                <a:gd name="connsiteX16" fmla="*/ 3983384 w 9850812"/>
                <a:gd name="connsiteY16" fmla="*/ 30178 h 6865549"/>
                <a:gd name="connsiteX17" fmla="*/ 2917097 w 9850812"/>
                <a:gd name="connsiteY17" fmla="*/ 168942 h 6865549"/>
                <a:gd name="connsiteX0" fmla="*/ 3142993 w 10076708"/>
                <a:gd name="connsiteY0" fmla="*/ 168942 h 6865549"/>
                <a:gd name="connsiteX1" fmla="*/ 1919496 w 10076708"/>
                <a:gd name="connsiteY1" fmla="*/ 547390 h 6865549"/>
                <a:gd name="connsiteX2" fmla="*/ 1014974 w 10076708"/>
                <a:gd name="connsiteY2" fmla="*/ 1329516 h 6865549"/>
                <a:gd name="connsiteX3" fmla="*/ 454490 w 10076708"/>
                <a:gd name="connsiteY3" fmla="*/ 2078528 h 6865549"/>
                <a:gd name="connsiteX4" fmla="*/ 5528 w 10076708"/>
                <a:gd name="connsiteY4" fmla="*/ 3908636 h 6865549"/>
                <a:gd name="connsiteX5" fmla="*/ 522842 w 10076708"/>
                <a:gd name="connsiteY5" fmla="*/ 4774970 h 6865549"/>
                <a:gd name="connsiteX6" fmla="*/ 896498 w 10076708"/>
                <a:gd name="connsiteY6" fmla="*/ 5441985 h 6865549"/>
                <a:gd name="connsiteX7" fmla="*/ 1671151 w 10076708"/>
                <a:gd name="connsiteY7" fmla="*/ 6049079 h 6865549"/>
                <a:gd name="connsiteX8" fmla="*/ 4958871 w 10076708"/>
                <a:gd name="connsiteY8" fmla="*/ 6853281 h 6865549"/>
                <a:gd name="connsiteX9" fmla="*/ 6412485 w 10076708"/>
                <a:gd name="connsiteY9" fmla="*/ 6600983 h 6865549"/>
                <a:gd name="connsiteX10" fmla="*/ 8082546 w 10076708"/>
                <a:gd name="connsiteY10" fmla="*/ 6064848 h 6865549"/>
                <a:gd name="connsiteX11" fmla="*/ 8991624 w 10076708"/>
                <a:gd name="connsiteY11" fmla="*/ 5377334 h 6865549"/>
                <a:gd name="connsiteX12" fmla="*/ 9704761 w 10076708"/>
                <a:gd name="connsiteY12" fmla="*/ 4506903 h 6865549"/>
                <a:gd name="connsiteX13" fmla="*/ 10051076 w 10076708"/>
                <a:gd name="connsiteY13" fmla="*/ 3073531 h 6865549"/>
                <a:gd name="connsiteX14" fmla="*/ 10023736 w 10076708"/>
                <a:gd name="connsiteY14" fmla="*/ 2272483 h 6865549"/>
                <a:gd name="connsiteX15" fmla="*/ 9433633 w 10076708"/>
                <a:gd name="connsiteY15" fmla="*/ 1439897 h 6865549"/>
                <a:gd name="connsiteX16" fmla="*/ 4209280 w 10076708"/>
                <a:gd name="connsiteY16" fmla="*/ 30178 h 6865549"/>
                <a:gd name="connsiteX17" fmla="*/ 3142993 w 10076708"/>
                <a:gd name="connsiteY17" fmla="*/ 168942 h 6865549"/>
                <a:gd name="connsiteX0" fmla="*/ 3142993 w 10076708"/>
                <a:gd name="connsiteY0" fmla="*/ 168942 h 6865549"/>
                <a:gd name="connsiteX1" fmla="*/ 1919496 w 10076708"/>
                <a:gd name="connsiteY1" fmla="*/ 547390 h 6865549"/>
                <a:gd name="connsiteX2" fmla="*/ 1014974 w 10076708"/>
                <a:gd name="connsiteY2" fmla="*/ 1329516 h 6865549"/>
                <a:gd name="connsiteX3" fmla="*/ 454490 w 10076708"/>
                <a:gd name="connsiteY3" fmla="*/ 2078528 h 6865549"/>
                <a:gd name="connsiteX4" fmla="*/ 5528 w 10076708"/>
                <a:gd name="connsiteY4" fmla="*/ 3908636 h 6865549"/>
                <a:gd name="connsiteX5" fmla="*/ 429058 w 10076708"/>
                <a:gd name="connsiteY5" fmla="*/ 5021155 h 6865549"/>
                <a:gd name="connsiteX6" fmla="*/ 896498 w 10076708"/>
                <a:gd name="connsiteY6" fmla="*/ 5441985 h 6865549"/>
                <a:gd name="connsiteX7" fmla="*/ 1671151 w 10076708"/>
                <a:gd name="connsiteY7" fmla="*/ 6049079 h 6865549"/>
                <a:gd name="connsiteX8" fmla="*/ 4958871 w 10076708"/>
                <a:gd name="connsiteY8" fmla="*/ 6853281 h 6865549"/>
                <a:gd name="connsiteX9" fmla="*/ 6412485 w 10076708"/>
                <a:gd name="connsiteY9" fmla="*/ 6600983 h 6865549"/>
                <a:gd name="connsiteX10" fmla="*/ 8082546 w 10076708"/>
                <a:gd name="connsiteY10" fmla="*/ 6064848 h 6865549"/>
                <a:gd name="connsiteX11" fmla="*/ 8991624 w 10076708"/>
                <a:gd name="connsiteY11" fmla="*/ 5377334 h 6865549"/>
                <a:gd name="connsiteX12" fmla="*/ 9704761 w 10076708"/>
                <a:gd name="connsiteY12" fmla="*/ 4506903 h 6865549"/>
                <a:gd name="connsiteX13" fmla="*/ 10051076 w 10076708"/>
                <a:gd name="connsiteY13" fmla="*/ 3073531 h 6865549"/>
                <a:gd name="connsiteX14" fmla="*/ 10023736 w 10076708"/>
                <a:gd name="connsiteY14" fmla="*/ 2272483 h 6865549"/>
                <a:gd name="connsiteX15" fmla="*/ 9433633 w 10076708"/>
                <a:gd name="connsiteY15" fmla="*/ 1439897 h 6865549"/>
                <a:gd name="connsiteX16" fmla="*/ 4209280 w 10076708"/>
                <a:gd name="connsiteY16" fmla="*/ 30178 h 6865549"/>
                <a:gd name="connsiteX17" fmla="*/ 3142993 w 10076708"/>
                <a:gd name="connsiteY17" fmla="*/ 168942 h 6865549"/>
                <a:gd name="connsiteX0" fmla="*/ 3142993 w 10076708"/>
                <a:gd name="connsiteY0" fmla="*/ 168942 h 6860182"/>
                <a:gd name="connsiteX1" fmla="*/ 1919496 w 10076708"/>
                <a:gd name="connsiteY1" fmla="*/ 547390 h 6860182"/>
                <a:gd name="connsiteX2" fmla="*/ 1014974 w 10076708"/>
                <a:gd name="connsiteY2" fmla="*/ 1329516 h 6860182"/>
                <a:gd name="connsiteX3" fmla="*/ 454490 w 10076708"/>
                <a:gd name="connsiteY3" fmla="*/ 2078528 h 6860182"/>
                <a:gd name="connsiteX4" fmla="*/ 5528 w 10076708"/>
                <a:gd name="connsiteY4" fmla="*/ 3908636 h 6860182"/>
                <a:gd name="connsiteX5" fmla="*/ 429058 w 10076708"/>
                <a:gd name="connsiteY5" fmla="*/ 5021155 h 6860182"/>
                <a:gd name="connsiteX6" fmla="*/ 966836 w 10076708"/>
                <a:gd name="connsiteY6" fmla="*/ 5723339 h 6860182"/>
                <a:gd name="connsiteX7" fmla="*/ 1671151 w 10076708"/>
                <a:gd name="connsiteY7" fmla="*/ 6049079 h 6860182"/>
                <a:gd name="connsiteX8" fmla="*/ 4958871 w 10076708"/>
                <a:gd name="connsiteY8" fmla="*/ 6853281 h 6860182"/>
                <a:gd name="connsiteX9" fmla="*/ 6412485 w 10076708"/>
                <a:gd name="connsiteY9" fmla="*/ 6600983 h 6860182"/>
                <a:gd name="connsiteX10" fmla="*/ 8082546 w 10076708"/>
                <a:gd name="connsiteY10" fmla="*/ 6064848 h 6860182"/>
                <a:gd name="connsiteX11" fmla="*/ 8991624 w 10076708"/>
                <a:gd name="connsiteY11" fmla="*/ 5377334 h 6860182"/>
                <a:gd name="connsiteX12" fmla="*/ 9704761 w 10076708"/>
                <a:gd name="connsiteY12" fmla="*/ 4506903 h 6860182"/>
                <a:gd name="connsiteX13" fmla="*/ 10051076 w 10076708"/>
                <a:gd name="connsiteY13" fmla="*/ 3073531 h 6860182"/>
                <a:gd name="connsiteX14" fmla="*/ 10023736 w 10076708"/>
                <a:gd name="connsiteY14" fmla="*/ 2272483 h 6860182"/>
                <a:gd name="connsiteX15" fmla="*/ 9433633 w 10076708"/>
                <a:gd name="connsiteY15" fmla="*/ 1439897 h 6860182"/>
                <a:gd name="connsiteX16" fmla="*/ 4209280 w 10076708"/>
                <a:gd name="connsiteY16" fmla="*/ 30178 h 6860182"/>
                <a:gd name="connsiteX17" fmla="*/ 3142993 w 10076708"/>
                <a:gd name="connsiteY17" fmla="*/ 168942 h 6860182"/>
                <a:gd name="connsiteX0" fmla="*/ 3142993 w 10076708"/>
                <a:gd name="connsiteY0" fmla="*/ 168942 h 6861117"/>
                <a:gd name="connsiteX1" fmla="*/ 1919496 w 10076708"/>
                <a:gd name="connsiteY1" fmla="*/ 547390 h 6861117"/>
                <a:gd name="connsiteX2" fmla="*/ 1014974 w 10076708"/>
                <a:gd name="connsiteY2" fmla="*/ 1329516 h 6861117"/>
                <a:gd name="connsiteX3" fmla="*/ 454490 w 10076708"/>
                <a:gd name="connsiteY3" fmla="*/ 2078528 h 6861117"/>
                <a:gd name="connsiteX4" fmla="*/ 5528 w 10076708"/>
                <a:gd name="connsiteY4" fmla="*/ 3908636 h 6861117"/>
                <a:gd name="connsiteX5" fmla="*/ 429058 w 10076708"/>
                <a:gd name="connsiteY5" fmla="*/ 5021155 h 6861117"/>
                <a:gd name="connsiteX6" fmla="*/ 966836 w 10076708"/>
                <a:gd name="connsiteY6" fmla="*/ 5723339 h 6861117"/>
                <a:gd name="connsiteX7" fmla="*/ 2233859 w 10076708"/>
                <a:gd name="connsiteY7" fmla="*/ 6306987 h 6861117"/>
                <a:gd name="connsiteX8" fmla="*/ 4958871 w 10076708"/>
                <a:gd name="connsiteY8" fmla="*/ 6853281 h 6861117"/>
                <a:gd name="connsiteX9" fmla="*/ 6412485 w 10076708"/>
                <a:gd name="connsiteY9" fmla="*/ 6600983 h 6861117"/>
                <a:gd name="connsiteX10" fmla="*/ 8082546 w 10076708"/>
                <a:gd name="connsiteY10" fmla="*/ 6064848 h 6861117"/>
                <a:gd name="connsiteX11" fmla="*/ 8991624 w 10076708"/>
                <a:gd name="connsiteY11" fmla="*/ 5377334 h 6861117"/>
                <a:gd name="connsiteX12" fmla="*/ 9704761 w 10076708"/>
                <a:gd name="connsiteY12" fmla="*/ 4506903 h 6861117"/>
                <a:gd name="connsiteX13" fmla="*/ 10051076 w 10076708"/>
                <a:gd name="connsiteY13" fmla="*/ 3073531 h 6861117"/>
                <a:gd name="connsiteX14" fmla="*/ 10023736 w 10076708"/>
                <a:gd name="connsiteY14" fmla="*/ 2272483 h 6861117"/>
                <a:gd name="connsiteX15" fmla="*/ 9433633 w 10076708"/>
                <a:gd name="connsiteY15" fmla="*/ 1439897 h 6861117"/>
                <a:gd name="connsiteX16" fmla="*/ 4209280 w 10076708"/>
                <a:gd name="connsiteY16" fmla="*/ 30178 h 6861117"/>
                <a:gd name="connsiteX17" fmla="*/ 3142993 w 10076708"/>
                <a:gd name="connsiteY17" fmla="*/ 168942 h 6861117"/>
                <a:gd name="connsiteX0" fmla="*/ 3142993 w 10076708"/>
                <a:gd name="connsiteY0" fmla="*/ 168942 h 6858772"/>
                <a:gd name="connsiteX1" fmla="*/ 1919496 w 10076708"/>
                <a:gd name="connsiteY1" fmla="*/ 547390 h 6858772"/>
                <a:gd name="connsiteX2" fmla="*/ 1014974 w 10076708"/>
                <a:gd name="connsiteY2" fmla="*/ 1329516 h 6858772"/>
                <a:gd name="connsiteX3" fmla="*/ 454490 w 10076708"/>
                <a:gd name="connsiteY3" fmla="*/ 2078528 h 6858772"/>
                <a:gd name="connsiteX4" fmla="*/ 5528 w 10076708"/>
                <a:gd name="connsiteY4" fmla="*/ 3908636 h 6858772"/>
                <a:gd name="connsiteX5" fmla="*/ 429058 w 10076708"/>
                <a:gd name="connsiteY5" fmla="*/ 5021155 h 6858772"/>
                <a:gd name="connsiteX6" fmla="*/ 966836 w 10076708"/>
                <a:gd name="connsiteY6" fmla="*/ 5723339 h 6858772"/>
                <a:gd name="connsiteX7" fmla="*/ 2233859 w 10076708"/>
                <a:gd name="connsiteY7" fmla="*/ 6306987 h 6858772"/>
                <a:gd name="connsiteX8" fmla="*/ 4958871 w 10076708"/>
                <a:gd name="connsiteY8" fmla="*/ 6853281 h 6858772"/>
                <a:gd name="connsiteX9" fmla="*/ 7162762 w 10076708"/>
                <a:gd name="connsiteY9" fmla="*/ 6565814 h 6858772"/>
                <a:gd name="connsiteX10" fmla="*/ 8082546 w 10076708"/>
                <a:gd name="connsiteY10" fmla="*/ 6064848 h 6858772"/>
                <a:gd name="connsiteX11" fmla="*/ 8991624 w 10076708"/>
                <a:gd name="connsiteY11" fmla="*/ 5377334 h 6858772"/>
                <a:gd name="connsiteX12" fmla="*/ 9704761 w 10076708"/>
                <a:gd name="connsiteY12" fmla="*/ 4506903 h 6858772"/>
                <a:gd name="connsiteX13" fmla="*/ 10051076 w 10076708"/>
                <a:gd name="connsiteY13" fmla="*/ 3073531 h 6858772"/>
                <a:gd name="connsiteX14" fmla="*/ 10023736 w 10076708"/>
                <a:gd name="connsiteY14" fmla="*/ 2272483 h 6858772"/>
                <a:gd name="connsiteX15" fmla="*/ 9433633 w 10076708"/>
                <a:gd name="connsiteY15" fmla="*/ 1439897 h 6858772"/>
                <a:gd name="connsiteX16" fmla="*/ 4209280 w 10076708"/>
                <a:gd name="connsiteY16" fmla="*/ 30178 h 6858772"/>
                <a:gd name="connsiteX17" fmla="*/ 3142993 w 10076708"/>
                <a:gd name="connsiteY17" fmla="*/ 168942 h 6858772"/>
                <a:gd name="connsiteX0" fmla="*/ 3142993 w 10076708"/>
                <a:gd name="connsiteY0" fmla="*/ 168942 h 6859426"/>
                <a:gd name="connsiteX1" fmla="*/ 1919496 w 10076708"/>
                <a:gd name="connsiteY1" fmla="*/ 547390 h 6859426"/>
                <a:gd name="connsiteX2" fmla="*/ 1014974 w 10076708"/>
                <a:gd name="connsiteY2" fmla="*/ 1329516 h 6859426"/>
                <a:gd name="connsiteX3" fmla="*/ 454490 w 10076708"/>
                <a:gd name="connsiteY3" fmla="*/ 2078528 h 6859426"/>
                <a:gd name="connsiteX4" fmla="*/ 5528 w 10076708"/>
                <a:gd name="connsiteY4" fmla="*/ 3908636 h 6859426"/>
                <a:gd name="connsiteX5" fmla="*/ 429058 w 10076708"/>
                <a:gd name="connsiteY5" fmla="*/ 5021155 h 6859426"/>
                <a:gd name="connsiteX6" fmla="*/ 966836 w 10076708"/>
                <a:gd name="connsiteY6" fmla="*/ 5723339 h 6859426"/>
                <a:gd name="connsiteX7" fmla="*/ 2233859 w 10076708"/>
                <a:gd name="connsiteY7" fmla="*/ 6306987 h 6859426"/>
                <a:gd name="connsiteX8" fmla="*/ 4958871 w 10076708"/>
                <a:gd name="connsiteY8" fmla="*/ 6853281 h 6859426"/>
                <a:gd name="connsiteX9" fmla="*/ 7162762 w 10076708"/>
                <a:gd name="connsiteY9" fmla="*/ 6565814 h 6859426"/>
                <a:gd name="connsiteX10" fmla="*/ 8481131 w 10076708"/>
                <a:gd name="connsiteY10" fmla="*/ 6029679 h 6859426"/>
                <a:gd name="connsiteX11" fmla="*/ 8991624 w 10076708"/>
                <a:gd name="connsiteY11" fmla="*/ 5377334 h 6859426"/>
                <a:gd name="connsiteX12" fmla="*/ 9704761 w 10076708"/>
                <a:gd name="connsiteY12" fmla="*/ 4506903 h 6859426"/>
                <a:gd name="connsiteX13" fmla="*/ 10051076 w 10076708"/>
                <a:gd name="connsiteY13" fmla="*/ 3073531 h 6859426"/>
                <a:gd name="connsiteX14" fmla="*/ 10023736 w 10076708"/>
                <a:gd name="connsiteY14" fmla="*/ 2272483 h 6859426"/>
                <a:gd name="connsiteX15" fmla="*/ 9433633 w 10076708"/>
                <a:gd name="connsiteY15" fmla="*/ 1439897 h 6859426"/>
                <a:gd name="connsiteX16" fmla="*/ 4209280 w 10076708"/>
                <a:gd name="connsiteY16" fmla="*/ 30178 h 6859426"/>
                <a:gd name="connsiteX17" fmla="*/ 3142993 w 10076708"/>
                <a:gd name="connsiteY17" fmla="*/ 168942 h 6859426"/>
                <a:gd name="connsiteX0" fmla="*/ 3142993 w 10076708"/>
                <a:gd name="connsiteY0" fmla="*/ 168942 h 6859426"/>
                <a:gd name="connsiteX1" fmla="*/ 1919496 w 10076708"/>
                <a:gd name="connsiteY1" fmla="*/ 547390 h 6859426"/>
                <a:gd name="connsiteX2" fmla="*/ 1014974 w 10076708"/>
                <a:gd name="connsiteY2" fmla="*/ 1329516 h 6859426"/>
                <a:gd name="connsiteX3" fmla="*/ 454490 w 10076708"/>
                <a:gd name="connsiteY3" fmla="*/ 2078528 h 6859426"/>
                <a:gd name="connsiteX4" fmla="*/ 5528 w 10076708"/>
                <a:gd name="connsiteY4" fmla="*/ 3908636 h 6859426"/>
                <a:gd name="connsiteX5" fmla="*/ 429058 w 10076708"/>
                <a:gd name="connsiteY5" fmla="*/ 5021155 h 6859426"/>
                <a:gd name="connsiteX6" fmla="*/ 966836 w 10076708"/>
                <a:gd name="connsiteY6" fmla="*/ 5723339 h 6859426"/>
                <a:gd name="connsiteX7" fmla="*/ 2233859 w 10076708"/>
                <a:gd name="connsiteY7" fmla="*/ 6306987 h 6859426"/>
                <a:gd name="connsiteX8" fmla="*/ 4958871 w 10076708"/>
                <a:gd name="connsiteY8" fmla="*/ 6853281 h 6859426"/>
                <a:gd name="connsiteX9" fmla="*/ 7162762 w 10076708"/>
                <a:gd name="connsiteY9" fmla="*/ 6565814 h 6859426"/>
                <a:gd name="connsiteX10" fmla="*/ 8481131 w 10076708"/>
                <a:gd name="connsiteY10" fmla="*/ 6029679 h 6859426"/>
                <a:gd name="connsiteX11" fmla="*/ 9343316 w 10076708"/>
                <a:gd name="connsiteY11" fmla="*/ 5213211 h 6859426"/>
                <a:gd name="connsiteX12" fmla="*/ 9704761 w 10076708"/>
                <a:gd name="connsiteY12" fmla="*/ 4506903 h 6859426"/>
                <a:gd name="connsiteX13" fmla="*/ 10051076 w 10076708"/>
                <a:gd name="connsiteY13" fmla="*/ 3073531 h 6859426"/>
                <a:gd name="connsiteX14" fmla="*/ 10023736 w 10076708"/>
                <a:gd name="connsiteY14" fmla="*/ 2272483 h 6859426"/>
                <a:gd name="connsiteX15" fmla="*/ 9433633 w 10076708"/>
                <a:gd name="connsiteY15" fmla="*/ 1439897 h 6859426"/>
                <a:gd name="connsiteX16" fmla="*/ 4209280 w 10076708"/>
                <a:gd name="connsiteY16" fmla="*/ 30178 h 6859426"/>
                <a:gd name="connsiteX17" fmla="*/ 3142993 w 10076708"/>
                <a:gd name="connsiteY17" fmla="*/ 168942 h 6859426"/>
                <a:gd name="connsiteX0" fmla="*/ 3142993 w 10076708"/>
                <a:gd name="connsiteY0" fmla="*/ 180903 h 6871387"/>
                <a:gd name="connsiteX1" fmla="*/ 1919496 w 10076708"/>
                <a:gd name="connsiteY1" fmla="*/ 559351 h 6871387"/>
                <a:gd name="connsiteX2" fmla="*/ 1014974 w 10076708"/>
                <a:gd name="connsiteY2" fmla="*/ 1341477 h 6871387"/>
                <a:gd name="connsiteX3" fmla="*/ 454490 w 10076708"/>
                <a:gd name="connsiteY3" fmla="*/ 2090489 h 6871387"/>
                <a:gd name="connsiteX4" fmla="*/ 5528 w 10076708"/>
                <a:gd name="connsiteY4" fmla="*/ 3920597 h 6871387"/>
                <a:gd name="connsiteX5" fmla="*/ 429058 w 10076708"/>
                <a:gd name="connsiteY5" fmla="*/ 5033116 h 6871387"/>
                <a:gd name="connsiteX6" fmla="*/ 966836 w 10076708"/>
                <a:gd name="connsiteY6" fmla="*/ 5735300 h 6871387"/>
                <a:gd name="connsiteX7" fmla="*/ 2233859 w 10076708"/>
                <a:gd name="connsiteY7" fmla="*/ 6318948 h 6871387"/>
                <a:gd name="connsiteX8" fmla="*/ 4958871 w 10076708"/>
                <a:gd name="connsiteY8" fmla="*/ 6865242 h 6871387"/>
                <a:gd name="connsiteX9" fmla="*/ 7162762 w 10076708"/>
                <a:gd name="connsiteY9" fmla="*/ 6577775 h 6871387"/>
                <a:gd name="connsiteX10" fmla="*/ 8481131 w 10076708"/>
                <a:gd name="connsiteY10" fmla="*/ 6041640 h 6871387"/>
                <a:gd name="connsiteX11" fmla="*/ 9343316 w 10076708"/>
                <a:gd name="connsiteY11" fmla="*/ 5225172 h 6871387"/>
                <a:gd name="connsiteX12" fmla="*/ 9704761 w 10076708"/>
                <a:gd name="connsiteY12" fmla="*/ 4518864 h 6871387"/>
                <a:gd name="connsiteX13" fmla="*/ 10051076 w 10076708"/>
                <a:gd name="connsiteY13" fmla="*/ 3085492 h 6871387"/>
                <a:gd name="connsiteX14" fmla="*/ 10023736 w 10076708"/>
                <a:gd name="connsiteY14" fmla="*/ 2284444 h 6871387"/>
                <a:gd name="connsiteX15" fmla="*/ 9105387 w 10076708"/>
                <a:gd name="connsiteY15" fmla="*/ 1252566 h 6871387"/>
                <a:gd name="connsiteX16" fmla="*/ 4209280 w 10076708"/>
                <a:gd name="connsiteY16" fmla="*/ 42139 h 6871387"/>
                <a:gd name="connsiteX17" fmla="*/ 3142993 w 10076708"/>
                <a:gd name="connsiteY17" fmla="*/ 180903 h 6871387"/>
                <a:gd name="connsiteX0" fmla="*/ 3142993 w 10076708"/>
                <a:gd name="connsiteY0" fmla="*/ 180903 h 6871387"/>
                <a:gd name="connsiteX1" fmla="*/ 1919496 w 10076708"/>
                <a:gd name="connsiteY1" fmla="*/ 559351 h 6871387"/>
                <a:gd name="connsiteX2" fmla="*/ 1014974 w 10076708"/>
                <a:gd name="connsiteY2" fmla="*/ 1341477 h 6871387"/>
                <a:gd name="connsiteX3" fmla="*/ 454490 w 10076708"/>
                <a:gd name="connsiteY3" fmla="*/ 2090489 h 6871387"/>
                <a:gd name="connsiteX4" fmla="*/ 5528 w 10076708"/>
                <a:gd name="connsiteY4" fmla="*/ 3920597 h 6871387"/>
                <a:gd name="connsiteX5" fmla="*/ 429058 w 10076708"/>
                <a:gd name="connsiteY5" fmla="*/ 5033116 h 6871387"/>
                <a:gd name="connsiteX6" fmla="*/ 966836 w 10076708"/>
                <a:gd name="connsiteY6" fmla="*/ 5735300 h 6871387"/>
                <a:gd name="connsiteX7" fmla="*/ 2233859 w 10076708"/>
                <a:gd name="connsiteY7" fmla="*/ 6318948 h 6871387"/>
                <a:gd name="connsiteX8" fmla="*/ 4958871 w 10076708"/>
                <a:gd name="connsiteY8" fmla="*/ 6865242 h 6871387"/>
                <a:gd name="connsiteX9" fmla="*/ 7162762 w 10076708"/>
                <a:gd name="connsiteY9" fmla="*/ 6577775 h 6871387"/>
                <a:gd name="connsiteX10" fmla="*/ 8481131 w 10076708"/>
                <a:gd name="connsiteY10" fmla="*/ 6041640 h 6871387"/>
                <a:gd name="connsiteX11" fmla="*/ 9343316 w 10076708"/>
                <a:gd name="connsiteY11" fmla="*/ 5225172 h 6871387"/>
                <a:gd name="connsiteX12" fmla="*/ 9704761 w 10076708"/>
                <a:gd name="connsiteY12" fmla="*/ 4518864 h 6871387"/>
                <a:gd name="connsiteX13" fmla="*/ 10051076 w 10076708"/>
                <a:gd name="connsiteY13" fmla="*/ 3085492 h 6871387"/>
                <a:gd name="connsiteX14" fmla="*/ 10023736 w 10076708"/>
                <a:gd name="connsiteY14" fmla="*/ 2284444 h 6871387"/>
                <a:gd name="connsiteX15" fmla="*/ 9105387 w 10076708"/>
                <a:gd name="connsiteY15" fmla="*/ 1252566 h 6871387"/>
                <a:gd name="connsiteX16" fmla="*/ 4209280 w 10076708"/>
                <a:gd name="connsiteY16" fmla="*/ 42139 h 6871387"/>
                <a:gd name="connsiteX17" fmla="*/ 3142993 w 10076708"/>
                <a:gd name="connsiteY17" fmla="*/ 180903 h 6871387"/>
                <a:gd name="connsiteX0" fmla="*/ 3142993 w 10076708"/>
                <a:gd name="connsiteY0" fmla="*/ 193642 h 6884126"/>
                <a:gd name="connsiteX1" fmla="*/ 1919496 w 10076708"/>
                <a:gd name="connsiteY1" fmla="*/ 572090 h 6884126"/>
                <a:gd name="connsiteX2" fmla="*/ 1014974 w 10076708"/>
                <a:gd name="connsiteY2" fmla="*/ 1354216 h 6884126"/>
                <a:gd name="connsiteX3" fmla="*/ 454490 w 10076708"/>
                <a:gd name="connsiteY3" fmla="*/ 2103228 h 6884126"/>
                <a:gd name="connsiteX4" fmla="*/ 5528 w 10076708"/>
                <a:gd name="connsiteY4" fmla="*/ 3933336 h 6884126"/>
                <a:gd name="connsiteX5" fmla="*/ 429058 w 10076708"/>
                <a:gd name="connsiteY5" fmla="*/ 5045855 h 6884126"/>
                <a:gd name="connsiteX6" fmla="*/ 966836 w 10076708"/>
                <a:gd name="connsiteY6" fmla="*/ 5748039 h 6884126"/>
                <a:gd name="connsiteX7" fmla="*/ 2233859 w 10076708"/>
                <a:gd name="connsiteY7" fmla="*/ 6331687 h 6884126"/>
                <a:gd name="connsiteX8" fmla="*/ 4958871 w 10076708"/>
                <a:gd name="connsiteY8" fmla="*/ 6877981 h 6884126"/>
                <a:gd name="connsiteX9" fmla="*/ 7162762 w 10076708"/>
                <a:gd name="connsiteY9" fmla="*/ 6590514 h 6884126"/>
                <a:gd name="connsiteX10" fmla="*/ 8481131 w 10076708"/>
                <a:gd name="connsiteY10" fmla="*/ 6054379 h 6884126"/>
                <a:gd name="connsiteX11" fmla="*/ 9343316 w 10076708"/>
                <a:gd name="connsiteY11" fmla="*/ 5237911 h 6884126"/>
                <a:gd name="connsiteX12" fmla="*/ 9704761 w 10076708"/>
                <a:gd name="connsiteY12" fmla="*/ 4531603 h 6884126"/>
                <a:gd name="connsiteX13" fmla="*/ 10051076 w 10076708"/>
                <a:gd name="connsiteY13" fmla="*/ 3098231 h 6884126"/>
                <a:gd name="connsiteX14" fmla="*/ 10023736 w 10076708"/>
                <a:gd name="connsiteY14" fmla="*/ 2297183 h 6884126"/>
                <a:gd name="connsiteX15" fmla="*/ 9058494 w 10076708"/>
                <a:gd name="connsiteY15" fmla="*/ 1136352 h 6884126"/>
                <a:gd name="connsiteX16" fmla="*/ 4209280 w 10076708"/>
                <a:gd name="connsiteY16" fmla="*/ 54878 h 6884126"/>
                <a:gd name="connsiteX17" fmla="*/ 3142993 w 10076708"/>
                <a:gd name="connsiteY17" fmla="*/ 193642 h 6884126"/>
                <a:gd name="connsiteX0" fmla="*/ 3142993 w 10067049"/>
                <a:gd name="connsiteY0" fmla="*/ 193642 h 6884126"/>
                <a:gd name="connsiteX1" fmla="*/ 1919496 w 10067049"/>
                <a:gd name="connsiteY1" fmla="*/ 572090 h 6884126"/>
                <a:gd name="connsiteX2" fmla="*/ 1014974 w 10067049"/>
                <a:gd name="connsiteY2" fmla="*/ 1354216 h 6884126"/>
                <a:gd name="connsiteX3" fmla="*/ 454490 w 10067049"/>
                <a:gd name="connsiteY3" fmla="*/ 2103228 h 6884126"/>
                <a:gd name="connsiteX4" fmla="*/ 5528 w 10067049"/>
                <a:gd name="connsiteY4" fmla="*/ 3933336 h 6884126"/>
                <a:gd name="connsiteX5" fmla="*/ 429058 w 10067049"/>
                <a:gd name="connsiteY5" fmla="*/ 5045855 h 6884126"/>
                <a:gd name="connsiteX6" fmla="*/ 966836 w 10067049"/>
                <a:gd name="connsiteY6" fmla="*/ 5748039 h 6884126"/>
                <a:gd name="connsiteX7" fmla="*/ 2233859 w 10067049"/>
                <a:gd name="connsiteY7" fmla="*/ 6331687 h 6884126"/>
                <a:gd name="connsiteX8" fmla="*/ 4958871 w 10067049"/>
                <a:gd name="connsiteY8" fmla="*/ 6877981 h 6884126"/>
                <a:gd name="connsiteX9" fmla="*/ 7162762 w 10067049"/>
                <a:gd name="connsiteY9" fmla="*/ 6590514 h 6884126"/>
                <a:gd name="connsiteX10" fmla="*/ 8481131 w 10067049"/>
                <a:gd name="connsiteY10" fmla="*/ 6054379 h 6884126"/>
                <a:gd name="connsiteX11" fmla="*/ 9343316 w 10067049"/>
                <a:gd name="connsiteY11" fmla="*/ 5237911 h 6884126"/>
                <a:gd name="connsiteX12" fmla="*/ 9704761 w 10067049"/>
                <a:gd name="connsiteY12" fmla="*/ 4531603 h 6884126"/>
                <a:gd name="connsiteX13" fmla="*/ 10051076 w 10067049"/>
                <a:gd name="connsiteY13" fmla="*/ 3098231 h 6884126"/>
                <a:gd name="connsiteX14" fmla="*/ 10000289 w 10067049"/>
                <a:gd name="connsiteY14" fmla="*/ 2367521 h 6884126"/>
                <a:gd name="connsiteX15" fmla="*/ 9058494 w 10067049"/>
                <a:gd name="connsiteY15" fmla="*/ 1136352 h 6884126"/>
                <a:gd name="connsiteX16" fmla="*/ 4209280 w 10067049"/>
                <a:gd name="connsiteY16" fmla="*/ 54878 h 6884126"/>
                <a:gd name="connsiteX17" fmla="*/ 3142993 w 10067049"/>
                <a:gd name="connsiteY17" fmla="*/ 193642 h 6884126"/>
                <a:gd name="connsiteX0" fmla="*/ 3142993 w 10053262"/>
                <a:gd name="connsiteY0" fmla="*/ 193642 h 6884126"/>
                <a:gd name="connsiteX1" fmla="*/ 1919496 w 10053262"/>
                <a:gd name="connsiteY1" fmla="*/ 572090 h 6884126"/>
                <a:gd name="connsiteX2" fmla="*/ 1014974 w 10053262"/>
                <a:gd name="connsiteY2" fmla="*/ 1354216 h 6884126"/>
                <a:gd name="connsiteX3" fmla="*/ 454490 w 10053262"/>
                <a:gd name="connsiteY3" fmla="*/ 2103228 h 6884126"/>
                <a:gd name="connsiteX4" fmla="*/ 5528 w 10053262"/>
                <a:gd name="connsiteY4" fmla="*/ 3933336 h 6884126"/>
                <a:gd name="connsiteX5" fmla="*/ 429058 w 10053262"/>
                <a:gd name="connsiteY5" fmla="*/ 5045855 h 6884126"/>
                <a:gd name="connsiteX6" fmla="*/ 966836 w 10053262"/>
                <a:gd name="connsiteY6" fmla="*/ 5748039 h 6884126"/>
                <a:gd name="connsiteX7" fmla="*/ 2233859 w 10053262"/>
                <a:gd name="connsiteY7" fmla="*/ 6331687 h 6884126"/>
                <a:gd name="connsiteX8" fmla="*/ 4958871 w 10053262"/>
                <a:gd name="connsiteY8" fmla="*/ 6877981 h 6884126"/>
                <a:gd name="connsiteX9" fmla="*/ 7162762 w 10053262"/>
                <a:gd name="connsiteY9" fmla="*/ 6590514 h 6884126"/>
                <a:gd name="connsiteX10" fmla="*/ 8481131 w 10053262"/>
                <a:gd name="connsiteY10" fmla="*/ 6054379 h 6884126"/>
                <a:gd name="connsiteX11" fmla="*/ 9343316 w 10053262"/>
                <a:gd name="connsiteY11" fmla="*/ 5237911 h 6884126"/>
                <a:gd name="connsiteX12" fmla="*/ 9704761 w 10053262"/>
                <a:gd name="connsiteY12" fmla="*/ 4531603 h 6884126"/>
                <a:gd name="connsiteX13" fmla="*/ 10027630 w 10053262"/>
                <a:gd name="connsiteY13" fmla="*/ 3485092 h 6884126"/>
                <a:gd name="connsiteX14" fmla="*/ 10000289 w 10053262"/>
                <a:gd name="connsiteY14" fmla="*/ 2367521 h 6884126"/>
                <a:gd name="connsiteX15" fmla="*/ 9058494 w 10053262"/>
                <a:gd name="connsiteY15" fmla="*/ 1136352 h 6884126"/>
                <a:gd name="connsiteX16" fmla="*/ 4209280 w 10053262"/>
                <a:gd name="connsiteY16" fmla="*/ 54878 h 6884126"/>
                <a:gd name="connsiteX17" fmla="*/ 3142993 w 10053262"/>
                <a:gd name="connsiteY17" fmla="*/ 193642 h 6884126"/>
                <a:gd name="connsiteX0" fmla="*/ 3142993 w 10053262"/>
                <a:gd name="connsiteY0" fmla="*/ 193642 h 6884126"/>
                <a:gd name="connsiteX1" fmla="*/ 1919496 w 10053262"/>
                <a:gd name="connsiteY1" fmla="*/ 572090 h 6884126"/>
                <a:gd name="connsiteX2" fmla="*/ 1014974 w 10053262"/>
                <a:gd name="connsiteY2" fmla="*/ 1354216 h 6884126"/>
                <a:gd name="connsiteX3" fmla="*/ 454490 w 10053262"/>
                <a:gd name="connsiteY3" fmla="*/ 2103228 h 6884126"/>
                <a:gd name="connsiteX4" fmla="*/ 5528 w 10053262"/>
                <a:gd name="connsiteY4" fmla="*/ 3933336 h 6884126"/>
                <a:gd name="connsiteX5" fmla="*/ 429058 w 10053262"/>
                <a:gd name="connsiteY5" fmla="*/ 5045855 h 6884126"/>
                <a:gd name="connsiteX6" fmla="*/ 966836 w 10053262"/>
                <a:gd name="connsiteY6" fmla="*/ 5748039 h 6884126"/>
                <a:gd name="connsiteX7" fmla="*/ 2233859 w 10053262"/>
                <a:gd name="connsiteY7" fmla="*/ 6331687 h 6884126"/>
                <a:gd name="connsiteX8" fmla="*/ 4958871 w 10053262"/>
                <a:gd name="connsiteY8" fmla="*/ 6877981 h 6884126"/>
                <a:gd name="connsiteX9" fmla="*/ 7162762 w 10053262"/>
                <a:gd name="connsiteY9" fmla="*/ 6590514 h 6884126"/>
                <a:gd name="connsiteX10" fmla="*/ 8481131 w 10053262"/>
                <a:gd name="connsiteY10" fmla="*/ 6054379 h 6884126"/>
                <a:gd name="connsiteX11" fmla="*/ 9343316 w 10053262"/>
                <a:gd name="connsiteY11" fmla="*/ 5237911 h 6884126"/>
                <a:gd name="connsiteX12" fmla="*/ 9739930 w 10053262"/>
                <a:gd name="connsiteY12" fmla="*/ 4637110 h 6884126"/>
                <a:gd name="connsiteX13" fmla="*/ 10027630 w 10053262"/>
                <a:gd name="connsiteY13" fmla="*/ 3485092 h 6884126"/>
                <a:gd name="connsiteX14" fmla="*/ 10000289 w 10053262"/>
                <a:gd name="connsiteY14" fmla="*/ 2367521 h 6884126"/>
                <a:gd name="connsiteX15" fmla="*/ 9058494 w 10053262"/>
                <a:gd name="connsiteY15" fmla="*/ 1136352 h 6884126"/>
                <a:gd name="connsiteX16" fmla="*/ 4209280 w 10053262"/>
                <a:gd name="connsiteY16" fmla="*/ 54878 h 6884126"/>
                <a:gd name="connsiteX17" fmla="*/ 3142993 w 10053262"/>
                <a:gd name="connsiteY17" fmla="*/ 193642 h 6884126"/>
                <a:gd name="connsiteX0" fmla="*/ 3142993 w 10053262"/>
                <a:gd name="connsiteY0" fmla="*/ 193642 h 6884126"/>
                <a:gd name="connsiteX1" fmla="*/ 1919496 w 10053262"/>
                <a:gd name="connsiteY1" fmla="*/ 572090 h 6884126"/>
                <a:gd name="connsiteX2" fmla="*/ 1014974 w 10053262"/>
                <a:gd name="connsiteY2" fmla="*/ 1354216 h 6884126"/>
                <a:gd name="connsiteX3" fmla="*/ 454490 w 10053262"/>
                <a:gd name="connsiteY3" fmla="*/ 2103228 h 6884126"/>
                <a:gd name="connsiteX4" fmla="*/ 5528 w 10053262"/>
                <a:gd name="connsiteY4" fmla="*/ 3933336 h 6884126"/>
                <a:gd name="connsiteX5" fmla="*/ 429058 w 10053262"/>
                <a:gd name="connsiteY5" fmla="*/ 5045855 h 6884126"/>
                <a:gd name="connsiteX6" fmla="*/ 966836 w 10053262"/>
                <a:gd name="connsiteY6" fmla="*/ 5748039 h 6884126"/>
                <a:gd name="connsiteX7" fmla="*/ 2233859 w 10053262"/>
                <a:gd name="connsiteY7" fmla="*/ 6331687 h 6884126"/>
                <a:gd name="connsiteX8" fmla="*/ 4958871 w 10053262"/>
                <a:gd name="connsiteY8" fmla="*/ 6877981 h 6884126"/>
                <a:gd name="connsiteX9" fmla="*/ 7162762 w 10053262"/>
                <a:gd name="connsiteY9" fmla="*/ 6590514 h 6884126"/>
                <a:gd name="connsiteX10" fmla="*/ 8481131 w 10053262"/>
                <a:gd name="connsiteY10" fmla="*/ 6054379 h 6884126"/>
                <a:gd name="connsiteX11" fmla="*/ 9331592 w 10053262"/>
                <a:gd name="connsiteY11" fmla="*/ 5378588 h 6884126"/>
                <a:gd name="connsiteX12" fmla="*/ 9739930 w 10053262"/>
                <a:gd name="connsiteY12" fmla="*/ 4637110 h 6884126"/>
                <a:gd name="connsiteX13" fmla="*/ 10027630 w 10053262"/>
                <a:gd name="connsiteY13" fmla="*/ 3485092 h 6884126"/>
                <a:gd name="connsiteX14" fmla="*/ 10000289 w 10053262"/>
                <a:gd name="connsiteY14" fmla="*/ 2367521 h 6884126"/>
                <a:gd name="connsiteX15" fmla="*/ 9058494 w 10053262"/>
                <a:gd name="connsiteY15" fmla="*/ 1136352 h 6884126"/>
                <a:gd name="connsiteX16" fmla="*/ 4209280 w 10053262"/>
                <a:gd name="connsiteY16" fmla="*/ 54878 h 6884126"/>
                <a:gd name="connsiteX17" fmla="*/ 3142993 w 10053262"/>
                <a:gd name="connsiteY17" fmla="*/ 193642 h 6884126"/>
                <a:gd name="connsiteX0" fmla="*/ 3148316 w 10058585"/>
                <a:gd name="connsiteY0" fmla="*/ 193642 h 6884126"/>
                <a:gd name="connsiteX1" fmla="*/ 1924819 w 10058585"/>
                <a:gd name="connsiteY1" fmla="*/ 572090 h 6884126"/>
                <a:gd name="connsiteX2" fmla="*/ 1020297 w 10058585"/>
                <a:gd name="connsiteY2" fmla="*/ 1354216 h 6884126"/>
                <a:gd name="connsiteX3" fmla="*/ 272243 w 10058585"/>
                <a:gd name="connsiteY3" fmla="*/ 2314243 h 6884126"/>
                <a:gd name="connsiteX4" fmla="*/ 10851 w 10058585"/>
                <a:gd name="connsiteY4" fmla="*/ 3933336 h 6884126"/>
                <a:gd name="connsiteX5" fmla="*/ 434381 w 10058585"/>
                <a:gd name="connsiteY5" fmla="*/ 5045855 h 6884126"/>
                <a:gd name="connsiteX6" fmla="*/ 972159 w 10058585"/>
                <a:gd name="connsiteY6" fmla="*/ 5748039 h 6884126"/>
                <a:gd name="connsiteX7" fmla="*/ 2239182 w 10058585"/>
                <a:gd name="connsiteY7" fmla="*/ 6331687 h 6884126"/>
                <a:gd name="connsiteX8" fmla="*/ 4964194 w 10058585"/>
                <a:gd name="connsiteY8" fmla="*/ 6877981 h 6884126"/>
                <a:gd name="connsiteX9" fmla="*/ 7168085 w 10058585"/>
                <a:gd name="connsiteY9" fmla="*/ 6590514 h 6884126"/>
                <a:gd name="connsiteX10" fmla="*/ 8486454 w 10058585"/>
                <a:gd name="connsiteY10" fmla="*/ 6054379 h 6884126"/>
                <a:gd name="connsiteX11" fmla="*/ 9336915 w 10058585"/>
                <a:gd name="connsiteY11" fmla="*/ 5378588 h 6884126"/>
                <a:gd name="connsiteX12" fmla="*/ 9745253 w 10058585"/>
                <a:gd name="connsiteY12" fmla="*/ 4637110 h 6884126"/>
                <a:gd name="connsiteX13" fmla="*/ 10032953 w 10058585"/>
                <a:gd name="connsiteY13" fmla="*/ 3485092 h 6884126"/>
                <a:gd name="connsiteX14" fmla="*/ 10005612 w 10058585"/>
                <a:gd name="connsiteY14" fmla="*/ 2367521 h 6884126"/>
                <a:gd name="connsiteX15" fmla="*/ 9063817 w 10058585"/>
                <a:gd name="connsiteY15" fmla="*/ 1136352 h 6884126"/>
                <a:gd name="connsiteX16" fmla="*/ 4214603 w 10058585"/>
                <a:gd name="connsiteY16" fmla="*/ 54878 h 6884126"/>
                <a:gd name="connsiteX17" fmla="*/ 3148316 w 10058585"/>
                <a:gd name="connsiteY17" fmla="*/ 193642 h 6884126"/>
                <a:gd name="connsiteX0" fmla="*/ 3147743 w 10058012"/>
                <a:gd name="connsiteY0" fmla="*/ 193642 h 6884126"/>
                <a:gd name="connsiteX1" fmla="*/ 1924246 w 10058012"/>
                <a:gd name="connsiteY1" fmla="*/ 572090 h 6884126"/>
                <a:gd name="connsiteX2" fmla="*/ 949385 w 10058012"/>
                <a:gd name="connsiteY2" fmla="*/ 1307323 h 6884126"/>
                <a:gd name="connsiteX3" fmla="*/ 271670 w 10058012"/>
                <a:gd name="connsiteY3" fmla="*/ 2314243 h 6884126"/>
                <a:gd name="connsiteX4" fmla="*/ 10278 w 10058012"/>
                <a:gd name="connsiteY4" fmla="*/ 3933336 h 6884126"/>
                <a:gd name="connsiteX5" fmla="*/ 433808 w 10058012"/>
                <a:gd name="connsiteY5" fmla="*/ 5045855 h 6884126"/>
                <a:gd name="connsiteX6" fmla="*/ 971586 w 10058012"/>
                <a:gd name="connsiteY6" fmla="*/ 5748039 h 6884126"/>
                <a:gd name="connsiteX7" fmla="*/ 2238609 w 10058012"/>
                <a:gd name="connsiteY7" fmla="*/ 6331687 h 6884126"/>
                <a:gd name="connsiteX8" fmla="*/ 4963621 w 10058012"/>
                <a:gd name="connsiteY8" fmla="*/ 6877981 h 6884126"/>
                <a:gd name="connsiteX9" fmla="*/ 7167512 w 10058012"/>
                <a:gd name="connsiteY9" fmla="*/ 6590514 h 6884126"/>
                <a:gd name="connsiteX10" fmla="*/ 8485881 w 10058012"/>
                <a:gd name="connsiteY10" fmla="*/ 6054379 h 6884126"/>
                <a:gd name="connsiteX11" fmla="*/ 9336342 w 10058012"/>
                <a:gd name="connsiteY11" fmla="*/ 5378588 h 6884126"/>
                <a:gd name="connsiteX12" fmla="*/ 9744680 w 10058012"/>
                <a:gd name="connsiteY12" fmla="*/ 4637110 h 6884126"/>
                <a:gd name="connsiteX13" fmla="*/ 10032380 w 10058012"/>
                <a:gd name="connsiteY13" fmla="*/ 3485092 h 6884126"/>
                <a:gd name="connsiteX14" fmla="*/ 10005039 w 10058012"/>
                <a:gd name="connsiteY14" fmla="*/ 2367521 h 6884126"/>
                <a:gd name="connsiteX15" fmla="*/ 9063244 w 10058012"/>
                <a:gd name="connsiteY15" fmla="*/ 1136352 h 6884126"/>
                <a:gd name="connsiteX16" fmla="*/ 4214030 w 10058012"/>
                <a:gd name="connsiteY16" fmla="*/ 54878 h 6884126"/>
                <a:gd name="connsiteX17" fmla="*/ 3147743 w 10058012"/>
                <a:gd name="connsiteY17" fmla="*/ 193642 h 6884126"/>
                <a:gd name="connsiteX0" fmla="*/ 3147743 w 10058012"/>
                <a:gd name="connsiteY0" fmla="*/ 193642 h 6884126"/>
                <a:gd name="connsiteX1" fmla="*/ 1924246 w 10058012"/>
                <a:gd name="connsiteY1" fmla="*/ 572090 h 6884126"/>
                <a:gd name="connsiteX2" fmla="*/ 949385 w 10058012"/>
                <a:gd name="connsiteY2" fmla="*/ 1307323 h 6884126"/>
                <a:gd name="connsiteX3" fmla="*/ 271670 w 10058012"/>
                <a:gd name="connsiteY3" fmla="*/ 2314243 h 6884126"/>
                <a:gd name="connsiteX4" fmla="*/ 10278 w 10058012"/>
                <a:gd name="connsiteY4" fmla="*/ 3933336 h 6884126"/>
                <a:gd name="connsiteX5" fmla="*/ 386915 w 10058012"/>
                <a:gd name="connsiteY5" fmla="*/ 5127916 h 6884126"/>
                <a:gd name="connsiteX6" fmla="*/ 971586 w 10058012"/>
                <a:gd name="connsiteY6" fmla="*/ 5748039 h 6884126"/>
                <a:gd name="connsiteX7" fmla="*/ 2238609 w 10058012"/>
                <a:gd name="connsiteY7" fmla="*/ 6331687 h 6884126"/>
                <a:gd name="connsiteX8" fmla="*/ 4963621 w 10058012"/>
                <a:gd name="connsiteY8" fmla="*/ 6877981 h 6884126"/>
                <a:gd name="connsiteX9" fmla="*/ 7167512 w 10058012"/>
                <a:gd name="connsiteY9" fmla="*/ 6590514 h 6884126"/>
                <a:gd name="connsiteX10" fmla="*/ 8485881 w 10058012"/>
                <a:gd name="connsiteY10" fmla="*/ 6054379 h 6884126"/>
                <a:gd name="connsiteX11" fmla="*/ 9336342 w 10058012"/>
                <a:gd name="connsiteY11" fmla="*/ 5378588 h 6884126"/>
                <a:gd name="connsiteX12" fmla="*/ 9744680 w 10058012"/>
                <a:gd name="connsiteY12" fmla="*/ 4637110 h 6884126"/>
                <a:gd name="connsiteX13" fmla="*/ 10032380 w 10058012"/>
                <a:gd name="connsiteY13" fmla="*/ 3485092 h 6884126"/>
                <a:gd name="connsiteX14" fmla="*/ 10005039 w 10058012"/>
                <a:gd name="connsiteY14" fmla="*/ 2367521 h 6884126"/>
                <a:gd name="connsiteX15" fmla="*/ 9063244 w 10058012"/>
                <a:gd name="connsiteY15" fmla="*/ 1136352 h 6884126"/>
                <a:gd name="connsiteX16" fmla="*/ 4214030 w 10058012"/>
                <a:gd name="connsiteY16" fmla="*/ 54878 h 6884126"/>
                <a:gd name="connsiteX17" fmla="*/ 3147743 w 10058012"/>
                <a:gd name="connsiteY17" fmla="*/ 193642 h 6884126"/>
                <a:gd name="connsiteX0" fmla="*/ 3147743 w 10058012"/>
                <a:gd name="connsiteY0" fmla="*/ 193642 h 6884126"/>
                <a:gd name="connsiteX1" fmla="*/ 1924246 w 10058012"/>
                <a:gd name="connsiteY1" fmla="*/ 572090 h 6884126"/>
                <a:gd name="connsiteX2" fmla="*/ 949385 w 10058012"/>
                <a:gd name="connsiteY2" fmla="*/ 1307323 h 6884126"/>
                <a:gd name="connsiteX3" fmla="*/ 271670 w 10058012"/>
                <a:gd name="connsiteY3" fmla="*/ 2314243 h 6884126"/>
                <a:gd name="connsiteX4" fmla="*/ 10278 w 10058012"/>
                <a:gd name="connsiteY4" fmla="*/ 3933336 h 6884126"/>
                <a:gd name="connsiteX5" fmla="*/ 386915 w 10058012"/>
                <a:gd name="connsiteY5" fmla="*/ 5127916 h 6884126"/>
                <a:gd name="connsiteX6" fmla="*/ 1088817 w 10058012"/>
                <a:gd name="connsiteY6" fmla="*/ 5923886 h 6884126"/>
                <a:gd name="connsiteX7" fmla="*/ 2238609 w 10058012"/>
                <a:gd name="connsiteY7" fmla="*/ 6331687 h 6884126"/>
                <a:gd name="connsiteX8" fmla="*/ 4963621 w 10058012"/>
                <a:gd name="connsiteY8" fmla="*/ 6877981 h 6884126"/>
                <a:gd name="connsiteX9" fmla="*/ 7167512 w 10058012"/>
                <a:gd name="connsiteY9" fmla="*/ 6590514 h 6884126"/>
                <a:gd name="connsiteX10" fmla="*/ 8485881 w 10058012"/>
                <a:gd name="connsiteY10" fmla="*/ 6054379 h 6884126"/>
                <a:gd name="connsiteX11" fmla="*/ 9336342 w 10058012"/>
                <a:gd name="connsiteY11" fmla="*/ 5378588 h 6884126"/>
                <a:gd name="connsiteX12" fmla="*/ 9744680 w 10058012"/>
                <a:gd name="connsiteY12" fmla="*/ 4637110 h 6884126"/>
                <a:gd name="connsiteX13" fmla="*/ 10032380 w 10058012"/>
                <a:gd name="connsiteY13" fmla="*/ 3485092 h 6884126"/>
                <a:gd name="connsiteX14" fmla="*/ 10005039 w 10058012"/>
                <a:gd name="connsiteY14" fmla="*/ 2367521 h 6884126"/>
                <a:gd name="connsiteX15" fmla="*/ 9063244 w 10058012"/>
                <a:gd name="connsiteY15" fmla="*/ 1136352 h 6884126"/>
                <a:gd name="connsiteX16" fmla="*/ 4214030 w 10058012"/>
                <a:gd name="connsiteY16" fmla="*/ 54878 h 6884126"/>
                <a:gd name="connsiteX17" fmla="*/ 3147743 w 10058012"/>
                <a:gd name="connsiteY17" fmla="*/ 193642 h 6884126"/>
                <a:gd name="connsiteX0" fmla="*/ 3147743 w 10058012"/>
                <a:gd name="connsiteY0" fmla="*/ 193642 h 6879839"/>
                <a:gd name="connsiteX1" fmla="*/ 1924246 w 10058012"/>
                <a:gd name="connsiteY1" fmla="*/ 572090 h 6879839"/>
                <a:gd name="connsiteX2" fmla="*/ 949385 w 10058012"/>
                <a:gd name="connsiteY2" fmla="*/ 1307323 h 6879839"/>
                <a:gd name="connsiteX3" fmla="*/ 271670 w 10058012"/>
                <a:gd name="connsiteY3" fmla="*/ 2314243 h 6879839"/>
                <a:gd name="connsiteX4" fmla="*/ 10278 w 10058012"/>
                <a:gd name="connsiteY4" fmla="*/ 3933336 h 6879839"/>
                <a:gd name="connsiteX5" fmla="*/ 386915 w 10058012"/>
                <a:gd name="connsiteY5" fmla="*/ 5127916 h 6879839"/>
                <a:gd name="connsiteX6" fmla="*/ 1088817 w 10058012"/>
                <a:gd name="connsiteY6" fmla="*/ 5923886 h 6879839"/>
                <a:gd name="connsiteX7" fmla="*/ 2344116 w 10058012"/>
                <a:gd name="connsiteY7" fmla="*/ 6460641 h 6879839"/>
                <a:gd name="connsiteX8" fmla="*/ 4963621 w 10058012"/>
                <a:gd name="connsiteY8" fmla="*/ 6877981 h 6879839"/>
                <a:gd name="connsiteX9" fmla="*/ 7167512 w 10058012"/>
                <a:gd name="connsiteY9" fmla="*/ 6590514 h 6879839"/>
                <a:gd name="connsiteX10" fmla="*/ 8485881 w 10058012"/>
                <a:gd name="connsiteY10" fmla="*/ 6054379 h 6879839"/>
                <a:gd name="connsiteX11" fmla="*/ 9336342 w 10058012"/>
                <a:gd name="connsiteY11" fmla="*/ 5378588 h 6879839"/>
                <a:gd name="connsiteX12" fmla="*/ 9744680 w 10058012"/>
                <a:gd name="connsiteY12" fmla="*/ 4637110 h 6879839"/>
                <a:gd name="connsiteX13" fmla="*/ 10032380 w 10058012"/>
                <a:gd name="connsiteY13" fmla="*/ 3485092 h 6879839"/>
                <a:gd name="connsiteX14" fmla="*/ 10005039 w 10058012"/>
                <a:gd name="connsiteY14" fmla="*/ 2367521 h 6879839"/>
                <a:gd name="connsiteX15" fmla="*/ 9063244 w 10058012"/>
                <a:gd name="connsiteY15" fmla="*/ 1136352 h 6879839"/>
                <a:gd name="connsiteX16" fmla="*/ 4214030 w 10058012"/>
                <a:gd name="connsiteY16" fmla="*/ 54878 h 6879839"/>
                <a:gd name="connsiteX17" fmla="*/ 3147743 w 10058012"/>
                <a:gd name="connsiteY17" fmla="*/ 193642 h 6879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058012" h="6879839">
                  <a:moveTo>
                    <a:pt x="3147743" y="193642"/>
                  </a:moveTo>
                  <a:cubicBezTo>
                    <a:pt x="2712570" y="272486"/>
                    <a:pt x="2290639" y="386477"/>
                    <a:pt x="1924246" y="572090"/>
                  </a:cubicBezTo>
                  <a:cubicBezTo>
                    <a:pt x="1557853" y="757703"/>
                    <a:pt x="1224814" y="1016964"/>
                    <a:pt x="949385" y="1307323"/>
                  </a:cubicBezTo>
                  <a:cubicBezTo>
                    <a:pt x="673956" y="1597682"/>
                    <a:pt x="428188" y="1876574"/>
                    <a:pt x="271670" y="2314243"/>
                  </a:cubicBezTo>
                  <a:cubicBezTo>
                    <a:pt x="115152" y="2751912"/>
                    <a:pt x="-42125" y="3431893"/>
                    <a:pt x="10278" y="3933336"/>
                  </a:cubicBezTo>
                  <a:cubicBezTo>
                    <a:pt x="53567" y="4340168"/>
                    <a:pt x="207159" y="4796158"/>
                    <a:pt x="386915" y="5127916"/>
                  </a:cubicBezTo>
                  <a:cubicBezTo>
                    <a:pt x="566671" y="5459674"/>
                    <a:pt x="762617" y="5701765"/>
                    <a:pt x="1088817" y="5923886"/>
                  </a:cubicBezTo>
                  <a:cubicBezTo>
                    <a:pt x="1415017" y="6146007"/>
                    <a:pt x="1698315" y="6301625"/>
                    <a:pt x="2344116" y="6460641"/>
                  </a:cubicBezTo>
                  <a:cubicBezTo>
                    <a:pt x="2989917" y="6619657"/>
                    <a:pt x="4159722" y="6856335"/>
                    <a:pt x="4963621" y="6877981"/>
                  </a:cubicBezTo>
                  <a:cubicBezTo>
                    <a:pt x="5767520" y="6899627"/>
                    <a:pt x="6580469" y="6727781"/>
                    <a:pt x="7167512" y="6590514"/>
                  </a:cubicBezTo>
                  <a:cubicBezTo>
                    <a:pt x="7754555" y="6453247"/>
                    <a:pt x="8124409" y="6256367"/>
                    <a:pt x="8485881" y="6054379"/>
                  </a:cubicBezTo>
                  <a:cubicBezTo>
                    <a:pt x="8847353" y="5852391"/>
                    <a:pt x="9126542" y="5614800"/>
                    <a:pt x="9336342" y="5378588"/>
                  </a:cubicBezTo>
                  <a:cubicBezTo>
                    <a:pt x="9546142" y="5142376"/>
                    <a:pt x="9628674" y="4952693"/>
                    <a:pt x="9744680" y="4637110"/>
                  </a:cubicBezTo>
                  <a:cubicBezTo>
                    <a:pt x="9860686" y="4321527"/>
                    <a:pt x="9984535" y="3970767"/>
                    <a:pt x="10032380" y="3485092"/>
                  </a:cubicBezTo>
                  <a:cubicBezTo>
                    <a:pt x="10057443" y="3218602"/>
                    <a:pt x="10084783" y="2630858"/>
                    <a:pt x="10005039" y="2367521"/>
                  </a:cubicBezTo>
                  <a:cubicBezTo>
                    <a:pt x="9913903" y="2061608"/>
                    <a:pt x="9416434" y="1408943"/>
                    <a:pt x="9063244" y="1136352"/>
                  </a:cubicBezTo>
                  <a:cubicBezTo>
                    <a:pt x="7864810" y="27815"/>
                    <a:pt x="6150663" y="-102809"/>
                    <a:pt x="4214030" y="54878"/>
                  </a:cubicBezTo>
                  <a:cubicBezTo>
                    <a:pt x="3854044" y="84838"/>
                    <a:pt x="3498615" y="130568"/>
                    <a:pt x="3147743" y="193642"/>
                  </a:cubicBezTo>
                  <a:close/>
                </a:path>
              </a:pathLst>
            </a:custGeom>
            <a:solidFill>
              <a:srgbClr val="11734C"/>
            </a:solidFill>
            <a:ln w="2277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656B826E-3F95-DA5F-DBD1-479195411D09}"/>
                </a:ext>
              </a:extLst>
            </p:cNvPr>
            <p:cNvPicPr/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172850" y="999209"/>
              <a:ext cx="5846299" cy="4859582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7E0A9F73-C77A-1C63-3856-E5B7CBE1E64A}"/>
                </a:ext>
              </a:extLst>
            </p:cNvPr>
            <p:cNvPicPr/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r="79125"/>
            <a:stretch/>
          </p:blipFill>
          <p:spPr>
            <a:xfrm>
              <a:off x="10331" y="0"/>
              <a:ext cx="1431607" cy="6858000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11FF3DB6-55B2-5D66-3500-CA9500E3D584}"/>
                </a:ext>
              </a:extLst>
            </p:cNvPr>
            <p:cNvPicPr/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80953" r="-98"/>
            <a:stretch/>
          </p:blipFill>
          <p:spPr>
            <a:xfrm>
              <a:off x="10887327" y="0"/>
              <a:ext cx="1312985" cy="6858000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98F1DD46-1D27-62BE-6E3C-9049175E2579}"/>
                </a:ext>
              </a:extLst>
            </p:cNvPr>
            <p:cNvPicPr/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1002" t="79861" r="8571"/>
            <a:stretch/>
          </p:blipFill>
          <p:spPr>
            <a:xfrm>
              <a:off x="937845" y="5476897"/>
              <a:ext cx="6201509" cy="1381103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3B53F3F8-C6C8-F95D-5ECA-81FD9086077C}"/>
                </a:ext>
              </a:extLst>
            </p:cNvPr>
            <p:cNvPicPr/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1002" t="79861" r="47926"/>
            <a:stretch/>
          </p:blipFill>
          <p:spPr>
            <a:xfrm flipH="1">
              <a:off x="7139353" y="5476897"/>
              <a:ext cx="3502524" cy="1381103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701FD4B6-239E-CC57-5E95-E326D7BA21C4}"/>
                </a:ext>
              </a:extLst>
            </p:cNvPr>
            <p:cNvPicPr/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1002" t="79861" r="8571"/>
            <a:stretch/>
          </p:blipFill>
          <p:spPr>
            <a:xfrm flipV="1">
              <a:off x="1066379" y="-1370"/>
              <a:ext cx="6201509" cy="1381103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D8BAF910-DFC4-26AE-EEA4-B6333CB36A1E}"/>
                </a:ext>
              </a:extLst>
            </p:cNvPr>
            <p:cNvPicPr/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1002" t="79861" r="47926"/>
            <a:stretch/>
          </p:blipFill>
          <p:spPr>
            <a:xfrm flipH="1" flipV="1">
              <a:off x="7267887" y="-1370"/>
              <a:ext cx="3502524" cy="1381103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0F3CF4B-BF9D-1240-A072-A5DB5E037098}"/>
              </a:ext>
            </a:extLst>
          </p:cNvPr>
          <p:cNvGrpSpPr/>
          <p:nvPr/>
        </p:nvGrpSpPr>
        <p:grpSpPr>
          <a:xfrm rot="405034">
            <a:off x="949616" y="3375584"/>
            <a:ext cx="3078388" cy="2780042"/>
            <a:chOff x="5003748" y="2403962"/>
            <a:chExt cx="2162175" cy="1952625"/>
          </a:xfrm>
        </p:grpSpPr>
        <p:sp>
          <p:nvSpPr>
            <p:cNvPr id="16" name="Graphic 29">
              <a:extLst>
                <a:ext uri="{FF2B5EF4-FFF2-40B4-BE49-F238E27FC236}">
                  <a16:creationId xmlns:a16="http://schemas.microsoft.com/office/drawing/2014/main" id="{46B498C9-A460-B570-D6C8-9AF7F5E67C38}"/>
                </a:ext>
              </a:extLst>
            </p:cNvPr>
            <p:cNvSpPr/>
            <p:nvPr/>
          </p:nvSpPr>
          <p:spPr>
            <a:xfrm>
              <a:off x="5013581" y="2487360"/>
              <a:ext cx="2069535" cy="1869227"/>
            </a:xfrm>
            <a:custGeom>
              <a:avLst/>
              <a:gdLst>
                <a:gd name="connsiteX0" fmla="*/ 2069536 w 2069535"/>
                <a:gd name="connsiteY0" fmla="*/ 1269683 h 1869227"/>
                <a:gd name="connsiteX1" fmla="*/ 2012386 w 2069535"/>
                <a:gd name="connsiteY1" fmla="*/ 1304925 h 1869227"/>
                <a:gd name="connsiteX2" fmla="*/ 1769498 w 2069535"/>
                <a:gd name="connsiteY2" fmla="*/ 1265873 h 1869227"/>
                <a:gd name="connsiteX3" fmla="*/ 1589476 w 2069535"/>
                <a:gd name="connsiteY3" fmla="*/ 1205865 h 1869227"/>
                <a:gd name="connsiteX4" fmla="*/ 1453268 w 2069535"/>
                <a:gd name="connsiteY4" fmla="*/ 1168718 h 1869227"/>
                <a:gd name="connsiteX5" fmla="*/ 1369448 w 2069535"/>
                <a:gd name="connsiteY5" fmla="*/ 1236345 h 1869227"/>
                <a:gd name="connsiteX6" fmla="*/ 1318966 w 2069535"/>
                <a:gd name="connsiteY6" fmla="*/ 1302068 h 1869227"/>
                <a:gd name="connsiteX7" fmla="*/ 1266578 w 2069535"/>
                <a:gd name="connsiteY7" fmla="*/ 1371600 h 1869227"/>
                <a:gd name="connsiteX8" fmla="*/ 1172281 w 2069535"/>
                <a:gd name="connsiteY8" fmla="*/ 1504950 h 1869227"/>
                <a:gd name="connsiteX9" fmla="*/ 1115131 w 2069535"/>
                <a:gd name="connsiteY9" fmla="*/ 1621155 h 1869227"/>
                <a:gd name="connsiteX10" fmla="*/ 1018928 w 2069535"/>
                <a:gd name="connsiteY10" fmla="*/ 1693545 h 1869227"/>
                <a:gd name="connsiteX11" fmla="*/ 902723 w 2069535"/>
                <a:gd name="connsiteY11" fmla="*/ 1674495 h 1869227"/>
                <a:gd name="connsiteX12" fmla="*/ 650311 w 2069535"/>
                <a:gd name="connsiteY12" fmla="*/ 1754505 h 1869227"/>
                <a:gd name="connsiteX13" fmla="*/ 507436 w 2069535"/>
                <a:gd name="connsiteY13" fmla="*/ 1830705 h 1869227"/>
                <a:gd name="connsiteX14" fmla="*/ 384563 w 2069535"/>
                <a:gd name="connsiteY14" fmla="*/ 1868805 h 1869227"/>
                <a:gd name="connsiteX15" fmla="*/ 266453 w 2069535"/>
                <a:gd name="connsiteY15" fmla="*/ 1827848 h 1869227"/>
                <a:gd name="connsiteX16" fmla="*/ 250261 w 2069535"/>
                <a:gd name="connsiteY16" fmla="*/ 1796415 h 1869227"/>
                <a:gd name="connsiteX17" fmla="*/ 273121 w 2069535"/>
                <a:gd name="connsiteY17" fmla="*/ 1744028 h 1869227"/>
                <a:gd name="connsiteX18" fmla="*/ 517913 w 2069535"/>
                <a:gd name="connsiteY18" fmla="*/ 1593533 h 1869227"/>
                <a:gd name="connsiteX19" fmla="*/ 698888 w 2069535"/>
                <a:gd name="connsiteY19" fmla="*/ 1383030 h 1869227"/>
                <a:gd name="connsiteX20" fmla="*/ 686506 w 2069535"/>
                <a:gd name="connsiteY20" fmla="*/ 1333500 h 1869227"/>
                <a:gd name="connsiteX21" fmla="*/ 599828 w 2069535"/>
                <a:gd name="connsiteY21" fmla="*/ 1346835 h 1869227"/>
                <a:gd name="connsiteX22" fmla="*/ 140723 w 2069535"/>
                <a:gd name="connsiteY22" fmla="*/ 1642110 h 1869227"/>
                <a:gd name="connsiteX23" fmla="*/ 40711 w 2069535"/>
                <a:gd name="connsiteY23" fmla="*/ 1672590 h 1869227"/>
                <a:gd name="connsiteX24" fmla="*/ 14041 w 2069535"/>
                <a:gd name="connsiteY24" fmla="*/ 1592580 h 1869227"/>
                <a:gd name="connsiteX25" fmla="*/ 1051313 w 2069535"/>
                <a:gd name="connsiteY25" fmla="*/ 862965 h 1869227"/>
                <a:gd name="connsiteX26" fmla="*/ 1101796 w 2069535"/>
                <a:gd name="connsiteY26" fmla="*/ 789623 h 1869227"/>
                <a:gd name="connsiteX27" fmla="*/ 1083698 w 2069535"/>
                <a:gd name="connsiteY27" fmla="*/ 762000 h 1869227"/>
                <a:gd name="connsiteX28" fmla="*/ 1044646 w 2069535"/>
                <a:gd name="connsiteY28" fmla="*/ 694373 h 1869227"/>
                <a:gd name="connsiteX29" fmla="*/ 910343 w 2069535"/>
                <a:gd name="connsiteY29" fmla="*/ 113348 h 1869227"/>
                <a:gd name="connsiteX30" fmla="*/ 955111 w 2069535"/>
                <a:gd name="connsiteY30" fmla="*/ 0 h 1869227"/>
                <a:gd name="connsiteX31" fmla="*/ 1111321 w 2069535"/>
                <a:gd name="connsiteY31" fmla="*/ 287655 h 1869227"/>
                <a:gd name="connsiteX32" fmla="*/ 1261816 w 2069535"/>
                <a:gd name="connsiteY32" fmla="*/ 351473 h 1869227"/>
                <a:gd name="connsiteX33" fmla="*/ 1676153 w 2069535"/>
                <a:gd name="connsiteY33" fmla="*/ 282893 h 1869227"/>
                <a:gd name="connsiteX34" fmla="*/ 1860938 w 2069535"/>
                <a:gd name="connsiteY34" fmla="*/ 302895 h 1869227"/>
                <a:gd name="connsiteX35" fmla="*/ 1924756 w 2069535"/>
                <a:gd name="connsiteY35" fmla="*/ 374333 h 1869227"/>
                <a:gd name="connsiteX36" fmla="*/ 2031436 w 2069535"/>
                <a:gd name="connsiteY36" fmla="*/ 587693 h 1869227"/>
                <a:gd name="connsiteX37" fmla="*/ 2024768 w 2069535"/>
                <a:gd name="connsiteY37" fmla="*/ 757238 h 1869227"/>
                <a:gd name="connsiteX38" fmla="*/ 1997146 w 2069535"/>
                <a:gd name="connsiteY38" fmla="*/ 977265 h 1869227"/>
                <a:gd name="connsiteX39" fmla="*/ 1980001 w 2069535"/>
                <a:gd name="connsiteY39" fmla="*/ 1072515 h 1869227"/>
                <a:gd name="connsiteX40" fmla="*/ 1981906 w 2069535"/>
                <a:gd name="connsiteY40" fmla="*/ 1121093 h 1869227"/>
                <a:gd name="connsiteX41" fmla="*/ 1983811 w 2069535"/>
                <a:gd name="connsiteY41" fmla="*/ 1144905 h 1869227"/>
                <a:gd name="connsiteX42" fmla="*/ 1985716 w 2069535"/>
                <a:gd name="connsiteY42" fmla="*/ 1168718 h 1869227"/>
                <a:gd name="connsiteX43" fmla="*/ 2004766 w 2069535"/>
                <a:gd name="connsiteY43" fmla="*/ 1194435 h 1869227"/>
                <a:gd name="connsiteX44" fmla="*/ 2058106 w 2069535"/>
                <a:gd name="connsiteY44" fmla="*/ 1245870 h 1869227"/>
                <a:gd name="connsiteX45" fmla="*/ 2069536 w 2069535"/>
                <a:gd name="connsiteY45" fmla="*/ 1258253 h 1869227"/>
                <a:gd name="connsiteX46" fmla="*/ 2069536 w 2069535"/>
                <a:gd name="connsiteY46" fmla="*/ 1269683 h 1869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2069535" h="1869227">
                  <a:moveTo>
                    <a:pt x="2069536" y="1269683"/>
                  </a:moveTo>
                  <a:cubicBezTo>
                    <a:pt x="2068583" y="1290638"/>
                    <a:pt x="2028578" y="1303020"/>
                    <a:pt x="2012386" y="1304925"/>
                  </a:cubicBezTo>
                  <a:cubicBezTo>
                    <a:pt x="1927613" y="1314450"/>
                    <a:pt x="1849508" y="1289685"/>
                    <a:pt x="1769498" y="1265873"/>
                  </a:cubicBezTo>
                  <a:cubicBezTo>
                    <a:pt x="1708538" y="1247775"/>
                    <a:pt x="1648531" y="1227773"/>
                    <a:pt x="1589476" y="1205865"/>
                  </a:cubicBezTo>
                  <a:cubicBezTo>
                    <a:pt x="1545661" y="1189673"/>
                    <a:pt x="1501846" y="1158240"/>
                    <a:pt x="1453268" y="1168718"/>
                  </a:cubicBezTo>
                  <a:cubicBezTo>
                    <a:pt x="1414216" y="1177290"/>
                    <a:pt x="1392308" y="1206818"/>
                    <a:pt x="1369448" y="1236345"/>
                  </a:cubicBezTo>
                  <a:cubicBezTo>
                    <a:pt x="1369448" y="1251585"/>
                    <a:pt x="1328491" y="1289685"/>
                    <a:pt x="1318966" y="1302068"/>
                  </a:cubicBezTo>
                  <a:cubicBezTo>
                    <a:pt x="1301821" y="1324928"/>
                    <a:pt x="1283723" y="1348740"/>
                    <a:pt x="1266578" y="1371600"/>
                  </a:cubicBezTo>
                  <a:cubicBezTo>
                    <a:pt x="1234193" y="1414463"/>
                    <a:pt x="1197998" y="1457325"/>
                    <a:pt x="1172281" y="1504950"/>
                  </a:cubicBezTo>
                  <a:cubicBezTo>
                    <a:pt x="1152278" y="1543050"/>
                    <a:pt x="1138943" y="1584960"/>
                    <a:pt x="1115131" y="1621155"/>
                  </a:cubicBezTo>
                  <a:cubicBezTo>
                    <a:pt x="1091318" y="1657350"/>
                    <a:pt x="1057028" y="1675448"/>
                    <a:pt x="1018928" y="1693545"/>
                  </a:cubicBezTo>
                  <a:cubicBezTo>
                    <a:pt x="978923" y="1711643"/>
                    <a:pt x="941776" y="1684973"/>
                    <a:pt x="902723" y="1674495"/>
                  </a:cubicBezTo>
                  <a:cubicBezTo>
                    <a:pt x="815093" y="1650683"/>
                    <a:pt x="728416" y="1707833"/>
                    <a:pt x="650311" y="1754505"/>
                  </a:cubicBezTo>
                  <a:cubicBezTo>
                    <a:pt x="603638" y="1782128"/>
                    <a:pt x="556013" y="1807845"/>
                    <a:pt x="507436" y="1830705"/>
                  </a:cubicBezTo>
                  <a:cubicBezTo>
                    <a:pt x="468383" y="1848803"/>
                    <a:pt x="427426" y="1865948"/>
                    <a:pt x="384563" y="1868805"/>
                  </a:cubicBezTo>
                  <a:cubicBezTo>
                    <a:pt x="341701" y="1871663"/>
                    <a:pt x="295028" y="1860233"/>
                    <a:pt x="266453" y="1827848"/>
                  </a:cubicBezTo>
                  <a:cubicBezTo>
                    <a:pt x="258833" y="1819275"/>
                    <a:pt x="252166" y="1808798"/>
                    <a:pt x="250261" y="1796415"/>
                  </a:cubicBezTo>
                  <a:cubicBezTo>
                    <a:pt x="248356" y="1777365"/>
                    <a:pt x="259786" y="1759268"/>
                    <a:pt x="273121" y="1744028"/>
                  </a:cubicBezTo>
                  <a:cubicBezTo>
                    <a:pt x="336938" y="1671638"/>
                    <a:pt x="432188" y="1638300"/>
                    <a:pt x="517913" y="1593533"/>
                  </a:cubicBezTo>
                  <a:cubicBezTo>
                    <a:pt x="603638" y="1548765"/>
                    <a:pt x="688411" y="1479233"/>
                    <a:pt x="698888" y="1383030"/>
                  </a:cubicBezTo>
                  <a:cubicBezTo>
                    <a:pt x="700793" y="1365885"/>
                    <a:pt x="698888" y="1345883"/>
                    <a:pt x="686506" y="1333500"/>
                  </a:cubicBezTo>
                  <a:cubicBezTo>
                    <a:pt x="663646" y="1311593"/>
                    <a:pt x="626498" y="1328738"/>
                    <a:pt x="599828" y="1346835"/>
                  </a:cubicBezTo>
                  <a:cubicBezTo>
                    <a:pt x="448381" y="1447800"/>
                    <a:pt x="295981" y="1546860"/>
                    <a:pt x="140723" y="1642110"/>
                  </a:cubicBezTo>
                  <a:cubicBezTo>
                    <a:pt x="110243" y="1661160"/>
                    <a:pt x="75953" y="1680210"/>
                    <a:pt x="40711" y="1672590"/>
                  </a:cubicBezTo>
                  <a:cubicBezTo>
                    <a:pt x="5468" y="1664970"/>
                    <a:pt x="-15487" y="1611630"/>
                    <a:pt x="14041" y="1592580"/>
                  </a:cubicBezTo>
                  <a:cubicBezTo>
                    <a:pt x="369323" y="1362075"/>
                    <a:pt x="683648" y="1073468"/>
                    <a:pt x="1051313" y="862965"/>
                  </a:cubicBezTo>
                  <a:cubicBezTo>
                    <a:pt x="1078936" y="846773"/>
                    <a:pt x="1111321" y="820103"/>
                    <a:pt x="1101796" y="789623"/>
                  </a:cubicBezTo>
                  <a:cubicBezTo>
                    <a:pt x="1098938" y="779145"/>
                    <a:pt x="1090366" y="770573"/>
                    <a:pt x="1083698" y="762000"/>
                  </a:cubicBezTo>
                  <a:cubicBezTo>
                    <a:pt x="1067506" y="741998"/>
                    <a:pt x="1056076" y="718185"/>
                    <a:pt x="1044646" y="694373"/>
                  </a:cubicBezTo>
                  <a:cubicBezTo>
                    <a:pt x="957968" y="512445"/>
                    <a:pt x="892246" y="313373"/>
                    <a:pt x="910343" y="113348"/>
                  </a:cubicBezTo>
                  <a:cubicBezTo>
                    <a:pt x="912248" y="70485"/>
                    <a:pt x="921773" y="25718"/>
                    <a:pt x="955111" y="0"/>
                  </a:cubicBezTo>
                  <a:cubicBezTo>
                    <a:pt x="1032263" y="78105"/>
                    <a:pt x="1032263" y="211455"/>
                    <a:pt x="1111321" y="287655"/>
                  </a:cubicBezTo>
                  <a:cubicBezTo>
                    <a:pt x="1151326" y="326708"/>
                    <a:pt x="1206571" y="345758"/>
                    <a:pt x="1261816" y="351473"/>
                  </a:cubicBezTo>
                  <a:cubicBezTo>
                    <a:pt x="1401833" y="367665"/>
                    <a:pt x="1538041" y="309563"/>
                    <a:pt x="1676153" y="282893"/>
                  </a:cubicBezTo>
                  <a:cubicBezTo>
                    <a:pt x="1739018" y="270510"/>
                    <a:pt x="1808551" y="265748"/>
                    <a:pt x="1860938" y="302895"/>
                  </a:cubicBezTo>
                  <a:cubicBezTo>
                    <a:pt x="1887608" y="320993"/>
                    <a:pt x="1905706" y="347663"/>
                    <a:pt x="1924756" y="374333"/>
                  </a:cubicBezTo>
                  <a:cubicBezTo>
                    <a:pt x="1970476" y="440055"/>
                    <a:pt x="2018101" y="508635"/>
                    <a:pt x="2031436" y="587693"/>
                  </a:cubicBezTo>
                  <a:cubicBezTo>
                    <a:pt x="2040961" y="643890"/>
                    <a:pt x="2032388" y="701040"/>
                    <a:pt x="2024768" y="757238"/>
                  </a:cubicBezTo>
                  <a:cubicBezTo>
                    <a:pt x="2014291" y="830580"/>
                    <a:pt x="2005718" y="903923"/>
                    <a:pt x="1997146" y="977265"/>
                  </a:cubicBezTo>
                  <a:cubicBezTo>
                    <a:pt x="1993336" y="1009650"/>
                    <a:pt x="1982858" y="1040130"/>
                    <a:pt x="1980001" y="1072515"/>
                  </a:cubicBezTo>
                  <a:cubicBezTo>
                    <a:pt x="1978096" y="1088708"/>
                    <a:pt x="1978096" y="1104900"/>
                    <a:pt x="1981906" y="1121093"/>
                  </a:cubicBezTo>
                  <a:cubicBezTo>
                    <a:pt x="1983811" y="1130618"/>
                    <a:pt x="1985716" y="1135380"/>
                    <a:pt x="1983811" y="1144905"/>
                  </a:cubicBezTo>
                  <a:cubicBezTo>
                    <a:pt x="1981906" y="1152525"/>
                    <a:pt x="1982858" y="1161098"/>
                    <a:pt x="1985716" y="1168718"/>
                  </a:cubicBezTo>
                  <a:cubicBezTo>
                    <a:pt x="1989526" y="1179195"/>
                    <a:pt x="1997146" y="1186815"/>
                    <a:pt x="2004766" y="1194435"/>
                  </a:cubicBezTo>
                  <a:cubicBezTo>
                    <a:pt x="2021911" y="1211580"/>
                    <a:pt x="2040008" y="1228725"/>
                    <a:pt x="2058106" y="1245870"/>
                  </a:cubicBezTo>
                  <a:cubicBezTo>
                    <a:pt x="2061916" y="1249680"/>
                    <a:pt x="2066678" y="1253490"/>
                    <a:pt x="2069536" y="1258253"/>
                  </a:cubicBezTo>
                  <a:cubicBezTo>
                    <a:pt x="2068583" y="1262063"/>
                    <a:pt x="2069536" y="1265873"/>
                    <a:pt x="2069536" y="1269683"/>
                  </a:cubicBezTo>
                  <a:close/>
                </a:path>
              </a:pathLst>
            </a:custGeom>
            <a:solidFill>
              <a:srgbClr val="041C12">
                <a:alpha val="52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735782F4-FE2E-ABB2-52C2-0477A21563EF}"/>
                </a:ext>
              </a:extLst>
            </p:cNvPr>
            <p:cNvPicPr/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003748" y="2403962"/>
              <a:ext cx="2162175" cy="1952625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B185AE6-15AD-20EB-39E7-54F16F578452}"/>
              </a:ext>
            </a:extLst>
          </p:cNvPr>
          <p:cNvGrpSpPr/>
          <p:nvPr/>
        </p:nvGrpSpPr>
        <p:grpSpPr>
          <a:xfrm rot="16848337">
            <a:off x="604614" y="2499764"/>
            <a:ext cx="2082849" cy="1320029"/>
            <a:chOff x="5636628" y="3140120"/>
            <a:chExt cx="901759" cy="571500"/>
          </a:xfrm>
        </p:grpSpPr>
        <p:sp>
          <p:nvSpPr>
            <p:cNvPr id="19" name="Graphic 36">
              <a:extLst>
                <a:ext uri="{FF2B5EF4-FFF2-40B4-BE49-F238E27FC236}">
                  <a16:creationId xmlns:a16="http://schemas.microsoft.com/office/drawing/2014/main" id="{4C176807-C9FA-E8E4-CE9A-42A1BED36B75}"/>
                </a:ext>
              </a:extLst>
            </p:cNvPr>
            <p:cNvSpPr/>
            <p:nvPr/>
          </p:nvSpPr>
          <p:spPr>
            <a:xfrm>
              <a:off x="5658558" y="3147988"/>
              <a:ext cx="879829" cy="561340"/>
            </a:xfrm>
            <a:custGeom>
              <a:avLst/>
              <a:gdLst>
                <a:gd name="connsiteX0" fmla="*/ 65014 w 879829"/>
                <a:gd name="connsiteY0" fmla="*/ 71461 h 561340"/>
                <a:gd name="connsiteX1" fmla="*/ 105019 w 879829"/>
                <a:gd name="connsiteY1" fmla="*/ 128611 h 561340"/>
                <a:gd name="connsiteX2" fmla="*/ 133594 w 879829"/>
                <a:gd name="connsiteY2" fmla="*/ 191476 h 561340"/>
                <a:gd name="connsiteX3" fmla="*/ 88826 w 879829"/>
                <a:gd name="connsiteY3" fmla="*/ 253388 h 561340"/>
                <a:gd name="connsiteX4" fmla="*/ 37391 w 879829"/>
                <a:gd name="connsiteY4" fmla="*/ 258151 h 561340"/>
                <a:gd name="connsiteX5" fmla="*/ 244 w 879829"/>
                <a:gd name="connsiteY5" fmla="*/ 287678 h 561340"/>
                <a:gd name="connsiteX6" fmla="*/ 19294 w 879829"/>
                <a:gd name="connsiteY6" fmla="*/ 326731 h 561340"/>
                <a:gd name="connsiteX7" fmla="*/ 244084 w 879829"/>
                <a:gd name="connsiteY7" fmla="*/ 428648 h 561340"/>
                <a:gd name="connsiteX8" fmla="*/ 262181 w 879829"/>
                <a:gd name="connsiteY8" fmla="*/ 441031 h 561340"/>
                <a:gd name="connsiteX9" fmla="*/ 274564 w 879829"/>
                <a:gd name="connsiteY9" fmla="*/ 518183 h 561340"/>
                <a:gd name="connsiteX10" fmla="*/ 332666 w 879829"/>
                <a:gd name="connsiteY10" fmla="*/ 539138 h 561340"/>
                <a:gd name="connsiteX11" fmla="*/ 388864 w 879829"/>
                <a:gd name="connsiteY11" fmla="*/ 503896 h 561340"/>
                <a:gd name="connsiteX12" fmla="*/ 446014 w 879829"/>
                <a:gd name="connsiteY12" fmla="*/ 470558 h 561340"/>
                <a:gd name="connsiteX13" fmla="*/ 560314 w 879829"/>
                <a:gd name="connsiteY13" fmla="*/ 515326 h 561340"/>
                <a:gd name="connsiteX14" fmla="*/ 675566 w 879829"/>
                <a:gd name="connsiteY14" fmla="*/ 559141 h 561340"/>
                <a:gd name="connsiteX15" fmla="*/ 716524 w 879829"/>
                <a:gd name="connsiteY15" fmla="*/ 559141 h 561340"/>
                <a:gd name="connsiteX16" fmla="*/ 745099 w 879829"/>
                <a:gd name="connsiteY16" fmla="*/ 532471 h 561340"/>
                <a:gd name="connsiteX17" fmla="*/ 731764 w 879829"/>
                <a:gd name="connsiteY17" fmla="*/ 491513 h 561340"/>
                <a:gd name="connsiteX18" fmla="*/ 700331 w 879829"/>
                <a:gd name="connsiteY18" fmla="*/ 460081 h 561340"/>
                <a:gd name="connsiteX19" fmla="*/ 692712 w 879829"/>
                <a:gd name="connsiteY19" fmla="*/ 430553 h 561340"/>
                <a:gd name="connsiteX20" fmla="*/ 714619 w 879829"/>
                <a:gd name="connsiteY20" fmla="*/ 412456 h 561340"/>
                <a:gd name="connsiteX21" fmla="*/ 802249 w 879829"/>
                <a:gd name="connsiteY21" fmla="*/ 371498 h 561340"/>
                <a:gd name="connsiteX22" fmla="*/ 862256 w 879829"/>
                <a:gd name="connsiteY22" fmla="*/ 333398 h 561340"/>
                <a:gd name="connsiteX23" fmla="*/ 873687 w 879829"/>
                <a:gd name="connsiteY23" fmla="*/ 267676 h 561340"/>
                <a:gd name="connsiteX24" fmla="*/ 831776 w 879829"/>
                <a:gd name="connsiteY24" fmla="*/ 241006 h 561340"/>
                <a:gd name="connsiteX25" fmla="*/ 780341 w 879829"/>
                <a:gd name="connsiteY25" fmla="*/ 240053 h 561340"/>
                <a:gd name="connsiteX26" fmla="*/ 519356 w 879829"/>
                <a:gd name="connsiteY26" fmla="*/ 185761 h 561340"/>
                <a:gd name="connsiteX27" fmla="*/ 504116 w 879829"/>
                <a:gd name="connsiteY27" fmla="*/ 176236 h 561340"/>
                <a:gd name="connsiteX28" fmla="*/ 505069 w 879829"/>
                <a:gd name="connsiteY28" fmla="*/ 140041 h 561340"/>
                <a:gd name="connsiteX29" fmla="*/ 503164 w 879829"/>
                <a:gd name="connsiteY29" fmla="*/ 52411 h 561340"/>
                <a:gd name="connsiteX30" fmla="*/ 491734 w 879829"/>
                <a:gd name="connsiteY30" fmla="*/ 32408 h 561340"/>
                <a:gd name="connsiteX31" fmla="*/ 435536 w 879829"/>
                <a:gd name="connsiteY31" fmla="*/ 40028 h 561340"/>
                <a:gd name="connsiteX32" fmla="*/ 383149 w 879829"/>
                <a:gd name="connsiteY32" fmla="*/ 105751 h 561340"/>
                <a:gd name="connsiteX33" fmla="*/ 312664 w 879829"/>
                <a:gd name="connsiteY33" fmla="*/ 113371 h 561340"/>
                <a:gd name="connsiteX34" fmla="*/ 243131 w 879829"/>
                <a:gd name="connsiteY34" fmla="*/ 80033 h 561340"/>
                <a:gd name="connsiteX35" fmla="*/ 162169 w 879829"/>
                <a:gd name="connsiteY35" fmla="*/ 20978 h 561340"/>
                <a:gd name="connsiteX36" fmla="*/ 75491 w 879829"/>
                <a:gd name="connsiteY36" fmla="*/ 2881 h 561340"/>
                <a:gd name="connsiteX37" fmla="*/ 65014 w 879829"/>
                <a:gd name="connsiteY37" fmla="*/ 71461 h 561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879829" h="561340">
                  <a:moveTo>
                    <a:pt x="65014" y="71461"/>
                  </a:moveTo>
                  <a:cubicBezTo>
                    <a:pt x="74539" y="92416"/>
                    <a:pt x="90731" y="110513"/>
                    <a:pt x="105019" y="128611"/>
                  </a:cubicBezTo>
                  <a:cubicBezTo>
                    <a:pt x="119306" y="146708"/>
                    <a:pt x="132641" y="167663"/>
                    <a:pt x="133594" y="191476"/>
                  </a:cubicBezTo>
                  <a:cubicBezTo>
                    <a:pt x="134546" y="219098"/>
                    <a:pt x="114544" y="245768"/>
                    <a:pt x="88826" y="253388"/>
                  </a:cubicBezTo>
                  <a:cubicBezTo>
                    <a:pt x="71681" y="257198"/>
                    <a:pt x="53584" y="255293"/>
                    <a:pt x="37391" y="258151"/>
                  </a:cubicBezTo>
                  <a:cubicBezTo>
                    <a:pt x="20246" y="261008"/>
                    <a:pt x="2149" y="271486"/>
                    <a:pt x="244" y="287678"/>
                  </a:cubicBezTo>
                  <a:cubicBezTo>
                    <a:pt x="-1661" y="302918"/>
                    <a:pt x="7864" y="316253"/>
                    <a:pt x="19294" y="326731"/>
                  </a:cubicBezTo>
                  <a:cubicBezTo>
                    <a:pt x="80254" y="382928"/>
                    <a:pt x="169789" y="391501"/>
                    <a:pt x="244084" y="428648"/>
                  </a:cubicBezTo>
                  <a:cubicBezTo>
                    <a:pt x="250751" y="431506"/>
                    <a:pt x="257419" y="435316"/>
                    <a:pt x="262181" y="441031"/>
                  </a:cubicBezTo>
                  <a:cubicBezTo>
                    <a:pt x="279326" y="461986"/>
                    <a:pt x="263134" y="494371"/>
                    <a:pt x="274564" y="518183"/>
                  </a:cubicBezTo>
                  <a:cubicBezTo>
                    <a:pt x="284089" y="538186"/>
                    <a:pt x="310759" y="544853"/>
                    <a:pt x="332666" y="539138"/>
                  </a:cubicBezTo>
                  <a:cubicBezTo>
                    <a:pt x="353621" y="533423"/>
                    <a:pt x="371719" y="518183"/>
                    <a:pt x="388864" y="503896"/>
                  </a:cubicBezTo>
                  <a:cubicBezTo>
                    <a:pt x="406009" y="489608"/>
                    <a:pt x="424106" y="475321"/>
                    <a:pt x="446014" y="470558"/>
                  </a:cubicBezTo>
                  <a:cubicBezTo>
                    <a:pt x="486971" y="462938"/>
                    <a:pt x="525071" y="493418"/>
                    <a:pt x="560314" y="515326"/>
                  </a:cubicBezTo>
                  <a:cubicBezTo>
                    <a:pt x="595556" y="537233"/>
                    <a:pt x="634609" y="551521"/>
                    <a:pt x="675566" y="559141"/>
                  </a:cubicBezTo>
                  <a:cubicBezTo>
                    <a:pt x="688901" y="561046"/>
                    <a:pt x="703189" y="562951"/>
                    <a:pt x="716524" y="559141"/>
                  </a:cubicBezTo>
                  <a:cubicBezTo>
                    <a:pt x="729859" y="555331"/>
                    <a:pt x="742241" y="545806"/>
                    <a:pt x="745099" y="532471"/>
                  </a:cubicBezTo>
                  <a:cubicBezTo>
                    <a:pt x="748909" y="518183"/>
                    <a:pt x="741289" y="502943"/>
                    <a:pt x="731764" y="491513"/>
                  </a:cubicBezTo>
                  <a:cubicBezTo>
                    <a:pt x="722239" y="480083"/>
                    <a:pt x="709856" y="471511"/>
                    <a:pt x="700331" y="460081"/>
                  </a:cubicBezTo>
                  <a:cubicBezTo>
                    <a:pt x="693664" y="451508"/>
                    <a:pt x="688901" y="440078"/>
                    <a:pt x="692712" y="430553"/>
                  </a:cubicBezTo>
                  <a:cubicBezTo>
                    <a:pt x="696521" y="421981"/>
                    <a:pt x="706046" y="416266"/>
                    <a:pt x="714619" y="412456"/>
                  </a:cubicBezTo>
                  <a:cubicBezTo>
                    <a:pt x="744146" y="399121"/>
                    <a:pt x="772721" y="385786"/>
                    <a:pt x="802249" y="371498"/>
                  </a:cubicBezTo>
                  <a:cubicBezTo>
                    <a:pt x="824156" y="361021"/>
                    <a:pt x="846064" y="350543"/>
                    <a:pt x="862256" y="333398"/>
                  </a:cubicBezTo>
                  <a:cubicBezTo>
                    <a:pt x="878449" y="315301"/>
                    <a:pt x="886069" y="287678"/>
                    <a:pt x="873687" y="267676"/>
                  </a:cubicBezTo>
                  <a:cubicBezTo>
                    <a:pt x="865114" y="252436"/>
                    <a:pt x="848921" y="243863"/>
                    <a:pt x="831776" y="241006"/>
                  </a:cubicBezTo>
                  <a:cubicBezTo>
                    <a:pt x="814631" y="238148"/>
                    <a:pt x="797487" y="239101"/>
                    <a:pt x="780341" y="240053"/>
                  </a:cubicBezTo>
                  <a:cubicBezTo>
                    <a:pt x="690806" y="242911"/>
                    <a:pt x="600319" y="224813"/>
                    <a:pt x="519356" y="185761"/>
                  </a:cubicBezTo>
                  <a:cubicBezTo>
                    <a:pt x="513641" y="183856"/>
                    <a:pt x="507926" y="180998"/>
                    <a:pt x="504116" y="176236"/>
                  </a:cubicBezTo>
                  <a:cubicBezTo>
                    <a:pt x="496496" y="165758"/>
                    <a:pt x="501259" y="152423"/>
                    <a:pt x="505069" y="140041"/>
                  </a:cubicBezTo>
                  <a:cubicBezTo>
                    <a:pt x="513641" y="111466"/>
                    <a:pt x="512689" y="80033"/>
                    <a:pt x="503164" y="52411"/>
                  </a:cubicBezTo>
                  <a:cubicBezTo>
                    <a:pt x="500306" y="44791"/>
                    <a:pt x="497449" y="38123"/>
                    <a:pt x="491734" y="32408"/>
                  </a:cubicBezTo>
                  <a:cubicBezTo>
                    <a:pt x="476494" y="19073"/>
                    <a:pt x="451729" y="27646"/>
                    <a:pt x="435536" y="40028"/>
                  </a:cubicBezTo>
                  <a:cubicBezTo>
                    <a:pt x="415534" y="54316"/>
                    <a:pt x="403151" y="91463"/>
                    <a:pt x="383149" y="105751"/>
                  </a:cubicBezTo>
                  <a:cubicBezTo>
                    <a:pt x="364099" y="120991"/>
                    <a:pt x="337429" y="114323"/>
                    <a:pt x="312664" y="113371"/>
                  </a:cubicBezTo>
                  <a:cubicBezTo>
                    <a:pt x="286946" y="112418"/>
                    <a:pt x="264086" y="96226"/>
                    <a:pt x="243131" y="80033"/>
                  </a:cubicBezTo>
                  <a:cubicBezTo>
                    <a:pt x="216461" y="59078"/>
                    <a:pt x="191696" y="37171"/>
                    <a:pt x="162169" y="20978"/>
                  </a:cubicBezTo>
                  <a:cubicBezTo>
                    <a:pt x="140261" y="9548"/>
                    <a:pt x="101209" y="-6644"/>
                    <a:pt x="75491" y="2881"/>
                  </a:cubicBezTo>
                  <a:cubicBezTo>
                    <a:pt x="51679" y="12406"/>
                    <a:pt x="56441" y="53363"/>
                    <a:pt x="65014" y="71461"/>
                  </a:cubicBezTo>
                  <a:close/>
                </a:path>
              </a:pathLst>
            </a:custGeom>
            <a:solidFill>
              <a:srgbClr val="041C12">
                <a:alpha val="52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2A86FCC4-00E6-78A9-3532-1FDBEBBDB30E}"/>
                </a:ext>
              </a:extLst>
            </p:cNvPr>
            <p:cNvPicPr/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636628" y="3140120"/>
              <a:ext cx="885825" cy="57150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F5897B9-46EA-3FD5-C048-E9B67152146E}"/>
              </a:ext>
            </a:extLst>
          </p:cNvPr>
          <p:cNvGrpSpPr/>
          <p:nvPr/>
        </p:nvGrpSpPr>
        <p:grpSpPr>
          <a:xfrm>
            <a:off x="9672800" y="2462042"/>
            <a:ext cx="1574603" cy="1381103"/>
            <a:chOff x="5720147" y="2997178"/>
            <a:chExt cx="882811" cy="774324"/>
          </a:xfrm>
        </p:grpSpPr>
        <p:sp>
          <p:nvSpPr>
            <p:cNvPr id="22" name="Graphic 40">
              <a:extLst>
                <a:ext uri="{FF2B5EF4-FFF2-40B4-BE49-F238E27FC236}">
                  <a16:creationId xmlns:a16="http://schemas.microsoft.com/office/drawing/2014/main" id="{AC519250-D3A6-AA03-FF48-8A920EE25091}"/>
                </a:ext>
              </a:extLst>
            </p:cNvPr>
            <p:cNvSpPr/>
            <p:nvPr/>
          </p:nvSpPr>
          <p:spPr>
            <a:xfrm>
              <a:off x="5720147" y="3086599"/>
              <a:ext cx="753878" cy="684903"/>
            </a:xfrm>
            <a:custGeom>
              <a:avLst/>
              <a:gdLst>
                <a:gd name="connsiteX0" fmla="*/ 567 w 753878"/>
                <a:gd name="connsiteY0" fmla="*/ 231910 h 684903"/>
                <a:gd name="connsiteX1" fmla="*/ 59622 w 753878"/>
                <a:gd name="connsiteY1" fmla="*/ 479560 h 684903"/>
                <a:gd name="connsiteX2" fmla="*/ 154872 w 753878"/>
                <a:gd name="connsiteY2" fmla="*/ 612910 h 684903"/>
                <a:gd name="connsiteX3" fmla="*/ 505392 w 753878"/>
                <a:gd name="connsiteY3" fmla="*/ 651010 h 684903"/>
                <a:gd name="connsiteX4" fmla="*/ 644457 w 753878"/>
                <a:gd name="connsiteY4" fmla="*/ 560523 h 684903"/>
                <a:gd name="connsiteX5" fmla="*/ 749232 w 753878"/>
                <a:gd name="connsiteY5" fmla="*/ 330018 h 684903"/>
                <a:gd name="connsiteX6" fmla="*/ 709227 w 753878"/>
                <a:gd name="connsiteY6" fmla="*/ 251913 h 684903"/>
                <a:gd name="connsiteX7" fmla="*/ 637790 w 753878"/>
                <a:gd name="connsiteY7" fmla="*/ 180475 h 684903"/>
                <a:gd name="connsiteX8" fmla="*/ 202497 w 753878"/>
                <a:gd name="connsiteY8" fmla="*/ 453 h 684903"/>
                <a:gd name="connsiteX9" fmla="*/ 81530 w 753878"/>
                <a:gd name="connsiteY9" fmla="*/ 33790 h 684903"/>
                <a:gd name="connsiteX10" fmla="*/ 12950 w 753878"/>
                <a:gd name="connsiteY10" fmla="*/ 154758 h 684903"/>
                <a:gd name="connsiteX11" fmla="*/ 567 w 753878"/>
                <a:gd name="connsiteY11" fmla="*/ 231910 h 68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878" h="684903">
                  <a:moveTo>
                    <a:pt x="567" y="231910"/>
                  </a:moveTo>
                  <a:cubicBezTo>
                    <a:pt x="-4195" y="317635"/>
                    <a:pt x="21522" y="403360"/>
                    <a:pt x="59622" y="479560"/>
                  </a:cubicBezTo>
                  <a:cubicBezTo>
                    <a:pt x="84387" y="529090"/>
                    <a:pt x="114867" y="574810"/>
                    <a:pt x="154872" y="612910"/>
                  </a:cubicBezTo>
                  <a:cubicBezTo>
                    <a:pt x="245360" y="699588"/>
                    <a:pt x="395855" y="702445"/>
                    <a:pt x="505392" y="651010"/>
                  </a:cubicBezTo>
                  <a:cubicBezTo>
                    <a:pt x="555875" y="627198"/>
                    <a:pt x="602547" y="596718"/>
                    <a:pt x="644457" y="560523"/>
                  </a:cubicBezTo>
                  <a:cubicBezTo>
                    <a:pt x="706370" y="506230"/>
                    <a:pt x="772092" y="417648"/>
                    <a:pt x="749232" y="330018"/>
                  </a:cubicBezTo>
                  <a:cubicBezTo>
                    <a:pt x="741612" y="301443"/>
                    <a:pt x="725420" y="276678"/>
                    <a:pt x="709227" y="251913"/>
                  </a:cubicBezTo>
                  <a:cubicBezTo>
                    <a:pt x="690177" y="223338"/>
                    <a:pt x="663507" y="203335"/>
                    <a:pt x="637790" y="180475"/>
                  </a:cubicBezTo>
                  <a:cubicBezTo>
                    <a:pt x="518727" y="72843"/>
                    <a:pt x="362517" y="8073"/>
                    <a:pt x="202497" y="453"/>
                  </a:cubicBezTo>
                  <a:cubicBezTo>
                    <a:pt x="159635" y="-1452"/>
                    <a:pt x="112010" y="1405"/>
                    <a:pt x="81530" y="33790"/>
                  </a:cubicBezTo>
                  <a:cubicBezTo>
                    <a:pt x="49145" y="67128"/>
                    <a:pt x="26285" y="109990"/>
                    <a:pt x="12950" y="154758"/>
                  </a:cubicBezTo>
                  <a:cubicBezTo>
                    <a:pt x="6282" y="179523"/>
                    <a:pt x="1520" y="205240"/>
                    <a:pt x="567" y="231910"/>
                  </a:cubicBezTo>
                  <a:close/>
                </a:path>
              </a:pathLst>
            </a:custGeom>
            <a:solidFill>
              <a:srgbClr val="041C12">
                <a:alpha val="52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FEC35830-198C-E9D9-FB39-59751B9D3D30}"/>
                </a:ext>
              </a:extLst>
            </p:cNvPr>
            <p:cNvPicPr/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726658" y="2997178"/>
              <a:ext cx="876300" cy="72390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1BE1570-5B4D-D336-F4B0-4C168524E1D4}"/>
              </a:ext>
            </a:extLst>
          </p:cNvPr>
          <p:cNvGrpSpPr/>
          <p:nvPr/>
        </p:nvGrpSpPr>
        <p:grpSpPr>
          <a:xfrm rot="21137960">
            <a:off x="889693" y="326274"/>
            <a:ext cx="3628500" cy="2685431"/>
            <a:chOff x="4879880" y="2466322"/>
            <a:chExt cx="2389530" cy="1768477"/>
          </a:xfrm>
        </p:grpSpPr>
        <p:sp>
          <p:nvSpPr>
            <p:cNvPr id="25" name="Graphic 46">
              <a:extLst>
                <a:ext uri="{FF2B5EF4-FFF2-40B4-BE49-F238E27FC236}">
                  <a16:creationId xmlns:a16="http://schemas.microsoft.com/office/drawing/2014/main" id="{8C34A20D-42D6-F182-F516-91495901CCBD}"/>
                </a:ext>
              </a:extLst>
            </p:cNvPr>
            <p:cNvSpPr/>
            <p:nvPr/>
          </p:nvSpPr>
          <p:spPr>
            <a:xfrm>
              <a:off x="4919374" y="2623337"/>
              <a:ext cx="2350036" cy="1611462"/>
            </a:xfrm>
            <a:custGeom>
              <a:avLst/>
              <a:gdLst>
                <a:gd name="connsiteX0" fmla="*/ 1540480 w 2350036"/>
                <a:gd name="connsiteY0" fmla="*/ 604684 h 1611462"/>
                <a:gd name="connsiteX1" fmla="*/ 2008158 w 2350036"/>
                <a:gd name="connsiteY1" fmla="*/ 598969 h 1611462"/>
                <a:gd name="connsiteX2" fmla="*/ 2183418 w 2350036"/>
                <a:gd name="connsiteY2" fmla="*/ 614209 h 1611462"/>
                <a:gd name="connsiteX3" fmla="*/ 2331055 w 2350036"/>
                <a:gd name="connsiteY3" fmla="*/ 676122 h 1611462"/>
                <a:gd name="connsiteX4" fmla="*/ 2348200 w 2350036"/>
                <a:gd name="connsiteY4" fmla="*/ 698982 h 1611462"/>
                <a:gd name="connsiteX5" fmla="*/ 2346295 w 2350036"/>
                <a:gd name="connsiteY5" fmla="*/ 735177 h 1611462"/>
                <a:gd name="connsiteX6" fmla="*/ 2326293 w 2350036"/>
                <a:gd name="connsiteY6" fmla="*/ 784707 h 1611462"/>
                <a:gd name="connsiteX7" fmla="*/ 2225328 w 2350036"/>
                <a:gd name="connsiteY7" fmla="*/ 811377 h 1611462"/>
                <a:gd name="connsiteX8" fmla="*/ 2033875 w 2350036"/>
                <a:gd name="connsiteY8" fmla="*/ 800899 h 1611462"/>
                <a:gd name="connsiteX9" fmla="*/ 1771938 w 2350036"/>
                <a:gd name="connsiteY9" fmla="*/ 906627 h 1611462"/>
                <a:gd name="connsiteX10" fmla="*/ 1707168 w 2350036"/>
                <a:gd name="connsiteY10" fmla="*/ 999972 h 1611462"/>
                <a:gd name="connsiteX11" fmla="*/ 1732885 w 2350036"/>
                <a:gd name="connsiteY11" fmla="*/ 1105699 h 1611462"/>
                <a:gd name="connsiteX12" fmla="*/ 1782415 w 2350036"/>
                <a:gd name="connsiteY12" fmla="*/ 1130464 h 1611462"/>
                <a:gd name="connsiteX13" fmla="*/ 1868140 w 2350036"/>
                <a:gd name="connsiteY13" fmla="*/ 1134274 h 1611462"/>
                <a:gd name="connsiteX14" fmla="*/ 1980535 w 2350036"/>
                <a:gd name="connsiteY14" fmla="*/ 1067599 h 1611462"/>
                <a:gd name="connsiteX15" fmla="*/ 2054830 w 2350036"/>
                <a:gd name="connsiteY15" fmla="*/ 957109 h 1611462"/>
                <a:gd name="connsiteX16" fmla="*/ 2064355 w 2350036"/>
                <a:gd name="connsiteY16" fmla="*/ 944727 h 1611462"/>
                <a:gd name="connsiteX17" fmla="*/ 2098645 w 2350036"/>
                <a:gd name="connsiteY17" fmla="*/ 956157 h 1611462"/>
                <a:gd name="connsiteX18" fmla="*/ 2079595 w 2350036"/>
                <a:gd name="connsiteY18" fmla="*/ 1079982 h 1611462"/>
                <a:gd name="connsiteX19" fmla="*/ 2055783 w 2350036"/>
                <a:gd name="connsiteY19" fmla="*/ 1209522 h 1611462"/>
                <a:gd name="connsiteX20" fmla="*/ 2031970 w 2350036"/>
                <a:gd name="connsiteY20" fmla="*/ 1357159 h 1611462"/>
                <a:gd name="connsiteX21" fmla="*/ 1584295 w 2350036"/>
                <a:gd name="connsiteY21" fmla="*/ 1536229 h 1611462"/>
                <a:gd name="connsiteX22" fmla="*/ 1444278 w 2350036"/>
                <a:gd name="connsiteY22" fmla="*/ 1590522 h 1611462"/>
                <a:gd name="connsiteX23" fmla="*/ 1316643 w 2350036"/>
                <a:gd name="connsiteY23" fmla="*/ 1610524 h 1611462"/>
                <a:gd name="connsiteX24" fmla="*/ 1215678 w 2350036"/>
                <a:gd name="connsiteY24" fmla="*/ 1568614 h 1611462"/>
                <a:gd name="connsiteX25" fmla="*/ 1220440 w 2350036"/>
                <a:gd name="connsiteY25" fmla="*/ 1447647 h 1611462"/>
                <a:gd name="connsiteX26" fmla="*/ 1327120 w 2350036"/>
                <a:gd name="connsiteY26" fmla="*/ 1378114 h 1611462"/>
                <a:gd name="connsiteX27" fmla="*/ 1409988 w 2350036"/>
                <a:gd name="connsiteY27" fmla="*/ 1346682 h 1611462"/>
                <a:gd name="connsiteX28" fmla="*/ 1458565 w 2350036"/>
                <a:gd name="connsiteY28" fmla="*/ 1286674 h 1611462"/>
                <a:gd name="connsiteX29" fmla="*/ 1348075 w 2350036"/>
                <a:gd name="connsiteY29" fmla="*/ 1176184 h 1611462"/>
                <a:gd name="connsiteX30" fmla="*/ 1193770 w 2350036"/>
                <a:gd name="connsiteY30" fmla="*/ 1129512 h 1611462"/>
                <a:gd name="connsiteX31" fmla="*/ 964218 w 2350036"/>
                <a:gd name="connsiteY31" fmla="*/ 937107 h 1611462"/>
                <a:gd name="connsiteX32" fmla="*/ 876588 w 2350036"/>
                <a:gd name="connsiteY32" fmla="*/ 794232 h 1611462"/>
                <a:gd name="connsiteX33" fmla="*/ 620365 w 2350036"/>
                <a:gd name="connsiteY33" fmla="*/ 639927 h 1611462"/>
                <a:gd name="connsiteX34" fmla="*/ 601315 w 2350036"/>
                <a:gd name="connsiteY34" fmla="*/ 611352 h 1611462"/>
                <a:gd name="connsiteX35" fmla="*/ 569883 w 2350036"/>
                <a:gd name="connsiteY35" fmla="*/ 595159 h 1611462"/>
                <a:gd name="connsiteX36" fmla="*/ 385098 w 2350036"/>
                <a:gd name="connsiteY36" fmla="*/ 526579 h 1611462"/>
                <a:gd name="connsiteX37" fmla="*/ 255558 w 2350036"/>
                <a:gd name="connsiteY37" fmla="*/ 405612 h 1611462"/>
                <a:gd name="connsiteX38" fmla="*/ 103158 w 2350036"/>
                <a:gd name="connsiteY38" fmla="*/ 318934 h 1611462"/>
                <a:gd name="connsiteX39" fmla="*/ 26958 w 2350036"/>
                <a:gd name="connsiteY39" fmla="*/ 309409 h 1611462"/>
                <a:gd name="connsiteX40" fmla="*/ 8860 w 2350036"/>
                <a:gd name="connsiteY40" fmla="*/ 247497 h 1611462"/>
                <a:gd name="connsiteX41" fmla="*/ 306040 w 2350036"/>
                <a:gd name="connsiteY41" fmla="*/ 283692 h 1611462"/>
                <a:gd name="connsiteX42" fmla="*/ 589885 w 2350036"/>
                <a:gd name="connsiteY42" fmla="*/ 448474 h 1611462"/>
                <a:gd name="connsiteX43" fmla="*/ 719425 w 2350036"/>
                <a:gd name="connsiteY43" fmla="*/ 469429 h 1611462"/>
                <a:gd name="connsiteX44" fmla="*/ 813723 w 2350036"/>
                <a:gd name="connsiteY44" fmla="*/ 387514 h 1611462"/>
                <a:gd name="connsiteX45" fmla="*/ 755620 w 2350036"/>
                <a:gd name="connsiteY45" fmla="*/ 258927 h 1611462"/>
                <a:gd name="connsiteX46" fmla="*/ 534640 w 2350036"/>
                <a:gd name="connsiteY46" fmla="*/ 157962 h 1611462"/>
                <a:gd name="connsiteX47" fmla="*/ 371763 w 2350036"/>
                <a:gd name="connsiteY47" fmla="*/ 128434 h 1611462"/>
                <a:gd name="connsiteX48" fmla="*/ 329853 w 2350036"/>
                <a:gd name="connsiteY48" fmla="*/ 59854 h 1611462"/>
                <a:gd name="connsiteX49" fmla="*/ 369858 w 2350036"/>
                <a:gd name="connsiteY49" fmla="*/ 13182 h 1611462"/>
                <a:gd name="connsiteX50" fmla="*/ 432723 w 2350036"/>
                <a:gd name="connsiteY50" fmla="*/ 1752 h 1611462"/>
                <a:gd name="connsiteX51" fmla="*/ 877540 w 2350036"/>
                <a:gd name="connsiteY51" fmla="*/ 55092 h 1611462"/>
                <a:gd name="connsiteX52" fmla="*/ 1266160 w 2350036"/>
                <a:gd name="connsiteY52" fmla="*/ 297979 h 1611462"/>
                <a:gd name="connsiteX53" fmla="*/ 1389033 w 2350036"/>
                <a:gd name="connsiteY53" fmla="*/ 483717 h 1611462"/>
                <a:gd name="connsiteX54" fmla="*/ 1564293 w 2350036"/>
                <a:gd name="connsiteY54" fmla="*/ 614209 h 161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2350036" h="1611462">
                  <a:moveTo>
                    <a:pt x="1540480" y="604684"/>
                  </a:moveTo>
                  <a:cubicBezTo>
                    <a:pt x="1691928" y="644689"/>
                    <a:pt x="1851948" y="600874"/>
                    <a:pt x="2008158" y="598969"/>
                  </a:cubicBezTo>
                  <a:cubicBezTo>
                    <a:pt x="2067213" y="598017"/>
                    <a:pt x="2125315" y="603732"/>
                    <a:pt x="2183418" y="614209"/>
                  </a:cubicBezTo>
                  <a:cubicBezTo>
                    <a:pt x="2236758" y="624687"/>
                    <a:pt x="2291050" y="640879"/>
                    <a:pt x="2331055" y="676122"/>
                  </a:cubicBezTo>
                  <a:cubicBezTo>
                    <a:pt x="2338675" y="682789"/>
                    <a:pt x="2345343" y="689457"/>
                    <a:pt x="2348200" y="698982"/>
                  </a:cubicBezTo>
                  <a:cubicBezTo>
                    <a:pt x="2352010" y="710412"/>
                    <a:pt x="2349153" y="723747"/>
                    <a:pt x="2346295" y="735177"/>
                  </a:cubicBezTo>
                  <a:cubicBezTo>
                    <a:pt x="2342485" y="752322"/>
                    <a:pt x="2337723" y="771372"/>
                    <a:pt x="2326293" y="784707"/>
                  </a:cubicBezTo>
                  <a:cubicBezTo>
                    <a:pt x="2303433" y="813282"/>
                    <a:pt x="2261523" y="814234"/>
                    <a:pt x="2225328" y="811377"/>
                  </a:cubicBezTo>
                  <a:cubicBezTo>
                    <a:pt x="2161510" y="806614"/>
                    <a:pt x="2097693" y="797089"/>
                    <a:pt x="2033875" y="800899"/>
                  </a:cubicBezTo>
                  <a:cubicBezTo>
                    <a:pt x="1937673" y="806614"/>
                    <a:pt x="1843375" y="841857"/>
                    <a:pt x="1771938" y="906627"/>
                  </a:cubicBezTo>
                  <a:cubicBezTo>
                    <a:pt x="1743363" y="932344"/>
                    <a:pt x="1717645" y="962824"/>
                    <a:pt x="1707168" y="999972"/>
                  </a:cubicBezTo>
                  <a:cubicBezTo>
                    <a:pt x="1696690" y="1037119"/>
                    <a:pt x="1704310" y="1079982"/>
                    <a:pt x="1732885" y="1105699"/>
                  </a:cubicBezTo>
                  <a:cubicBezTo>
                    <a:pt x="1747173" y="1118082"/>
                    <a:pt x="1764318" y="1125702"/>
                    <a:pt x="1782415" y="1130464"/>
                  </a:cubicBezTo>
                  <a:cubicBezTo>
                    <a:pt x="1810038" y="1138084"/>
                    <a:pt x="1839565" y="1139989"/>
                    <a:pt x="1868140" y="1134274"/>
                  </a:cubicBezTo>
                  <a:cubicBezTo>
                    <a:pt x="1911955" y="1125702"/>
                    <a:pt x="1950055" y="1099984"/>
                    <a:pt x="1980535" y="1067599"/>
                  </a:cubicBezTo>
                  <a:cubicBezTo>
                    <a:pt x="2011015" y="1035214"/>
                    <a:pt x="2033875" y="996162"/>
                    <a:pt x="2054830" y="957109"/>
                  </a:cubicBezTo>
                  <a:cubicBezTo>
                    <a:pt x="2057688" y="952347"/>
                    <a:pt x="2059593" y="947584"/>
                    <a:pt x="2064355" y="944727"/>
                  </a:cubicBezTo>
                  <a:cubicBezTo>
                    <a:pt x="2075785" y="937107"/>
                    <a:pt x="2091025" y="945679"/>
                    <a:pt x="2098645" y="956157"/>
                  </a:cubicBezTo>
                  <a:cubicBezTo>
                    <a:pt x="2125315" y="997114"/>
                    <a:pt x="2089120" y="1039977"/>
                    <a:pt x="2079595" y="1079982"/>
                  </a:cubicBezTo>
                  <a:cubicBezTo>
                    <a:pt x="2069118" y="1122844"/>
                    <a:pt x="2057688" y="1164754"/>
                    <a:pt x="2055783" y="1209522"/>
                  </a:cubicBezTo>
                  <a:cubicBezTo>
                    <a:pt x="2053878" y="1260004"/>
                    <a:pt x="2055783" y="1310487"/>
                    <a:pt x="2031970" y="1357159"/>
                  </a:cubicBezTo>
                  <a:cubicBezTo>
                    <a:pt x="1949103" y="1520037"/>
                    <a:pt x="1732885" y="1495272"/>
                    <a:pt x="1584295" y="1536229"/>
                  </a:cubicBezTo>
                  <a:cubicBezTo>
                    <a:pt x="1536670" y="1549564"/>
                    <a:pt x="1489045" y="1567662"/>
                    <a:pt x="1444278" y="1590522"/>
                  </a:cubicBezTo>
                  <a:cubicBezTo>
                    <a:pt x="1404273" y="1610524"/>
                    <a:pt x="1361410" y="1613382"/>
                    <a:pt x="1316643" y="1610524"/>
                  </a:cubicBezTo>
                  <a:cubicBezTo>
                    <a:pt x="1279495" y="1607667"/>
                    <a:pt x="1238538" y="1598142"/>
                    <a:pt x="1215678" y="1568614"/>
                  </a:cubicBezTo>
                  <a:cubicBezTo>
                    <a:pt x="1189008" y="1534324"/>
                    <a:pt x="1195675" y="1482889"/>
                    <a:pt x="1220440" y="1447647"/>
                  </a:cubicBezTo>
                  <a:cubicBezTo>
                    <a:pt x="1246158" y="1412404"/>
                    <a:pt x="1286163" y="1391449"/>
                    <a:pt x="1327120" y="1378114"/>
                  </a:cubicBezTo>
                  <a:cubicBezTo>
                    <a:pt x="1355695" y="1368589"/>
                    <a:pt x="1384270" y="1361922"/>
                    <a:pt x="1409988" y="1346682"/>
                  </a:cubicBezTo>
                  <a:cubicBezTo>
                    <a:pt x="1435705" y="1331442"/>
                    <a:pt x="1466185" y="1315249"/>
                    <a:pt x="1458565" y="1286674"/>
                  </a:cubicBezTo>
                  <a:cubicBezTo>
                    <a:pt x="1445230" y="1234287"/>
                    <a:pt x="1397605" y="1197139"/>
                    <a:pt x="1348075" y="1176184"/>
                  </a:cubicBezTo>
                  <a:cubicBezTo>
                    <a:pt x="1298545" y="1155229"/>
                    <a:pt x="1244253" y="1147609"/>
                    <a:pt x="1193770" y="1129512"/>
                  </a:cubicBezTo>
                  <a:cubicBezTo>
                    <a:pt x="1097568" y="1095222"/>
                    <a:pt x="1014700" y="1025689"/>
                    <a:pt x="964218" y="937107"/>
                  </a:cubicBezTo>
                  <a:cubicBezTo>
                    <a:pt x="936595" y="888529"/>
                    <a:pt x="917545" y="833284"/>
                    <a:pt x="876588" y="794232"/>
                  </a:cubicBezTo>
                  <a:cubicBezTo>
                    <a:pt x="803245" y="724699"/>
                    <a:pt x="674658" y="725652"/>
                    <a:pt x="620365" y="639927"/>
                  </a:cubicBezTo>
                  <a:cubicBezTo>
                    <a:pt x="614650" y="630402"/>
                    <a:pt x="608935" y="619924"/>
                    <a:pt x="601315" y="611352"/>
                  </a:cubicBezTo>
                  <a:cubicBezTo>
                    <a:pt x="592743" y="602779"/>
                    <a:pt x="581313" y="598969"/>
                    <a:pt x="569883" y="595159"/>
                  </a:cubicBezTo>
                  <a:cubicBezTo>
                    <a:pt x="507018" y="573252"/>
                    <a:pt x="440343" y="561822"/>
                    <a:pt x="385098" y="526579"/>
                  </a:cubicBezTo>
                  <a:cubicBezTo>
                    <a:pt x="335568" y="496099"/>
                    <a:pt x="297468" y="448474"/>
                    <a:pt x="255558" y="405612"/>
                  </a:cubicBezTo>
                  <a:cubicBezTo>
                    <a:pt x="213648" y="362749"/>
                    <a:pt x="163165" y="324649"/>
                    <a:pt x="103158" y="318934"/>
                  </a:cubicBezTo>
                  <a:cubicBezTo>
                    <a:pt x="77440" y="316077"/>
                    <a:pt x="50770" y="319887"/>
                    <a:pt x="26958" y="309409"/>
                  </a:cubicBezTo>
                  <a:cubicBezTo>
                    <a:pt x="4098" y="298932"/>
                    <a:pt x="-10190" y="263689"/>
                    <a:pt x="8860" y="247497"/>
                  </a:cubicBezTo>
                  <a:cubicBezTo>
                    <a:pt x="93633" y="177012"/>
                    <a:pt x="209838" y="232257"/>
                    <a:pt x="306040" y="283692"/>
                  </a:cubicBezTo>
                  <a:cubicBezTo>
                    <a:pt x="403195" y="335127"/>
                    <a:pt x="488920" y="406564"/>
                    <a:pt x="589885" y="448474"/>
                  </a:cubicBezTo>
                  <a:cubicBezTo>
                    <a:pt x="630843" y="465619"/>
                    <a:pt x="675610" y="477049"/>
                    <a:pt x="719425" y="469429"/>
                  </a:cubicBezTo>
                  <a:cubicBezTo>
                    <a:pt x="763240" y="461809"/>
                    <a:pt x="805150" y="430377"/>
                    <a:pt x="813723" y="387514"/>
                  </a:cubicBezTo>
                  <a:cubicBezTo>
                    <a:pt x="823248" y="339889"/>
                    <a:pt x="791815" y="292264"/>
                    <a:pt x="755620" y="258927"/>
                  </a:cubicBezTo>
                  <a:cubicBezTo>
                    <a:pt x="695613" y="202729"/>
                    <a:pt x="616555" y="167487"/>
                    <a:pt x="534640" y="157962"/>
                  </a:cubicBezTo>
                  <a:cubicBezTo>
                    <a:pt x="479395" y="151294"/>
                    <a:pt x="420340" y="157009"/>
                    <a:pt x="371763" y="128434"/>
                  </a:cubicBezTo>
                  <a:cubicBezTo>
                    <a:pt x="346998" y="114147"/>
                    <a:pt x="326043" y="87477"/>
                    <a:pt x="329853" y="59854"/>
                  </a:cubicBezTo>
                  <a:cubicBezTo>
                    <a:pt x="332710" y="38899"/>
                    <a:pt x="349855" y="21754"/>
                    <a:pt x="369858" y="13182"/>
                  </a:cubicBezTo>
                  <a:cubicBezTo>
                    <a:pt x="389860" y="4609"/>
                    <a:pt x="411768" y="2704"/>
                    <a:pt x="432723" y="1752"/>
                  </a:cubicBezTo>
                  <a:cubicBezTo>
                    <a:pt x="582265" y="-5868"/>
                    <a:pt x="733713" y="11277"/>
                    <a:pt x="877540" y="55092"/>
                  </a:cubicBezTo>
                  <a:cubicBezTo>
                    <a:pt x="1026130" y="99859"/>
                    <a:pt x="1170910" y="175107"/>
                    <a:pt x="1266160" y="297979"/>
                  </a:cubicBezTo>
                  <a:cubicBezTo>
                    <a:pt x="1311880" y="356082"/>
                    <a:pt x="1345218" y="423709"/>
                    <a:pt x="1389033" y="483717"/>
                  </a:cubicBezTo>
                  <a:cubicBezTo>
                    <a:pt x="1432848" y="543724"/>
                    <a:pt x="1490950" y="598017"/>
                    <a:pt x="1564293" y="614209"/>
                  </a:cubicBezTo>
                </a:path>
              </a:pathLst>
            </a:custGeom>
            <a:solidFill>
              <a:srgbClr val="041C12">
                <a:alpha val="52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42CB4A10-E7E8-4C4C-01EA-D75860CAEC17}"/>
                </a:ext>
              </a:extLst>
            </p:cNvPr>
            <p:cNvPicPr/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4879880" y="2466322"/>
              <a:ext cx="2381250" cy="1695450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1D1E4A1-8076-94AD-6CB1-A68937234D33}"/>
              </a:ext>
            </a:extLst>
          </p:cNvPr>
          <p:cNvGrpSpPr/>
          <p:nvPr/>
        </p:nvGrpSpPr>
        <p:grpSpPr>
          <a:xfrm>
            <a:off x="4547244" y="5184163"/>
            <a:ext cx="1390351" cy="1587178"/>
            <a:chOff x="5753098" y="2910995"/>
            <a:chExt cx="752475" cy="859000"/>
          </a:xfrm>
        </p:grpSpPr>
        <p:sp>
          <p:nvSpPr>
            <p:cNvPr id="28" name="Graphic 52">
              <a:extLst>
                <a:ext uri="{FF2B5EF4-FFF2-40B4-BE49-F238E27FC236}">
                  <a16:creationId xmlns:a16="http://schemas.microsoft.com/office/drawing/2014/main" id="{10D4089D-5874-2AB8-394C-F533F12DDB1E}"/>
                </a:ext>
              </a:extLst>
            </p:cNvPr>
            <p:cNvSpPr/>
            <p:nvPr/>
          </p:nvSpPr>
          <p:spPr>
            <a:xfrm>
              <a:off x="5753100" y="3086100"/>
              <a:ext cx="683895" cy="683895"/>
            </a:xfrm>
            <a:custGeom>
              <a:avLst/>
              <a:gdLst>
                <a:gd name="connsiteX0" fmla="*/ 683895 w 683895"/>
                <a:gd name="connsiteY0" fmla="*/ 341948 h 683895"/>
                <a:gd name="connsiteX1" fmla="*/ 341948 w 683895"/>
                <a:gd name="connsiteY1" fmla="*/ 683895 h 683895"/>
                <a:gd name="connsiteX2" fmla="*/ 0 w 683895"/>
                <a:gd name="connsiteY2" fmla="*/ 341948 h 683895"/>
                <a:gd name="connsiteX3" fmla="*/ 341948 w 683895"/>
                <a:gd name="connsiteY3" fmla="*/ 0 h 683895"/>
                <a:gd name="connsiteX4" fmla="*/ 683895 w 683895"/>
                <a:gd name="connsiteY4" fmla="*/ 341948 h 683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3895" h="683895">
                  <a:moveTo>
                    <a:pt x="683895" y="341948"/>
                  </a:moveTo>
                  <a:cubicBezTo>
                    <a:pt x="683895" y="530800"/>
                    <a:pt x="530800" y="683895"/>
                    <a:pt x="341948" y="683895"/>
                  </a:cubicBezTo>
                  <a:cubicBezTo>
                    <a:pt x="153095" y="683895"/>
                    <a:pt x="0" y="530800"/>
                    <a:pt x="0" y="341948"/>
                  </a:cubicBezTo>
                  <a:cubicBezTo>
                    <a:pt x="0" y="153095"/>
                    <a:pt x="153095" y="0"/>
                    <a:pt x="341948" y="0"/>
                  </a:cubicBezTo>
                  <a:cubicBezTo>
                    <a:pt x="530800" y="0"/>
                    <a:pt x="683895" y="153095"/>
                    <a:pt x="683895" y="341948"/>
                  </a:cubicBezTo>
                  <a:close/>
                </a:path>
              </a:pathLst>
            </a:custGeom>
            <a:solidFill>
              <a:srgbClr val="041C12">
                <a:alpha val="52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1D301FF6-06BD-82C1-09A9-36653E582DF9}"/>
                </a:ext>
              </a:extLst>
            </p:cNvPr>
            <p:cNvPicPr/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5753098" y="2910995"/>
              <a:ext cx="752475" cy="752475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961F9BD-B1D6-FBDD-75B5-490DE6DB1C5F}"/>
              </a:ext>
            </a:extLst>
          </p:cNvPr>
          <p:cNvGrpSpPr/>
          <p:nvPr/>
        </p:nvGrpSpPr>
        <p:grpSpPr>
          <a:xfrm rot="20876770">
            <a:off x="8253904" y="3375190"/>
            <a:ext cx="3140803" cy="3571270"/>
            <a:chOff x="5039321" y="2227037"/>
            <a:chExt cx="2032991" cy="2311625"/>
          </a:xfrm>
        </p:grpSpPr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44860868-6221-2B24-2102-27B0CCCCB20B}"/>
                </a:ext>
              </a:extLst>
            </p:cNvPr>
            <p:cNvPicPr/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5119687" y="2319337"/>
              <a:ext cx="1952625" cy="2219325"/>
            </a:xfrm>
            <a:prstGeom prst="rect">
              <a:avLst/>
            </a:prstGeom>
          </p:spPr>
        </p:pic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id="{E39D723A-978F-726A-294A-7764C4A44CAB}"/>
                </a:ext>
              </a:extLst>
            </p:cNvPr>
            <p:cNvPicPr/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5039321" y="2227037"/>
              <a:ext cx="2019300" cy="2295525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249605D-634D-4D05-94FE-B5532051E140}"/>
              </a:ext>
            </a:extLst>
          </p:cNvPr>
          <p:cNvGrpSpPr/>
          <p:nvPr/>
        </p:nvGrpSpPr>
        <p:grpSpPr>
          <a:xfrm rot="1350781">
            <a:off x="7904833" y="151283"/>
            <a:ext cx="3246925" cy="3122641"/>
            <a:chOff x="5100637" y="2471737"/>
            <a:chExt cx="1990725" cy="1914525"/>
          </a:xfrm>
        </p:grpSpPr>
        <p:pic>
          <p:nvPicPr>
            <p:cNvPr id="34" name="Graphic 33">
              <a:extLst>
                <a:ext uri="{FF2B5EF4-FFF2-40B4-BE49-F238E27FC236}">
                  <a16:creationId xmlns:a16="http://schemas.microsoft.com/office/drawing/2014/main" id="{A7B62DF6-7B57-38C2-67D5-442B03EB2C8C}"/>
                </a:ext>
              </a:extLst>
            </p:cNvPr>
            <p:cNvPicPr/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5100637" y="2514600"/>
              <a:ext cx="1990725" cy="1828800"/>
            </a:xfrm>
            <a:prstGeom prst="rect">
              <a:avLst/>
            </a:prstGeom>
          </p:spPr>
        </p:pic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id="{53CBAEC3-1E39-561C-8030-ACAC5F26580C}"/>
                </a:ext>
              </a:extLst>
            </p:cNvPr>
            <p:cNvPicPr/>
            <p:nvPr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5119687" y="2471737"/>
              <a:ext cx="1952625" cy="1914525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C866C0E-AFCB-796A-F47C-B0B20B8313CE}"/>
              </a:ext>
            </a:extLst>
          </p:cNvPr>
          <p:cNvGrpSpPr/>
          <p:nvPr/>
        </p:nvGrpSpPr>
        <p:grpSpPr>
          <a:xfrm rot="20292915">
            <a:off x="4678514" y="55317"/>
            <a:ext cx="1359763" cy="1692303"/>
            <a:chOff x="5834062" y="3062286"/>
            <a:chExt cx="589306" cy="733425"/>
          </a:xfrm>
        </p:grpSpPr>
        <p:pic>
          <p:nvPicPr>
            <p:cNvPr id="37" name="Graphic 36">
              <a:extLst>
                <a:ext uri="{FF2B5EF4-FFF2-40B4-BE49-F238E27FC236}">
                  <a16:creationId xmlns:a16="http://schemas.microsoft.com/office/drawing/2014/main" id="{9592C3FC-BEC9-786B-B032-FA6433DC8823}"/>
                </a:ext>
              </a:extLst>
            </p:cNvPr>
            <p:cNvPicPr/>
            <p:nvPr/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5834062" y="3095625"/>
              <a:ext cx="523875" cy="666750"/>
            </a:xfrm>
            <a:prstGeom prst="rect">
              <a:avLst/>
            </a:prstGeom>
          </p:spPr>
        </p:pic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27613139-F77F-57DF-B53E-627C3F5077D4}"/>
                </a:ext>
              </a:extLst>
            </p:cNvPr>
            <p:cNvPicPr/>
            <p:nvPr/>
          </p:nvPicPr>
          <p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5842343" y="3062286"/>
              <a:ext cx="581025" cy="733425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FB00243-B8CD-7787-998E-9FC9BD7524C4}"/>
              </a:ext>
            </a:extLst>
          </p:cNvPr>
          <p:cNvSpPr txBox="1"/>
          <p:nvPr/>
        </p:nvSpPr>
        <p:spPr>
          <a:xfrm>
            <a:off x="3296669" y="1109699"/>
            <a:ext cx="5839397" cy="4321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3048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HOẠT ĐỘNG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ln w="3048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TM Cookies" panose="02040603050506020204" pitchFamily="18" charset="0"/>
              </a:rPr>
              <a:t>TIẾP NỐI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3048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SAU BÀI HỌC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96FD1DF-BCBC-3955-1EED-56A41B23DAEC}"/>
              </a:ext>
            </a:extLst>
          </p:cNvPr>
          <p:cNvSpPr txBox="1"/>
          <p:nvPr/>
        </p:nvSpPr>
        <p:spPr>
          <a:xfrm>
            <a:off x="2938892" y="1114131"/>
            <a:ext cx="6486742" cy="4321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5832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HOẠT ĐỘNG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5832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TM Cookies" panose="02040603050506020204" pitchFamily="18" charset="0"/>
              </a:rPr>
              <a:t>TIẾP NỐI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5832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SAU BÀI HỌC</a:t>
            </a:r>
          </a:p>
        </p:txBody>
      </p:sp>
    </p:spTree>
    <p:extLst>
      <p:ext uri="{BB962C8B-B14F-4D97-AF65-F5344CB8AC3E}">
        <p14:creationId xmlns:p14="http://schemas.microsoft.com/office/powerpoint/2010/main" val="16778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chart&#10;&#10;Description automatically generated">
            <a:extLst>
              <a:ext uri="{FF2B5EF4-FFF2-40B4-BE49-F238E27FC236}">
                <a16:creationId xmlns:a16="http://schemas.microsoft.com/office/drawing/2014/main" id="{69921206-D3DC-45FB-95A5-E78A151604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✨샛별 - Sugar cookie🍪✨(Royalty Free Music)">
            <a:hlinkClick r:id="" action="ppaction://media"/>
            <a:extLst>
              <a:ext uri="{FF2B5EF4-FFF2-40B4-BE49-F238E27FC236}">
                <a16:creationId xmlns:a16="http://schemas.microsoft.com/office/drawing/2014/main" id="{1D15B198-6926-43AC-A1D7-48C12321F2E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013" end="10650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865710" y="4666425"/>
            <a:ext cx="2171757" cy="122161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F9B2084-019C-4174-B88B-AF68DE134EC5}"/>
              </a:ext>
            </a:extLst>
          </p:cNvPr>
          <p:cNvSpPr/>
          <p:nvPr/>
        </p:nvSpPr>
        <p:spPr>
          <a:xfrm>
            <a:off x="2635135" y="1784495"/>
            <a:ext cx="692173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noProof="0">
                <a:solidFill>
                  <a:prstClr val="white"/>
                </a:solidFill>
                <a:latin typeface="UTM Mother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Trả lời các câu hỏi sau để củng cố kiến thức trong chủ đề  </a:t>
            </a:r>
            <a:r>
              <a:rPr lang="en-US" sz="5400" noProof="0">
                <a:solidFill>
                  <a:srgbClr val="FF0000"/>
                </a:solidFill>
                <a:latin typeface="UTM Mother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Con người và sức khoẻ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Mother" panose="020406030505060202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Hình ảnh 2" descr="Ảnh có chứa trang phục, bàn, cậu bé, đồ đạc&#10;&#10;Mô tả được tạo tự động">
            <a:extLst>
              <a:ext uri="{FF2B5EF4-FFF2-40B4-BE49-F238E27FC236}">
                <a16:creationId xmlns:a16="http://schemas.microsoft.com/office/drawing/2014/main" id="{386292DA-BEB1-6ED4-6B0C-CC567A3287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0" y="3908153"/>
            <a:ext cx="32766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9136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4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45289">
            <a:off x="0" y="5641283"/>
            <a:ext cx="12192000" cy="1972887"/>
          </a:xfrm>
          <a:custGeom>
            <a:avLst/>
            <a:gdLst/>
            <a:ahLst/>
            <a:cxnLst/>
            <a:rect l="l" t="t" r="r" b="b"/>
            <a:pathLst>
              <a:path w="18288000" h="2959331">
                <a:moveTo>
                  <a:pt x="0" y="0"/>
                </a:moveTo>
                <a:lnTo>
                  <a:pt x="18288000" y="0"/>
                </a:lnTo>
                <a:lnTo>
                  <a:pt x="18288000" y="2959331"/>
                </a:lnTo>
                <a:lnTo>
                  <a:pt x="0" y="29593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2129615" y="5129290"/>
            <a:ext cx="8507505" cy="1903025"/>
          </a:xfrm>
          <a:custGeom>
            <a:avLst/>
            <a:gdLst/>
            <a:ahLst/>
            <a:cxnLst/>
            <a:rect l="l" t="t" r="r" b="b"/>
            <a:pathLst>
              <a:path w="12761257" h="2854537">
                <a:moveTo>
                  <a:pt x="0" y="0"/>
                </a:moveTo>
                <a:lnTo>
                  <a:pt x="12761256" y="0"/>
                </a:lnTo>
                <a:lnTo>
                  <a:pt x="12761256" y="2854537"/>
                </a:lnTo>
                <a:lnTo>
                  <a:pt x="0" y="28545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6191" r="-52394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8892987" y="5129290"/>
            <a:ext cx="5992407" cy="1903025"/>
          </a:xfrm>
          <a:custGeom>
            <a:avLst/>
            <a:gdLst/>
            <a:ahLst/>
            <a:cxnLst/>
            <a:rect l="l" t="t" r="r" b="b"/>
            <a:pathLst>
              <a:path w="8988610" h="2854537">
                <a:moveTo>
                  <a:pt x="8988610" y="0"/>
                </a:moveTo>
                <a:lnTo>
                  <a:pt x="0" y="0"/>
                </a:lnTo>
                <a:lnTo>
                  <a:pt x="0" y="2854537"/>
                </a:lnTo>
                <a:lnTo>
                  <a:pt x="8988610" y="2854537"/>
                </a:lnTo>
                <a:lnTo>
                  <a:pt x="8988610" y="0"/>
                </a:lnTo>
                <a:close/>
              </a:path>
            </a:pathLst>
          </a:custGeom>
          <a:blipFill>
            <a:blip r:embed="rId4"/>
            <a:stretch>
              <a:fillRect t="-46191" r="-116356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536722" y="5661586"/>
            <a:ext cx="2748108" cy="1798973"/>
          </a:xfrm>
          <a:custGeom>
            <a:avLst/>
            <a:gdLst/>
            <a:ahLst/>
            <a:cxnLst/>
            <a:rect l="l" t="t" r="r" b="b"/>
            <a:pathLst>
              <a:path w="4122162" h="2698460">
                <a:moveTo>
                  <a:pt x="0" y="0"/>
                </a:moveTo>
                <a:lnTo>
                  <a:pt x="4122162" y="0"/>
                </a:lnTo>
                <a:lnTo>
                  <a:pt x="4122162" y="2698459"/>
                </a:lnTo>
                <a:lnTo>
                  <a:pt x="0" y="26984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8673791" y="5661586"/>
            <a:ext cx="2748108" cy="1798973"/>
          </a:xfrm>
          <a:custGeom>
            <a:avLst/>
            <a:gdLst/>
            <a:ahLst/>
            <a:cxnLst/>
            <a:rect l="l" t="t" r="r" b="b"/>
            <a:pathLst>
              <a:path w="4122162" h="2698460">
                <a:moveTo>
                  <a:pt x="0" y="0"/>
                </a:moveTo>
                <a:lnTo>
                  <a:pt x="4122162" y="0"/>
                </a:lnTo>
                <a:lnTo>
                  <a:pt x="4122162" y="2698459"/>
                </a:lnTo>
                <a:lnTo>
                  <a:pt x="0" y="26984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1028763" y="-970197"/>
            <a:ext cx="2788513" cy="2743200"/>
          </a:xfrm>
          <a:custGeom>
            <a:avLst/>
            <a:gdLst/>
            <a:ahLst/>
            <a:cxnLst/>
            <a:rect l="l" t="t" r="r" b="b"/>
            <a:pathLst>
              <a:path w="4182770" h="4114800">
                <a:moveTo>
                  <a:pt x="0" y="0"/>
                </a:moveTo>
                <a:lnTo>
                  <a:pt x="4182770" y="0"/>
                </a:lnTo>
                <a:lnTo>
                  <a:pt x="41827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-1225637" flipH="1">
            <a:off x="11112745" y="-641934"/>
            <a:ext cx="3013464" cy="3522803"/>
          </a:xfrm>
          <a:custGeom>
            <a:avLst/>
            <a:gdLst/>
            <a:ahLst/>
            <a:cxnLst/>
            <a:rect l="l" t="t" r="r" b="b"/>
            <a:pathLst>
              <a:path w="4520196" h="5284204">
                <a:moveTo>
                  <a:pt x="4520196" y="0"/>
                </a:moveTo>
                <a:lnTo>
                  <a:pt x="0" y="0"/>
                </a:lnTo>
                <a:lnTo>
                  <a:pt x="0" y="5284204"/>
                </a:lnTo>
                <a:lnTo>
                  <a:pt x="4520196" y="5284204"/>
                </a:lnTo>
                <a:lnTo>
                  <a:pt x="4520196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3D9C918-AD93-BD8E-8FAF-28DD11B97EAF}"/>
              </a:ext>
            </a:extLst>
          </p:cNvPr>
          <p:cNvSpPr/>
          <p:nvPr/>
        </p:nvSpPr>
        <p:spPr>
          <a:xfrm>
            <a:off x="818830" y="485898"/>
            <a:ext cx="10554340" cy="1585414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 1</a:t>
            </a: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lang="vi-VN" sz="4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người có các đặc điểm sinh học </a:t>
            </a:r>
            <a:r>
              <a:rPr lang="en-US" sz="4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 gì 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F43928E-6EAE-8F09-9EE4-AC59792B88DD}"/>
              </a:ext>
            </a:extLst>
          </p:cNvPr>
          <p:cNvGrpSpPr/>
          <p:nvPr/>
        </p:nvGrpSpPr>
        <p:grpSpPr>
          <a:xfrm>
            <a:off x="691058" y="2168403"/>
            <a:ext cx="5014723" cy="1822432"/>
            <a:chOff x="239004" y="2093014"/>
            <a:chExt cx="5014723" cy="1822432"/>
          </a:xfrm>
        </p:grpSpPr>
        <p:sp>
          <p:nvSpPr>
            <p:cNvPr id="9" name="Freeform 14">
              <a:extLst>
                <a:ext uri="{FF2B5EF4-FFF2-40B4-BE49-F238E27FC236}">
                  <a16:creationId xmlns:a16="http://schemas.microsoft.com/office/drawing/2014/main" id="{F3714B65-51B3-338B-E948-C4EFDE3F622A}"/>
                </a:ext>
              </a:extLst>
            </p:cNvPr>
            <p:cNvSpPr/>
            <p:nvPr/>
          </p:nvSpPr>
          <p:spPr>
            <a:xfrm>
              <a:off x="384006" y="2093014"/>
              <a:ext cx="4869721" cy="1732467"/>
            </a:xfrm>
            <a:custGeom>
              <a:avLst/>
              <a:gdLst/>
              <a:ahLst/>
              <a:cxnLst/>
              <a:rect l="l" t="t" r="r" b="b"/>
              <a:pathLst>
                <a:path w="6734820" h="2388876">
                  <a:moveTo>
                    <a:pt x="0" y="0"/>
                  </a:moveTo>
                  <a:lnTo>
                    <a:pt x="6734820" y="0"/>
                  </a:lnTo>
                  <a:lnTo>
                    <a:pt x="6734820" y="2388876"/>
                  </a:lnTo>
                  <a:lnTo>
                    <a:pt x="0" y="23888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A">
              <a:extLst>
                <a:ext uri="{FF2B5EF4-FFF2-40B4-BE49-F238E27FC236}">
                  <a16:creationId xmlns:a16="http://schemas.microsoft.com/office/drawing/2014/main" id="{BF51C743-C0DA-BEB2-2F1A-F34C6BD173B5}"/>
                </a:ext>
              </a:extLst>
            </p:cNvPr>
            <p:cNvSpPr/>
            <p:nvPr/>
          </p:nvSpPr>
          <p:spPr>
            <a:xfrm>
              <a:off x="239004" y="2372589"/>
              <a:ext cx="1298393" cy="1488303"/>
            </a:xfrm>
            <a:custGeom>
              <a:avLst/>
              <a:gdLst/>
              <a:ahLst/>
              <a:cxnLst/>
              <a:rect l="l" t="t" r="r" b="b"/>
              <a:pathLst>
                <a:path w="1795676" h="2052201">
                  <a:moveTo>
                    <a:pt x="0" y="0"/>
                  </a:moveTo>
                  <a:lnTo>
                    <a:pt x="1795676" y="0"/>
                  </a:lnTo>
                  <a:lnTo>
                    <a:pt x="1795676" y="2052201"/>
                  </a:lnTo>
                  <a:lnTo>
                    <a:pt x="0" y="20522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C2C73E2-0D22-BF13-613E-ADADD44456F1}"/>
                </a:ext>
              </a:extLst>
            </p:cNvPr>
            <p:cNvSpPr txBox="1"/>
            <p:nvPr/>
          </p:nvSpPr>
          <p:spPr>
            <a:xfrm>
              <a:off x="1421579" y="2592007"/>
              <a:ext cx="3365413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chiều cao, tính cách,...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4F4B6FF-8413-F5DC-1FAA-EAB80655256E}"/>
              </a:ext>
            </a:extLst>
          </p:cNvPr>
          <p:cNvGrpSpPr/>
          <p:nvPr/>
        </p:nvGrpSpPr>
        <p:grpSpPr>
          <a:xfrm>
            <a:off x="6804233" y="2349604"/>
            <a:ext cx="5220541" cy="1816706"/>
            <a:chOff x="6603085" y="2093014"/>
            <a:chExt cx="5220541" cy="1816706"/>
          </a:xfrm>
        </p:grpSpPr>
        <p:sp>
          <p:nvSpPr>
            <p:cNvPr id="10" name="Freeform 16">
              <a:extLst>
                <a:ext uri="{FF2B5EF4-FFF2-40B4-BE49-F238E27FC236}">
                  <a16:creationId xmlns:a16="http://schemas.microsoft.com/office/drawing/2014/main" id="{30358879-5397-BF4A-6119-036AEC637ADC}"/>
                </a:ext>
              </a:extLst>
            </p:cNvPr>
            <p:cNvSpPr/>
            <p:nvPr/>
          </p:nvSpPr>
          <p:spPr>
            <a:xfrm>
              <a:off x="6953905" y="2093014"/>
              <a:ext cx="4869721" cy="1732467"/>
            </a:xfrm>
            <a:custGeom>
              <a:avLst/>
              <a:gdLst/>
              <a:ahLst/>
              <a:cxnLst/>
              <a:rect l="l" t="t" r="r" b="b"/>
              <a:pathLst>
                <a:path w="6734820" h="2388876">
                  <a:moveTo>
                    <a:pt x="0" y="0"/>
                  </a:moveTo>
                  <a:lnTo>
                    <a:pt x="6734820" y="0"/>
                  </a:lnTo>
                  <a:lnTo>
                    <a:pt x="6734820" y="2388876"/>
                  </a:lnTo>
                  <a:lnTo>
                    <a:pt x="0" y="23888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B">
              <a:extLst>
                <a:ext uri="{FF2B5EF4-FFF2-40B4-BE49-F238E27FC236}">
                  <a16:creationId xmlns:a16="http://schemas.microsoft.com/office/drawing/2014/main" id="{E14AAC68-E638-AF66-4829-E99853E9AB37}"/>
                </a:ext>
              </a:extLst>
            </p:cNvPr>
            <p:cNvSpPr/>
            <p:nvPr/>
          </p:nvSpPr>
          <p:spPr>
            <a:xfrm>
              <a:off x="6603085" y="2240067"/>
              <a:ext cx="1191453" cy="1585414"/>
            </a:xfrm>
            <a:custGeom>
              <a:avLst/>
              <a:gdLst/>
              <a:ahLst/>
              <a:cxnLst/>
              <a:rect l="l" t="t" r="r" b="b"/>
              <a:pathLst>
                <a:path w="1647778" h="2186106">
                  <a:moveTo>
                    <a:pt x="0" y="0"/>
                  </a:moveTo>
                  <a:lnTo>
                    <a:pt x="1647777" y="0"/>
                  </a:lnTo>
                  <a:lnTo>
                    <a:pt x="1647777" y="2186106"/>
                  </a:lnTo>
                  <a:lnTo>
                    <a:pt x="0" y="21861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3BDC01E-7887-572B-8C5D-67AE28910F76}"/>
                </a:ext>
              </a:extLst>
            </p:cNvPr>
            <p:cNvSpPr txBox="1"/>
            <p:nvPr/>
          </p:nvSpPr>
          <p:spPr>
            <a:xfrm>
              <a:off x="7520819" y="2463170"/>
              <a:ext cx="4256196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màu mắt, màu da....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99C6487-F0C7-5EC5-38DD-48C53620E73D}"/>
              </a:ext>
            </a:extLst>
          </p:cNvPr>
          <p:cNvGrpSpPr/>
          <p:nvPr/>
        </p:nvGrpSpPr>
        <p:grpSpPr>
          <a:xfrm>
            <a:off x="3462549" y="4355110"/>
            <a:ext cx="5266902" cy="1782757"/>
            <a:chOff x="3121029" y="3996780"/>
            <a:chExt cx="5266902" cy="1782757"/>
          </a:xfrm>
        </p:grpSpPr>
        <p:sp>
          <p:nvSpPr>
            <p:cNvPr id="11" name="Freeform 18">
              <a:extLst>
                <a:ext uri="{FF2B5EF4-FFF2-40B4-BE49-F238E27FC236}">
                  <a16:creationId xmlns:a16="http://schemas.microsoft.com/office/drawing/2014/main" id="{0F98AF1D-B748-4D16-CD78-A412B0FB75F9}"/>
                </a:ext>
              </a:extLst>
            </p:cNvPr>
            <p:cNvSpPr/>
            <p:nvPr/>
          </p:nvSpPr>
          <p:spPr>
            <a:xfrm>
              <a:off x="3518210" y="3996780"/>
              <a:ext cx="4869721" cy="1732467"/>
            </a:xfrm>
            <a:custGeom>
              <a:avLst/>
              <a:gdLst/>
              <a:ahLst/>
              <a:cxnLst/>
              <a:rect l="l" t="t" r="r" b="b"/>
              <a:pathLst>
                <a:path w="6734820" h="2388875">
                  <a:moveTo>
                    <a:pt x="0" y="0"/>
                  </a:moveTo>
                  <a:lnTo>
                    <a:pt x="6734820" y="0"/>
                  </a:lnTo>
                  <a:lnTo>
                    <a:pt x="6734820" y="2388875"/>
                  </a:lnTo>
                  <a:lnTo>
                    <a:pt x="0" y="23888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C">
              <a:extLst>
                <a:ext uri="{FF2B5EF4-FFF2-40B4-BE49-F238E27FC236}">
                  <a16:creationId xmlns:a16="http://schemas.microsoft.com/office/drawing/2014/main" id="{568CB194-1FA7-7925-7734-BB9596DF12A5}"/>
                </a:ext>
              </a:extLst>
            </p:cNvPr>
            <p:cNvSpPr/>
            <p:nvPr/>
          </p:nvSpPr>
          <p:spPr>
            <a:xfrm>
              <a:off x="3121029" y="4093871"/>
              <a:ext cx="1335420" cy="1685666"/>
            </a:xfrm>
            <a:custGeom>
              <a:avLst/>
              <a:gdLst/>
              <a:ahLst/>
              <a:cxnLst/>
              <a:rect l="l" t="t" r="r" b="b"/>
              <a:pathLst>
                <a:path w="1846884" h="2324343">
                  <a:moveTo>
                    <a:pt x="0" y="0"/>
                  </a:moveTo>
                  <a:lnTo>
                    <a:pt x="1846884" y="0"/>
                  </a:lnTo>
                  <a:lnTo>
                    <a:pt x="1846884" y="2324343"/>
                  </a:lnTo>
                  <a:lnTo>
                    <a:pt x="0" y="23243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8863969-E21E-EBC2-1DF2-B063BC972867}"/>
                </a:ext>
              </a:extLst>
            </p:cNvPr>
            <p:cNvSpPr txBox="1"/>
            <p:nvPr/>
          </p:nvSpPr>
          <p:spPr>
            <a:xfrm>
              <a:off x="4475978" y="4253418"/>
              <a:ext cx="3804541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nghề nghiệp, sở thích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45289">
            <a:off x="0" y="5641283"/>
            <a:ext cx="12192000" cy="1972887"/>
          </a:xfrm>
          <a:custGeom>
            <a:avLst/>
            <a:gdLst/>
            <a:ahLst/>
            <a:cxnLst/>
            <a:rect l="l" t="t" r="r" b="b"/>
            <a:pathLst>
              <a:path w="18288000" h="2959331">
                <a:moveTo>
                  <a:pt x="0" y="0"/>
                </a:moveTo>
                <a:lnTo>
                  <a:pt x="18288000" y="0"/>
                </a:lnTo>
                <a:lnTo>
                  <a:pt x="18288000" y="2959331"/>
                </a:lnTo>
                <a:lnTo>
                  <a:pt x="0" y="29593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2129615" y="5129290"/>
            <a:ext cx="8507505" cy="1903025"/>
          </a:xfrm>
          <a:custGeom>
            <a:avLst/>
            <a:gdLst/>
            <a:ahLst/>
            <a:cxnLst/>
            <a:rect l="l" t="t" r="r" b="b"/>
            <a:pathLst>
              <a:path w="12761257" h="2854537">
                <a:moveTo>
                  <a:pt x="0" y="0"/>
                </a:moveTo>
                <a:lnTo>
                  <a:pt x="12761256" y="0"/>
                </a:lnTo>
                <a:lnTo>
                  <a:pt x="12761256" y="2854537"/>
                </a:lnTo>
                <a:lnTo>
                  <a:pt x="0" y="28545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6191" r="-52394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8892987" y="5129290"/>
            <a:ext cx="5992407" cy="1903025"/>
          </a:xfrm>
          <a:custGeom>
            <a:avLst/>
            <a:gdLst/>
            <a:ahLst/>
            <a:cxnLst/>
            <a:rect l="l" t="t" r="r" b="b"/>
            <a:pathLst>
              <a:path w="8988610" h="2854537">
                <a:moveTo>
                  <a:pt x="8988610" y="0"/>
                </a:moveTo>
                <a:lnTo>
                  <a:pt x="0" y="0"/>
                </a:lnTo>
                <a:lnTo>
                  <a:pt x="0" y="2854537"/>
                </a:lnTo>
                <a:lnTo>
                  <a:pt x="8988610" y="2854537"/>
                </a:lnTo>
                <a:lnTo>
                  <a:pt x="8988610" y="0"/>
                </a:lnTo>
                <a:close/>
              </a:path>
            </a:pathLst>
          </a:custGeom>
          <a:blipFill>
            <a:blip r:embed="rId4"/>
            <a:stretch>
              <a:fillRect t="-46191" r="-116356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536722" y="5661586"/>
            <a:ext cx="2748108" cy="1798973"/>
          </a:xfrm>
          <a:custGeom>
            <a:avLst/>
            <a:gdLst/>
            <a:ahLst/>
            <a:cxnLst/>
            <a:rect l="l" t="t" r="r" b="b"/>
            <a:pathLst>
              <a:path w="4122162" h="2698460">
                <a:moveTo>
                  <a:pt x="0" y="0"/>
                </a:moveTo>
                <a:lnTo>
                  <a:pt x="4122162" y="0"/>
                </a:lnTo>
                <a:lnTo>
                  <a:pt x="4122162" y="2698459"/>
                </a:lnTo>
                <a:lnTo>
                  <a:pt x="0" y="26984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8673791" y="5661586"/>
            <a:ext cx="2748108" cy="1798973"/>
          </a:xfrm>
          <a:custGeom>
            <a:avLst/>
            <a:gdLst/>
            <a:ahLst/>
            <a:cxnLst/>
            <a:rect l="l" t="t" r="r" b="b"/>
            <a:pathLst>
              <a:path w="4122162" h="2698460">
                <a:moveTo>
                  <a:pt x="0" y="0"/>
                </a:moveTo>
                <a:lnTo>
                  <a:pt x="4122162" y="0"/>
                </a:lnTo>
                <a:lnTo>
                  <a:pt x="4122162" y="2698459"/>
                </a:lnTo>
                <a:lnTo>
                  <a:pt x="0" y="26984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1028763" y="-970197"/>
            <a:ext cx="2788513" cy="2743200"/>
          </a:xfrm>
          <a:custGeom>
            <a:avLst/>
            <a:gdLst/>
            <a:ahLst/>
            <a:cxnLst/>
            <a:rect l="l" t="t" r="r" b="b"/>
            <a:pathLst>
              <a:path w="4182770" h="4114800">
                <a:moveTo>
                  <a:pt x="0" y="0"/>
                </a:moveTo>
                <a:lnTo>
                  <a:pt x="4182770" y="0"/>
                </a:lnTo>
                <a:lnTo>
                  <a:pt x="41827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-1225637" flipH="1">
            <a:off x="11112745" y="-641934"/>
            <a:ext cx="3013464" cy="3522803"/>
          </a:xfrm>
          <a:custGeom>
            <a:avLst/>
            <a:gdLst/>
            <a:ahLst/>
            <a:cxnLst/>
            <a:rect l="l" t="t" r="r" b="b"/>
            <a:pathLst>
              <a:path w="4520196" h="5284204">
                <a:moveTo>
                  <a:pt x="4520196" y="0"/>
                </a:moveTo>
                <a:lnTo>
                  <a:pt x="0" y="0"/>
                </a:lnTo>
                <a:lnTo>
                  <a:pt x="0" y="5284204"/>
                </a:lnTo>
                <a:lnTo>
                  <a:pt x="4520196" y="5284204"/>
                </a:lnTo>
                <a:lnTo>
                  <a:pt x="4520196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3D9C918-AD93-BD8E-8FAF-28DD11B97EAF}"/>
              </a:ext>
            </a:extLst>
          </p:cNvPr>
          <p:cNvSpPr/>
          <p:nvPr/>
        </p:nvSpPr>
        <p:spPr>
          <a:xfrm>
            <a:off x="653591" y="368082"/>
            <a:ext cx="11090733" cy="1626593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 2</a:t>
            </a: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Đặc điểm xã hội của nam và nữ được hình thành do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đâu 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F43928E-6EAE-8F09-9EE4-AC59792B88DD}"/>
              </a:ext>
            </a:extLst>
          </p:cNvPr>
          <p:cNvGrpSpPr/>
          <p:nvPr/>
        </p:nvGrpSpPr>
        <p:grpSpPr>
          <a:xfrm>
            <a:off x="891636" y="2183454"/>
            <a:ext cx="4942222" cy="1732467"/>
            <a:chOff x="239004" y="2150917"/>
            <a:chExt cx="4942222" cy="1732467"/>
          </a:xfrm>
        </p:grpSpPr>
        <p:sp>
          <p:nvSpPr>
            <p:cNvPr id="9" name="Freeform 14">
              <a:extLst>
                <a:ext uri="{FF2B5EF4-FFF2-40B4-BE49-F238E27FC236}">
                  <a16:creationId xmlns:a16="http://schemas.microsoft.com/office/drawing/2014/main" id="{F3714B65-51B3-338B-E948-C4EFDE3F622A}"/>
                </a:ext>
              </a:extLst>
            </p:cNvPr>
            <p:cNvSpPr/>
            <p:nvPr/>
          </p:nvSpPr>
          <p:spPr>
            <a:xfrm>
              <a:off x="311505" y="2150917"/>
              <a:ext cx="4869721" cy="1732467"/>
            </a:xfrm>
            <a:custGeom>
              <a:avLst/>
              <a:gdLst/>
              <a:ahLst/>
              <a:cxnLst/>
              <a:rect l="l" t="t" r="r" b="b"/>
              <a:pathLst>
                <a:path w="6734820" h="2388876">
                  <a:moveTo>
                    <a:pt x="0" y="0"/>
                  </a:moveTo>
                  <a:lnTo>
                    <a:pt x="6734820" y="0"/>
                  </a:lnTo>
                  <a:lnTo>
                    <a:pt x="6734820" y="2388876"/>
                  </a:lnTo>
                  <a:lnTo>
                    <a:pt x="0" y="23888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A">
              <a:extLst>
                <a:ext uri="{FF2B5EF4-FFF2-40B4-BE49-F238E27FC236}">
                  <a16:creationId xmlns:a16="http://schemas.microsoft.com/office/drawing/2014/main" id="{BF51C743-C0DA-BEB2-2F1A-F34C6BD173B5}"/>
                </a:ext>
              </a:extLst>
            </p:cNvPr>
            <p:cNvSpPr/>
            <p:nvPr/>
          </p:nvSpPr>
          <p:spPr>
            <a:xfrm>
              <a:off x="239004" y="2372589"/>
              <a:ext cx="1298393" cy="1488303"/>
            </a:xfrm>
            <a:custGeom>
              <a:avLst/>
              <a:gdLst/>
              <a:ahLst/>
              <a:cxnLst/>
              <a:rect l="l" t="t" r="r" b="b"/>
              <a:pathLst>
                <a:path w="1795676" h="2052201">
                  <a:moveTo>
                    <a:pt x="0" y="0"/>
                  </a:moveTo>
                  <a:lnTo>
                    <a:pt x="1795676" y="0"/>
                  </a:lnTo>
                  <a:lnTo>
                    <a:pt x="1795676" y="2052201"/>
                  </a:lnTo>
                  <a:lnTo>
                    <a:pt x="0" y="20522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C2C73E2-0D22-BF13-613E-ADADD44456F1}"/>
                </a:ext>
              </a:extLst>
            </p:cNvPr>
            <p:cNvSpPr txBox="1"/>
            <p:nvPr/>
          </p:nvSpPr>
          <p:spPr>
            <a:xfrm>
              <a:off x="1747822" y="2291232"/>
              <a:ext cx="3365413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giáo dục, học tập,...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4F4B6FF-8413-F5DC-1FAA-EAB80655256E}"/>
              </a:ext>
            </a:extLst>
          </p:cNvPr>
          <p:cNvGrpSpPr/>
          <p:nvPr/>
        </p:nvGrpSpPr>
        <p:grpSpPr>
          <a:xfrm>
            <a:off x="6677200" y="2263587"/>
            <a:ext cx="5816130" cy="1732467"/>
            <a:chOff x="6677200" y="2093014"/>
            <a:chExt cx="5816130" cy="1732467"/>
          </a:xfrm>
        </p:grpSpPr>
        <p:sp>
          <p:nvSpPr>
            <p:cNvPr id="10" name="Freeform 16">
              <a:extLst>
                <a:ext uri="{FF2B5EF4-FFF2-40B4-BE49-F238E27FC236}">
                  <a16:creationId xmlns:a16="http://schemas.microsoft.com/office/drawing/2014/main" id="{30358879-5397-BF4A-6119-036AEC637ADC}"/>
                </a:ext>
              </a:extLst>
            </p:cNvPr>
            <p:cNvSpPr/>
            <p:nvPr/>
          </p:nvSpPr>
          <p:spPr>
            <a:xfrm>
              <a:off x="6953905" y="2093014"/>
              <a:ext cx="4869721" cy="1732467"/>
            </a:xfrm>
            <a:custGeom>
              <a:avLst/>
              <a:gdLst/>
              <a:ahLst/>
              <a:cxnLst/>
              <a:rect l="l" t="t" r="r" b="b"/>
              <a:pathLst>
                <a:path w="6734820" h="2388876">
                  <a:moveTo>
                    <a:pt x="0" y="0"/>
                  </a:moveTo>
                  <a:lnTo>
                    <a:pt x="6734820" y="0"/>
                  </a:lnTo>
                  <a:lnTo>
                    <a:pt x="6734820" y="2388876"/>
                  </a:lnTo>
                  <a:lnTo>
                    <a:pt x="0" y="23888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B">
              <a:extLst>
                <a:ext uri="{FF2B5EF4-FFF2-40B4-BE49-F238E27FC236}">
                  <a16:creationId xmlns:a16="http://schemas.microsoft.com/office/drawing/2014/main" id="{E14AAC68-E638-AF66-4829-E99853E9AB37}"/>
                </a:ext>
              </a:extLst>
            </p:cNvPr>
            <p:cNvSpPr/>
            <p:nvPr/>
          </p:nvSpPr>
          <p:spPr>
            <a:xfrm>
              <a:off x="6677200" y="2240067"/>
              <a:ext cx="1191453" cy="1585414"/>
            </a:xfrm>
            <a:custGeom>
              <a:avLst/>
              <a:gdLst/>
              <a:ahLst/>
              <a:cxnLst/>
              <a:rect l="l" t="t" r="r" b="b"/>
              <a:pathLst>
                <a:path w="1647778" h="2186106">
                  <a:moveTo>
                    <a:pt x="0" y="0"/>
                  </a:moveTo>
                  <a:lnTo>
                    <a:pt x="1647777" y="0"/>
                  </a:lnTo>
                  <a:lnTo>
                    <a:pt x="1647777" y="2186106"/>
                  </a:lnTo>
                  <a:lnTo>
                    <a:pt x="0" y="21861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3BDC01E-7887-572B-8C5D-67AE28910F76}"/>
                </a:ext>
              </a:extLst>
            </p:cNvPr>
            <p:cNvSpPr txBox="1"/>
            <p:nvPr/>
          </p:nvSpPr>
          <p:spPr>
            <a:xfrm>
              <a:off x="8237134" y="2560401"/>
              <a:ext cx="425619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tuổi dậy thì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99C6487-F0C7-5EC5-38DD-48C53620E73D}"/>
              </a:ext>
            </a:extLst>
          </p:cNvPr>
          <p:cNvGrpSpPr/>
          <p:nvPr/>
        </p:nvGrpSpPr>
        <p:grpSpPr>
          <a:xfrm>
            <a:off x="3450714" y="3999019"/>
            <a:ext cx="5720995" cy="1791347"/>
            <a:chOff x="3097360" y="3996780"/>
            <a:chExt cx="5720995" cy="1791347"/>
          </a:xfrm>
        </p:grpSpPr>
        <p:sp>
          <p:nvSpPr>
            <p:cNvPr id="11" name="Freeform 18">
              <a:extLst>
                <a:ext uri="{FF2B5EF4-FFF2-40B4-BE49-F238E27FC236}">
                  <a16:creationId xmlns:a16="http://schemas.microsoft.com/office/drawing/2014/main" id="{0F98AF1D-B748-4D16-CD78-A412B0FB75F9}"/>
                </a:ext>
              </a:extLst>
            </p:cNvPr>
            <p:cNvSpPr/>
            <p:nvPr/>
          </p:nvSpPr>
          <p:spPr>
            <a:xfrm>
              <a:off x="3589675" y="3996780"/>
              <a:ext cx="4869721" cy="1732467"/>
            </a:xfrm>
            <a:custGeom>
              <a:avLst/>
              <a:gdLst/>
              <a:ahLst/>
              <a:cxnLst/>
              <a:rect l="l" t="t" r="r" b="b"/>
              <a:pathLst>
                <a:path w="6734820" h="2388875">
                  <a:moveTo>
                    <a:pt x="0" y="0"/>
                  </a:moveTo>
                  <a:lnTo>
                    <a:pt x="6734820" y="0"/>
                  </a:lnTo>
                  <a:lnTo>
                    <a:pt x="6734820" y="2388875"/>
                  </a:lnTo>
                  <a:lnTo>
                    <a:pt x="0" y="23888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C">
              <a:extLst>
                <a:ext uri="{FF2B5EF4-FFF2-40B4-BE49-F238E27FC236}">
                  <a16:creationId xmlns:a16="http://schemas.microsoft.com/office/drawing/2014/main" id="{568CB194-1FA7-7925-7734-BB9596DF12A5}"/>
                </a:ext>
              </a:extLst>
            </p:cNvPr>
            <p:cNvSpPr/>
            <p:nvPr/>
          </p:nvSpPr>
          <p:spPr>
            <a:xfrm>
              <a:off x="3097360" y="4102461"/>
              <a:ext cx="1335420" cy="1685666"/>
            </a:xfrm>
            <a:custGeom>
              <a:avLst/>
              <a:gdLst/>
              <a:ahLst/>
              <a:cxnLst/>
              <a:rect l="l" t="t" r="r" b="b"/>
              <a:pathLst>
                <a:path w="1846884" h="2324343">
                  <a:moveTo>
                    <a:pt x="0" y="0"/>
                  </a:moveTo>
                  <a:lnTo>
                    <a:pt x="1846884" y="0"/>
                  </a:lnTo>
                  <a:lnTo>
                    <a:pt x="1846884" y="2324343"/>
                  </a:lnTo>
                  <a:lnTo>
                    <a:pt x="0" y="23243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8863969-E21E-EBC2-1DF2-B063BC972867}"/>
                </a:ext>
              </a:extLst>
            </p:cNvPr>
            <p:cNvSpPr txBox="1"/>
            <p:nvPr/>
          </p:nvSpPr>
          <p:spPr>
            <a:xfrm>
              <a:off x="4553121" y="4586134"/>
              <a:ext cx="4265234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quá trình sống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34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45289">
            <a:off x="0" y="5641283"/>
            <a:ext cx="12192000" cy="1972887"/>
          </a:xfrm>
          <a:custGeom>
            <a:avLst/>
            <a:gdLst/>
            <a:ahLst/>
            <a:cxnLst/>
            <a:rect l="l" t="t" r="r" b="b"/>
            <a:pathLst>
              <a:path w="18288000" h="2959331">
                <a:moveTo>
                  <a:pt x="0" y="0"/>
                </a:moveTo>
                <a:lnTo>
                  <a:pt x="18288000" y="0"/>
                </a:lnTo>
                <a:lnTo>
                  <a:pt x="18288000" y="2959331"/>
                </a:lnTo>
                <a:lnTo>
                  <a:pt x="0" y="29593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2129615" y="5129290"/>
            <a:ext cx="8507505" cy="1903025"/>
          </a:xfrm>
          <a:custGeom>
            <a:avLst/>
            <a:gdLst/>
            <a:ahLst/>
            <a:cxnLst/>
            <a:rect l="l" t="t" r="r" b="b"/>
            <a:pathLst>
              <a:path w="12761257" h="2854537">
                <a:moveTo>
                  <a:pt x="0" y="0"/>
                </a:moveTo>
                <a:lnTo>
                  <a:pt x="12761256" y="0"/>
                </a:lnTo>
                <a:lnTo>
                  <a:pt x="12761256" y="2854537"/>
                </a:lnTo>
                <a:lnTo>
                  <a:pt x="0" y="28545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6191" r="-52394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8892987" y="5129290"/>
            <a:ext cx="5992407" cy="1903025"/>
          </a:xfrm>
          <a:custGeom>
            <a:avLst/>
            <a:gdLst/>
            <a:ahLst/>
            <a:cxnLst/>
            <a:rect l="l" t="t" r="r" b="b"/>
            <a:pathLst>
              <a:path w="8988610" h="2854537">
                <a:moveTo>
                  <a:pt x="8988610" y="0"/>
                </a:moveTo>
                <a:lnTo>
                  <a:pt x="0" y="0"/>
                </a:lnTo>
                <a:lnTo>
                  <a:pt x="0" y="2854537"/>
                </a:lnTo>
                <a:lnTo>
                  <a:pt x="8988610" y="2854537"/>
                </a:lnTo>
                <a:lnTo>
                  <a:pt x="8988610" y="0"/>
                </a:lnTo>
                <a:close/>
              </a:path>
            </a:pathLst>
          </a:custGeom>
          <a:blipFill>
            <a:blip r:embed="rId4"/>
            <a:stretch>
              <a:fillRect t="-46191" r="-116356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536722" y="5661586"/>
            <a:ext cx="2748108" cy="1798973"/>
          </a:xfrm>
          <a:custGeom>
            <a:avLst/>
            <a:gdLst/>
            <a:ahLst/>
            <a:cxnLst/>
            <a:rect l="l" t="t" r="r" b="b"/>
            <a:pathLst>
              <a:path w="4122162" h="2698460">
                <a:moveTo>
                  <a:pt x="0" y="0"/>
                </a:moveTo>
                <a:lnTo>
                  <a:pt x="4122162" y="0"/>
                </a:lnTo>
                <a:lnTo>
                  <a:pt x="4122162" y="2698459"/>
                </a:lnTo>
                <a:lnTo>
                  <a:pt x="0" y="26984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8673791" y="5661586"/>
            <a:ext cx="2748108" cy="1798973"/>
          </a:xfrm>
          <a:custGeom>
            <a:avLst/>
            <a:gdLst/>
            <a:ahLst/>
            <a:cxnLst/>
            <a:rect l="l" t="t" r="r" b="b"/>
            <a:pathLst>
              <a:path w="4122162" h="2698460">
                <a:moveTo>
                  <a:pt x="0" y="0"/>
                </a:moveTo>
                <a:lnTo>
                  <a:pt x="4122162" y="0"/>
                </a:lnTo>
                <a:lnTo>
                  <a:pt x="4122162" y="2698459"/>
                </a:lnTo>
                <a:lnTo>
                  <a:pt x="0" y="26984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1028763" y="-970197"/>
            <a:ext cx="2788513" cy="2743200"/>
          </a:xfrm>
          <a:custGeom>
            <a:avLst/>
            <a:gdLst/>
            <a:ahLst/>
            <a:cxnLst/>
            <a:rect l="l" t="t" r="r" b="b"/>
            <a:pathLst>
              <a:path w="4182770" h="4114800">
                <a:moveTo>
                  <a:pt x="0" y="0"/>
                </a:moveTo>
                <a:lnTo>
                  <a:pt x="4182770" y="0"/>
                </a:lnTo>
                <a:lnTo>
                  <a:pt x="41827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-1225637" flipH="1">
            <a:off x="11112745" y="-641934"/>
            <a:ext cx="3013464" cy="3522803"/>
          </a:xfrm>
          <a:custGeom>
            <a:avLst/>
            <a:gdLst/>
            <a:ahLst/>
            <a:cxnLst/>
            <a:rect l="l" t="t" r="r" b="b"/>
            <a:pathLst>
              <a:path w="4520196" h="5284204">
                <a:moveTo>
                  <a:pt x="4520196" y="0"/>
                </a:moveTo>
                <a:lnTo>
                  <a:pt x="0" y="0"/>
                </a:lnTo>
                <a:lnTo>
                  <a:pt x="0" y="5284204"/>
                </a:lnTo>
                <a:lnTo>
                  <a:pt x="4520196" y="5284204"/>
                </a:lnTo>
                <a:lnTo>
                  <a:pt x="4520196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3D9C918-AD93-BD8E-8FAF-28DD11B97EAF}"/>
              </a:ext>
            </a:extLst>
          </p:cNvPr>
          <p:cNvSpPr/>
          <p:nvPr/>
        </p:nvSpPr>
        <p:spPr>
          <a:xfrm>
            <a:off x="653591" y="368082"/>
            <a:ext cx="11090733" cy="1626593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 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  <a:r>
              <a:rPr kumimoji="0" lang="vi-VN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Ý nghĩa của sự sinh sản ở người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là gì ?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F43928E-6EAE-8F09-9EE4-AC59792B88DD}"/>
              </a:ext>
            </a:extLst>
          </p:cNvPr>
          <p:cNvGrpSpPr/>
          <p:nvPr/>
        </p:nvGrpSpPr>
        <p:grpSpPr>
          <a:xfrm>
            <a:off x="943352" y="2249991"/>
            <a:ext cx="5152648" cy="1767878"/>
            <a:chOff x="239004" y="2093014"/>
            <a:chExt cx="5152648" cy="1767878"/>
          </a:xfrm>
        </p:grpSpPr>
        <p:sp>
          <p:nvSpPr>
            <p:cNvPr id="9" name="Freeform 14">
              <a:extLst>
                <a:ext uri="{FF2B5EF4-FFF2-40B4-BE49-F238E27FC236}">
                  <a16:creationId xmlns:a16="http://schemas.microsoft.com/office/drawing/2014/main" id="{F3714B65-51B3-338B-E948-C4EFDE3F622A}"/>
                </a:ext>
              </a:extLst>
            </p:cNvPr>
            <p:cNvSpPr/>
            <p:nvPr/>
          </p:nvSpPr>
          <p:spPr>
            <a:xfrm>
              <a:off x="384006" y="2093014"/>
              <a:ext cx="4869721" cy="1732467"/>
            </a:xfrm>
            <a:custGeom>
              <a:avLst/>
              <a:gdLst/>
              <a:ahLst/>
              <a:cxnLst/>
              <a:rect l="l" t="t" r="r" b="b"/>
              <a:pathLst>
                <a:path w="6734820" h="2388876">
                  <a:moveTo>
                    <a:pt x="0" y="0"/>
                  </a:moveTo>
                  <a:lnTo>
                    <a:pt x="6734820" y="0"/>
                  </a:lnTo>
                  <a:lnTo>
                    <a:pt x="6734820" y="2388876"/>
                  </a:lnTo>
                  <a:lnTo>
                    <a:pt x="0" y="23888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A">
              <a:extLst>
                <a:ext uri="{FF2B5EF4-FFF2-40B4-BE49-F238E27FC236}">
                  <a16:creationId xmlns:a16="http://schemas.microsoft.com/office/drawing/2014/main" id="{BF51C743-C0DA-BEB2-2F1A-F34C6BD173B5}"/>
                </a:ext>
              </a:extLst>
            </p:cNvPr>
            <p:cNvSpPr/>
            <p:nvPr/>
          </p:nvSpPr>
          <p:spPr>
            <a:xfrm>
              <a:off x="239004" y="2372589"/>
              <a:ext cx="1298393" cy="1488303"/>
            </a:xfrm>
            <a:custGeom>
              <a:avLst/>
              <a:gdLst/>
              <a:ahLst/>
              <a:cxnLst/>
              <a:rect l="l" t="t" r="r" b="b"/>
              <a:pathLst>
                <a:path w="1795676" h="2052201">
                  <a:moveTo>
                    <a:pt x="0" y="0"/>
                  </a:moveTo>
                  <a:lnTo>
                    <a:pt x="1795676" y="0"/>
                  </a:lnTo>
                  <a:lnTo>
                    <a:pt x="1795676" y="2052201"/>
                  </a:lnTo>
                  <a:lnTo>
                    <a:pt x="0" y="20522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C2C73E2-0D22-BF13-613E-ADADD44456F1}"/>
                </a:ext>
              </a:extLst>
            </p:cNvPr>
            <p:cNvSpPr txBox="1"/>
            <p:nvPr/>
          </p:nvSpPr>
          <p:spPr>
            <a:xfrm>
              <a:off x="1484509" y="2306071"/>
              <a:ext cx="3907143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Tạo ra các thế hệ tiếp nối 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4F4B6FF-8413-F5DC-1FAA-EAB80655256E}"/>
              </a:ext>
            </a:extLst>
          </p:cNvPr>
          <p:cNvGrpSpPr/>
          <p:nvPr/>
        </p:nvGrpSpPr>
        <p:grpSpPr>
          <a:xfrm>
            <a:off x="6677200" y="2124807"/>
            <a:ext cx="5964604" cy="2123658"/>
            <a:chOff x="6677200" y="1954234"/>
            <a:chExt cx="5964604" cy="2123658"/>
          </a:xfrm>
        </p:grpSpPr>
        <p:sp>
          <p:nvSpPr>
            <p:cNvPr id="10" name="Freeform 16">
              <a:extLst>
                <a:ext uri="{FF2B5EF4-FFF2-40B4-BE49-F238E27FC236}">
                  <a16:creationId xmlns:a16="http://schemas.microsoft.com/office/drawing/2014/main" id="{30358879-5397-BF4A-6119-036AEC637ADC}"/>
                </a:ext>
              </a:extLst>
            </p:cNvPr>
            <p:cNvSpPr/>
            <p:nvPr/>
          </p:nvSpPr>
          <p:spPr>
            <a:xfrm>
              <a:off x="6953905" y="2093014"/>
              <a:ext cx="4869721" cy="1732467"/>
            </a:xfrm>
            <a:custGeom>
              <a:avLst/>
              <a:gdLst/>
              <a:ahLst/>
              <a:cxnLst/>
              <a:rect l="l" t="t" r="r" b="b"/>
              <a:pathLst>
                <a:path w="6734820" h="2388876">
                  <a:moveTo>
                    <a:pt x="0" y="0"/>
                  </a:moveTo>
                  <a:lnTo>
                    <a:pt x="6734820" y="0"/>
                  </a:lnTo>
                  <a:lnTo>
                    <a:pt x="6734820" y="2388876"/>
                  </a:lnTo>
                  <a:lnTo>
                    <a:pt x="0" y="23888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B">
              <a:extLst>
                <a:ext uri="{FF2B5EF4-FFF2-40B4-BE49-F238E27FC236}">
                  <a16:creationId xmlns:a16="http://schemas.microsoft.com/office/drawing/2014/main" id="{E14AAC68-E638-AF66-4829-E99853E9AB37}"/>
                </a:ext>
              </a:extLst>
            </p:cNvPr>
            <p:cNvSpPr/>
            <p:nvPr/>
          </p:nvSpPr>
          <p:spPr>
            <a:xfrm>
              <a:off x="6677200" y="2240067"/>
              <a:ext cx="1191453" cy="1585414"/>
            </a:xfrm>
            <a:custGeom>
              <a:avLst/>
              <a:gdLst/>
              <a:ahLst/>
              <a:cxnLst/>
              <a:rect l="l" t="t" r="r" b="b"/>
              <a:pathLst>
                <a:path w="1647778" h="2186106">
                  <a:moveTo>
                    <a:pt x="0" y="0"/>
                  </a:moveTo>
                  <a:lnTo>
                    <a:pt x="1647777" y="0"/>
                  </a:lnTo>
                  <a:lnTo>
                    <a:pt x="1647777" y="2186106"/>
                  </a:lnTo>
                  <a:lnTo>
                    <a:pt x="0" y="21861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3BDC01E-7887-572B-8C5D-67AE28910F76}"/>
                </a:ext>
              </a:extLst>
            </p:cNvPr>
            <p:cNvSpPr txBox="1"/>
            <p:nvPr/>
          </p:nvSpPr>
          <p:spPr>
            <a:xfrm>
              <a:off x="7656182" y="1954234"/>
              <a:ext cx="4985622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Cung cấp lực lượng lao động cho xã hội,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99C6487-F0C7-5EC5-38DD-48C53620E73D}"/>
              </a:ext>
            </a:extLst>
          </p:cNvPr>
          <p:cNvGrpSpPr/>
          <p:nvPr/>
        </p:nvGrpSpPr>
        <p:grpSpPr>
          <a:xfrm>
            <a:off x="3297188" y="4306476"/>
            <a:ext cx="5711421" cy="1791347"/>
            <a:chOff x="3097360" y="3996780"/>
            <a:chExt cx="5711421" cy="1791347"/>
          </a:xfrm>
        </p:grpSpPr>
        <p:sp>
          <p:nvSpPr>
            <p:cNvPr id="11" name="Freeform 18">
              <a:extLst>
                <a:ext uri="{FF2B5EF4-FFF2-40B4-BE49-F238E27FC236}">
                  <a16:creationId xmlns:a16="http://schemas.microsoft.com/office/drawing/2014/main" id="{0F98AF1D-B748-4D16-CD78-A412B0FB75F9}"/>
                </a:ext>
              </a:extLst>
            </p:cNvPr>
            <p:cNvSpPr/>
            <p:nvPr/>
          </p:nvSpPr>
          <p:spPr>
            <a:xfrm>
              <a:off x="3518210" y="3996780"/>
              <a:ext cx="4869721" cy="1732467"/>
            </a:xfrm>
            <a:custGeom>
              <a:avLst/>
              <a:gdLst/>
              <a:ahLst/>
              <a:cxnLst/>
              <a:rect l="l" t="t" r="r" b="b"/>
              <a:pathLst>
                <a:path w="6734820" h="2388875">
                  <a:moveTo>
                    <a:pt x="0" y="0"/>
                  </a:moveTo>
                  <a:lnTo>
                    <a:pt x="6734820" y="0"/>
                  </a:lnTo>
                  <a:lnTo>
                    <a:pt x="6734820" y="2388875"/>
                  </a:lnTo>
                  <a:lnTo>
                    <a:pt x="0" y="23888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C">
              <a:extLst>
                <a:ext uri="{FF2B5EF4-FFF2-40B4-BE49-F238E27FC236}">
                  <a16:creationId xmlns:a16="http://schemas.microsoft.com/office/drawing/2014/main" id="{568CB194-1FA7-7925-7734-BB9596DF12A5}"/>
                </a:ext>
              </a:extLst>
            </p:cNvPr>
            <p:cNvSpPr/>
            <p:nvPr/>
          </p:nvSpPr>
          <p:spPr>
            <a:xfrm>
              <a:off x="3097360" y="4102461"/>
              <a:ext cx="1335420" cy="1685666"/>
            </a:xfrm>
            <a:custGeom>
              <a:avLst/>
              <a:gdLst/>
              <a:ahLst/>
              <a:cxnLst/>
              <a:rect l="l" t="t" r="r" b="b"/>
              <a:pathLst>
                <a:path w="1846884" h="2324343">
                  <a:moveTo>
                    <a:pt x="0" y="0"/>
                  </a:moveTo>
                  <a:lnTo>
                    <a:pt x="1846884" y="0"/>
                  </a:lnTo>
                  <a:lnTo>
                    <a:pt x="1846884" y="2324343"/>
                  </a:lnTo>
                  <a:lnTo>
                    <a:pt x="0" y="23243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8863969-E21E-EBC2-1DF2-B063BC972867}"/>
                </a:ext>
              </a:extLst>
            </p:cNvPr>
            <p:cNvSpPr txBox="1"/>
            <p:nvPr/>
          </p:nvSpPr>
          <p:spPr>
            <a:xfrm>
              <a:off x="4235976" y="4206628"/>
              <a:ext cx="4572805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Cả hai đáp án trên đều đúng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8902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45289">
            <a:off x="0" y="5641283"/>
            <a:ext cx="12192000" cy="1972887"/>
          </a:xfrm>
          <a:custGeom>
            <a:avLst/>
            <a:gdLst/>
            <a:ahLst/>
            <a:cxnLst/>
            <a:rect l="l" t="t" r="r" b="b"/>
            <a:pathLst>
              <a:path w="18288000" h="2959331">
                <a:moveTo>
                  <a:pt x="0" y="0"/>
                </a:moveTo>
                <a:lnTo>
                  <a:pt x="18288000" y="0"/>
                </a:lnTo>
                <a:lnTo>
                  <a:pt x="18288000" y="2959331"/>
                </a:lnTo>
                <a:lnTo>
                  <a:pt x="0" y="29593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2129615" y="5129290"/>
            <a:ext cx="8507505" cy="1903025"/>
          </a:xfrm>
          <a:custGeom>
            <a:avLst/>
            <a:gdLst/>
            <a:ahLst/>
            <a:cxnLst/>
            <a:rect l="l" t="t" r="r" b="b"/>
            <a:pathLst>
              <a:path w="12761257" h="2854537">
                <a:moveTo>
                  <a:pt x="0" y="0"/>
                </a:moveTo>
                <a:lnTo>
                  <a:pt x="12761256" y="0"/>
                </a:lnTo>
                <a:lnTo>
                  <a:pt x="12761256" y="2854537"/>
                </a:lnTo>
                <a:lnTo>
                  <a:pt x="0" y="28545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6191" r="-52394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8892987" y="5129290"/>
            <a:ext cx="5992407" cy="1903025"/>
          </a:xfrm>
          <a:custGeom>
            <a:avLst/>
            <a:gdLst/>
            <a:ahLst/>
            <a:cxnLst/>
            <a:rect l="l" t="t" r="r" b="b"/>
            <a:pathLst>
              <a:path w="8988610" h="2854537">
                <a:moveTo>
                  <a:pt x="8988610" y="0"/>
                </a:moveTo>
                <a:lnTo>
                  <a:pt x="0" y="0"/>
                </a:lnTo>
                <a:lnTo>
                  <a:pt x="0" y="2854537"/>
                </a:lnTo>
                <a:lnTo>
                  <a:pt x="8988610" y="2854537"/>
                </a:lnTo>
                <a:lnTo>
                  <a:pt x="8988610" y="0"/>
                </a:lnTo>
                <a:close/>
              </a:path>
            </a:pathLst>
          </a:custGeom>
          <a:blipFill>
            <a:blip r:embed="rId4"/>
            <a:stretch>
              <a:fillRect t="-46191" r="-116356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536722" y="5661586"/>
            <a:ext cx="2748108" cy="1798973"/>
          </a:xfrm>
          <a:custGeom>
            <a:avLst/>
            <a:gdLst/>
            <a:ahLst/>
            <a:cxnLst/>
            <a:rect l="l" t="t" r="r" b="b"/>
            <a:pathLst>
              <a:path w="4122162" h="2698460">
                <a:moveTo>
                  <a:pt x="0" y="0"/>
                </a:moveTo>
                <a:lnTo>
                  <a:pt x="4122162" y="0"/>
                </a:lnTo>
                <a:lnTo>
                  <a:pt x="4122162" y="2698459"/>
                </a:lnTo>
                <a:lnTo>
                  <a:pt x="0" y="26984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8673791" y="5661586"/>
            <a:ext cx="2748108" cy="1798973"/>
          </a:xfrm>
          <a:custGeom>
            <a:avLst/>
            <a:gdLst/>
            <a:ahLst/>
            <a:cxnLst/>
            <a:rect l="l" t="t" r="r" b="b"/>
            <a:pathLst>
              <a:path w="4122162" h="2698460">
                <a:moveTo>
                  <a:pt x="0" y="0"/>
                </a:moveTo>
                <a:lnTo>
                  <a:pt x="4122162" y="0"/>
                </a:lnTo>
                <a:lnTo>
                  <a:pt x="4122162" y="2698459"/>
                </a:lnTo>
                <a:lnTo>
                  <a:pt x="0" y="26984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1028763" y="-970197"/>
            <a:ext cx="2788513" cy="2743200"/>
          </a:xfrm>
          <a:custGeom>
            <a:avLst/>
            <a:gdLst/>
            <a:ahLst/>
            <a:cxnLst/>
            <a:rect l="l" t="t" r="r" b="b"/>
            <a:pathLst>
              <a:path w="4182770" h="4114800">
                <a:moveTo>
                  <a:pt x="0" y="0"/>
                </a:moveTo>
                <a:lnTo>
                  <a:pt x="4182770" y="0"/>
                </a:lnTo>
                <a:lnTo>
                  <a:pt x="41827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-1225637" flipH="1">
            <a:off x="11112745" y="-641934"/>
            <a:ext cx="3013464" cy="3522803"/>
          </a:xfrm>
          <a:custGeom>
            <a:avLst/>
            <a:gdLst/>
            <a:ahLst/>
            <a:cxnLst/>
            <a:rect l="l" t="t" r="r" b="b"/>
            <a:pathLst>
              <a:path w="4520196" h="5284204">
                <a:moveTo>
                  <a:pt x="4520196" y="0"/>
                </a:moveTo>
                <a:lnTo>
                  <a:pt x="0" y="0"/>
                </a:lnTo>
                <a:lnTo>
                  <a:pt x="0" y="5284204"/>
                </a:lnTo>
                <a:lnTo>
                  <a:pt x="4520196" y="5284204"/>
                </a:lnTo>
                <a:lnTo>
                  <a:pt x="4520196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3D9C918-AD93-BD8E-8FAF-28DD11B97EAF}"/>
              </a:ext>
            </a:extLst>
          </p:cNvPr>
          <p:cNvSpPr/>
          <p:nvPr/>
        </p:nvSpPr>
        <p:spPr>
          <a:xfrm>
            <a:off x="653591" y="368082"/>
            <a:ext cx="11090733" cy="1626593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Con người trải qua</a:t>
            </a:r>
            <a:r>
              <a:rPr lang="en-US" sz="4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mấy</a:t>
            </a: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giai đoạn phát triển chính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F43928E-6EAE-8F09-9EE4-AC59792B88DD}"/>
              </a:ext>
            </a:extLst>
          </p:cNvPr>
          <p:cNvGrpSpPr/>
          <p:nvPr/>
        </p:nvGrpSpPr>
        <p:grpSpPr>
          <a:xfrm>
            <a:off x="891636" y="2183454"/>
            <a:ext cx="4942222" cy="1732467"/>
            <a:chOff x="239004" y="2150917"/>
            <a:chExt cx="4942222" cy="1732467"/>
          </a:xfrm>
        </p:grpSpPr>
        <p:sp>
          <p:nvSpPr>
            <p:cNvPr id="9" name="Freeform 14">
              <a:extLst>
                <a:ext uri="{FF2B5EF4-FFF2-40B4-BE49-F238E27FC236}">
                  <a16:creationId xmlns:a16="http://schemas.microsoft.com/office/drawing/2014/main" id="{F3714B65-51B3-338B-E948-C4EFDE3F622A}"/>
                </a:ext>
              </a:extLst>
            </p:cNvPr>
            <p:cNvSpPr/>
            <p:nvPr/>
          </p:nvSpPr>
          <p:spPr>
            <a:xfrm>
              <a:off x="311505" y="2150917"/>
              <a:ext cx="4869721" cy="1732467"/>
            </a:xfrm>
            <a:custGeom>
              <a:avLst/>
              <a:gdLst/>
              <a:ahLst/>
              <a:cxnLst/>
              <a:rect l="l" t="t" r="r" b="b"/>
              <a:pathLst>
                <a:path w="6734820" h="2388876">
                  <a:moveTo>
                    <a:pt x="0" y="0"/>
                  </a:moveTo>
                  <a:lnTo>
                    <a:pt x="6734820" y="0"/>
                  </a:lnTo>
                  <a:lnTo>
                    <a:pt x="6734820" y="2388876"/>
                  </a:lnTo>
                  <a:lnTo>
                    <a:pt x="0" y="23888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A">
              <a:extLst>
                <a:ext uri="{FF2B5EF4-FFF2-40B4-BE49-F238E27FC236}">
                  <a16:creationId xmlns:a16="http://schemas.microsoft.com/office/drawing/2014/main" id="{BF51C743-C0DA-BEB2-2F1A-F34C6BD173B5}"/>
                </a:ext>
              </a:extLst>
            </p:cNvPr>
            <p:cNvSpPr/>
            <p:nvPr/>
          </p:nvSpPr>
          <p:spPr>
            <a:xfrm>
              <a:off x="239004" y="2372589"/>
              <a:ext cx="1298393" cy="1488303"/>
            </a:xfrm>
            <a:custGeom>
              <a:avLst/>
              <a:gdLst/>
              <a:ahLst/>
              <a:cxnLst/>
              <a:rect l="l" t="t" r="r" b="b"/>
              <a:pathLst>
                <a:path w="1795676" h="2052201">
                  <a:moveTo>
                    <a:pt x="0" y="0"/>
                  </a:moveTo>
                  <a:lnTo>
                    <a:pt x="1795676" y="0"/>
                  </a:lnTo>
                  <a:lnTo>
                    <a:pt x="1795676" y="2052201"/>
                  </a:lnTo>
                  <a:lnTo>
                    <a:pt x="0" y="20522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C2C73E2-0D22-BF13-613E-ADADD44456F1}"/>
                </a:ext>
              </a:extLst>
            </p:cNvPr>
            <p:cNvSpPr txBox="1"/>
            <p:nvPr/>
          </p:nvSpPr>
          <p:spPr>
            <a:xfrm>
              <a:off x="1676605" y="2678438"/>
              <a:ext cx="336541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 giai đoạn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4F4B6FF-8413-F5DC-1FAA-EAB80655256E}"/>
              </a:ext>
            </a:extLst>
          </p:cNvPr>
          <p:cNvGrpSpPr/>
          <p:nvPr/>
        </p:nvGrpSpPr>
        <p:grpSpPr>
          <a:xfrm>
            <a:off x="6677200" y="2263587"/>
            <a:ext cx="5816130" cy="1732467"/>
            <a:chOff x="6677200" y="2093014"/>
            <a:chExt cx="5816130" cy="1732467"/>
          </a:xfrm>
        </p:grpSpPr>
        <p:sp>
          <p:nvSpPr>
            <p:cNvPr id="10" name="Freeform 16">
              <a:extLst>
                <a:ext uri="{FF2B5EF4-FFF2-40B4-BE49-F238E27FC236}">
                  <a16:creationId xmlns:a16="http://schemas.microsoft.com/office/drawing/2014/main" id="{30358879-5397-BF4A-6119-036AEC637ADC}"/>
                </a:ext>
              </a:extLst>
            </p:cNvPr>
            <p:cNvSpPr/>
            <p:nvPr/>
          </p:nvSpPr>
          <p:spPr>
            <a:xfrm>
              <a:off x="6953905" y="2093014"/>
              <a:ext cx="4869721" cy="1732467"/>
            </a:xfrm>
            <a:custGeom>
              <a:avLst/>
              <a:gdLst/>
              <a:ahLst/>
              <a:cxnLst/>
              <a:rect l="l" t="t" r="r" b="b"/>
              <a:pathLst>
                <a:path w="6734820" h="2388876">
                  <a:moveTo>
                    <a:pt x="0" y="0"/>
                  </a:moveTo>
                  <a:lnTo>
                    <a:pt x="6734820" y="0"/>
                  </a:lnTo>
                  <a:lnTo>
                    <a:pt x="6734820" y="2388876"/>
                  </a:lnTo>
                  <a:lnTo>
                    <a:pt x="0" y="23888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B">
              <a:extLst>
                <a:ext uri="{FF2B5EF4-FFF2-40B4-BE49-F238E27FC236}">
                  <a16:creationId xmlns:a16="http://schemas.microsoft.com/office/drawing/2014/main" id="{E14AAC68-E638-AF66-4829-E99853E9AB37}"/>
                </a:ext>
              </a:extLst>
            </p:cNvPr>
            <p:cNvSpPr/>
            <p:nvPr/>
          </p:nvSpPr>
          <p:spPr>
            <a:xfrm>
              <a:off x="6677200" y="2240067"/>
              <a:ext cx="1191453" cy="1585414"/>
            </a:xfrm>
            <a:custGeom>
              <a:avLst/>
              <a:gdLst/>
              <a:ahLst/>
              <a:cxnLst/>
              <a:rect l="l" t="t" r="r" b="b"/>
              <a:pathLst>
                <a:path w="1647778" h="2186106">
                  <a:moveTo>
                    <a:pt x="0" y="0"/>
                  </a:moveTo>
                  <a:lnTo>
                    <a:pt x="1647777" y="0"/>
                  </a:lnTo>
                  <a:lnTo>
                    <a:pt x="1647777" y="2186106"/>
                  </a:lnTo>
                  <a:lnTo>
                    <a:pt x="0" y="21861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3BDC01E-7887-572B-8C5D-67AE28910F76}"/>
                </a:ext>
              </a:extLst>
            </p:cNvPr>
            <p:cNvSpPr txBox="1"/>
            <p:nvPr/>
          </p:nvSpPr>
          <p:spPr>
            <a:xfrm>
              <a:off x="8237134" y="2560401"/>
              <a:ext cx="425619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3 giai đoạn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99C6487-F0C7-5EC5-38DD-48C53620E73D}"/>
              </a:ext>
            </a:extLst>
          </p:cNvPr>
          <p:cNvGrpSpPr/>
          <p:nvPr/>
        </p:nvGrpSpPr>
        <p:grpSpPr>
          <a:xfrm>
            <a:off x="3450714" y="3999019"/>
            <a:ext cx="5720995" cy="1791347"/>
            <a:chOff x="3097360" y="3996780"/>
            <a:chExt cx="5720995" cy="1791347"/>
          </a:xfrm>
        </p:grpSpPr>
        <p:sp>
          <p:nvSpPr>
            <p:cNvPr id="11" name="Freeform 18">
              <a:extLst>
                <a:ext uri="{FF2B5EF4-FFF2-40B4-BE49-F238E27FC236}">
                  <a16:creationId xmlns:a16="http://schemas.microsoft.com/office/drawing/2014/main" id="{0F98AF1D-B748-4D16-CD78-A412B0FB75F9}"/>
                </a:ext>
              </a:extLst>
            </p:cNvPr>
            <p:cNvSpPr/>
            <p:nvPr/>
          </p:nvSpPr>
          <p:spPr>
            <a:xfrm>
              <a:off x="3589675" y="3996780"/>
              <a:ext cx="4869721" cy="1732467"/>
            </a:xfrm>
            <a:custGeom>
              <a:avLst/>
              <a:gdLst/>
              <a:ahLst/>
              <a:cxnLst/>
              <a:rect l="l" t="t" r="r" b="b"/>
              <a:pathLst>
                <a:path w="6734820" h="2388875">
                  <a:moveTo>
                    <a:pt x="0" y="0"/>
                  </a:moveTo>
                  <a:lnTo>
                    <a:pt x="6734820" y="0"/>
                  </a:lnTo>
                  <a:lnTo>
                    <a:pt x="6734820" y="2388875"/>
                  </a:lnTo>
                  <a:lnTo>
                    <a:pt x="0" y="23888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C">
              <a:extLst>
                <a:ext uri="{FF2B5EF4-FFF2-40B4-BE49-F238E27FC236}">
                  <a16:creationId xmlns:a16="http://schemas.microsoft.com/office/drawing/2014/main" id="{568CB194-1FA7-7925-7734-BB9596DF12A5}"/>
                </a:ext>
              </a:extLst>
            </p:cNvPr>
            <p:cNvSpPr/>
            <p:nvPr/>
          </p:nvSpPr>
          <p:spPr>
            <a:xfrm>
              <a:off x="3097360" y="4102461"/>
              <a:ext cx="1335420" cy="1685666"/>
            </a:xfrm>
            <a:custGeom>
              <a:avLst/>
              <a:gdLst/>
              <a:ahLst/>
              <a:cxnLst/>
              <a:rect l="l" t="t" r="r" b="b"/>
              <a:pathLst>
                <a:path w="1846884" h="2324343">
                  <a:moveTo>
                    <a:pt x="0" y="0"/>
                  </a:moveTo>
                  <a:lnTo>
                    <a:pt x="1846884" y="0"/>
                  </a:lnTo>
                  <a:lnTo>
                    <a:pt x="1846884" y="2324343"/>
                  </a:lnTo>
                  <a:lnTo>
                    <a:pt x="0" y="23243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8863969-E21E-EBC2-1DF2-B063BC972867}"/>
                </a:ext>
              </a:extLst>
            </p:cNvPr>
            <p:cNvSpPr txBox="1"/>
            <p:nvPr/>
          </p:nvSpPr>
          <p:spPr>
            <a:xfrm>
              <a:off x="4553121" y="4586134"/>
              <a:ext cx="4265234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 giai đoạn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112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45289">
            <a:off x="0" y="5641283"/>
            <a:ext cx="12192000" cy="1972887"/>
          </a:xfrm>
          <a:custGeom>
            <a:avLst/>
            <a:gdLst/>
            <a:ahLst/>
            <a:cxnLst/>
            <a:rect l="l" t="t" r="r" b="b"/>
            <a:pathLst>
              <a:path w="18288000" h="2959331">
                <a:moveTo>
                  <a:pt x="0" y="0"/>
                </a:moveTo>
                <a:lnTo>
                  <a:pt x="18288000" y="0"/>
                </a:lnTo>
                <a:lnTo>
                  <a:pt x="18288000" y="2959331"/>
                </a:lnTo>
                <a:lnTo>
                  <a:pt x="0" y="29593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2129615" y="5129290"/>
            <a:ext cx="8507505" cy="1903025"/>
          </a:xfrm>
          <a:custGeom>
            <a:avLst/>
            <a:gdLst/>
            <a:ahLst/>
            <a:cxnLst/>
            <a:rect l="l" t="t" r="r" b="b"/>
            <a:pathLst>
              <a:path w="12761257" h="2854537">
                <a:moveTo>
                  <a:pt x="0" y="0"/>
                </a:moveTo>
                <a:lnTo>
                  <a:pt x="12761256" y="0"/>
                </a:lnTo>
                <a:lnTo>
                  <a:pt x="12761256" y="2854537"/>
                </a:lnTo>
                <a:lnTo>
                  <a:pt x="0" y="28545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6191" r="-52394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8892987" y="5129290"/>
            <a:ext cx="5992407" cy="1903025"/>
          </a:xfrm>
          <a:custGeom>
            <a:avLst/>
            <a:gdLst/>
            <a:ahLst/>
            <a:cxnLst/>
            <a:rect l="l" t="t" r="r" b="b"/>
            <a:pathLst>
              <a:path w="8988610" h="2854537">
                <a:moveTo>
                  <a:pt x="8988610" y="0"/>
                </a:moveTo>
                <a:lnTo>
                  <a:pt x="0" y="0"/>
                </a:lnTo>
                <a:lnTo>
                  <a:pt x="0" y="2854537"/>
                </a:lnTo>
                <a:lnTo>
                  <a:pt x="8988610" y="2854537"/>
                </a:lnTo>
                <a:lnTo>
                  <a:pt x="8988610" y="0"/>
                </a:lnTo>
                <a:close/>
              </a:path>
            </a:pathLst>
          </a:custGeom>
          <a:blipFill>
            <a:blip r:embed="rId4"/>
            <a:stretch>
              <a:fillRect t="-46191" r="-116356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536722" y="5661586"/>
            <a:ext cx="2748108" cy="1798973"/>
          </a:xfrm>
          <a:custGeom>
            <a:avLst/>
            <a:gdLst/>
            <a:ahLst/>
            <a:cxnLst/>
            <a:rect l="l" t="t" r="r" b="b"/>
            <a:pathLst>
              <a:path w="4122162" h="2698460">
                <a:moveTo>
                  <a:pt x="0" y="0"/>
                </a:moveTo>
                <a:lnTo>
                  <a:pt x="4122162" y="0"/>
                </a:lnTo>
                <a:lnTo>
                  <a:pt x="4122162" y="2698459"/>
                </a:lnTo>
                <a:lnTo>
                  <a:pt x="0" y="26984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8673791" y="5661586"/>
            <a:ext cx="2748108" cy="1798973"/>
          </a:xfrm>
          <a:custGeom>
            <a:avLst/>
            <a:gdLst/>
            <a:ahLst/>
            <a:cxnLst/>
            <a:rect l="l" t="t" r="r" b="b"/>
            <a:pathLst>
              <a:path w="4122162" h="2698460">
                <a:moveTo>
                  <a:pt x="0" y="0"/>
                </a:moveTo>
                <a:lnTo>
                  <a:pt x="4122162" y="0"/>
                </a:lnTo>
                <a:lnTo>
                  <a:pt x="4122162" y="2698459"/>
                </a:lnTo>
                <a:lnTo>
                  <a:pt x="0" y="26984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1028763" y="-970197"/>
            <a:ext cx="2788513" cy="2743200"/>
          </a:xfrm>
          <a:custGeom>
            <a:avLst/>
            <a:gdLst/>
            <a:ahLst/>
            <a:cxnLst/>
            <a:rect l="l" t="t" r="r" b="b"/>
            <a:pathLst>
              <a:path w="4182770" h="4114800">
                <a:moveTo>
                  <a:pt x="0" y="0"/>
                </a:moveTo>
                <a:lnTo>
                  <a:pt x="4182770" y="0"/>
                </a:lnTo>
                <a:lnTo>
                  <a:pt x="41827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-1225637" flipH="1">
            <a:off x="11112745" y="-641934"/>
            <a:ext cx="3013464" cy="3522803"/>
          </a:xfrm>
          <a:custGeom>
            <a:avLst/>
            <a:gdLst/>
            <a:ahLst/>
            <a:cxnLst/>
            <a:rect l="l" t="t" r="r" b="b"/>
            <a:pathLst>
              <a:path w="4520196" h="5284204">
                <a:moveTo>
                  <a:pt x="4520196" y="0"/>
                </a:moveTo>
                <a:lnTo>
                  <a:pt x="0" y="0"/>
                </a:lnTo>
                <a:lnTo>
                  <a:pt x="0" y="5284204"/>
                </a:lnTo>
                <a:lnTo>
                  <a:pt x="4520196" y="5284204"/>
                </a:lnTo>
                <a:lnTo>
                  <a:pt x="4520196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3D9C918-AD93-BD8E-8FAF-28DD11B97EAF}"/>
              </a:ext>
            </a:extLst>
          </p:cNvPr>
          <p:cNvSpPr/>
          <p:nvPr/>
        </p:nvSpPr>
        <p:spPr>
          <a:xfrm>
            <a:off x="818830" y="485898"/>
            <a:ext cx="10554340" cy="1585414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 </a:t>
            </a:r>
            <a:r>
              <a:rPr lang="en-US" sz="4400" b="1" noProof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vi-VN" sz="4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Để chăm sóc và bảo vệ sức khoẻ tuổi dậy thì</a:t>
            </a:r>
            <a:r>
              <a:rPr lang="en-US" sz="4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em cần làm gì 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F43928E-6EAE-8F09-9EE4-AC59792B88DD}"/>
              </a:ext>
            </a:extLst>
          </p:cNvPr>
          <p:cNvGrpSpPr/>
          <p:nvPr/>
        </p:nvGrpSpPr>
        <p:grpSpPr>
          <a:xfrm>
            <a:off x="691058" y="2168403"/>
            <a:ext cx="5014723" cy="1767878"/>
            <a:chOff x="239004" y="2093014"/>
            <a:chExt cx="5014723" cy="1767878"/>
          </a:xfrm>
        </p:grpSpPr>
        <p:sp>
          <p:nvSpPr>
            <p:cNvPr id="9" name="Freeform 14">
              <a:extLst>
                <a:ext uri="{FF2B5EF4-FFF2-40B4-BE49-F238E27FC236}">
                  <a16:creationId xmlns:a16="http://schemas.microsoft.com/office/drawing/2014/main" id="{F3714B65-51B3-338B-E948-C4EFDE3F622A}"/>
                </a:ext>
              </a:extLst>
            </p:cNvPr>
            <p:cNvSpPr/>
            <p:nvPr/>
          </p:nvSpPr>
          <p:spPr>
            <a:xfrm>
              <a:off x="384006" y="2093014"/>
              <a:ext cx="4869721" cy="1732467"/>
            </a:xfrm>
            <a:custGeom>
              <a:avLst/>
              <a:gdLst/>
              <a:ahLst/>
              <a:cxnLst/>
              <a:rect l="l" t="t" r="r" b="b"/>
              <a:pathLst>
                <a:path w="6734820" h="2388876">
                  <a:moveTo>
                    <a:pt x="0" y="0"/>
                  </a:moveTo>
                  <a:lnTo>
                    <a:pt x="6734820" y="0"/>
                  </a:lnTo>
                  <a:lnTo>
                    <a:pt x="6734820" y="2388876"/>
                  </a:lnTo>
                  <a:lnTo>
                    <a:pt x="0" y="23888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A">
              <a:extLst>
                <a:ext uri="{FF2B5EF4-FFF2-40B4-BE49-F238E27FC236}">
                  <a16:creationId xmlns:a16="http://schemas.microsoft.com/office/drawing/2014/main" id="{BF51C743-C0DA-BEB2-2F1A-F34C6BD173B5}"/>
                </a:ext>
              </a:extLst>
            </p:cNvPr>
            <p:cNvSpPr/>
            <p:nvPr/>
          </p:nvSpPr>
          <p:spPr>
            <a:xfrm>
              <a:off x="239004" y="2372589"/>
              <a:ext cx="1298393" cy="1488303"/>
            </a:xfrm>
            <a:custGeom>
              <a:avLst/>
              <a:gdLst/>
              <a:ahLst/>
              <a:cxnLst/>
              <a:rect l="l" t="t" r="r" b="b"/>
              <a:pathLst>
                <a:path w="1795676" h="2052201">
                  <a:moveTo>
                    <a:pt x="0" y="0"/>
                  </a:moveTo>
                  <a:lnTo>
                    <a:pt x="1795676" y="0"/>
                  </a:lnTo>
                  <a:lnTo>
                    <a:pt x="1795676" y="2052201"/>
                  </a:lnTo>
                  <a:lnTo>
                    <a:pt x="0" y="20522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C2C73E2-0D22-BF13-613E-ADADD44456F1}"/>
                </a:ext>
              </a:extLst>
            </p:cNvPr>
            <p:cNvSpPr txBox="1"/>
            <p:nvPr/>
          </p:nvSpPr>
          <p:spPr>
            <a:xfrm>
              <a:off x="1458722" y="2537453"/>
              <a:ext cx="3365413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sử dụng chất kích thích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4F4B6FF-8413-F5DC-1FAA-EAB80655256E}"/>
              </a:ext>
            </a:extLst>
          </p:cNvPr>
          <p:cNvGrpSpPr/>
          <p:nvPr/>
        </p:nvGrpSpPr>
        <p:grpSpPr>
          <a:xfrm>
            <a:off x="6804233" y="2349604"/>
            <a:ext cx="5220541" cy="1732467"/>
            <a:chOff x="6603085" y="2093014"/>
            <a:chExt cx="5220541" cy="1732467"/>
          </a:xfrm>
        </p:grpSpPr>
        <p:sp>
          <p:nvSpPr>
            <p:cNvPr id="10" name="Freeform 16">
              <a:extLst>
                <a:ext uri="{FF2B5EF4-FFF2-40B4-BE49-F238E27FC236}">
                  <a16:creationId xmlns:a16="http://schemas.microsoft.com/office/drawing/2014/main" id="{30358879-5397-BF4A-6119-036AEC637ADC}"/>
                </a:ext>
              </a:extLst>
            </p:cNvPr>
            <p:cNvSpPr/>
            <p:nvPr/>
          </p:nvSpPr>
          <p:spPr>
            <a:xfrm>
              <a:off x="6953905" y="2093014"/>
              <a:ext cx="4869721" cy="1732467"/>
            </a:xfrm>
            <a:custGeom>
              <a:avLst/>
              <a:gdLst/>
              <a:ahLst/>
              <a:cxnLst/>
              <a:rect l="l" t="t" r="r" b="b"/>
              <a:pathLst>
                <a:path w="6734820" h="2388876">
                  <a:moveTo>
                    <a:pt x="0" y="0"/>
                  </a:moveTo>
                  <a:lnTo>
                    <a:pt x="6734820" y="0"/>
                  </a:lnTo>
                  <a:lnTo>
                    <a:pt x="6734820" y="2388876"/>
                  </a:lnTo>
                  <a:lnTo>
                    <a:pt x="0" y="23888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B">
              <a:extLst>
                <a:ext uri="{FF2B5EF4-FFF2-40B4-BE49-F238E27FC236}">
                  <a16:creationId xmlns:a16="http://schemas.microsoft.com/office/drawing/2014/main" id="{E14AAC68-E638-AF66-4829-E99853E9AB37}"/>
                </a:ext>
              </a:extLst>
            </p:cNvPr>
            <p:cNvSpPr/>
            <p:nvPr/>
          </p:nvSpPr>
          <p:spPr>
            <a:xfrm>
              <a:off x="6603085" y="2240067"/>
              <a:ext cx="1191453" cy="1585414"/>
            </a:xfrm>
            <a:custGeom>
              <a:avLst/>
              <a:gdLst/>
              <a:ahLst/>
              <a:cxnLst/>
              <a:rect l="l" t="t" r="r" b="b"/>
              <a:pathLst>
                <a:path w="1647778" h="2186106">
                  <a:moveTo>
                    <a:pt x="0" y="0"/>
                  </a:moveTo>
                  <a:lnTo>
                    <a:pt x="1647777" y="0"/>
                  </a:lnTo>
                  <a:lnTo>
                    <a:pt x="1647777" y="2186106"/>
                  </a:lnTo>
                  <a:lnTo>
                    <a:pt x="0" y="21861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3BDC01E-7887-572B-8C5D-67AE28910F76}"/>
                </a:ext>
              </a:extLst>
            </p:cNvPr>
            <p:cNvSpPr txBox="1"/>
            <p:nvPr/>
          </p:nvSpPr>
          <p:spPr>
            <a:xfrm>
              <a:off x="7567430" y="2257341"/>
              <a:ext cx="4256196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tắm rửa thường xuyên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99C6487-F0C7-5EC5-38DD-48C53620E73D}"/>
              </a:ext>
            </a:extLst>
          </p:cNvPr>
          <p:cNvGrpSpPr/>
          <p:nvPr/>
        </p:nvGrpSpPr>
        <p:grpSpPr>
          <a:xfrm>
            <a:off x="3462549" y="4355110"/>
            <a:ext cx="5266902" cy="1782757"/>
            <a:chOff x="3121029" y="3996780"/>
            <a:chExt cx="5266902" cy="1782757"/>
          </a:xfrm>
        </p:grpSpPr>
        <p:sp>
          <p:nvSpPr>
            <p:cNvPr id="11" name="Freeform 18">
              <a:extLst>
                <a:ext uri="{FF2B5EF4-FFF2-40B4-BE49-F238E27FC236}">
                  <a16:creationId xmlns:a16="http://schemas.microsoft.com/office/drawing/2014/main" id="{0F98AF1D-B748-4D16-CD78-A412B0FB75F9}"/>
                </a:ext>
              </a:extLst>
            </p:cNvPr>
            <p:cNvSpPr/>
            <p:nvPr/>
          </p:nvSpPr>
          <p:spPr>
            <a:xfrm>
              <a:off x="3518210" y="3996780"/>
              <a:ext cx="4869721" cy="1732467"/>
            </a:xfrm>
            <a:custGeom>
              <a:avLst/>
              <a:gdLst/>
              <a:ahLst/>
              <a:cxnLst/>
              <a:rect l="l" t="t" r="r" b="b"/>
              <a:pathLst>
                <a:path w="6734820" h="2388875">
                  <a:moveTo>
                    <a:pt x="0" y="0"/>
                  </a:moveTo>
                  <a:lnTo>
                    <a:pt x="6734820" y="0"/>
                  </a:lnTo>
                  <a:lnTo>
                    <a:pt x="6734820" y="2388875"/>
                  </a:lnTo>
                  <a:lnTo>
                    <a:pt x="0" y="23888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C">
              <a:extLst>
                <a:ext uri="{FF2B5EF4-FFF2-40B4-BE49-F238E27FC236}">
                  <a16:creationId xmlns:a16="http://schemas.microsoft.com/office/drawing/2014/main" id="{568CB194-1FA7-7925-7734-BB9596DF12A5}"/>
                </a:ext>
              </a:extLst>
            </p:cNvPr>
            <p:cNvSpPr/>
            <p:nvPr/>
          </p:nvSpPr>
          <p:spPr>
            <a:xfrm>
              <a:off x="3121029" y="4093871"/>
              <a:ext cx="1335420" cy="1685666"/>
            </a:xfrm>
            <a:custGeom>
              <a:avLst/>
              <a:gdLst/>
              <a:ahLst/>
              <a:cxnLst/>
              <a:rect l="l" t="t" r="r" b="b"/>
              <a:pathLst>
                <a:path w="1846884" h="2324343">
                  <a:moveTo>
                    <a:pt x="0" y="0"/>
                  </a:moveTo>
                  <a:lnTo>
                    <a:pt x="1846884" y="0"/>
                  </a:lnTo>
                  <a:lnTo>
                    <a:pt x="1846884" y="2324343"/>
                  </a:lnTo>
                  <a:lnTo>
                    <a:pt x="0" y="23243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8863969-E21E-EBC2-1DF2-B063BC972867}"/>
                </a:ext>
              </a:extLst>
            </p:cNvPr>
            <p:cNvSpPr txBox="1"/>
            <p:nvPr/>
          </p:nvSpPr>
          <p:spPr>
            <a:xfrm>
              <a:off x="4475979" y="4279240"/>
              <a:ext cx="3178188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ăn uống linh tinh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869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45289">
            <a:off x="0" y="5641283"/>
            <a:ext cx="12192000" cy="1972887"/>
          </a:xfrm>
          <a:custGeom>
            <a:avLst/>
            <a:gdLst/>
            <a:ahLst/>
            <a:cxnLst/>
            <a:rect l="l" t="t" r="r" b="b"/>
            <a:pathLst>
              <a:path w="18288000" h="2959331">
                <a:moveTo>
                  <a:pt x="0" y="0"/>
                </a:moveTo>
                <a:lnTo>
                  <a:pt x="18288000" y="0"/>
                </a:lnTo>
                <a:lnTo>
                  <a:pt x="18288000" y="2959331"/>
                </a:lnTo>
                <a:lnTo>
                  <a:pt x="0" y="29593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2129615" y="5129290"/>
            <a:ext cx="8507505" cy="1903025"/>
          </a:xfrm>
          <a:custGeom>
            <a:avLst/>
            <a:gdLst/>
            <a:ahLst/>
            <a:cxnLst/>
            <a:rect l="l" t="t" r="r" b="b"/>
            <a:pathLst>
              <a:path w="12761257" h="2854537">
                <a:moveTo>
                  <a:pt x="0" y="0"/>
                </a:moveTo>
                <a:lnTo>
                  <a:pt x="12761256" y="0"/>
                </a:lnTo>
                <a:lnTo>
                  <a:pt x="12761256" y="2854537"/>
                </a:lnTo>
                <a:lnTo>
                  <a:pt x="0" y="28545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6191" r="-52394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8892987" y="5129290"/>
            <a:ext cx="5992407" cy="1903025"/>
          </a:xfrm>
          <a:custGeom>
            <a:avLst/>
            <a:gdLst/>
            <a:ahLst/>
            <a:cxnLst/>
            <a:rect l="l" t="t" r="r" b="b"/>
            <a:pathLst>
              <a:path w="8988610" h="2854537">
                <a:moveTo>
                  <a:pt x="8988610" y="0"/>
                </a:moveTo>
                <a:lnTo>
                  <a:pt x="0" y="0"/>
                </a:lnTo>
                <a:lnTo>
                  <a:pt x="0" y="2854537"/>
                </a:lnTo>
                <a:lnTo>
                  <a:pt x="8988610" y="2854537"/>
                </a:lnTo>
                <a:lnTo>
                  <a:pt x="8988610" y="0"/>
                </a:lnTo>
                <a:close/>
              </a:path>
            </a:pathLst>
          </a:custGeom>
          <a:blipFill>
            <a:blip r:embed="rId4"/>
            <a:stretch>
              <a:fillRect t="-46191" r="-116356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536722" y="5661586"/>
            <a:ext cx="2748108" cy="1798973"/>
          </a:xfrm>
          <a:custGeom>
            <a:avLst/>
            <a:gdLst/>
            <a:ahLst/>
            <a:cxnLst/>
            <a:rect l="l" t="t" r="r" b="b"/>
            <a:pathLst>
              <a:path w="4122162" h="2698460">
                <a:moveTo>
                  <a:pt x="0" y="0"/>
                </a:moveTo>
                <a:lnTo>
                  <a:pt x="4122162" y="0"/>
                </a:lnTo>
                <a:lnTo>
                  <a:pt x="4122162" y="2698459"/>
                </a:lnTo>
                <a:lnTo>
                  <a:pt x="0" y="26984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8673791" y="5661586"/>
            <a:ext cx="2748108" cy="1798973"/>
          </a:xfrm>
          <a:custGeom>
            <a:avLst/>
            <a:gdLst/>
            <a:ahLst/>
            <a:cxnLst/>
            <a:rect l="l" t="t" r="r" b="b"/>
            <a:pathLst>
              <a:path w="4122162" h="2698460">
                <a:moveTo>
                  <a:pt x="0" y="0"/>
                </a:moveTo>
                <a:lnTo>
                  <a:pt x="4122162" y="0"/>
                </a:lnTo>
                <a:lnTo>
                  <a:pt x="4122162" y="2698459"/>
                </a:lnTo>
                <a:lnTo>
                  <a:pt x="0" y="26984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1028763" y="-970197"/>
            <a:ext cx="2788513" cy="2743200"/>
          </a:xfrm>
          <a:custGeom>
            <a:avLst/>
            <a:gdLst/>
            <a:ahLst/>
            <a:cxnLst/>
            <a:rect l="l" t="t" r="r" b="b"/>
            <a:pathLst>
              <a:path w="4182770" h="4114800">
                <a:moveTo>
                  <a:pt x="0" y="0"/>
                </a:moveTo>
                <a:lnTo>
                  <a:pt x="4182770" y="0"/>
                </a:lnTo>
                <a:lnTo>
                  <a:pt x="41827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-1225637" flipH="1">
            <a:off x="11112745" y="-641934"/>
            <a:ext cx="3013464" cy="3522803"/>
          </a:xfrm>
          <a:custGeom>
            <a:avLst/>
            <a:gdLst/>
            <a:ahLst/>
            <a:cxnLst/>
            <a:rect l="l" t="t" r="r" b="b"/>
            <a:pathLst>
              <a:path w="4520196" h="5284204">
                <a:moveTo>
                  <a:pt x="4520196" y="0"/>
                </a:moveTo>
                <a:lnTo>
                  <a:pt x="0" y="0"/>
                </a:lnTo>
                <a:lnTo>
                  <a:pt x="0" y="5284204"/>
                </a:lnTo>
                <a:lnTo>
                  <a:pt x="4520196" y="5284204"/>
                </a:lnTo>
                <a:lnTo>
                  <a:pt x="4520196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3D9C918-AD93-BD8E-8FAF-28DD11B97EAF}"/>
              </a:ext>
            </a:extLst>
          </p:cNvPr>
          <p:cNvSpPr/>
          <p:nvPr/>
        </p:nvSpPr>
        <p:spPr>
          <a:xfrm>
            <a:off x="653591" y="368082"/>
            <a:ext cx="11090733" cy="1626593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 </a:t>
            </a:r>
            <a:r>
              <a:rPr lang="en-US" sz="48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r>
              <a:rPr kumimoji="0" lang="vi-VN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Trẻ em có những quyền nào ?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F43928E-6EAE-8F09-9EE4-AC59792B88DD}"/>
              </a:ext>
            </a:extLst>
          </p:cNvPr>
          <p:cNvGrpSpPr/>
          <p:nvPr/>
        </p:nvGrpSpPr>
        <p:grpSpPr>
          <a:xfrm>
            <a:off x="497062" y="2208144"/>
            <a:ext cx="5655836" cy="1767878"/>
            <a:chOff x="239004" y="2093014"/>
            <a:chExt cx="5655836" cy="1767878"/>
          </a:xfrm>
        </p:grpSpPr>
        <p:sp>
          <p:nvSpPr>
            <p:cNvPr id="9" name="Freeform 14">
              <a:extLst>
                <a:ext uri="{FF2B5EF4-FFF2-40B4-BE49-F238E27FC236}">
                  <a16:creationId xmlns:a16="http://schemas.microsoft.com/office/drawing/2014/main" id="{F3714B65-51B3-338B-E948-C4EFDE3F622A}"/>
                </a:ext>
              </a:extLst>
            </p:cNvPr>
            <p:cNvSpPr/>
            <p:nvPr/>
          </p:nvSpPr>
          <p:spPr>
            <a:xfrm>
              <a:off x="384006" y="2093014"/>
              <a:ext cx="4869721" cy="1732467"/>
            </a:xfrm>
            <a:custGeom>
              <a:avLst/>
              <a:gdLst/>
              <a:ahLst/>
              <a:cxnLst/>
              <a:rect l="l" t="t" r="r" b="b"/>
              <a:pathLst>
                <a:path w="6734820" h="2388876">
                  <a:moveTo>
                    <a:pt x="0" y="0"/>
                  </a:moveTo>
                  <a:lnTo>
                    <a:pt x="6734820" y="0"/>
                  </a:lnTo>
                  <a:lnTo>
                    <a:pt x="6734820" y="2388876"/>
                  </a:lnTo>
                  <a:lnTo>
                    <a:pt x="0" y="23888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A">
              <a:extLst>
                <a:ext uri="{FF2B5EF4-FFF2-40B4-BE49-F238E27FC236}">
                  <a16:creationId xmlns:a16="http://schemas.microsoft.com/office/drawing/2014/main" id="{BF51C743-C0DA-BEB2-2F1A-F34C6BD173B5}"/>
                </a:ext>
              </a:extLst>
            </p:cNvPr>
            <p:cNvSpPr/>
            <p:nvPr/>
          </p:nvSpPr>
          <p:spPr>
            <a:xfrm>
              <a:off x="239004" y="2372589"/>
              <a:ext cx="1298393" cy="1488303"/>
            </a:xfrm>
            <a:custGeom>
              <a:avLst/>
              <a:gdLst/>
              <a:ahLst/>
              <a:cxnLst/>
              <a:rect l="l" t="t" r="r" b="b"/>
              <a:pathLst>
                <a:path w="1795676" h="2052201">
                  <a:moveTo>
                    <a:pt x="0" y="0"/>
                  </a:moveTo>
                  <a:lnTo>
                    <a:pt x="1795676" y="0"/>
                  </a:lnTo>
                  <a:lnTo>
                    <a:pt x="1795676" y="2052201"/>
                  </a:lnTo>
                  <a:lnTo>
                    <a:pt x="0" y="20522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C2C73E2-0D22-BF13-613E-ADADD44456F1}"/>
                </a:ext>
              </a:extLst>
            </p:cNvPr>
            <p:cNvSpPr txBox="1"/>
            <p:nvPr/>
          </p:nvSpPr>
          <p:spPr>
            <a:xfrm>
              <a:off x="1492529" y="2430738"/>
              <a:ext cx="4402311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</a:t>
              </a:r>
              <a:r>
                <a:rPr kumimoji="0" lang="vi-VN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uyền được bảo vệ tính mạng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4F4B6FF-8413-F5DC-1FAA-EAB80655256E}"/>
              </a:ext>
            </a:extLst>
          </p:cNvPr>
          <p:cNvGrpSpPr/>
          <p:nvPr/>
        </p:nvGrpSpPr>
        <p:grpSpPr>
          <a:xfrm>
            <a:off x="6104096" y="2439110"/>
            <a:ext cx="6021502" cy="1960980"/>
            <a:chOff x="6620302" y="1864501"/>
            <a:chExt cx="6021502" cy="1960980"/>
          </a:xfrm>
        </p:grpSpPr>
        <p:sp>
          <p:nvSpPr>
            <p:cNvPr id="10" name="Freeform 16">
              <a:extLst>
                <a:ext uri="{FF2B5EF4-FFF2-40B4-BE49-F238E27FC236}">
                  <a16:creationId xmlns:a16="http://schemas.microsoft.com/office/drawing/2014/main" id="{30358879-5397-BF4A-6119-036AEC637ADC}"/>
                </a:ext>
              </a:extLst>
            </p:cNvPr>
            <p:cNvSpPr/>
            <p:nvPr/>
          </p:nvSpPr>
          <p:spPr>
            <a:xfrm>
              <a:off x="6953905" y="2093014"/>
              <a:ext cx="4869721" cy="1732467"/>
            </a:xfrm>
            <a:custGeom>
              <a:avLst/>
              <a:gdLst/>
              <a:ahLst/>
              <a:cxnLst/>
              <a:rect l="l" t="t" r="r" b="b"/>
              <a:pathLst>
                <a:path w="6734820" h="2388876">
                  <a:moveTo>
                    <a:pt x="0" y="0"/>
                  </a:moveTo>
                  <a:lnTo>
                    <a:pt x="6734820" y="0"/>
                  </a:lnTo>
                  <a:lnTo>
                    <a:pt x="6734820" y="2388876"/>
                  </a:lnTo>
                  <a:lnTo>
                    <a:pt x="0" y="23888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B">
              <a:extLst>
                <a:ext uri="{FF2B5EF4-FFF2-40B4-BE49-F238E27FC236}">
                  <a16:creationId xmlns:a16="http://schemas.microsoft.com/office/drawing/2014/main" id="{E14AAC68-E638-AF66-4829-E99853E9AB37}"/>
                </a:ext>
              </a:extLst>
            </p:cNvPr>
            <p:cNvSpPr/>
            <p:nvPr/>
          </p:nvSpPr>
          <p:spPr>
            <a:xfrm>
              <a:off x="6620302" y="1864501"/>
              <a:ext cx="1191453" cy="1585414"/>
            </a:xfrm>
            <a:custGeom>
              <a:avLst/>
              <a:gdLst/>
              <a:ahLst/>
              <a:cxnLst/>
              <a:rect l="l" t="t" r="r" b="b"/>
              <a:pathLst>
                <a:path w="1647778" h="2186106">
                  <a:moveTo>
                    <a:pt x="0" y="0"/>
                  </a:moveTo>
                  <a:lnTo>
                    <a:pt x="1647777" y="0"/>
                  </a:lnTo>
                  <a:lnTo>
                    <a:pt x="1647777" y="2186106"/>
                  </a:lnTo>
                  <a:lnTo>
                    <a:pt x="0" y="21861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3BDC01E-7887-572B-8C5D-67AE28910F76}"/>
                </a:ext>
              </a:extLst>
            </p:cNvPr>
            <p:cNvSpPr txBox="1"/>
            <p:nvPr/>
          </p:nvSpPr>
          <p:spPr>
            <a:xfrm>
              <a:off x="7656182" y="1954234"/>
              <a:ext cx="4985622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ker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quyền bất khả xâm phạm cá nhân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99C6487-F0C7-5EC5-38DD-48C53620E73D}"/>
              </a:ext>
            </a:extLst>
          </p:cNvPr>
          <p:cNvGrpSpPr/>
          <p:nvPr/>
        </p:nvGrpSpPr>
        <p:grpSpPr>
          <a:xfrm>
            <a:off x="3297188" y="4306476"/>
            <a:ext cx="5770273" cy="1791347"/>
            <a:chOff x="3097360" y="3996780"/>
            <a:chExt cx="5770273" cy="1791347"/>
          </a:xfrm>
        </p:grpSpPr>
        <p:sp>
          <p:nvSpPr>
            <p:cNvPr id="11" name="Freeform 18">
              <a:extLst>
                <a:ext uri="{FF2B5EF4-FFF2-40B4-BE49-F238E27FC236}">
                  <a16:creationId xmlns:a16="http://schemas.microsoft.com/office/drawing/2014/main" id="{0F98AF1D-B748-4D16-CD78-A412B0FB75F9}"/>
                </a:ext>
              </a:extLst>
            </p:cNvPr>
            <p:cNvSpPr/>
            <p:nvPr/>
          </p:nvSpPr>
          <p:spPr>
            <a:xfrm>
              <a:off x="3518210" y="3996780"/>
              <a:ext cx="4869721" cy="1732467"/>
            </a:xfrm>
            <a:custGeom>
              <a:avLst/>
              <a:gdLst/>
              <a:ahLst/>
              <a:cxnLst/>
              <a:rect l="l" t="t" r="r" b="b"/>
              <a:pathLst>
                <a:path w="6734820" h="2388875">
                  <a:moveTo>
                    <a:pt x="0" y="0"/>
                  </a:moveTo>
                  <a:lnTo>
                    <a:pt x="6734820" y="0"/>
                  </a:lnTo>
                  <a:lnTo>
                    <a:pt x="6734820" y="2388875"/>
                  </a:lnTo>
                  <a:lnTo>
                    <a:pt x="0" y="23888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C">
              <a:extLst>
                <a:ext uri="{FF2B5EF4-FFF2-40B4-BE49-F238E27FC236}">
                  <a16:creationId xmlns:a16="http://schemas.microsoft.com/office/drawing/2014/main" id="{568CB194-1FA7-7925-7734-BB9596DF12A5}"/>
                </a:ext>
              </a:extLst>
            </p:cNvPr>
            <p:cNvSpPr/>
            <p:nvPr/>
          </p:nvSpPr>
          <p:spPr>
            <a:xfrm>
              <a:off x="3097360" y="4102461"/>
              <a:ext cx="1335420" cy="1685666"/>
            </a:xfrm>
            <a:custGeom>
              <a:avLst/>
              <a:gdLst/>
              <a:ahLst/>
              <a:cxnLst/>
              <a:rect l="l" t="t" r="r" b="b"/>
              <a:pathLst>
                <a:path w="1846884" h="2324343">
                  <a:moveTo>
                    <a:pt x="0" y="0"/>
                  </a:moveTo>
                  <a:lnTo>
                    <a:pt x="1846884" y="0"/>
                  </a:lnTo>
                  <a:lnTo>
                    <a:pt x="1846884" y="2324343"/>
                  </a:lnTo>
                  <a:lnTo>
                    <a:pt x="0" y="23243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8863969-E21E-EBC2-1DF2-B063BC972867}"/>
                </a:ext>
              </a:extLst>
            </p:cNvPr>
            <p:cNvSpPr txBox="1"/>
            <p:nvPr/>
          </p:nvSpPr>
          <p:spPr>
            <a:xfrm>
              <a:off x="4294828" y="4288577"/>
              <a:ext cx="4572805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Cả hai đáp án trên đều đúng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241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45289">
            <a:off x="0" y="5641283"/>
            <a:ext cx="12192000" cy="1972887"/>
          </a:xfrm>
          <a:custGeom>
            <a:avLst/>
            <a:gdLst/>
            <a:ahLst/>
            <a:cxnLst/>
            <a:rect l="l" t="t" r="r" b="b"/>
            <a:pathLst>
              <a:path w="18288000" h="2959331">
                <a:moveTo>
                  <a:pt x="0" y="0"/>
                </a:moveTo>
                <a:lnTo>
                  <a:pt x="18288000" y="0"/>
                </a:lnTo>
                <a:lnTo>
                  <a:pt x="18288000" y="2959331"/>
                </a:lnTo>
                <a:lnTo>
                  <a:pt x="0" y="29593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2129615" y="5129290"/>
            <a:ext cx="8507505" cy="1903025"/>
          </a:xfrm>
          <a:custGeom>
            <a:avLst/>
            <a:gdLst/>
            <a:ahLst/>
            <a:cxnLst/>
            <a:rect l="l" t="t" r="r" b="b"/>
            <a:pathLst>
              <a:path w="12761257" h="2854537">
                <a:moveTo>
                  <a:pt x="0" y="0"/>
                </a:moveTo>
                <a:lnTo>
                  <a:pt x="12761256" y="0"/>
                </a:lnTo>
                <a:lnTo>
                  <a:pt x="12761256" y="2854537"/>
                </a:lnTo>
                <a:lnTo>
                  <a:pt x="0" y="28545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6191" r="-52394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8892987" y="5129290"/>
            <a:ext cx="5992407" cy="1903025"/>
          </a:xfrm>
          <a:custGeom>
            <a:avLst/>
            <a:gdLst/>
            <a:ahLst/>
            <a:cxnLst/>
            <a:rect l="l" t="t" r="r" b="b"/>
            <a:pathLst>
              <a:path w="8988610" h="2854537">
                <a:moveTo>
                  <a:pt x="8988610" y="0"/>
                </a:moveTo>
                <a:lnTo>
                  <a:pt x="0" y="0"/>
                </a:lnTo>
                <a:lnTo>
                  <a:pt x="0" y="2854537"/>
                </a:lnTo>
                <a:lnTo>
                  <a:pt x="8988610" y="2854537"/>
                </a:lnTo>
                <a:lnTo>
                  <a:pt x="8988610" y="0"/>
                </a:lnTo>
                <a:close/>
              </a:path>
            </a:pathLst>
          </a:custGeom>
          <a:blipFill>
            <a:blip r:embed="rId4"/>
            <a:stretch>
              <a:fillRect t="-46191" r="-116356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536722" y="5661586"/>
            <a:ext cx="2748108" cy="1798973"/>
          </a:xfrm>
          <a:custGeom>
            <a:avLst/>
            <a:gdLst/>
            <a:ahLst/>
            <a:cxnLst/>
            <a:rect l="l" t="t" r="r" b="b"/>
            <a:pathLst>
              <a:path w="4122162" h="2698460">
                <a:moveTo>
                  <a:pt x="0" y="0"/>
                </a:moveTo>
                <a:lnTo>
                  <a:pt x="4122162" y="0"/>
                </a:lnTo>
                <a:lnTo>
                  <a:pt x="4122162" y="2698459"/>
                </a:lnTo>
                <a:lnTo>
                  <a:pt x="0" y="26984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8673791" y="5661586"/>
            <a:ext cx="2748108" cy="1798973"/>
          </a:xfrm>
          <a:custGeom>
            <a:avLst/>
            <a:gdLst/>
            <a:ahLst/>
            <a:cxnLst/>
            <a:rect l="l" t="t" r="r" b="b"/>
            <a:pathLst>
              <a:path w="4122162" h="2698460">
                <a:moveTo>
                  <a:pt x="0" y="0"/>
                </a:moveTo>
                <a:lnTo>
                  <a:pt x="4122162" y="0"/>
                </a:lnTo>
                <a:lnTo>
                  <a:pt x="4122162" y="2698459"/>
                </a:lnTo>
                <a:lnTo>
                  <a:pt x="0" y="26984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1028763" y="-970197"/>
            <a:ext cx="2788513" cy="2743200"/>
          </a:xfrm>
          <a:custGeom>
            <a:avLst/>
            <a:gdLst/>
            <a:ahLst/>
            <a:cxnLst/>
            <a:rect l="l" t="t" r="r" b="b"/>
            <a:pathLst>
              <a:path w="4182770" h="4114800">
                <a:moveTo>
                  <a:pt x="0" y="0"/>
                </a:moveTo>
                <a:lnTo>
                  <a:pt x="4182770" y="0"/>
                </a:lnTo>
                <a:lnTo>
                  <a:pt x="41827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-1225637" flipH="1">
            <a:off x="11112745" y="-641934"/>
            <a:ext cx="3013464" cy="3522803"/>
          </a:xfrm>
          <a:custGeom>
            <a:avLst/>
            <a:gdLst/>
            <a:ahLst/>
            <a:cxnLst/>
            <a:rect l="l" t="t" r="r" b="b"/>
            <a:pathLst>
              <a:path w="4520196" h="5284204">
                <a:moveTo>
                  <a:pt x="4520196" y="0"/>
                </a:moveTo>
                <a:lnTo>
                  <a:pt x="0" y="0"/>
                </a:lnTo>
                <a:lnTo>
                  <a:pt x="0" y="5284204"/>
                </a:lnTo>
                <a:lnTo>
                  <a:pt x="4520196" y="5284204"/>
                </a:lnTo>
                <a:lnTo>
                  <a:pt x="4520196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3D9C918-AD93-BD8E-8FAF-28DD11B97EAF}"/>
              </a:ext>
            </a:extLst>
          </p:cNvPr>
          <p:cNvSpPr/>
          <p:nvPr/>
        </p:nvSpPr>
        <p:spPr>
          <a:xfrm>
            <a:off x="653591" y="368082"/>
            <a:ext cx="11090733" cy="1626593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</a:t>
            </a: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Để phòng tránh, ứng phó nguy cơ bị xâm hại tình dục, chúng ta cần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F43928E-6EAE-8F09-9EE4-AC59792B88DD}"/>
              </a:ext>
            </a:extLst>
          </p:cNvPr>
          <p:cNvGrpSpPr/>
          <p:nvPr/>
        </p:nvGrpSpPr>
        <p:grpSpPr>
          <a:xfrm>
            <a:off x="891636" y="2183454"/>
            <a:ext cx="5417303" cy="1732467"/>
            <a:chOff x="239004" y="2150917"/>
            <a:chExt cx="5417303" cy="1732467"/>
          </a:xfrm>
        </p:grpSpPr>
        <p:sp>
          <p:nvSpPr>
            <p:cNvPr id="9" name="Freeform 14">
              <a:extLst>
                <a:ext uri="{FF2B5EF4-FFF2-40B4-BE49-F238E27FC236}">
                  <a16:creationId xmlns:a16="http://schemas.microsoft.com/office/drawing/2014/main" id="{F3714B65-51B3-338B-E948-C4EFDE3F622A}"/>
                </a:ext>
              </a:extLst>
            </p:cNvPr>
            <p:cNvSpPr/>
            <p:nvPr/>
          </p:nvSpPr>
          <p:spPr>
            <a:xfrm>
              <a:off x="311505" y="2150917"/>
              <a:ext cx="4869721" cy="1732467"/>
            </a:xfrm>
            <a:custGeom>
              <a:avLst/>
              <a:gdLst/>
              <a:ahLst/>
              <a:cxnLst/>
              <a:rect l="l" t="t" r="r" b="b"/>
              <a:pathLst>
                <a:path w="6734820" h="2388876">
                  <a:moveTo>
                    <a:pt x="0" y="0"/>
                  </a:moveTo>
                  <a:lnTo>
                    <a:pt x="6734820" y="0"/>
                  </a:lnTo>
                  <a:lnTo>
                    <a:pt x="6734820" y="2388876"/>
                  </a:lnTo>
                  <a:lnTo>
                    <a:pt x="0" y="23888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A">
              <a:extLst>
                <a:ext uri="{FF2B5EF4-FFF2-40B4-BE49-F238E27FC236}">
                  <a16:creationId xmlns:a16="http://schemas.microsoft.com/office/drawing/2014/main" id="{BF51C743-C0DA-BEB2-2F1A-F34C6BD173B5}"/>
                </a:ext>
              </a:extLst>
            </p:cNvPr>
            <p:cNvSpPr/>
            <p:nvPr/>
          </p:nvSpPr>
          <p:spPr>
            <a:xfrm>
              <a:off x="239004" y="2372589"/>
              <a:ext cx="1298393" cy="1488303"/>
            </a:xfrm>
            <a:custGeom>
              <a:avLst/>
              <a:gdLst/>
              <a:ahLst/>
              <a:cxnLst/>
              <a:rect l="l" t="t" r="r" b="b"/>
              <a:pathLst>
                <a:path w="1795676" h="2052201">
                  <a:moveTo>
                    <a:pt x="0" y="0"/>
                  </a:moveTo>
                  <a:lnTo>
                    <a:pt x="1795676" y="0"/>
                  </a:lnTo>
                  <a:lnTo>
                    <a:pt x="1795676" y="2052201"/>
                  </a:lnTo>
                  <a:lnTo>
                    <a:pt x="0" y="20522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C2C73E2-0D22-BF13-613E-ADADD44456F1}"/>
                </a:ext>
              </a:extLst>
            </p:cNvPr>
            <p:cNvSpPr txBox="1"/>
            <p:nvPr/>
          </p:nvSpPr>
          <p:spPr>
            <a:xfrm>
              <a:off x="1650147" y="2416310"/>
              <a:ext cx="4006160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giữ khoảng cách với người lạ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4F4B6FF-8413-F5DC-1FAA-EAB80655256E}"/>
              </a:ext>
            </a:extLst>
          </p:cNvPr>
          <p:cNvGrpSpPr/>
          <p:nvPr/>
        </p:nvGrpSpPr>
        <p:grpSpPr>
          <a:xfrm>
            <a:off x="6614860" y="2249991"/>
            <a:ext cx="5274330" cy="1732467"/>
            <a:chOff x="6953905" y="2093014"/>
            <a:chExt cx="5274330" cy="1732467"/>
          </a:xfrm>
        </p:grpSpPr>
        <p:sp>
          <p:nvSpPr>
            <p:cNvPr id="10" name="Freeform 16">
              <a:extLst>
                <a:ext uri="{FF2B5EF4-FFF2-40B4-BE49-F238E27FC236}">
                  <a16:creationId xmlns:a16="http://schemas.microsoft.com/office/drawing/2014/main" id="{30358879-5397-BF4A-6119-036AEC637ADC}"/>
                </a:ext>
              </a:extLst>
            </p:cNvPr>
            <p:cNvSpPr/>
            <p:nvPr/>
          </p:nvSpPr>
          <p:spPr>
            <a:xfrm>
              <a:off x="6953905" y="2093014"/>
              <a:ext cx="4869721" cy="1732467"/>
            </a:xfrm>
            <a:custGeom>
              <a:avLst/>
              <a:gdLst/>
              <a:ahLst/>
              <a:cxnLst/>
              <a:rect l="l" t="t" r="r" b="b"/>
              <a:pathLst>
                <a:path w="6734820" h="2388876">
                  <a:moveTo>
                    <a:pt x="0" y="0"/>
                  </a:moveTo>
                  <a:lnTo>
                    <a:pt x="6734820" y="0"/>
                  </a:lnTo>
                  <a:lnTo>
                    <a:pt x="6734820" y="2388876"/>
                  </a:lnTo>
                  <a:lnTo>
                    <a:pt x="0" y="23888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B">
              <a:extLst>
                <a:ext uri="{FF2B5EF4-FFF2-40B4-BE49-F238E27FC236}">
                  <a16:creationId xmlns:a16="http://schemas.microsoft.com/office/drawing/2014/main" id="{E14AAC68-E638-AF66-4829-E99853E9AB37}"/>
                </a:ext>
              </a:extLst>
            </p:cNvPr>
            <p:cNvSpPr/>
            <p:nvPr/>
          </p:nvSpPr>
          <p:spPr>
            <a:xfrm>
              <a:off x="7263099" y="2198859"/>
              <a:ext cx="1191453" cy="1585414"/>
            </a:xfrm>
            <a:custGeom>
              <a:avLst/>
              <a:gdLst/>
              <a:ahLst/>
              <a:cxnLst/>
              <a:rect l="l" t="t" r="r" b="b"/>
              <a:pathLst>
                <a:path w="1647778" h="2186106">
                  <a:moveTo>
                    <a:pt x="0" y="0"/>
                  </a:moveTo>
                  <a:lnTo>
                    <a:pt x="1647777" y="0"/>
                  </a:lnTo>
                  <a:lnTo>
                    <a:pt x="1647777" y="2186106"/>
                  </a:lnTo>
                  <a:lnTo>
                    <a:pt x="0" y="21861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3BDC01E-7887-572B-8C5D-67AE28910F76}"/>
                </a:ext>
              </a:extLst>
            </p:cNvPr>
            <p:cNvSpPr txBox="1"/>
            <p:nvPr/>
          </p:nvSpPr>
          <p:spPr>
            <a:xfrm>
              <a:off x="7972039" y="2377349"/>
              <a:ext cx="4256196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nhận quà của người lạ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99C6487-F0C7-5EC5-38DD-48C53620E73D}"/>
              </a:ext>
            </a:extLst>
          </p:cNvPr>
          <p:cNvGrpSpPr/>
          <p:nvPr/>
        </p:nvGrpSpPr>
        <p:grpSpPr>
          <a:xfrm>
            <a:off x="3450714" y="3999019"/>
            <a:ext cx="5552108" cy="1791347"/>
            <a:chOff x="3097360" y="3996780"/>
            <a:chExt cx="5552108" cy="1791347"/>
          </a:xfrm>
        </p:grpSpPr>
        <p:sp>
          <p:nvSpPr>
            <p:cNvPr id="11" name="Freeform 18">
              <a:extLst>
                <a:ext uri="{FF2B5EF4-FFF2-40B4-BE49-F238E27FC236}">
                  <a16:creationId xmlns:a16="http://schemas.microsoft.com/office/drawing/2014/main" id="{0F98AF1D-B748-4D16-CD78-A412B0FB75F9}"/>
                </a:ext>
              </a:extLst>
            </p:cNvPr>
            <p:cNvSpPr/>
            <p:nvPr/>
          </p:nvSpPr>
          <p:spPr>
            <a:xfrm>
              <a:off x="3589675" y="3996780"/>
              <a:ext cx="4869721" cy="1732467"/>
            </a:xfrm>
            <a:custGeom>
              <a:avLst/>
              <a:gdLst/>
              <a:ahLst/>
              <a:cxnLst/>
              <a:rect l="l" t="t" r="r" b="b"/>
              <a:pathLst>
                <a:path w="6734820" h="2388875">
                  <a:moveTo>
                    <a:pt x="0" y="0"/>
                  </a:moveTo>
                  <a:lnTo>
                    <a:pt x="6734820" y="0"/>
                  </a:lnTo>
                  <a:lnTo>
                    <a:pt x="6734820" y="2388875"/>
                  </a:lnTo>
                  <a:lnTo>
                    <a:pt x="0" y="23888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C">
              <a:extLst>
                <a:ext uri="{FF2B5EF4-FFF2-40B4-BE49-F238E27FC236}">
                  <a16:creationId xmlns:a16="http://schemas.microsoft.com/office/drawing/2014/main" id="{568CB194-1FA7-7925-7734-BB9596DF12A5}"/>
                </a:ext>
              </a:extLst>
            </p:cNvPr>
            <p:cNvSpPr/>
            <p:nvPr/>
          </p:nvSpPr>
          <p:spPr>
            <a:xfrm>
              <a:off x="3097360" y="4102461"/>
              <a:ext cx="1335420" cy="1685666"/>
            </a:xfrm>
            <a:custGeom>
              <a:avLst/>
              <a:gdLst/>
              <a:ahLst/>
              <a:cxnLst/>
              <a:rect l="l" t="t" r="r" b="b"/>
              <a:pathLst>
                <a:path w="1846884" h="2324343">
                  <a:moveTo>
                    <a:pt x="0" y="0"/>
                  </a:moveTo>
                  <a:lnTo>
                    <a:pt x="1846884" y="0"/>
                  </a:lnTo>
                  <a:lnTo>
                    <a:pt x="1846884" y="2324343"/>
                  </a:lnTo>
                  <a:lnTo>
                    <a:pt x="0" y="23243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8863969-E21E-EBC2-1DF2-B063BC972867}"/>
                </a:ext>
              </a:extLst>
            </p:cNvPr>
            <p:cNvSpPr txBox="1"/>
            <p:nvPr/>
          </p:nvSpPr>
          <p:spPr>
            <a:xfrm>
              <a:off x="4384234" y="4225365"/>
              <a:ext cx="4265234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 một mình ở khu vực vắng vẻ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396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group of children smiling&#10;&#10;Description automatically generated">
            <a:extLst>
              <a:ext uri="{FF2B5EF4-FFF2-40B4-BE49-F238E27FC236}">
                <a16:creationId xmlns:a16="http://schemas.microsoft.com/office/drawing/2014/main" id="{C0479E4F-08BA-564C-99CA-2277A3475A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60"/>
          <a:stretch/>
        </p:blipFill>
        <p:spPr>
          <a:xfrm>
            <a:off x="-1504" y="1282"/>
            <a:ext cx="12191980" cy="6856718"/>
          </a:xfrm>
          <a:prstGeom prst="rect">
            <a:avLst/>
          </a:prstGeom>
        </p:spPr>
      </p:pic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1B2D64CE-476B-AD8D-54F9-6BA7E859BFEE}"/>
              </a:ext>
            </a:extLst>
          </p:cNvPr>
          <p:cNvSpPr/>
          <p:nvPr/>
        </p:nvSpPr>
        <p:spPr>
          <a:xfrm>
            <a:off x="4769174" y="528033"/>
            <a:ext cx="7222602" cy="6192456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3FAFE47A-DF67-8B0B-6590-905AB49E5EE9}"/>
              </a:ext>
            </a:extLst>
          </p:cNvPr>
          <p:cNvSpPr txBox="1"/>
          <p:nvPr/>
        </p:nvSpPr>
        <p:spPr>
          <a:xfrm>
            <a:off x="6131810" y="2204540"/>
            <a:ext cx="5590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GV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ghi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F9EFBE1C-F467-B882-0E85-AD61D5482AE4}"/>
              </a:ext>
            </a:extLst>
          </p:cNvPr>
          <p:cNvSpPr txBox="1"/>
          <p:nvPr/>
        </p:nvSpPr>
        <p:spPr>
          <a:xfrm>
            <a:off x="6131810" y="3345520"/>
            <a:ext cx="5590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GV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ghi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11">
            <a:extLst>
              <a:ext uri="{FF2B5EF4-FFF2-40B4-BE49-F238E27FC236}">
                <a16:creationId xmlns:a16="http://schemas.microsoft.com/office/drawing/2014/main" id="{AB9685D3-7405-782F-4F17-C32C34302FDA}"/>
              </a:ext>
            </a:extLst>
          </p:cNvPr>
          <p:cNvSpPr txBox="1"/>
          <p:nvPr/>
        </p:nvSpPr>
        <p:spPr>
          <a:xfrm>
            <a:off x="6131810" y="4451115"/>
            <a:ext cx="5590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GV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ghi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3">
            <a:extLst>
              <a:ext uri="{FF2B5EF4-FFF2-40B4-BE49-F238E27FC236}">
                <a16:creationId xmlns:a16="http://schemas.microsoft.com/office/drawing/2014/main" id="{5D0CB393-92E6-A656-1224-4B7E50004C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781" y="2290847"/>
            <a:ext cx="535272" cy="535272"/>
          </a:xfrm>
          <a:prstGeom prst="rect">
            <a:avLst/>
          </a:prstGeom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D40472CB-018E-F3A5-0797-6EE666E014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781" y="3431827"/>
            <a:ext cx="535272" cy="535272"/>
          </a:xfrm>
          <a:prstGeom prst="rect">
            <a:avLst/>
          </a:prstGeom>
        </p:spPr>
      </p:pic>
      <p:pic>
        <p:nvPicPr>
          <p:cNvPr id="14" name="Picture 15">
            <a:extLst>
              <a:ext uri="{FF2B5EF4-FFF2-40B4-BE49-F238E27FC236}">
                <a16:creationId xmlns:a16="http://schemas.microsoft.com/office/drawing/2014/main" id="{3687D1C0-1881-E163-5720-AF1E7B956D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781" y="4537422"/>
            <a:ext cx="535272" cy="535272"/>
          </a:xfrm>
          <a:prstGeom prst="rect">
            <a:avLst/>
          </a:prstGeom>
        </p:spPr>
      </p:pic>
      <p:sp>
        <p:nvSpPr>
          <p:cNvPr id="15" name="TextBox 7">
            <a:extLst>
              <a:ext uri="{FF2B5EF4-FFF2-40B4-BE49-F238E27FC236}">
                <a16:creationId xmlns:a16="http://schemas.microsoft.com/office/drawing/2014/main" id="{AB6AB2B2-8FDC-24D0-4B44-BA3F02F8CBA1}"/>
              </a:ext>
            </a:extLst>
          </p:cNvPr>
          <p:cNvSpPr txBox="1"/>
          <p:nvPr/>
        </p:nvSpPr>
        <p:spPr>
          <a:xfrm>
            <a:off x="469288" y="2799143"/>
            <a:ext cx="37305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203200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Mother" panose="02040603050506020204" pitchFamily="18" charset="0"/>
                <a:ea typeface="+mn-ea"/>
                <a:cs typeface="+mn-cs"/>
              </a:rPr>
              <a:t>Dặn</a:t>
            </a:r>
            <a:r>
              <a:rPr kumimoji="0" lang="en-US" sz="7200" b="1" i="0" u="none" strike="noStrike" kern="1200" cap="none" spc="0" normalizeH="0" baseline="0" noProof="0" dirty="0">
                <a:ln w="203200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Mother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03200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Mother" panose="02040603050506020204" pitchFamily="18" charset="0"/>
                <a:ea typeface="+mn-ea"/>
                <a:cs typeface="+mn-cs"/>
              </a:rPr>
              <a:t>dò</a:t>
            </a:r>
            <a:endParaRPr kumimoji="0" lang="en-US" sz="7200" b="1" i="0" u="none" strike="noStrike" kern="1200" cap="none" spc="0" normalizeH="0" baseline="0" noProof="0" dirty="0">
              <a:ln w="203200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UTM Mother" panose="02040603050506020204" pitchFamily="18" charset="0"/>
              <a:ea typeface="+mn-ea"/>
              <a:cs typeface="+mn-cs"/>
            </a:endParaRP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3AEACDAD-F2DF-1201-E300-D72A0B92DBA0}"/>
              </a:ext>
            </a:extLst>
          </p:cNvPr>
          <p:cNvSpPr txBox="1"/>
          <p:nvPr/>
        </p:nvSpPr>
        <p:spPr>
          <a:xfrm>
            <a:off x="469287" y="2766770"/>
            <a:ext cx="37305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58325"/>
                </a:solidFill>
                <a:effectLst/>
                <a:uLnTx/>
                <a:uFillTx/>
                <a:latin typeface="UTM Mother" panose="02040603050506020204" pitchFamily="18" charset="0"/>
                <a:ea typeface="+mn-ea"/>
                <a:cs typeface="+mn-cs"/>
              </a:rPr>
              <a:t>Dặn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58325"/>
                </a:solidFill>
                <a:effectLst/>
                <a:uLnTx/>
                <a:uFillTx/>
                <a:latin typeface="UTM Mother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58325"/>
                </a:solidFill>
                <a:effectLst/>
                <a:uLnTx/>
                <a:uFillTx/>
                <a:latin typeface="UTM Mother" panose="02040603050506020204" pitchFamily="18" charset="0"/>
                <a:ea typeface="+mn-ea"/>
                <a:cs typeface="+mn-cs"/>
              </a:rPr>
              <a:t>dò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58325"/>
              </a:solidFill>
              <a:effectLst/>
              <a:uLnTx/>
              <a:uFillTx/>
              <a:latin typeface="UTM Mother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38203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66F9636-7E82-EC19-E6BF-5409462D4786}"/>
              </a:ext>
            </a:extLst>
          </p:cNvPr>
          <p:cNvGrpSpPr/>
          <p:nvPr/>
        </p:nvGrpSpPr>
        <p:grpSpPr>
          <a:xfrm>
            <a:off x="-8313" y="-10715"/>
            <a:ext cx="12208626" cy="6860740"/>
            <a:chOff x="-8314" y="-1370"/>
            <a:chExt cx="12208626" cy="6860740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140CBA80-C792-180E-3A73-37B0141121DF}"/>
                </a:ext>
              </a:extLst>
            </p:cNvPr>
            <p:cNvPicPr/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6" name="Graphic 8">
              <a:extLst>
                <a:ext uri="{FF2B5EF4-FFF2-40B4-BE49-F238E27FC236}">
                  <a16:creationId xmlns:a16="http://schemas.microsoft.com/office/drawing/2014/main" id="{1A619E8C-95C5-10C2-4E60-7A01C6DDF692}"/>
                </a:ext>
              </a:extLst>
            </p:cNvPr>
            <p:cNvSpPr/>
            <p:nvPr/>
          </p:nvSpPr>
          <p:spPr>
            <a:xfrm>
              <a:off x="-8314" y="-1"/>
              <a:ext cx="12200312" cy="6859371"/>
            </a:xfrm>
            <a:custGeom>
              <a:avLst/>
              <a:gdLst>
                <a:gd name="connsiteX0" fmla="*/ 9995001 w 12191999"/>
                <a:gd name="connsiteY0" fmla="*/ 0 h 6859370"/>
                <a:gd name="connsiteX1" fmla="*/ 2628595 w 12191999"/>
                <a:gd name="connsiteY1" fmla="*/ 0 h 6859370"/>
                <a:gd name="connsiteX2" fmla="*/ 2145792 w 12191999"/>
                <a:gd name="connsiteY2" fmla="*/ 174193 h 6859370"/>
                <a:gd name="connsiteX3" fmla="*/ 887578 w 12191999"/>
                <a:gd name="connsiteY3" fmla="*/ 1060247 h 6859370"/>
                <a:gd name="connsiteX4" fmla="*/ 107290 w 12191999"/>
                <a:gd name="connsiteY4" fmla="*/ 1907895 h 6859370"/>
                <a:gd name="connsiteX5" fmla="*/ 0 w 12191999"/>
                <a:gd name="connsiteY5" fmla="*/ 2095805 h 6859370"/>
                <a:gd name="connsiteX6" fmla="*/ 0 w 12191999"/>
                <a:gd name="connsiteY6" fmla="*/ 4430268 h 6859370"/>
                <a:gd name="connsiteX7" fmla="*/ 202387 w 12191999"/>
                <a:gd name="connsiteY7" fmla="*/ 4959705 h 6859370"/>
                <a:gd name="connsiteX8" fmla="*/ 721766 w 12191999"/>
                <a:gd name="connsiteY8" fmla="*/ 5714085 h 6859370"/>
                <a:gd name="connsiteX9" fmla="*/ 1799539 w 12191999"/>
                <a:gd name="connsiteY9" fmla="*/ 6402628 h 6859370"/>
                <a:gd name="connsiteX10" fmla="*/ 2955341 w 12191999"/>
                <a:gd name="connsiteY10" fmla="*/ 6859371 h 6859370"/>
                <a:gd name="connsiteX11" fmla="*/ 9243974 w 12191999"/>
                <a:gd name="connsiteY11" fmla="*/ 6859371 h 6859370"/>
                <a:gd name="connsiteX12" fmla="*/ 10726521 w 12191999"/>
                <a:gd name="connsiteY12" fmla="*/ 6419087 h 6859370"/>
                <a:gd name="connsiteX13" fmla="*/ 11992050 w 12191999"/>
                <a:gd name="connsiteY13" fmla="*/ 5641390 h 6859370"/>
                <a:gd name="connsiteX14" fmla="*/ 12191999 w 12191999"/>
                <a:gd name="connsiteY14" fmla="*/ 5480913 h 6859370"/>
                <a:gd name="connsiteX15" fmla="*/ 12191999 w 12191999"/>
                <a:gd name="connsiteY15" fmla="*/ 901141 h 6859370"/>
                <a:gd name="connsiteX16" fmla="*/ 9995001 w 12191999"/>
                <a:gd name="connsiteY16" fmla="*/ 0 h 6859370"/>
                <a:gd name="connsiteX0" fmla="*/ 9995001 w 12191999"/>
                <a:gd name="connsiteY0" fmla="*/ 0 h 6859371"/>
                <a:gd name="connsiteX1" fmla="*/ 2628595 w 12191999"/>
                <a:gd name="connsiteY1" fmla="*/ 0 h 6859371"/>
                <a:gd name="connsiteX2" fmla="*/ 2145792 w 12191999"/>
                <a:gd name="connsiteY2" fmla="*/ 174193 h 6859371"/>
                <a:gd name="connsiteX3" fmla="*/ 887578 w 12191999"/>
                <a:gd name="connsiteY3" fmla="*/ 1060247 h 6859371"/>
                <a:gd name="connsiteX4" fmla="*/ 107290 w 12191999"/>
                <a:gd name="connsiteY4" fmla="*/ 1907895 h 6859371"/>
                <a:gd name="connsiteX5" fmla="*/ 0 w 12191999"/>
                <a:gd name="connsiteY5" fmla="*/ 2095805 h 6859371"/>
                <a:gd name="connsiteX6" fmla="*/ 0 w 12191999"/>
                <a:gd name="connsiteY6" fmla="*/ 4430268 h 6859371"/>
                <a:gd name="connsiteX7" fmla="*/ 202387 w 12191999"/>
                <a:gd name="connsiteY7" fmla="*/ 4959705 h 6859371"/>
                <a:gd name="connsiteX8" fmla="*/ 721766 w 12191999"/>
                <a:gd name="connsiteY8" fmla="*/ 5714085 h 6859371"/>
                <a:gd name="connsiteX9" fmla="*/ 1799539 w 12191999"/>
                <a:gd name="connsiteY9" fmla="*/ 6402628 h 6859371"/>
                <a:gd name="connsiteX10" fmla="*/ 2955341 w 12191999"/>
                <a:gd name="connsiteY10" fmla="*/ 6859371 h 6859371"/>
                <a:gd name="connsiteX11" fmla="*/ 9243974 w 12191999"/>
                <a:gd name="connsiteY11" fmla="*/ 6859371 h 6859371"/>
                <a:gd name="connsiteX12" fmla="*/ 10726521 w 12191999"/>
                <a:gd name="connsiteY12" fmla="*/ 6419087 h 6859371"/>
                <a:gd name="connsiteX13" fmla="*/ 11992050 w 12191999"/>
                <a:gd name="connsiteY13" fmla="*/ 5641390 h 6859371"/>
                <a:gd name="connsiteX14" fmla="*/ 12191999 w 12191999"/>
                <a:gd name="connsiteY14" fmla="*/ 5480913 h 6859371"/>
                <a:gd name="connsiteX15" fmla="*/ 12191999 w 12191999"/>
                <a:gd name="connsiteY15" fmla="*/ 1967941 h 6859371"/>
                <a:gd name="connsiteX16" fmla="*/ 9995001 w 12191999"/>
                <a:gd name="connsiteY16" fmla="*/ 0 h 6859371"/>
                <a:gd name="connsiteX0" fmla="*/ 9995001 w 12191999"/>
                <a:gd name="connsiteY0" fmla="*/ 0 h 6859371"/>
                <a:gd name="connsiteX1" fmla="*/ 2628595 w 12191999"/>
                <a:gd name="connsiteY1" fmla="*/ 0 h 6859371"/>
                <a:gd name="connsiteX2" fmla="*/ 2145792 w 12191999"/>
                <a:gd name="connsiteY2" fmla="*/ 174193 h 6859371"/>
                <a:gd name="connsiteX3" fmla="*/ 887578 w 12191999"/>
                <a:gd name="connsiteY3" fmla="*/ 1060247 h 6859371"/>
                <a:gd name="connsiteX4" fmla="*/ 107290 w 12191999"/>
                <a:gd name="connsiteY4" fmla="*/ 1907895 h 6859371"/>
                <a:gd name="connsiteX5" fmla="*/ 0 w 12191999"/>
                <a:gd name="connsiteY5" fmla="*/ 2095805 h 6859371"/>
                <a:gd name="connsiteX6" fmla="*/ 0 w 12191999"/>
                <a:gd name="connsiteY6" fmla="*/ 4430268 h 6859371"/>
                <a:gd name="connsiteX7" fmla="*/ 202387 w 12191999"/>
                <a:gd name="connsiteY7" fmla="*/ 4959705 h 6859371"/>
                <a:gd name="connsiteX8" fmla="*/ 721766 w 12191999"/>
                <a:gd name="connsiteY8" fmla="*/ 5714085 h 6859371"/>
                <a:gd name="connsiteX9" fmla="*/ 1799539 w 12191999"/>
                <a:gd name="connsiteY9" fmla="*/ 6402628 h 6859371"/>
                <a:gd name="connsiteX10" fmla="*/ 2955341 w 12191999"/>
                <a:gd name="connsiteY10" fmla="*/ 6859371 h 6859371"/>
                <a:gd name="connsiteX11" fmla="*/ 9243974 w 12191999"/>
                <a:gd name="connsiteY11" fmla="*/ 6859371 h 6859371"/>
                <a:gd name="connsiteX12" fmla="*/ 10726521 w 12191999"/>
                <a:gd name="connsiteY12" fmla="*/ 6419087 h 6859371"/>
                <a:gd name="connsiteX13" fmla="*/ 11992050 w 12191999"/>
                <a:gd name="connsiteY13" fmla="*/ 5641390 h 6859371"/>
                <a:gd name="connsiteX14" fmla="*/ 12191999 w 12191999"/>
                <a:gd name="connsiteY14" fmla="*/ 5480913 h 6859371"/>
                <a:gd name="connsiteX15" fmla="*/ 12191999 w 12191999"/>
                <a:gd name="connsiteY15" fmla="*/ 1967941 h 6859371"/>
                <a:gd name="connsiteX16" fmla="*/ 9995001 w 12191999"/>
                <a:gd name="connsiteY16" fmla="*/ 0 h 6859371"/>
                <a:gd name="connsiteX0" fmla="*/ 9676346 w 12191999"/>
                <a:gd name="connsiteY0" fmla="*/ 13855 h 6859371"/>
                <a:gd name="connsiteX1" fmla="*/ 2628595 w 12191999"/>
                <a:gd name="connsiteY1" fmla="*/ 0 h 6859371"/>
                <a:gd name="connsiteX2" fmla="*/ 2145792 w 12191999"/>
                <a:gd name="connsiteY2" fmla="*/ 174193 h 6859371"/>
                <a:gd name="connsiteX3" fmla="*/ 887578 w 12191999"/>
                <a:gd name="connsiteY3" fmla="*/ 1060247 h 6859371"/>
                <a:gd name="connsiteX4" fmla="*/ 107290 w 12191999"/>
                <a:gd name="connsiteY4" fmla="*/ 1907895 h 6859371"/>
                <a:gd name="connsiteX5" fmla="*/ 0 w 12191999"/>
                <a:gd name="connsiteY5" fmla="*/ 2095805 h 6859371"/>
                <a:gd name="connsiteX6" fmla="*/ 0 w 12191999"/>
                <a:gd name="connsiteY6" fmla="*/ 4430268 h 6859371"/>
                <a:gd name="connsiteX7" fmla="*/ 202387 w 12191999"/>
                <a:gd name="connsiteY7" fmla="*/ 4959705 h 6859371"/>
                <a:gd name="connsiteX8" fmla="*/ 721766 w 12191999"/>
                <a:gd name="connsiteY8" fmla="*/ 5714085 h 6859371"/>
                <a:gd name="connsiteX9" fmla="*/ 1799539 w 12191999"/>
                <a:gd name="connsiteY9" fmla="*/ 6402628 h 6859371"/>
                <a:gd name="connsiteX10" fmla="*/ 2955341 w 12191999"/>
                <a:gd name="connsiteY10" fmla="*/ 6859371 h 6859371"/>
                <a:gd name="connsiteX11" fmla="*/ 9243974 w 12191999"/>
                <a:gd name="connsiteY11" fmla="*/ 6859371 h 6859371"/>
                <a:gd name="connsiteX12" fmla="*/ 10726521 w 12191999"/>
                <a:gd name="connsiteY12" fmla="*/ 6419087 h 6859371"/>
                <a:gd name="connsiteX13" fmla="*/ 11992050 w 12191999"/>
                <a:gd name="connsiteY13" fmla="*/ 5641390 h 6859371"/>
                <a:gd name="connsiteX14" fmla="*/ 12191999 w 12191999"/>
                <a:gd name="connsiteY14" fmla="*/ 5480913 h 6859371"/>
                <a:gd name="connsiteX15" fmla="*/ 12191999 w 12191999"/>
                <a:gd name="connsiteY15" fmla="*/ 1967941 h 6859371"/>
                <a:gd name="connsiteX16" fmla="*/ 9676346 w 12191999"/>
                <a:gd name="connsiteY16" fmla="*/ 13855 h 6859371"/>
                <a:gd name="connsiteX0" fmla="*/ 9676346 w 12191999"/>
                <a:gd name="connsiteY0" fmla="*/ 13855 h 6859371"/>
                <a:gd name="connsiteX1" fmla="*/ 2628595 w 12191999"/>
                <a:gd name="connsiteY1" fmla="*/ 0 h 6859371"/>
                <a:gd name="connsiteX2" fmla="*/ 2145792 w 12191999"/>
                <a:gd name="connsiteY2" fmla="*/ 174193 h 6859371"/>
                <a:gd name="connsiteX3" fmla="*/ 887578 w 12191999"/>
                <a:gd name="connsiteY3" fmla="*/ 1060247 h 6859371"/>
                <a:gd name="connsiteX4" fmla="*/ 107290 w 12191999"/>
                <a:gd name="connsiteY4" fmla="*/ 1907895 h 6859371"/>
                <a:gd name="connsiteX5" fmla="*/ 0 w 12191999"/>
                <a:gd name="connsiteY5" fmla="*/ 2095805 h 6859371"/>
                <a:gd name="connsiteX6" fmla="*/ 0 w 12191999"/>
                <a:gd name="connsiteY6" fmla="*/ 4430268 h 6859371"/>
                <a:gd name="connsiteX7" fmla="*/ 202387 w 12191999"/>
                <a:gd name="connsiteY7" fmla="*/ 4959705 h 6859371"/>
                <a:gd name="connsiteX8" fmla="*/ 721766 w 12191999"/>
                <a:gd name="connsiteY8" fmla="*/ 5714085 h 6859371"/>
                <a:gd name="connsiteX9" fmla="*/ 1799539 w 12191999"/>
                <a:gd name="connsiteY9" fmla="*/ 6402628 h 6859371"/>
                <a:gd name="connsiteX10" fmla="*/ 2955341 w 12191999"/>
                <a:gd name="connsiteY10" fmla="*/ 6859371 h 6859371"/>
                <a:gd name="connsiteX11" fmla="*/ 9243974 w 12191999"/>
                <a:gd name="connsiteY11" fmla="*/ 6859371 h 6859371"/>
                <a:gd name="connsiteX12" fmla="*/ 10726521 w 12191999"/>
                <a:gd name="connsiteY12" fmla="*/ 6419087 h 6859371"/>
                <a:gd name="connsiteX13" fmla="*/ 11992050 w 12191999"/>
                <a:gd name="connsiteY13" fmla="*/ 5641390 h 6859371"/>
                <a:gd name="connsiteX14" fmla="*/ 12191999 w 12191999"/>
                <a:gd name="connsiteY14" fmla="*/ 4965523 h 6859371"/>
                <a:gd name="connsiteX15" fmla="*/ 12191999 w 12191999"/>
                <a:gd name="connsiteY15" fmla="*/ 1967941 h 6859371"/>
                <a:gd name="connsiteX16" fmla="*/ 9676346 w 12191999"/>
                <a:gd name="connsiteY16" fmla="*/ 13855 h 6859371"/>
                <a:gd name="connsiteX0" fmla="*/ 9676346 w 12191999"/>
                <a:gd name="connsiteY0" fmla="*/ 13855 h 6859371"/>
                <a:gd name="connsiteX1" fmla="*/ 2628595 w 12191999"/>
                <a:gd name="connsiteY1" fmla="*/ 0 h 6859371"/>
                <a:gd name="connsiteX2" fmla="*/ 2145792 w 12191999"/>
                <a:gd name="connsiteY2" fmla="*/ 174193 h 6859371"/>
                <a:gd name="connsiteX3" fmla="*/ 887578 w 12191999"/>
                <a:gd name="connsiteY3" fmla="*/ 1060247 h 6859371"/>
                <a:gd name="connsiteX4" fmla="*/ 107290 w 12191999"/>
                <a:gd name="connsiteY4" fmla="*/ 1907895 h 6859371"/>
                <a:gd name="connsiteX5" fmla="*/ 0 w 12191999"/>
                <a:gd name="connsiteY5" fmla="*/ 2095805 h 6859371"/>
                <a:gd name="connsiteX6" fmla="*/ 0 w 12191999"/>
                <a:gd name="connsiteY6" fmla="*/ 4430268 h 6859371"/>
                <a:gd name="connsiteX7" fmla="*/ 202387 w 12191999"/>
                <a:gd name="connsiteY7" fmla="*/ 4959705 h 6859371"/>
                <a:gd name="connsiteX8" fmla="*/ 721766 w 12191999"/>
                <a:gd name="connsiteY8" fmla="*/ 5714085 h 6859371"/>
                <a:gd name="connsiteX9" fmla="*/ 1799539 w 12191999"/>
                <a:gd name="connsiteY9" fmla="*/ 6402628 h 6859371"/>
                <a:gd name="connsiteX10" fmla="*/ 2955341 w 12191999"/>
                <a:gd name="connsiteY10" fmla="*/ 6859371 h 6859371"/>
                <a:gd name="connsiteX11" fmla="*/ 9243974 w 12191999"/>
                <a:gd name="connsiteY11" fmla="*/ 6859371 h 6859371"/>
                <a:gd name="connsiteX12" fmla="*/ 10726521 w 12191999"/>
                <a:gd name="connsiteY12" fmla="*/ 6419087 h 6859371"/>
                <a:gd name="connsiteX13" fmla="*/ 11784231 w 12191999"/>
                <a:gd name="connsiteY13" fmla="*/ 5674641 h 6859371"/>
                <a:gd name="connsiteX14" fmla="*/ 12191999 w 12191999"/>
                <a:gd name="connsiteY14" fmla="*/ 4965523 h 6859371"/>
                <a:gd name="connsiteX15" fmla="*/ 12191999 w 12191999"/>
                <a:gd name="connsiteY15" fmla="*/ 1967941 h 6859371"/>
                <a:gd name="connsiteX16" fmla="*/ 9676346 w 12191999"/>
                <a:gd name="connsiteY16" fmla="*/ 13855 h 6859371"/>
                <a:gd name="connsiteX0" fmla="*/ 9676346 w 12191999"/>
                <a:gd name="connsiteY0" fmla="*/ 13855 h 6859371"/>
                <a:gd name="connsiteX1" fmla="*/ 2628595 w 12191999"/>
                <a:gd name="connsiteY1" fmla="*/ 0 h 6859371"/>
                <a:gd name="connsiteX2" fmla="*/ 2145792 w 12191999"/>
                <a:gd name="connsiteY2" fmla="*/ 174193 h 6859371"/>
                <a:gd name="connsiteX3" fmla="*/ 887578 w 12191999"/>
                <a:gd name="connsiteY3" fmla="*/ 1060247 h 6859371"/>
                <a:gd name="connsiteX4" fmla="*/ 107290 w 12191999"/>
                <a:gd name="connsiteY4" fmla="*/ 1907895 h 6859371"/>
                <a:gd name="connsiteX5" fmla="*/ 0 w 12191999"/>
                <a:gd name="connsiteY5" fmla="*/ 2095805 h 6859371"/>
                <a:gd name="connsiteX6" fmla="*/ 0 w 12191999"/>
                <a:gd name="connsiteY6" fmla="*/ 4430268 h 6859371"/>
                <a:gd name="connsiteX7" fmla="*/ 202387 w 12191999"/>
                <a:gd name="connsiteY7" fmla="*/ 4959705 h 6859371"/>
                <a:gd name="connsiteX8" fmla="*/ 721766 w 12191999"/>
                <a:gd name="connsiteY8" fmla="*/ 5714085 h 6859371"/>
                <a:gd name="connsiteX9" fmla="*/ 1799539 w 12191999"/>
                <a:gd name="connsiteY9" fmla="*/ 6402628 h 6859371"/>
                <a:gd name="connsiteX10" fmla="*/ 2955341 w 12191999"/>
                <a:gd name="connsiteY10" fmla="*/ 6859371 h 6859371"/>
                <a:gd name="connsiteX11" fmla="*/ 9726113 w 12191999"/>
                <a:gd name="connsiteY11" fmla="*/ 6859371 h 6859371"/>
                <a:gd name="connsiteX12" fmla="*/ 10726521 w 12191999"/>
                <a:gd name="connsiteY12" fmla="*/ 6419087 h 6859371"/>
                <a:gd name="connsiteX13" fmla="*/ 11784231 w 12191999"/>
                <a:gd name="connsiteY13" fmla="*/ 5674641 h 6859371"/>
                <a:gd name="connsiteX14" fmla="*/ 12191999 w 12191999"/>
                <a:gd name="connsiteY14" fmla="*/ 4965523 h 6859371"/>
                <a:gd name="connsiteX15" fmla="*/ 12191999 w 12191999"/>
                <a:gd name="connsiteY15" fmla="*/ 1967941 h 6859371"/>
                <a:gd name="connsiteX16" fmla="*/ 9676346 w 12191999"/>
                <a:gd name="connsiteY16" fmla="*/ 13855 h 6859371"/>
                <a:gd name="connsiteX0" fmla="*/ 9676346 w 12191999"/>
                <a:gd name="connsiteY0" fmla="*/ 13855 h 6859371"/>
                <a:gd name="connsiteX1" fmla="*/ 2628595 w 12191999"/>
                <a:gd name="connsiteY1" fmla="*/ 0 h 6859371"/>
                <a:gd name="connsiteX2" fmla="*/ 2145792 w 12191999"/>
                <a:gd name="connsiteY2" fmla="*/ 174193 h 6859371"/>
                <a:gd name="connsiteX3" fmla="*/ 887578 w 12191999"/>
                <a:gd name="connsiteY3" fmla="*/ 1060247 h 6859371"/>
                <a:gd name="connsiteX4" fmla="*/ 107290 w 12191999"/>
                <a:gd name="connsiteY4" fmla="*/ 1907895 h 6859371"/>
                <a:gd name="connsiteX5" fmla="*/ 0 w 12191999"/>
                <a:gd name="connsiteY5" fmla="*/ 2095805 h 6859371"/>
                <a:gd name="connsiteX6" fmla="*/ 0 w 12191999"/>
                <a:gd name="connsiteY6" fmla="*/ 4430268 h 6859371"/>
                <a:gd name="connsiteX7" fmla="*/ 202387 w 12191999"/>
                <a:gd name="connsiteY7" fmla="*/ 4959705 h 6859371"/>
                <a:gd name="connsiteX8" fmla="*/ 721766 w 12191999"/>
                <a:gd name="connsiteY8" fmla="*/ 5714085 h 6859371"/>
                <a:gd name="connsiteX9" fmla="*/ 1799539 w 12191999"/>
                <a:gd name="connsiteY9" fmla="*/ 6402628 h 6859371"/>
                <a:gd name="connsiteX10" fmla="*/ 2955341 w 12191999"/>
                <a:gd name="connsiteY10" fmla="*/ 6859371 h 6859371"/>
                <a:gd name="connsiteX11" fmla="*/ 9726113 w 12191999"/>
                <a:gd name="connsiteY11" fmla="*/ 6859371 h 6859371"/>
                <a:gd name="connsiteX12" fmla="*/ 10726521 w 12191999"/>
                <a:gd name="connsiteY12" fmla="*/ 6419087 h 6859371"/>
                <a:gd name="connsiteX13" fmla="*/ 11676166 w 12191999"/>
                <a:gd name="connsiteY13" fmla="*/ 5774394 h 6859371"/>
                <a:gd name="connsiteX14" fmla="*/ 12191999 w 12191999"/>
                <a:gd name="connsiteY14" fmla="*/ 4965523 h 6859371"/>
                <a:gd name="connsiteX15" fmla="*/ 12191999 w 12191999"/>
                <a:gd name="connsiteY15" fmla="*/ 1967941 h 6859371"/>
                <a:gd name="connsiteX16" fmla="*/ 9676346 w 12191999"/>
                <a:gd name="connsiteY16" fmla="*/ 13855 h 6859371"/>
                <a:gd name="connsiteX0" fmla="*/ 9676346 w 12191999"/>
                <a:gd name="connsiteY0" fmla="*/ 13855 h 6859371"/>
                <a:gd name="connsiteX1" fmla="*/ 2628595 w 12191999"/>
                <a:gd name="connsiteY1" fmla="*/ 0 h 6859371"/>
                <a:gd name="connsiteX2" fmla="*/ 2145792 w 12191999"/>
                <a:gd name="connsiteY2" fmla="*/ 174193 h 6859371"/>
                <a:gd name="connsiteX3" fmla="*/ 887578 w 12191999"/>
                <a:gd name="connsiteY3" fmla="*/ 1060247 h 6859371"/>
                <a:gd name="connsiteX4" fmla="*/ 107290 w 12191999"/>
                <a:gd name="connsiteY4" fmla="*/ 1907895 h 6859371"/>
                <a:gd name="connsiteX5" fmla="*/ 0 w 12191999"/>
                <a:gd name="connsiteY5" fmla="*/ 2095805 h 6859371"/>
                <a:gd name="connsiteX6" fmla="*/ 0 w 12191999"/>
                <a:gd name="connsiteY6" fmla="*/ 4430268 h 6859371"/>
                <a:gd name="connsiteX7" fmla="*/ 202387 w 12191999"/>
                <a:gd name="connsiteY7" fmla="*/ 4959705 h 6859371"/>
                <a:gd name="connsiteX8" fmla="*/ 721766 w 12191999"/>
                <a:gd name="connsiteY8" fmla="*/ 5714085 h 6859371"/>
                <a:gd name="connsiteX9" fmla="*/ 1799539 w 12191999"/>
                <a:gd name="connsiteY9" fmla="*/ 6402628 h 6859371"/>
                <a:gd name="connsiteX10" fmla="*/ 2955341 w 12191999"/>
                <a:gd name="connsiteY10" fmla="*/ 6859371 h 6859371"/>
                <a:gd name="connsiteX11" fmla="*/ 9726113 w 12191999"/>
                <a:gd name="connsiteY11" fmla="*/ 6859371 h 6859371"/>
                <a:gd name="connsiteX12" fmla="*/ 10793023 w 12191999"/>
                <a:gd name="connsiteY12" fmla="*/ 6460651 h 6859371"/>
                <a:gd name="connsiteX13" fmla="*/ 11676166 w 12191999"/>
                <a:gd name="connsiteY13" fmla="*/ 5774394 h 6859371"/>
                <a:gd name="connsiteX14" fmla="*/ 12191999 w 12191999"/>
                <a:gd name="connsiteY14" fmla="*/ 4965523 h 6859371"/>
                <a:gd name="connsiteX15" fmla="*/ 12191999 w 12191999"/>
                <a:gd name="connsiteY15" fmla="*/ 1967941 h 6859371"/>
                <a:gd name="connsiteX16" fmla="*/ 9676346 w 12191999"/>
                <a:gd name="connsiteY16" fmla="*/ 13855 h 6859371"/>
                <a:gd name="connsiteX0" fmla="*/ 9676346 w 12191999"/>
                <a:gd name="connsiteY0" fmla="*/ 13855 h 6859371"/>
                <a:gd name="connsiteX1" fmla="*/ 2628595 w 12191999"/>
                <a:gd name="connsiteY1" fmla="*/ 0 h 6859371"/>
                <a:gd name="connsiteX2" fmla="*/ 2145792 w 12191999"/>
                <a:gd name="connsiteY2" fmla="*/ 174193 h 6859371"/>
                <a:gd name="connsiteX3" fmla="*/ 887578 w 12191999"/>
                <a:gd name="connsiteY3" fmla="*/ 1060247 h 6859371"/>
                <a:gd name="connsiteX4" fmla="*/ 107290 w 12191999"/>
                <a:gd name="connsiteY4" fmla="*/ 1907895 h 6859371"/>
                <a:gd name="connsiteX5" fmla="*/ 0 w 12191999"/>
                <a:gd name="connsiteY5" fmla="*/ 2095805 h 6859371"/>
                <a:gd name="connsiteX6" fmla="*/ 0 w 12191999"/>
                <a:gd name="connsiteY6" fmla="*/ 4430268 h 6859371"/>
                <a:gd name="connsiteX7" fmla="*/ 202387 w 12191999"/>
                <a:gd name="connsiteY7" fmla="*/ 4959705 h 6859371"/>
                <a:gd name="connsiteX8" fmla="*/ 721766 w 12191999"/>
                <a:gd name="connsiteY8" fmla="*/ 5714085 h 6859371"/>
                <a:gd name="connsiteX9" fmla="*/ 1799539 w 12191999"/>
                <a:gd name="connsiteY9" fmla="*/ 6444192 h 6859371"/>
                <a:gd name="connsiteX10" fmla="*/ 2955341 w 12191999"/>
                <a:gd name="connsiteY10" fmla="*/ 6859371 h 6859371"/>
                <a:gd name="connsiteX11" fmla="*/ 9726113 w 12191999"/>
                <a:gd name="connsiteY11" fmla="*/ 6859371 h 6859371"/>
                <a:gd name="connsiteX12" fmla="*/ 10793023 w 12191999"/>
                <a:gd name="connsiteY12" fmla="*/ 6460651 h 6859371"/>
                <a:gd name="connsiteX13" fmla="*/ 11676166 w 12191999"/>
                <a:gd name="connsiteY13" fmla="*/ 5774394 h 6859371"/>
                <a:gd name="connsiteX14" fmla="*/ 12191999 w 12191999"/>
                <a:gd name="connsiteY14" fmla="*/ 4965523 h 6859371"/>
                <a:gd name="connsiteX15" fmla="*/ 12191999 w 12191999"/>
                <a:gd name="connsiteY15" fmla="*/ 1967941 h 6859371"/>
                <a:gd name="connsiteX16" fmla="*/ 9676346 w 12191999"/>
                <a:gd name="connsiteY16" fmla="*/ 13855 h 6859371"/>
                <a:gd name="connsiteX0" fmla="*/ 9684659 w 12200312"/>
                <a:gd name="connsiteY0" fmla="*/ 13855 h 6859371"/>
                <a:gd name="connsiteX1" fmla="*/ 2636908 w 12200312"/>
                <a:gd name="connsiteY1" fmla="*/ 0 h 6859371"/>
                <a:gd name="connsiteX2" fmla="*/ 2154105 w 12200312"/>
                <a:gd name="connsiteY2" fmla="*/ 174193 h 6859371"/>
                <a:gd name="connsiteX3" fmla="*/ 895891 w 12200312"/>
                <a:gd name="connsiteY3" fmla="*/ 1060247 h 6859371"/>
                <a:gd name="connsiteX4" fmla="*/ 115603 w 12200312"/>
                <a:gd name="connsiteY4" fmla="*/ 1907895 h 6859371"/>
                <a:gd name="connsiteX5" fmla="*/ 0 w 12200312"/>
                <a:gd name="connsiteY5" fmla="*/ 2461565 h 6859371"/>
                <a:gd name="connsiteX6" fmla="*/ 8313 w 12200312"/>
                <a:gd name="connsiteY6" fmla="*/ 4430268 h 6859371"/>
                <a:gd name="connsiteX7" fmla="*/ 210700 w 12200312"/>
                <a:gd name="connsiteY7" fmla="*/ 4959705 h 6859371"/>
                <a:gd name="connsiteX8" fmla="*/ 730079 w 12200312"/>
                <a:gd name="connsiteY8" fmla="*/ 5714085 h 6859371"/>
                <a:gd name="connsiteX9" fmla="*/ 1807852 w 12200312"/>
                <a:gd name="connsiteY9" fmla="*/ 6444192 h 6859371"/>
                <a:gd name="connsiteX10" fmla="*/ 2963654 w 12200312"/>
                <a:gd name="connsiteY10" fmla="*/ 6859371 h 6859371"/>
                <a:gd name="connsiteX11" fmla="*/ 9734426 w 12200312"/>
                <a:gd name="connsiteY11" fmla="*/ 6859371 h 6859371"/>
                <a:gd name="connsiteX12" fmla="*/ 10801336 w 12200312"/>
                <a:gd name="connsiteY12" fmla="*/ 6460651 h 6859371"/>
                <a:gd name="connsiteX13" fmla="*/ 11684479 w 12200312"/>
                <a:gd name="connsiteY13" fmla="*/ 5774394 h 6859371"/>
                <a:gd name="connsiteX14" fmla="*/ 12200312 w 12200312"/>
                <a:gd name="connsiteY14" fmla="*/ 4965523 h 6859371"/>
                <a:gd name="connsiteX15" fmla="*/ 12200312 w 12200312"/>
                <a:gd name="connsiteY15" fmla="*/ 1967941 h 6859371"/>
                <a:gd name="connsiteX16" fmla="*/ 9684659 w 12200312"/>
                <a:gd name="connsiteY16" fmla="*/ 13855 h 6859371"/>
                <a:gd name="connsiteX0" fmla="*/ 9684659 w 12200312"/>
                <a:gd name="connsiteY0" fmla="*/ 13855 h 6859371"/>
                <a:gd name="connsiteX1" fmla="*/ 2636908 w 12200312"/>
                <a:gd name="connsiteY1" fmla="*/ 0 h 6859371"/>
                <a:gd name="connsiteX2" fmla="*/ 2154105 w 12200312"/>
                <a:gd name="connsiteY2" fmla="*/ 174193 h 6859371"/>
                <a:gd name="connsiteX3" fmla="*/ 895891 w 12200312"/>
                <a:gd name="connsiteY3" fmla="*/ 1060247 h 6859371"/>
                <a:gd name="connsiteX4" fmla="*/ 298483 w 12200312"/>
                <a:gd name="connsiteY4" fmla="*/ 1766579 h 6859371"/>
                <a:gd name="connsiteX5" fmla="*/ 0 w 12200312"/>
                <a:gd name="connsiteY5" fmla="*/ 2461565 h 6859371"/>
                <a:gd name="connsiteX6" fmla="*/ 8313 w 12200312"/>
                <a:gd name="connsiteY6" fmla="*/ 4430268 h 6859371"/>
                <a:gd name="connsiteX7" fmla="*/ 210700 w 12200312"/>
                <a:gd name="connsiteY7" fmla="*/ 4959705 h 6859371"/>
                <a:gd name="connsiteX8" fmla="*/ 730079 w 12200312"/>
                <a:gd name="connsiteY8" fmla="*/ 5714085 h 6859371"/>
                <a:gd name="connsiteX9" fmla="*/ 1807852 w 12200312"/>
                <a:gd name="connsiteY9" fmla="*/ 6444192 h 6859371"/>
                <a:gd name="connsiteX10" fmla="*/ 2963654 w 12200312"/>
                <a:gd name="connsiteY10" fmla="*/ 6859371 h 6859371"/>
                <a:gd name="connsiteX11" fmla="*/ 9734426 w 12200312"/>
                <a:gd name="connsiteY11" fmla="*/ 6859371 h 6859371"/>
                <a:gd name="connsiteX12" fmla="*/ 10801336 w 12200312"/>
                <a:gd name="connsiteY12" fmla="*/ 6460651 h 6859371"/>
                <a:gd name="connsiteX13" fmla="*/ 11684479 w 12200312"/>
                <a:gd name="connsiteY13" fmla="*/ 5774394 h 6859371"/>
                <a:gd name="connsiteX14" fmla="*/ 12200312 w 12200312"/>
                <a:gd name="connsiteY14" fmla="*/ 4965523 h 6859371"/>
                <a:gd name="connsiteX15" fmla="*/ 12200312 w 12200312"/>
                <a:gd name="connsiteY15" fmla="*/ 1967941 h 6859371"/>
                <a:gd name="connsiteX16" fmla="*/ 9684659 w 12200312"/>
                <a:gd name="connsiteY16" fmla="*/ 13855 h 6859371"/>
                <a:gd name="connsiteX0" fmla="*/ 9684659 w 12200312"/>
                <a:gd name="connsiteY0" fmla="*/ 13855 h 6859371"/>
                <a:gd name="connsiteX1" fmla="*/ 2636908 w 12200312"/>
                <a:gd name="connsiteY1" fmla="*/ 0 h 6859371"/>
                <a:gd name="connsiteX2" fmla="*/ 2154105 w 12200312"/>
                <a:gd name="connsiteY2" fmla="*/ 174193 h 6859371"/>
                <a:gd name="connsiteX3" fmla="*/ 895891 w 12200312"/>
                <a:gd name="connsiteY3" fmla="*/ 1060247 h 6859371"/>
                <a:gd name="connsiteX4" fmla="*/ 298483 w 12200312"/>
                <a:gd name="connsiteY4" fmla="*/ 1766579 h 6859371"/>
                <a:gd name="connsiteX5" fmla="*/ 0 w 12200312"/>
                <a:gd name="connsiteY5" fmla="*/ 2461565 h 6859371"/>
                <a:gd name="connsiteX6" fmla="*/ 8313 w 12200312"/>
                <a:gd name="connsiteY6" fmla="*/ 4430268 h 6859371"/>
                <a:gd name="connsiteX7" fmla="*/ 210700 w 12200312"/>
                <a:gd name="connsiteY7" fmla="*/ 4959705 h 6859371"/>
                <a:gd name="connsiteX8" fmla="*/ 730079 w 12200312"/>
                <a:gd name="connsiteY8" fmla="*/ 5714085 h 6859371"/>
                <a:gd name="connsiteX9" fmla="*/ 1807852 w 12200312"/>
                <a:gd name="connsiteY9" fmla="*/ 6444192 h 6859371"/>
                <a:gd name="connsiteX10" fmla="*/ 2963654 w 12200312"/>
                <a:gd name="connsiteY10" fmla="*/ 6859371 h 6859371"/>
                <a:gd name="connsiteX11" fmla="*/ 9734426 w 12200312"/>
                <a:gd name="connsiteY11" fmla="*/ 6859371 h 6859371"/>
                <a:gd name="connsiteX12" fmla="*/ 10801336 w 12200312"/>
                <a:gd name="connsiteY12" fmla="*/ 6460651 h 6859371"/>
                <a:gd name="connsiteX13" fmla="*/ 11684479 w 12200312"/>
                <a:gd name="connsiteY13" fmla="*/ 5774394 h 6859371"/>
                <a:gd name="connsiteX14" fmla="*/ 12200312 w 12200312"/>
                <a:gd name="connsiteY14" fmla="*/ 4965523 h 6859371"/>
                <a:gd name="connsiteX15" fmla="*/ 12200312 w 12200312"/>
                <a:gd name="connsiteY15" fmla="*/ 1967941 h 6859371"/>
                <a:gd name="connsiteX16" fmla="*/ 9684659 w 12200312"/>
                <a:gd name="connsiteY16" fmla="*/ 13855 h 6859371"/>
                <a:gd name="connsiteX0" fmla="*/ 9684659 w 12200312"/>
                <a:gd name="connsiteY0" fmla="*/ 13855 h 6859371"/>
                <a:gd name="connsiteX1" fmla="*/ 2636908 w 12200312"/>
                <a:gd name="connsiteY1" fmla="*/ 0 h 6859371"/>
                <a:gd name="connsiteX2" fmla="*/ 2154105 w 12200312"/>
                <a:gd name="connsiteY2" fmla="*/ 174193 h 6859371"/>
                <a:gd name="connsiteX3" fmla="*/ 1028895 w 12200312"/>
                <a:gd name="connsiteY3" fmla="*/ 935556 h 6859371"/>
                <a:gd name="connsiteX4" fmla="*/ 298483 w 12200312"/>
                <a:gd name="connsiteY4" fmla="*/ 1766579 h 6859371"/>
                <a:gd name="connsiteX5" fmla="*/ 0 w 12200312"/>
                <a:gd name="connsiteY5" fmla="*/ 2461565 h 6859371"/>
                <a:gd name="connsiteX6" fmla="*/ 8313 w 12200312"/>
                <a:gd name="connsiteY6" fmla="*/ 4430268 h 6859371"/>
                <a:gd name="connsiteX7" fmla="*/ 210700 w 12200312"/>
                <a:gd name="connsiteY7" fmla="*/ 4959705 h 6859371"/>
                <a:gd name="connsiteX8" fmla="*/ 730079 w 12200312"/>
                <a:gd name="connsiteY8" fmla="*/ 5714085 h 6859371"/>
                <a:gd name="connsiteX9" fmla="*/ 1807852 w 12200312"/>
                <a:gd name="connsiteY9" fmla="*/ 6444192 h 6859371"/>
                <a:gd name="connsiteX10" fmla="*/ 2963654 w 12200312"/>
                <a:gd name="connsiteY10" fmla="*/ 6859371 h 6859371"/>
                <a:gd name="connsiteX11" fmla="*/ 9734426 w 12200312"/>
                <a:gd name="connsiteY11" fmla="*/ 6859371 h 6859371"/>
                <a:gd name="connsiteX12" fmla="*/ 10801336 w 12200312"/>
                <a:gd name="connsiteY12" fmla="*/ 6460651 h 6859371"/>
                <a:gd name="connsiteX13" fmla="*/ 11684479 w 12200312"/>
                <a:gd name="connsiteY13" fmla="*/ 5774394 h 6859371"/>
                <a:gd name="connsiteX14" fmla="*/ 12200312 w 12200312"/>
                <a:gd name="connsiteY14" fmla="*/ 4965523 h 6859371"/>
                <a:gd name="connsiteX15" fmla="*/ 12200312 w 12200312"/>
                <a:gd name="connsiteY15" fmla="*/ 1967941 h 6859371"/>
                <a:gd name="connsiteX16" fmla="*/ 9684659 w 12200312"/>
                <a:gd name="connsiteY16" fmla="*/ 13855 h 685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2200312" h="6859371">
                  <a:moveTo>
                    <a:pt x="9684659" y="13855"/>
                  </a:moveTo>
                  <a:lnTo>
                    <a:pt x="2636908" y="0"/>
                  </a:lnTo>
                  <a:cubicBezTo>
                    <a:pt x="2468659" y="50749"/>
                    <a:pt x="2422107" y="18267"/>
                    <a:pt x="2154105" y="174193"/>
                  </a:cubicBezTo>
                  <a:cubicBezTo>
                    <a:pt x="1886103" y="330119"/>
                    <a:pt x="1338165" y="670158"/>
                    <a:pt x="1028895" y="935556"/>
                  </a:cubicBezTo>
                  <a:cubicBezTo>
                    <a:pt x="719625" y="1200954"/>
                    <a:pt x="624120" y="1293004"/>
                    <a:pt x="298483" y="1766579"/>
                  </a:cubicBezTo>
                  <a:cubicBezTo>
                    <a:pt x="259468" y="1828301"/>
                    <a:pt x="31699" y="2398471"/>
                    <a:pt x="0" y="2461565"/>
                  </a:cubicBezTo>
                  <a:lnTo>
                    <a:pt x="8313" y="4430268"/>
                  </a:lnTo>
                  <a:cubicBezTo>
                    <a:pt x="61958" y="4608576"/>
                    <a:pt x="130233" y="4784140"/>
                    <a:pt x="210700" y="4959705"/>
                  </a:cubicBezTo>
                  <a:cubicBezTo>
                    <a:pt x="332620" y="5221681"/>
                    <a:pt x="463887" y="5466671"/>
                    <a:pt x="730079" y="5714085"/>
                  </a:cubicBezTo>
                  <a:cubicBezTo>
                    <a:pt x="996271" y="5961499"/>
                    <a:pt x="1393324" y="6243939"/>
                    <a:pt x="1807852" y="6444192"/>
                  </a:cubicBezTo>
                  <a:cubicBezTo>
                    <a:pt x="2166297" y="6615642"/>
                    <a:pt x="2554003" y="6727697"/>
                    <a:pt x="2963654" y="6859371"/>
                  </a:cubicBezTo>
                  <a:lnTo>
                    <a:pt x="9734426" y="6859371"/>
                  </a:lnTo>
                  <a:cubicBezTo>
                    <a:pt x="10261120" y="6745528"/>
                    <a:pt x="10476327" y="6641480"/>
                    <a:pt x="10801336" y="6460651"/>
                  </a:cubicBezTo>
                  <a:cubicBezTo>
                    <a:pt x="11126345" y="6279822"/>
                    <a:pt x="11451316" y="6023582"/>
                    <a:pt x="11684479" y="5774394"/>
                  </a:cubicBezTo>
                  <a:cubicBezTo>
                    <a:pt x="11917642" y="5525206"/>
                    <a:pt x="12134475" y="5020387"/>
                    <a:pt x="12200312" y="4965523"/>
                  </a:cubicBezTo>
                  <a:lnTo>
                    <a:pt x="12200312" y="1967941"/>
                  </a:lnTo>
                  <a:cubicBezTo>
                    <a:pt x="11492954" y="726283"/>
                    <a:pt x="10508838" y="231939"/>
                    <a:pt x="9684659" y="13855"/>
                  </a:cubicBezTo>
                  <a:close/>
                </a:path>
              </a:pathLst>
            </a:custGeom>
            <a:solidFill>
              <a:srgbClr val="0F6342"/>
            </a:solidFill>
            <a:ln w="2436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Graphic 11">
              <a:extLst>
                <a:ext uri="{FF2B5EF4-FFF2-40B4-BE49-F238E27FC236}">
                  <a16:creationId xmlns:a16="http://schemas.microsoft.com/office/drawing/2014/main" id="{1CB629F7-9716-42F5-4AF6-C9FEB1D8479A}"/>
                </a:ext>
              </a:extLst>
            </p:cNvPr>
            <p:cNvSpPr/>
            <p:nvPr/>
          </p:nvSpPr>
          <p:spPr>
            <a:xfrm>
              <a:off x="1562538" y="131173"/>
              <a:ext cx="9066923" cy="6595653"/>
            </a:xfrm>
            <a:custGeom>
              <a:avLst/>
              <a:gdLst>
                <a:gd name="connsiteX0" fmla="*/ 2917097 w 9850812"/>
                <a:gd name="connsiteY0" fmla="*/ 168942 h 6865549"/>
                <a:gd name="connsiteX1" fmla="*/ 1693600 w 9850812"/>
                <a:gd name="connsiteY1" fmla="*/ 547390 h 6865549"/>
                <a:gd name="connsiteX2" fmla="*/ 789078 w 9850812"/>
                <a:gd name="connsiteY2" fmla="*/ 1329516 h 6865549"/>
                <a:gd name="connsiteX3" fmla="*/ 228594 w 9850812"/>
                <a:gd name="connsiteY3" fmla="*/ 2078528 h 6865549"/>
                <a:gd name="connsiteX4" fmla="*/ 25817 w 9850812"/>
                <a:gd name="connsiteY4" fmla="*/ 3568667 h 6865549"/>
                <a:gd name="connsiteX5" fmla="*/ 296946 w 9850812"/>
                <a:gd name="connsiteY5" fmla="*/ 4774970 h 6865549"/>
                <a:gd name="connsiteX6" fmla="*/ 670602 w 9850812"/>
                <a:gd name="connsiteY6" fmla="*/ 5441985 h 6865549"/>
                <a:gd name="connsiteX7" fmla="*/ 1445255 w 9850812"/>
                <a:gd name="connsiteY7" fmla="*/ 6049079 h 6865549"/>
                <a:gd name="connsiteX8" fmla="*/ 4732975 w 9850812"/>
                <a:gd name="connsiteY8" fmla="*/ 6853281 h 6865549"/>
                <a:gd name="connsiteX9" fmla="*/ 6186589 w 9850812"/>
                <a:gd name="connsiteY9" fmla="*/ 6600983 h 6865549"/>
                <a:gd name="connsiteX10" fmla="*/ 7856650 w 9850812"/>
                <a:gd name="connsiteY10" fmla="*/ 6064848 h 6865549"/>
                <a:gd name="connsiteX11" fmla="*/ 8765728 w 9850812"/>
                <a:gd name="connsiteY11" fmla="*/ 5377334 h 6865549"/>
                <a:gd name="connsiteX12" fmla="*/ 9478865 w 9850812"/>
                <a:gd name="connsiteY12" fmla="*/ 4506903 h 6865549"/>
                <a:gd name="connsiteX13" fmla="*/ 9825180 w 9850812"/>
                <a:gd name="connsiteY13" fmla="*/ 3073531 h 6865549"/>
                <a:gd name="connsiteX14" fmla="*/ 9797840 w 9850812"/>
                <a:gd name="connsiteY14" fmla="*/ 2272483 h 6865549"/>
                <a:gd name="connsiteX15" fmla="*/ 9207737 w 9850812"/>
                <a:gd name="connsiteY15" fmla="*/ 1439897 h 6865549"/>
                <a:gd name="connsiteX16" fmla="*/ 3983384 w 9850812"/>
                <a:gd name="connsiteY16" fmla="*/ 30178 h 6865549"/>
                <a:gd name="connsiteX17" fmla="*/ 2917097 w 9850812"/>
                <a:gd name="connsiteY17" fmla="*/ 168942 h 6865549"/>
                <a:gd name="connsiteX0" fmla="*/ 3142993 w 10076708"/>
                <a:gd name="connsiteY0" fmla="*/ 168942 h 6865549"/>
                <a:gd name="connsiteX1" fmla="*/ 1919496 w 10076708"/>
                <a:gd name="connsiteY1" fmla="*/ 547390 h 6865549"/>
                <a:gd name="connsiteX2" fmla="*/ 1014974 w 10076708"/>
                <a:gd name="connsiteY2" fmla="*/ 1329516 h 6865549"/>
                <a:gd name="connsiteX3" fmla="*/ 454490 w 10076708"/>
                <a:gd name="connsiteY3" fmla="*/ 2078528 h 6865549"/>
                <a:gd name="connsiteX4" fmla="*/ 5528 w 10076708"/>
                <a:gd name="connsiteY4" fmla="*/ 3908636 h 6865549"/>
                <a:gd name="connsiteX5" fmla="*/ 522842 w 10076708"/>
                <a:gd name="connsiteY5" fmla="*/ 4774970 h 6865549"/>
                <a:gd name="connsiteX6" fmla="*/ 896498 w 10076708"/>
                <a:gd name="connsiteY6" fmla="*/ 5441985 h 6865549"/>
                <a:gd name="connsiteX7" fmla="*/ 1671151 w 10076708"/>
                <a:gd name="connsiteY7" fmla="*/ 6049079 h 6865549"/>
                <a:gd name="connsiteX8" fmla="*/ 4958871 w 10076708"/>
                <a:gd name="connsiteY8" fmla="*/ 6853281 h 6865549"/>
                <a:gd name="connsiteX9" fmla="*/ 6412485 w 10076708"/>
                <a:gd name="connsiteY9" fmla="*/ 6600983 h 6865549"/>
                <a:gd name="connsiteX10" fmla="*/ 8082546 w 10076708"/>
                <a:gd name="connsiteY10" fmla="*/ 6064848 h 6865549"/>
                <a:gd name="connsiteX11" fmla="*/ 8991624 w 10076708"/>
                <a:gd name="connsiteY11" fmla="*/ 5377334 h 6865549"/>
                <a:gd name="connsiteX12" fmla="*/ 9704761 w 10076708"/>
                <a:gd name="connsiteY12" fmla="*/ 4506903 h 6865549"/>
                <a:gd name="connsiteX13" fmla="*/ 10051076 w 10076708"/>
                <a:gd name="connsiteY13" fmla="*/ 3073531 h 6865549"/>
                <a:gd name="connsiteX14" fmla="*/ 10023736 w 10076708"/>
                <a:gd name="connsiteY14" fmla="*/ 2272483 h 6865549"/>
                <a:gd name="connsiteX15" fmla="*/ 9433633 w 10076708"/>
                <a:gd name="connsiteY15" fmla="*/ 1439897 h 6865549"/>
                <a:gd name="connsiteX16" fmla="*/ 4209280 w 10076708"/>
                <a:gd name="connsiteY16" fmla="*/ 30178 h 6865549"/>
                <a:gd name="connsiteX17" fmla="*/ 3142993 w 10076708"/>
                <a:gd name="connsiteY17" fmla="*/ 168942 h 6865549"/>
                <a:gd name="connsiteX0" fmla="*/ 3142993 w 10076708"/>
                <a:gd name="connsiteY0" fmla="*/ 168942 h 6865549"/>
                <a:gd name="connsiteX1" fmla="*/ 1919496 w 10076708"/>
                <a:gd name="connsiteY1" fmla="*/ 547390 h 6865549"/>
                <a:gd name="connsiteX2" fmla="*/ 1014974 w 10076708"/>
                <a:gd name="connsiteY2" fmla="*/ 1329516 h 6865549"/>
                <a:gd name="connsiteX3" fmla="*/ 454490 w 10076708"/>
                <a:gd name="connsiteY3" fmla="*/ 2078528 h 6865549"/>
                <a:gd name="connsiteX4" fmla="*/ 5528 w 10076708"/>
                <a:gd name="connsiteY4" fmla="*/ 3908636 h 6865549"/>
                <a:gd name="connsiteX5" fmla="*/ 429058 w 10076708"/>
                <a:gd name="connsiteY5" fmla="*/ 5021155 h 6865549"/>
                <a:gd name="connsiteX6" fmla="*/ 896498 w 10076708"/>
                <a:gd name="connsiteY6" fmla="*/ 5441985 h 6865549"/>
                <a:gd name="connsiteX7" fmla="*/ 1671151 w 10076708"/>
                <a:gd name="connsiteY7" fmla="*/ 6049079 h 6865549"/>
                <a:gd name="connsiteX8" fmla="*/ 4958871 w 10076708"/>
                <a:gd name="connsiteY8" fmla="*/ 6853281 h 6865549"/>
                <a:gd name="connsiteX9" fmla="*/ 6412485 w 10076708"/>
                <a:gd name="connsiteY9" fmla="*/ 6600983 h 6865549"/>
                <a:gd name="connsiteX10" fmla="*/ 8082546 w 10076708"/>
                <a:gd name="connsiteY10" fmla="*/ 6064848 h 6865549"/>
                <a:gd name="connsiteX11" fmla="*/ 8991624 w 10076708"/>
                <a:gd name="connsiteY11" fmla="*/ 5377334 h 6865549"/>
                <a:gd name="connsiteX12" fmla="*/ 9704761 w 10076708"/>
                <a:gd name="connsiteY12" fmla="*/ 4506903 h 6865549"/>
                <a:gd name="connsiteX13" fmla="*/ 10051076 w 10076708"/>
                <a:gd name="connsiteY13" fmla="*/ 3073531 h 6865549"/>
                <a:gd name="connsiteX14" fmla="*/ 10023736 w 10076708"/>
                <a:gd name="connsiteY14" fmla="*/ 2272483 h 6865549"/>
                <a:gd name="connsiteX15" fmla="*/ 9433633 w 10076708"/>
                <a:gd name="connsiteY15" fmla="*/ 1439897 h 6865549"/>
                <a:gd name="connsiteX16" fmla="*/ 4209280 w 10076708"/>
                <a:gd name="connsiteY16" fmla="*/ 30178 h 6865549"/>
                <a:gd name="connsiteX17" fmla="*/ 3142993 w 10076708"/>
                <a:gd name="connsiteY17" fmla="*/ 168942 h 6865549"/>
                <a:gd name="connsiteX0" fmla="*/ 3142993 w 10076708"/>
                <a:gd name="connsiteY0" fmla="*/ 168942 h 6860182"/>
                <a:gd name="connsiteX1" fmla="*/ 1919496 w 10076708"/>
                <a:gd name="connsiteY1" fmla="*/ 547390 h 6860182"/>
                <a:gd name="connsiteX2" fmla="*/ 1014974 w 10076708"/>
                <a:gd name="connsiteY2" fmla="*/ 1329516 h 6860182"/>
                <a:gd name="connsiteX3" fmla="*/ 454490 w 10076708"/>
                <a:gd name="connsiteY3" fmla="*/ 2078528 h 6860182"/>
                <a:gd name="connsiteX4" fmla="*/ 5528 w 10076708"/>
                <a:gd name="connsiteY4" fmla="*/ 3908636 h 6860182"/>
                <a:gd name="connsiteX5" fmla="*/ 429058 w 10076708"/>
                <a:gd name="connsiteY5" fmla="*/ 5021155 h 6860182"/>
                <a:gd name="connsiteX6" fmla="*/ 966836 w 10076708"/>
                <a:gd name="connsiteY6" fmla="*/ 5723339 h 6860182"/>
                <a:gd name="connsiteX7" fmla="*/ 1671151 w 10076708"/>
                <a:gd name="connsiteY7" fmla="*/ 6049079 h 6860182"/>
                <a:gd name="connsiteX8" fmla="*/ 4958871 w 10076708"/>
                <a:gd name="connsiteY8" fmla="*/ 6853281 h 6860182"/>
                <a:gd name="connsiteX9" fmla="*/ 6412485 w 10076708"/>
                <a:gd name="connsiteY9" fmla="*/ 6600983 h 6860182"/>
                <a:gd name="connsiteX10" fmla="*/ 8082546 w 10076708"/>
                <a:gd name="connsiteY10" fmla="*/ 6064848 h 6860182"/>
                <a:gd name="connsiteX11" fmla="*/ 8991624 w 10076708"/>
                <a:gd name="connsiteY11" fmla="*/ 5377334 h 6860182"/>
                <a:gd name="connsiteX12" fmla="*/ 9704761 w 10076708"/>
                <a:gd name="connsiteY12" fmla="*/ 4506903 h 6860182"/>
                <a:gd name="connsiteX13" fmla="*/ 10051076 w 10076708"/>
                <a:gd name="connsiteY13" fmla="*/ 3073531 h 6860182"/>
                <a:gd name="connsiteX14" fmla="*/ 10023736 w 10076708"/>
                <a:gd name="connsiteY14" fmla="*/ 2272483 h 6860182"/>
                <a:gd name="connsiteX15" fmla="*/ 9433633 w 10076708"/>
                <a:gd name="connsiteY15" fmla="*/ 1439897 h 6860182"/>
                <a:gd name="connsiteX16" fmla="*/ 4209280 w 10076708"/>
                <a:gd name="connsiteY16" fmla="*/ 30178 h 6860182"/>
                <a:gd name="connsiteX17" fmla="*/ 3142993 w 10076708"/>
                <a:gd name="connsiteY17" fmla="*/ 168942 h 6860182"/>
                <a:gd name="connsiteX0" fmla="*/ 3142993 w 10076708"/>
                <a:gd name="connsiteY0" fmla="*/ 168942 h 6861117"/>
                <a:gd name="connsiteX1" fmla="*/ 1919496 w 10076708"/>
                <a:gd name="connsiteY1" fmla="*/ 547390 h 6861117"/>
                <a:gd name="connsiteX2" fmla="*/ 1014974 w 10076708"/>
                <a:gd name="connsiteY2" fmla="*/ 1329516 h 6861117"/>
                <a:gd name="connsiteX3" fmla="*/ 454490 w 10076708"/>
                <a:gd name="connsiteY3" fmla="*/ 2078528 h 6861117"/>
                <a:gd name="connsiteX4" fmla="*/ 5528 w 10076708"/>
                <a:gd name="connsiteY4" fmla="*/ 3908636 h 6861117"/>
                <a:gd name="connsiteX5" fmla="*/ 429058 w 10076708"/>
                <a:gd name="connsiteY5" fmla="*/ 5021155 h 6861117"/>
                <a:gd name="connsiteX6" fmla="*/ 966836 w 10076708"/>
                <a:gd name="connsiteY6" fmla="*/ 5723339 h 6861117"/>
                <a:gd name="connsiteX7" fmla="*/ 2233859 w 10076708"/>
                <a:gd name="connsiteY7" fmla="*/ 6306987 h 6861117"/>
                <a:gd name="connsiteX8" fmla="*/ 4958871 w 10076708"/>
                <a:gd name="connsiteY8" fmla="*/ 6853281 h 6861117"/>
                <a:gd name="connsiteX9" fmla="*/ 6412485 w 10076708"/>
                <a:gd name="connsiteY9" fmla="*/ 6600983 h 6861117"/>
                <a:gd name="connsiteX10" fmla="*/ 8082546 w 10076708"/>
                <a:gd name="connsiteY10" fmla="*/ 6064848 h 6861117"/>
                <a:gd name="connsiteX11" fmla="*/ 8991624 w 10076708"/>
                <a:gd name="connsiteY11" fmla="*/ 5377334 h 6861117"/>
                <a:gd name="connsiteX12" fmla="*/ 9704761 w 10076708"/>
                <a:gd name="connsiteY12" fmla="*/ 4506903 h 6861117"/>
                <a:gd name="connsiteX13" fmla="*/ 10051076 w 10076708"/>
                <a:gd name="connsiteY13" fmla="*/ 3073531 h 6861117"/>
                <a:gd name="connsiteX14" fmla="*/ 10023736 w 10076708"/>
                <a:gd name="connsiteY14" fmla="*/ 2272483 h 6861117"/>
                <a:gd name="connsiteX15" fmla="*/ 9433633 w 10076708"/>
                <a:gd name="connsiteY15" fmla="*/ 1439897 h 6861117"/>
                <a:gd name="connsiteX16" fmla="*/ 4209280 w 10076708"/>
                <a:gd name="connsiteY16" fmla="*/ 30178 h 6861117"/>
                <a:gd name="connsiteX17" fmla="*/ 3142993 w 10076708"/>
                <a:gd name="connsiteY17" fmla="*/ 168942 h 6861117"/>
                <a:gd name="connsiteX0" fmla="*/ 3142993 w 10076708"/>
                <a:gd name="connsiteY0" fmla="*/ 168942 h 6858772"/>
                <a:gd name="connsiteX1" fmla="*/ 1919496 w 10076708"/>
                <a:gd name="connsiteY1" fmla="*/ 547390 h 6858772"/>
                <a:gd name="connsiteX2" fmla="*/ 1014974 w 10076708"/>
                <a:gd name="connsiteY2" fmla="*/ 1329516 h 6858772"/>
                <a:gd name="connsiteX3" fmla="*/ 454490 w 10076708"/>
                <a:gd name="connsiteY3" fmla="*/ 2078528 h 6858772"/>
                <a:gd name="connsiteX4" fmla="*/ 5528 w 10076708"/>
                <a:gd name="connsiteY4" fmla="*/ 3908636 h 6858772"/>
                <a:gd name="connsiteX5" fmla="*/ 429058 w 10076708"/>
                <a:gd name="connsiteY5" fmla="*/ 5021155 h 6858772"/>
                <a:gd name="connsiteX6" fmla="*/ 966836 w 10076708"/>
                <a:gd name="connsiteY6" fmla="*/ 5723339 h 6858772"/>
                <a:gd name="connsiteX7" fmla="*/ 2233859 w 10076708"/>
                <a:gd name="connsiteY7" fmla="*/ 6306987 h 6858772"/>
                <a:gd name="connsiteX8" fmla="*/ 4958871 w 10076708"/>
                <a:gd name="connsiteY8" fmla="*/ 6853281 h 6858772"/>
                <a:gd name="connsiteX9" fmla="*/ 7162762 w 10076708"/>
                <a:gd name="connsiteY9" fmla="*/ 6565814 h 6858772"/>
                <a:gd name="connsiteX10" fmla="*/ 8082546 w 10076708"/>
                <a:gd name="connsiteY10" fmla="*/ 6064848 h 6858772"/>
                <a:gd name="connsiteX11" fmla="*/ 8991624 w 10076708"/>
                <a:gd name="connsiteY11" fmla="*/ 5377334 h 6858772"/>
                <a:gd name="connsiteX12" fmla="*/ 9704761 w 10076708"/>
                <a:gd name="connsiteY12" fmla="*/ 4506903 h 6858772"/>
                <a:gd name="connsiteX13" fmla="*/ 10051076 w 10076708"/>
                <a:gd name="connsiteY13" fmla="*/ 3073531 h 6858772"/>
                <a:gd name="connsiteX14" fmla="*/ 10023736 w 10076708"/>
                <a:gd name="connsiteY14" fmla="*/ 2272483 h 6858772"/>
                <a:gd name="connsiteX15" fmla="*/ 9433633 w 10076708"/>
                <a:gd name="connsiteY15" fmla="*/ 1439897 h 6858772"/>
                <a:gd name="connsiteX16" fmla="*/ 4209280 w 10076708"/>
                <a:gd name="connsiteY16" fmla="*/ 30178 h 6858772"/>
                <a:gd name="connsiteX17" fmla="*/ 3142993 w 10076708"/>
                <a:gd name="connsiteY17" fmla="*/ 168942 h 6858772"/>
                <a:gd name="connsiteX0" fmla="*/ 3142993 w 10076708"/>
                <a:gd name="connsiteY0" fmla="*/ 168942 h 6859426"/>
                <a:gd name="connsiteX1" fmla="*/ 1919496 w 10076708"/>
                <a:gd name="connsiteY1" fmla="*/ 547390 h 6859426"/>
                <a:gd name="connsiteX2" fmla="*/ 1014974 w 10076708"/>
                <a:gd name="connsiteY2" fmla="*/ 1329516 h 6859426"/>
                <a:gd name="connsiteX3" fmla="*/ 454490 w 10076708"/>
                <a:gd name="connsiteY3" fmla="*/ 2078528 h 6859426"/>
                <a:gd name="connsiteX4" fmla="*/ 5528 w 10076708"/>
                <a:gd name="connsiteY4" fmla="*/ 3908636 h 6859426"/>
                <a:gd name="connsiteX5" fmla="*/ 429058 w 10076708"/>
                <a:gd name="connsiteY5" fmla="*/ 5021155 h 6859426"/>
                <a:gd name="connsiteX6" fmla="*/ 966836 w 10076708"/>
                <a:gd name="connsiteY6" fmla="*/ 5723339 h 6859426"/>
                <a:gd name="connsiteX7" fmla="*/ 2233859 w 10076708"/>
                <a:gd name="connsiteY7" fmla="*/ 6306987 h 6859426"/>
                <a:gd name="connsiteX8" fmla="*/ 4958871 w 10076708"/>
                <a:gd name="connsiteY8" fmla="*/ 6853281 h 6859426"/>
                <a:gd name="connsiteX9" fmla="*/ 7162762 w 10076708"/>
                <a:gd name="connsiteY9" fmla="*/ 6565814 h 6859426"/>
                <a:gd name="connsiteX10" fmla="*/ 8481131 w 10076708"/>
                <a:gd name="connsiteY10" fmla="*/ 6029679 h 6859426"/>
                <a:gd name="connsiteX11" fmla="*/ 8991624 w 10076708"/>
                <a:gd name="connsiteY11" fmla="*/ 5377334 h 6859426"/>
                <a:gd name="connsiteX12" fmla="*/ 9704761 w 10076708"/>
                <a:gd name="connsiteY12" fmla="*/ 4506903 h 6859426"/>
                <a:gd name="connsiteX13" fmla="*/ 10051076 w 10076708"/>
                <a:gd name="connsiteY13" fmla="*/ 3073531 h 6859426"/>
                <a:gd name="connsiteX14" fmla="*/ 10023736 w 10076708"/>
                <a:gd name="connsiteY14" fmla="*/ 2272483 h 6859426"/>
                <a:gd name="connsiteX15" fmla="*/ 9433633 w 10076708"/>
                <a:gd name="connsiteY15" fmla="*/ 1439897 h 6859426"/>
                <a:gd name="connsiteX16" fmla="*/ 4209280 w 10076708"/>
                <a:gd name="connsiteY16" fmla="*/ 30178 h 6859426"/>
                <a:gd name="connsiteX17" fmla="*/ 3142993 w 10076708"/>
                <a:gd name="connsiteY17" fmla="*/ 168942 h 6859426"/>
                <a:gd name="connsiteX0" fmla="*/ 3142993 w 10076708"/>
                <a:gd name="connsiteY0" fmla="*/ 168942 h 6859426"/>
                <a:gd name="connsiteX1" fmla="*/ 1919496 w 10076708"/>
                <a:gd name="connsiteY1" fmla="*/ 547390 h 6859426"/>
                <a:gd name="connsiteX2" fmla="*/ 1014974 w 10076708"/>
                <a:gd name="connsiteY2" fmla="*/ 1329516 h 6859426"/>
                <a:gd name="connsiteX3" fmla="*/ 454490 w 10076708"/>
                <a:gd name="connsiteY3" fmla="*/ 2078528 h 6859426"/>
                <a:gd name="connsiteX4" fmla="*/ 5528 w 10076708"/>
                <a:gd name="connsiteY4" fmla="*/ 3908636 h 6859426"/>
                <a:gd name="connsiteX5" fmla="*/ 429058 w 10076708"/>
                <a:gd name="connsiteY5" fmla="*/ 5021155 h 6859426"/>
                <a:gd name="connsiteX6" fmla="*/ 966836 w 10076708"/>
                <a:gd name="connsiteY6" fmla="*/ 5723339 h 6859426"/>
                <a:gd name="connsiteX7" fmla="*/ 2233859 w 10076708"/>
                <a:gd name="connsiteY7" fmla="*/ 6306987 h 6859426"/>
                <a:gd name="connsiteX8" fmla="*/ 4958871 w 10076708"/>
                <a:gd name="connsiteY8" fmla="*/ 6853281 h 6859426"/>
                <a:gd name="connsiteX9" fmla="*/ 7162762 w 10076708"/>
                <a:gd name="connsiteY9" fmla="*/ 6565814 h 6859426"/>
                <a:gd name="connsiteX10" fmla="*/ 8481131 w 10076708"/>
                <a:gd name="connsiteY10" fmla="*/ 6029679 h 6859426"/>
                <a:gd name="connsiteX11" fmla="*/ 9343316 w 10076708"/>
                <a:gd name="connsiteY11" fmla="*/ 5213211 h 6859426"/>
                <a:gd name="connsiteX12" fmla="*/ 9704761 w 10076708"/>
                <a:gd name="connsiteY12" fmla="*/ 4506903 h 6859426"/>
                <a:gd name="connsiteX13" fmla="*/ 10051076 w 10076708"/>
                <a:gd name="connsiteY13" fmla="*/ 3073531 h 6859426"/>
                <a:gd name="connsiteX14" fmla="*/ 10023736 w 10076708"/>
                <a:gd name="connsiteY14" fmla="*/ 2272483 h 6859426"/>
                <a:gd name="connsiteX15" fmla="*/ 9433633 w 10076708"/>
                <a:gd name="connsiteY15" fmla="*/ 1439897 h 6859426"/>
                <a:gd name="connsiteX16" fmla="*/ 4209280 w 10076708"/>
                <a:gd name="connsiteY16" fmla="*/ 30178 h 6859426"/>
                <a:gd name="connsiteX17" fmla="*/ 3142993 w 10076708"/>
                <a:gd name="connsiteY17" fmla="*/ 168942 h 6859426"/>
                <a:gd name="connsiteX0" fmla="*/ 3142993 w 10076708"/>
                <a:gd name="connsiteY0" fmla="*/ 180903 h 6871387"/>
                <a:gd name="connsiteX1" fmla="*/ 1919496 w 10076708"/>
                <a:gd name="connsiteY1" fmla="*/ 559351 h 6871387"/>
                <a:gd name="connsiteX2" fmla="*/ 1014974 w 10076708"/>
                <a:gd name="connsiteY2" fmla="*/ 1341477 h 6871387"/>
                <a:gd name="connsiteX3" fmla="*/ 454490 w 10076708"/>
                <a:gd name="connsiteY3" fmla="*/ 2090489 h 6871387"/>
                <a:gd name="connsiteX4" fmla="*/ 5528 w 10076708"/>
                <a:gd name="connsiteY4" fmla="*/ 3920597 h 6871387"/>
                <a:gd name="connsiteX5" fmla="*/ 429058 w 10076708"/>
                <a:gd name="connsiteY5" fmla="*/ 5033116 h 6871387"/>
                <a:gd name="connsiteX6" fmla="*/ 966836 w 10076708"/>
                <a:gd name="connsiteY6" fmla="*/ 5735300 h 6871387"/>
                <a:gd name="connsiteX7" fmla="*/ 2233859 w 10076708"/>
                <a:gd name="connsiteY7" fmla="*/ 6318948 h 6871387"/>
                <a:gd name="connsiteX8" fmla="*/ 4958871 w 10076708"/>
                <a:gd name="connsiteY8" fmla="*/ 6865242 h 6871387"/>
                <a:gd name="connsiteX9" fmla="*/ 7162762 w 10076708"/>
                <a:gd name="connsiteY9" fmla="*/ 6577775 h 6871387"/>
                <a:gd name="connsiteX10" fmla="*/ 8481131 w 10076708"/>
                <a:gd name="connsiteY10" fmla="*/ 6041640 h 6871387"/>
                <a:gd name="connsiteX11" fmla="*/ 9343316 w 10076708"/>
                <a:gd name="connsiteY11" fmla="*/ 5225172 h 6871387"/>
                <a:gd name="connsiteX12" fmla="*/ 9704761 w 10076708"/>
                <a:gd name="connsiteY12" fmla="*/ 4518864 h 6871387"/>
                <a:gd name="connsiteX13" fmla="*/ 10051076 w 10076708"/>
                <a:gd name="connsiteY13" fmla="*/ 3085492 h 6871387"/>
                <a:gd name="connsiteX14" fmla="*/ 10023736 w 10076708"/>
                <a:gd name="connsiteY14" fmla="*/ 2284444 h 6871387"/>
                <a:gd name="connsiteX15" fmla="*/ 9105387 w 10076708"/>
                <a:gd name="connsiteY15" fmla="*/ 1252566 h 6871387"/>
                <a:gd name="connsiteX16" fmla="*/ 4209280 w 10076708"/>
                <a:gd name="connsiteY16" fmla="*/ 42139 h 6871387"/>
                <a:gd name="connsiteX17" fmla="*/ 3142993 w 10076708"/>
                <a:gd name="connsiteY17" fmla="*/ 180903 h 6871387"/>
                <a:gd name="connsiteX0" fmla="*/ 3142993 w 10076708"/>
                <a:gd name="connsiteY0" fmla="*/ 180903 h 6871387"/>
                <a:gd name="connsiteX1" fmla="*/ 1919496 w 10076708"/>
                <a:gd name="connsiteY1" fmla="*/ 559351 h 6871387"/>
                <a:gd name="connsiteX2" fmla="*/ 1014974 w 10076708"/>
                <a:gd name="connsiteY2" fmla="*/ 1341477 h 6871387"/>
                <a:gd name="connsiteX3" fmla="*/ 454490 w 10076708"/>
                <a:gd name="connsiteY3" fmla="*/ 2090489 h 6871387"/>
                <a:gd name="connsiteX4" fmla="*/ 5528 w 10076708"/>
                <a:gd name="connsiteY4" fmla="*/ 3920597 h 6871387"/>
                <a:gd name="connsiteX5" fmla="*/ 429058 w 10076708"/>
                <a:gd name="connsiteY5" fmla="*/ 5033116 h 6871387"/>
                <a:gd name="connsiteX6" fmla="*/ 966836 w 10076708"/>
                <a:gd name="connsiteY6" fmla="*/ 5735300 h 6871387"/>
                <a:gd name="connsiteX7" fmla="*/ 2233859 w 10076708"/>
                <a:gd name="connsiteY7" fmla="*/ 6318948 h 6871387"/>
                <a:gd name="connsiteX8" fmla="*/ 4958871 w 10076708"/>
                <a:gd name="connsiteY8" fmla="*/ 6865242 h 6871387"/>
                <a:gd name="connsiteX9" fmla="*/ 7162762 w 10076708"/>
                <a:gd name="connsiteY9" fmla="*/ 6577775 h 6871387"/>
                <a:gd name="connsiteX10" fmla="*/ 8481131 w 10076708"/>
                <a:gd name="connsiteY10" fmla="*/ 6041640 h 6871387"/>
                <a:gd name="connsiteX11" fmla="*/ 9343316 w 10076708"/>
                <a:gd name="connsiteY11" fmla="*/ 5225172 h 6871387"/>
                <a:gd name="connsiteX12" fmla="*/ 9704761 w 10076708"/>
                <a:gd name="connsiteY12" fmla="*/ 4518864 h 6871387"/>
                <a:gd name="connsiteX13" fmla="*/ 10051076 w 10076708"/>
                <a:gd name="connsiteY13" fmla="*/ 3085492 h 6871387"/>
                <a:gd name="connsiteX14" fmla="*/ 10023736 w 10076708"/>
                <a:gd name="connsiteY14" fmla="*/ 2284444 h 6871387"/>
                <a:gd name="connsiteX15" fmla="*/ 9105387 w 10076708"/>
                <a:gd name="connsiteY15" fmla="*/ 1252566 h 6871387"/>
                <a:gd name="connsiteX16" fmla="*/ 4209280 w 10076708"/>
                <a:gd name="connsiteY16" fmla="*/ 42139 h 6871387"/>
                <a:gd name="connsiteX17" fmla="*/ 3142993 w 10076708"/>
                <a:gd name="connsiteY17" fmla="*/ 180903 h 6871387"/>
                <a:gd name="connsiteX0" fmla="*/ 3142993 w 10076708"/>
                <a:gd name="connsiteY0" fmla="*/ 193642 h 6884126"/>
                <a:gd name="connsiteX1" fmla="*/ 1919496 w 10076708"/>
                <a:gd name="connsiteY1" fmla="*/ 572090 h 6884126"/>
                <a:gd name="connsiteX2" fmla="*/ 1014974 w 10076708"/>
                <a:gd name="connsiteY2" fmla="*/ 1354216 h 6884126"/>
                <a:gd name="connsiteX3" fmla="*/ 454490 w 10076708"/>
                <a:gd name="connsiteY3" fmla="*/ 2103228 h 6884126"/>
                <a:gd name="connsiteX4" fmla="*/ 5528 w 10076708"/>
                <a:gd name="connsiteY4" fmla="*/ 3933336 h 6884126"/>
                <a:gd name="connsiteX5" fmla="*/ 429058 w 10076708"/>
                <a:gd name="connsiteY5" fmla="*/ 5045855 h 6884126"/>
                <a:gd name="connsiteX6" fmla="*/ 966836 w 10076708"/>
                <a:gd name="connsiteY6" fmla="*/ 5748039 h 6884126"/>
                <a:gd name="connsiteX7" fmla="*/ 2233859 w 10076708"/>
                <a:gd name="connsiteY7" fmla="*/ 6331687 h 6884126"/>
                <a:gd name="connsiteX8" fmla="*/ 4958871 w 10076708"/>
                <a:gd name="connsiteY8" fmla="*/ 6877981 h 6884126"/>
                <a:gd name="connsiteX9" fmla="*/ 7162762 w 10076708"/>
                <a:gd name="connsiteY9" fmla="*/ 6590514 h 6884126"/>
                <a:gd name="connsiteX10" fmla="*/ 8481131 w 10076708"/>
                <a:gd name="connsiteY10" fmla="*/ 6054379 h 6884126"/>
                <a:gd name="connsiteX11" fmla="*/ 9343316 w 10076708"/>
                <a:gd name="connsiteY11" fmla="*/ 5237911 h 6884126"/>
                <a:gd name="connsiteX12" fmla="*/ 9704761 w 10076708"/>
                <a:gd name="connsiteY12" fmla="*/ 4531603 h 6884126"/>
                <a:gd name="connsiteX13" fmla="*/ 10051076 w 10076708"/>
                <a:gd name="connsiteY13" fmla="*/ 3098231 h 6884126"/>
                <a:gd name="connsiteX14" fmla="*/ 10023736 w 10076708"/>
                <a:gd name="connsiteY14" fmla="*/ 2297183 h 6884126"/>
                <a:gd name="connsiteX15" fmla="*/ 9058494 w 10076708"/>
                <a:gd name="connsiteY15" fmla="*/ 1136352 h 6884126"/>
                <a:gd name="connsiteX16" fmla="*/ 4209280 w 10076708"/>
                <a:gd name="connsiteY16" fmla="*/ 54878 h 6884126"/>
                <a:gd name="connsiteX17" fmla="*/ 3142993 w 10076708"/>
                <a:gd name="connsiteY17" fmla="*/ 193642 h 6884126"/>
                <a:gd name="connsiteX0" fmla="*/ 3142993 w 10067049"/>
                <a:gd name="connsiteY0" fmla="*/ 193642 h 6884126"/>
                <a:gd name="connsiteX1" fmla="*/ 1919496 w 10067049"/>
                <a:gd name="connsiteY1" fmla="*/ 572090 h 6884126"/>
                <a:gd name="connsiteX2" fmla="*/ 1014974 w 10067049"/>
                <a:gd name="connsiteY2" fmla="*/ 1354216 h 6884126"/>
                <a:gd name="connsiteX3" fmla="*/ 454490 w 10067049"/>
                <a:gd name="connsiteY3" fmla="*/ 2103228 h 6884126"/>
                <a:gd name="connsiteX4" fmla="*/ 5528 w 10067049"/>
                <a:gd name="connsiteY4" fmla="*/ 3933336 h 6884126"/>
                <a:gd name="connsiteX5" fmla="*/ 429058 w 10067049"/>
                <a:gd name="connsiteY5" fmla="*/ 5045855 h 6884126"/>
                <a:gd name="connsiteX6" fmla="*/ 966836 w 10067049"/>
                <a:gd name="connsiteY6" fmla="*/ 5748039 h 6884126"/>
                <a:gd name="connsiteX7" fmla="*/ 2233859 w 10067049"/>
                <a:gd name="connsiteY7" fmla="*/ 6331687 h 6884126"/>
                <a:gd name="connsiteX8" fmla="*/ 4958871 w 10067049"/>
                <a:gd name="connsiteY8" fmla="*/ 6877981 h 6884126"/>
                <a:gd name="connsiteX9" fmla="*/ 7162762 w 10067049"/>
                <a:gd name="connsiteY9" fmla="*/ 6590514 h 6884126"/>
                <a:gd name="connsiteX10" fmla="*/ 8481131 w 10067049"/>
                <a:gd name="connsiteY10" fmla="*/ 6054379 h 6884126"/>
                <a:gd name="connsiteX11" fmla="*/ 9343316 w 10067049"/>
                <a:gd name="connsiteY11" fmla="*/ 5237911 h 6884126"/>
                <a:gd name="connsiteX12" fmla="*/ 9704761 w 10067049"/>
                <a:gd name="connsiteY12" fmla="*/ 4531603 h 6884126"/>
                <a:gd name="connsiteX13" fmla="*/ 10051076 w 10067049"/>
                <a:gd name="connsiteY13" fmla="*/ 3098231 h 6884126"/>
                <a:gd name="connsiteX14" fmla="*/ 10000289 w 10067049"/>
                <a:gd name="connsiteY14" fmla="*/ 2367521 h 6884126"/>
                <a:gd name="connsiteX15" fmla="*/ 9058494 w 10067049"/>
                <a:gd name="connsiteY15" fmla="*/ 1136352 h 6884126"/>
                <a:gd name="connsiteX16" fmla="*/ 4209280 w 10067049"/>
                <a:gd name="connsiteY16" fmla="*/ 54878 h 6884126"/>
                <a:gd name="connsiteX17" fmla="*/ 3142993 w 10067049"/>
                <a:gd name="connsiteY17" fmla="*/ 193642 h 6884126"/>
                <a:gd name="connsiteX0" fmla="*/ 3142993 w 10053262"/>
                <a:gd name="connsiteY0" fmla="*/ 193642 h 6884126"/>
                <a:gd name="connsiteX1" fmla="*/ 1919496 w 10053262"/>
                <a:gd name="connsiteY1" fmla="*/ 572090 h 6884126"/>
                <a:gd name="connsiteX2" fmla="*/ 1014974 w 10053262"/>
                <a:gd name="connsiteY2" fmla="*/ 1354216 h 6884126"/>
                <a:gd name="connsiteX3" fmla="*/ 454490 w 10053262"/>
                <a:gd name="connsiteY3" fmla="*/ 2103228 h 6884126"/>
                <a:gd name="connsiteX4" fmla="*/ 5528 w 10053262"/>
                <a:gd name="connsiteY4" fmla="*/ 3933336 h 6884126"/>
                <a:gd name="connsiteX5" fmla="*/ 429058 w 10053262"/>
                <a:gd name="connsiteY5" fmla="*/ 5045855 h 6884126"/>
                <a:gd name="connsiteX6" fmla="*/ 966836 w 10053262"/>
                <a:gd name="connsiteY6" fmla="*/ 5748039 h 6884126"/>
                <a:gd name="connsiteX7" fmla="*/ 2233859 w 10053262"/>
                <a:gd name="connsiteY7" fmla="*/ 6331687 h 6884126"/>
                <a:gd name="connsiteX8" fmla="*/ 4958871 w 10053262"/>
                <a:gd name="connsiteY8" fmla="*/ 6877981 h 6884126"/>
                <a:gd name="connsiteX9" fmla="*/ 7162762 w 10053262"/>
                <a:gd name="connsiteY9" fmla="*/ 6590514 h 6884126"/>
                <a:gd name="connsiteX10" fmla="*/ 8481131 w 10053262"/>
                <a:gd name="connsiteY10" fmla="*/ 6054379 h 6884126"/>
                <a:gd name="connsiteX11" fmla="*/ 9343316 w 10053262"/>
                <a:gd name="connsiteY11" fmla="*/ 5237911 h 6884126"/>
                <a:gd name="connsiteX12" fmla="*/ 9704761 w 10053262"/>
                <a:gd name="connsiteY12" fmla="*/ 4531603 h 6884126"/>
                <a:gd name="connsiteX13" fmla="*/ 10027630 w 10053262"/>
                <a:gd name="connsiteY13" fmla="*/ 3485092 h 6884126"/>
                <a:gd name="connsiteX14" fmla="*/ 10000289 w 10053262"/>
                <a:gd name="connsiteY14" fmla="*/ 2367521 h 6884126"/>
                <a:gd name="connsiteX15" fmla="*/ 9058494 w 10053262"/>
                <a:gd name="connsiteY15" fmla="*/ 1136352 h 6884126"/>
                <a:gd name="connsiteX16" fmla="*/ 4209280 w 10053262"/>
                <a:gd name="connsiteY16" fmla="*/ 54878 h 6884126"/>
                <a:gd name="connsiteX17" fmla="*/ 3142993 w 10053262"/>
                <a:gd name="connsiteY17" fmla="*/ 193642 h 6884126"/>
                <a:gd name="connsiteX0" fmla="*/ 3142993 w 10053262"/>
                <a:gd name="connsiteY0" fmla="*/ 193642 h 6884126"/>
                <a:gd name="connsiteX1" fmla="*/ 1919496 w 10053262"/>
                <a:gd name="connsiteY1" fmla="*/ 572090 h 6884126"/>
                <a:gd name="connsiteX2" fmla="*/ 1014974 w 10053262"/>
                <a:gd name="connsiteY2" fmla="*/ 1354216 h 6884126"/>
                <a:gd name="connsiteX3" fmla="*/ 454490 w 10053262"/>
                <a:gd name="connsiteY3" fmla="*/ 2103228 h 6884126"/>
                <a:gd name="connsiteX4" fmla="*/ 5528 w 10053262"/>
                <a:gd name="connsiteY4" fmla="*/ 3933336 h 6884126"/>
                <a:gd name="connsiteX5" fmla="*/ 429058 w 10053262"/>
                <a:gd name="connsiteY5" fmla="*/ 5045855 h 6884126"/>
                <a:gd name="connsiteX6" fmla="*/ 966836 w 10053262"/>
                <a:gd name="connsiteY6" fmla="*/ 5748039 h 6884126"/>
                <a:gd name="connsiteX7" fmla="*/ 2233859 w 10053262"/>
                <a:gd name="connsiteY7" fmla="*/ 6331687 h 6884126"/>
                <a:gd name="connsiteX8" fmla="*/ 4958871 w 10053262"/>
                <a:gd name="connsiteY8" fmla="*/ 6877981 h 6884126"/>
                <a:gd name="connsiteX9" fmla="*/ 7162762 w 10053262"/>
                <a:gd name="connsiteY9" fmla="*/ 6590514 h 6884126"/>
                <a:gd name="connsiteX10" fmla="*/ 8481131 w 10053262"/>
                <a:gd name="connsiteY10" fmla="*/ 6054379 h 6884126"/>
                <a:gd name="connsiteX11" fmla="*/ 9343316 w 10053262"/>
                <a:gd name="connsiteY11" fmla="*/ 5237911 h 6884126"/>
                <a:gd name="connsiteX12" fmla="*/ 9739930 w 10053262"/>
                <a:gd name="connsiteY12" fmla="*/ 4637110 h 6884126"/>
                <a:gd name="connsiteX13" fmla="*/ 10027630 w 10053262"/>
                <a:gd name="connsiteY13" fmla="*/ 3485092 h 6884126"/>
                <a:gd name="connsiteX14" fmla="*/ 10000289 w 10053262"/>
                <a:gd name="connsiteY14" fmla="*/ 2367521 h 6884126"/>
                <a:gd name="connsiteX15" fmla="*/ 9058494 w 10053262"/>
                <a:gd name="connsiteY15" fmla="*/ 1136352 h 6884126"/>
                <a:gd name="connsiteX16" fmla="*/ 4209280 w 10053262"/>
                <a:gd name="connsiteY16" fmla="*/ 54878 h 6884126"/>
                <a:gd name="connsiteX17" fmla="*/ 3142993 w 10053262"/>
                <a:gd name="connsiteY17" fmla="*/ 193642 h 6884126"/>
                <a:gd name="connsiteX0" fmla="*/ 3142993 w 10053262"/>
                <a:gd name="connsiteY0" fmla="*/ 193642 h 6884126"/>
                <a:gd name="connsiteX1" fmla="*/ 1919496 w 10053262"/>
                <a:gd name="connsiteY1" fmla="*/ 572090 h 6884126"/>
                <a:gd name="connsiteX2" fmla="*/ 1014974 w 10053262"/>
                <a:gd name="connsiteY2" fmla="*/ 1354216 h 6884126"/>
                <a:gd name="connsiteX3" fmla="*/ 454490 w 10053262"/>
                <a:gd name="connsiteY3" fmla="*/ 2103228 h 6884126"/>
                <a:gd name="connsiteX4" fmla="*/ 5528 w 10053262"/>
                <a:gd name="connsiteY4" fmla="*/ 3933336 h 6884126"/>
                <a:gd name="connsiteX5" fmla="*/ 429058 w 10053262"/>
                <a:gd name="connsiteY5" fmla="*/ 5045855 h 6884126"/>
                <a:gd name="connsiteX6" fmla="*/ 966836 w 10053262"/>
                <a:gd name="connsiteY6" fmla="*/ 5748039 h 6884126"/>
                <a:gd name="connsiteX7" fmla="*/ 2233859 w 10053262"/>
                <a:gd name="connsiteY7" fmla="*/ 6331687 h 6884126"/>
                <a:gd name="connsiteX8" fmla="*/ 4958871 w 10053262"/>
                <a:gd name="connsiteY8" fmla="*/ 6877981 h 6884126"/>
                <a:gd name="connsiteX9" fmla="*/ 7162762 w 10053262"/>
                <a:gd name="connsiteY9" fmla="*/ 6590514 h 6884126"/>
                <a:gd name="connsiteX10" fmla="*/ 8481131 w 10053262"/>
                <a:gd name="connsiteY10" fmla="*/ 6054379 h 6884126"/>
                <a:gd name="connsiteX11" fmla="*/ 9331592 w 10053262"/>
                <a:gd name="connsiteY11" fmla="*/ 5378588 h 6884126"/>
                <a:gd name="connsiteX12" fmla="*/ 9739930 w 10053262"/>
                <a:gd name="connsiteY12" fmla="*/ 4637110 h 6884126"/>
                <a:gd name="connsiteX13" fmla="*/ 10027630 w 10053262"/>
                <a:gd name="connsiteY13" fmla="*/ 3485092 h 6884126"/>
                <a:gd name="connsiteX14" fmla="*/ 10000289 w 10053262"/>
                <a:gd name="connsiteY14" fmla="*/ 2367521 h 6884126"/>
                <a:gd name="connsiteX15" fmla="*/ 9058494 w 10053262"/>
                <a:gd name="connsiteY15" fmla="*/ 1136352 h 6884126"/>
                <a:gd name="connsiteX16" fmla="*/ 4209280 w 10053262"/>
                <a:gd name="connsiteY16" fmla="*/ 54878 h 6884126"/>
                <a:gd name="connsiteX17" fmla="*/ 3142993 w 10053262"/>
                <a:gd name="connsiteY17" fmla="*/ 193642 h 6884126"/>
                <a:gd name="connsiteX0" fmla="*/ 3148316 w 10058585"/>
                <a:gd name="connsiteY0" fmla="*/ 193642 h 6884126"/>
                <a:gd name="connsiteX1" fmla="*/ 1924819 w 10058585"/>
                <a:gd name="connsiteY1" fmla="*/ 572090 h 6884126"/>
                <a:gd name="connsiteX2" fmla="*/ 1020297 w 10058585"/>
                <a:gd name="connsiteY2" fmla="*/ 1354216 h 6884126"/>
                <a:gd name="connsiteX3" fmla="*/ 272243 w 10058585"/>
                <a:gd name="connsiteY3" fmla="*/ 2314243 h 6884126"/>
                <a:gd name="connsiteX4" fmla="*/ 10851 w 10058585"/>
                <a:gd name="connsiteY4" fmla="*/ 3933336 h 6884126"/>
                <a:gd name="connsiteX5" fmla="*/ 434381 w 10058585"/>
                <a:gd name="connsiteY5" fmla="*/ 5045855 h 6884126"/>
                <a:gd name="connsiteX6" fmla="*/ 972159 w 10058585"/>
                <a:gd name="connsiteY6" fmla="*/ 5748039 h 6884126"/>
                <a:gd name="connsiteX7" fmla="*/ 2239182 w 10058585"/>
                <a:gd name="connsiteY7" fmla="*/ 6331687 h 6884126"/>
                <a:gd name="connsiteX8" fmla="*/ 4964194 w 10058585"/>
                <a:gd name="connsiteY8" fmla="*/ 6877981 h 6884126"/>
                <a:gd name="connsiteX9" fmla="*/ 7168085 w 10058585"/>
                <a:gd name="connsiteY9" fmla="*/ 6590514 h 6884126"/>
                <a:gd name="connsiteX10" fmla="*/ 8486454 w 10058585"/>
                <a:gd name="connsiteY10" fmla="*/ 6054379 h 6884126"/>
                <a:gd name="connsiteX11" fmla="*/ 9336915 w 10058585"/>
                <a:gd name="connsiteY11" fmla="*/ 5378588 h 6884126"/>
                <a:gd name="connsiteX12" fmla="*/ 9745253 w 10058585"/>
                <a:gd name="connsiteY12" fmla="*/ 4637110 h 6884126"/>
                <a:gd name="connsiteX13" fmla="*/ 10032953 w 10058585"/>
                <a:gd name="connsiteY13" fmla="*/ 3485092 h 6884126"/>
                <a:gd name="connsiteX14" fmla="*/ 10005612 w 10058585"/>
                <a:gd name="connsiteY14" fmla="*/ 2367521 h 6884126"/>
                <a:gd name="connsiteX15" fmla="*/ 9063817 w 10058585"/>
                <a:gd name="connsiteY15" fmla="*/ 1136352 h 6884126"/>
                <a:gd name="connsiteX16" fmla="*/ 4214603 w 10058585"/>
                <a:gd name="connsiteY16" fmla="*/ 54878 h 6884126"/>
                <a:gd name="connsiteX17" fmla="*/ 3148316 w 10058585"/>
                <a:gd name="connsiteY17" fmla="*/ 193642 h 6884126"/>
                <a:gd name="connsiteX0" fmla="*/ 3147743 w 10058012"/>
                <a:gd name="connsiteY0" fmla="*/ 193642 h 6884126"/>
                <a:gd name="connsiteX1" fmla="*/ 1924246 w 10058012"/>
                <a:gd name="connsiteY1" fmla="*/ 572090 h 6884126"/>
                <a:gd name="connsiteX2" fmla="*/ 949385 w 10058012"/>
                <a:gd name="connsiteY2" fmla="*/ 1307323 h 6884126"/>
                <a:gd name="connsiteX3" fmla="*/ 271670 w 10058012"/>
                <a:gd name="connsiteY3" fmla="*/ 2314243 h 6884126"/>
                <a:gd name="connsiteX4" fmla="*/ 10278 w 10058012"/>
                <a:gd name="connsiteY4" fmla="*/ 3933336 h 6884126"/>
                <a:gd name="connsiteX5" fmla="*/ 433808 w 10058012"/>
                <a:gd name="connsiteY5" fmla="*/ 5045855 h 6884126"/>
                <a:gd name="connsiteX6" fmla="*/ 971586 w 10058012"/>
                <a:gd name="connsiteY6" fmla="*/ 5748039 h 6884126"/>
                <a:gd name="connsiteX7" fmla="*/ 2238609 w 10058012"/>
                <a:gd name="connsiteY7" fmla="*/ 6331687 h 6884126"/>
                <a:gd name="connsiteX8" fmla="*/ 4963621 w 10058012"/>
                <a:gd name="connsiteY8" fmla="*/ 6877981 h 6884126"/>
                <a:gd name="connsiteX9" fmla="*/ 7167512 w 10058012"/>
                <a:gd name="connsiteY9" fmla="*/ 6590514 h 6884126"/>
                <a:gd name="connsiteX10" fmla="*/ 8485881 w 10058012"/>
                <a:gd name="connsiteY10" fmla="*/ 6054379 h 6884126"/>
                <a:gd name="connsiteX11" fmla="*/ 9336342 w 10058012"/>
                <a:gd name="connsiteY11" fmla="*/ 5378588 h 6884126"/>
                <a:gd name="connsiteX12" fmla="*/ 9744680 w 10058012"/>
                <a:gd name="connsiteY12" fmla="*/ 4637110 h 6884126"/>
                <a:gd name="connsiteX13" fmla="*/ 10032380 w 10058012"/>
                <a:gd name="connsiteY13" fmla="*/ 3485092 h 6884126"/>
                <a:gd name="connsiteX14" fmla="*/ 10005039 w 10058012"/>
                <a:gd name="connsiteY14" fmla="*/ 2367521 h 6884126"/>
                <a:gd name="connsiteX15" fmla="*/ 9063244 w 10058012"/>
                <a:gd name="connsiteY15" fmla="*/ 1136352 h 6884126"/>
                <a:gd name="connsiteX16" fmla="*/ 4214030 w 10058012"/>
                <a:gd name="connsiteY16" fmla="*/ 54878 h 6884126"/>
                <a:gd name="connsiteX17" fmla="*/ 3147743 w 10058012"/>
                <a:gd name="connsiteY17" fmla="*/ 193642 h 6884126"/>
                <a:gd name="connsiteX0" fmla="*/ 3147743 w 10058012"/>
                <a:gd name="connsiteY0" fmla="*/ 193642 h 6884126"/>
                <a:gd name="connsiteX1" fmla="*/ 1924246 w 10058012"/>
                <a:gd name="connsiteY1" fmla="*/ 572090 h 6884126"/>
                <a:gd name="connsiteX2" fmla="*/ 949385 w 10058012"/>
                <a:gd name="connsiteY2" fmla="*/ 1307323 h 6884126"/>
                <a:gd name="connsiteX3" fmla="*/ 271670 w 10058012"/>
                <a:gd name="connsiteY3" fmla="*/ 2314243 h 6884126"/>
                <a:gd name="connsiteX4" fmla="*/ 10278 w 10058012"/>
                <a:gd name="connsiteY4" fmla="*/ 3933336 h 6884126"/>
                <a:gd name="connsiteX5" fmla="*/ 386915 w 10058012"/>
                <a:gd name="connsiteY5" fmla="*/ 5127916 h 6884126"/>
                <a:gd name="connsiteX6" fmla="*/ 971586 w 10058012"/>
                <a:gd name="connsiteY6" fmla="*/ 5748039 h 6884126"/>
                <a:gd name="connsiteX7" fmla="*/ 2238609 w 10058012"/>
                <a:gd name="connsiteY7" fmla="*/ 6331687 h 6884126"/>
                <a:gd name="connsiteX8" fmla="*/ 4963621 w 10058012"/>
                <a:gd name="connsiteY8" fmla="*/ 6877981 h 6884126"/>
                <a:gd name="connsiteX9" fmla="*/ 7167512 w 10058012"/>
                <a:gd name="connsiteY9" fmla="*/ 6590514 h 6884126"/>
                <a:gd name="connsiteX10" fmla="*/ 8485881 w 10058012"/>
                <a:gd name="connsiteY10" fmla="*/ 6054379 h 6884126"/>
                <a:gd name="connsiteX11" fmla="*/ 9336342 w 10058012"/>
                <a:gd name="connsiteY11" fmla="*/ 5378588 h 6884126"/>
                <a:gd name="connsiteX12" fmla="*/ 9744680 w 10058012"/>
                <a:gd name="connsiteY12" fmla="*/ 4637110 h 6884126"/>
                <a:gd name="connsiteX13" fmla="*/ 10032380 w 10058012"/>
                <a:gd name="connsiteY13" fmla="*/ 3485092 h 6884126"/>
                <a:gd name="connsiteX14" fmla="*/ 10005039 w 10058012"/>
                <a:gd name="connsiteY14" fmla="*/ 2367521 h 6884126"/>
                <a:gd name="connsiteX15" fmla="*/ 9063244 w 10058012"/>
                <a:gd name="connsiteY15" fmla="*/ 1136352 h 6884126"/>
                <a:gd name="connsiteX16" fmla="*/ 4214030 w 10058012"/>
                <a:gd name="connsiteY16" fmla="*/ 54878 h 6884126"/>
                <a:gd name="connsiteX17" fmla="*/ 3147743 w 10058012"/>
                <a:gd name="connsiteY17" fmla="*/ 193642 h 6884126"/>
                <a:gd name="connsiteX0" fmla="*/ 3147743 w 10058012"/>
                <a:gd name="connsiteY0" fmla="*/ 193642 h 6884126"/>
                <a:gd name="connsiteX1" fmla="*/ 1924246 w 10058012"/>
                <a:gd name="connsiteY1" fmla="*/ 572090 h 6884126"/>
                <a:gd name="connsiteX2" fmla="*/ 949385 w 10058012"/>
                <a:gd name="connsiteY2" fmla="*/ 1307323 h 6884126"/>
                <a:gd name="connsiteX3" fmla="*/ 271670 w 10058012"/>
                <a:gd name="connsiteY3" fmla="*/ 2314243 h 6884126"/>
                <a:gd name="connsiteX4" fmla="*/ 10278 w 10058012"/>
                <a:gd name="connsiteY4" fmla="*/ 3933336 h 6884126"/>
                <a:gd name="connsiteX5" fmla="*/ 386915 w 10058012"/>
                <a:gd name="connsiteY5" fmla="*/ 5127916 h 6884126"/>
                <a:gd name="connsiteX6" fmla="*/ 1088817 w 10058012"/>
                <a:gd name="connsiteY6" fmla="*/ 5923886 h 6884126"/>
                <a:gd name="connsiteX7" fmla="*/ 2238609 w 10058012"/>
                <a:gd name="connsiteY7" fmla="*/ 6331687 h 6884126"/>
                <a:gd name="connsiteX8" fmla="*/ 4963621 w 10058012"/>
                <a:gd name="connsiteY8" fmla="*/ 6877981 h 6884126"/>
                <a:gd name="connsiteX9" fmla="*/ 7167512 w 10058012"/>
                <a:gd name="connsiteY9" fmla="*/ 6590514 h 6884126"/>
                <a:gd name="connsiteX10" fmla="*/ 8485881 w 10058012"/>
                <a:gd name="connsiteY10" fmla="*/ 6054379 h 6884126"/>
                <a:gd name="connsiteX11" fmla="*/ 9336342 w 10058012"/>
                <a:gd name="connsiteY11" fmla="*/ 5378588 h 6884126"/>
                <a:gd name="connsiteX12" fmla="*/ 9744680 w 10058012"/>
                <a:gd name="connsiteY12" fmla="*/ 4637110 h 6884126"/>
                <a:gd name="connsiteX13" fmla="*/ 10032380 w 10058012"/>
                <a:gd name="connsiteY13" fmla="*/ 3485092 h 6884126"/>
                <a:gd name="connsiteX14" fmla="*/ 10005039 w 10058012"/>
                <a:gd name="connsiteY14" fmla="*/ 2367521 h 6884126"/>
                <a:gd name="connsiteX15" fmla="*/ 9063244 w 10058012"/>
                <a:gd name="connsiteY15" fmla="*/ 1136352 h 6884126"/>
                <a:gd name="connsiteX16" fmla="*/ 4214030 w 10058012"/>
                <a:gd name="connsiteY16" fmla="*/ 54878 h 6884126"/>
                <a:gd name="connsiteX17" fmla="*/ 3147743 w 10058012"/>
                <a:gd name="connsiteY17" fmla="*/ 193642 h 6884126"/>
                <a:gd name="connsiteX0" fmla="*/ 3147743 w 10058012"/>
                <a:gd name="connsiteY0" fmla="*/ 193642 h 6879839"/>
                <a:gd name="connsiteX1" fmla="*/ 1924246 w 10058012"/>
                <a:gd name="connsiteY1" fmla="*/ 572090 h 6879839"/>
                <a:gd name="connsiteX2" fmla="*/ 949385 w 10058012"/>
                <a:gd name="connsiteY2" fmla="*/ 1307323 h 6879839"/>
                <a:gd name="connsiteX3" fmla="*/ 271670 w 10058012"/>
                <a:gd name="connsiteY3" fmla="*/ 2314243 h 6879839"/>
                <a:gd name="connsiteX4" fmla="*/ 10278 w 10058012"/>
                <a:gd name="connsiteY4" fmla="*/ 3933336 h 6879839"/>
                <a:gd name="connsiteX5" fmla="*/ 386915 w 10058012"/>
                <a:gd name="connsiteY5" fmla="*/ 5127916 h 6879839"/>
                <a:gd name="connsiteX6" fmla="*/ 1088817 w 10058012"/>
                <a:gd name="connsiteY6" fmla="*/ 5923886 h 6879839"/>
                <a:gd name="connsiteX7" fmla="*/ 2344116 w 10058012"/>
                <a:gd name="connsiteY7" fmla="*/ 6460641 h 6879839"/>
                <a:gd name="connsiteX8" fmla="*/ 4963621 w 10058012"/>
                <a:gd name="connsiteY8" fmla="*/ 6877981 h 6879839"/>
                <a:gd name="connsiteX9" fmla="*/ 7167512 w 10058012"/>
                <a:gd name="connsiteY9" fmla="*/ 6590514 h 6879839"/>
                <a:gd name="connsiteX10" fmla="*/ 8485881 w 10058012"/>
                <a:gd name="connsiteY10" fmla="*/ 6054379 h 6879839"/>
                <a:gd name="connsiteX11" fmla="*/ 9336342 w 10058012"/>
                <a:gd name="connsiteY11" fmla="*/ 5378588 h 6879839"/>
                <a:gd name="connsiteX12" fmla="*/ 9744680 w 10058012"/>
                <a:gd name="connsiteY12" fmla="*/ 4637110 h 6879839"/>
                <a:gd name="connsiteX13" fmla="*/ 10032380 w 10058012"/>
                <a:gd name="connsiteY13" fmla="*/ 3485092 h 6879839"/>
                <a:gd name="connsiteX14" fmla="*/ 10005039 w 10058012"/>
                <a:gd name="connsiteY14" fmla="*/ 2367521 h 6879839"/>
                <a:gd name="connsiteX15" fmla="*/ 9063244 w 10058012"/>
                <a:gd name="connsiteY15" fmla="*/ 1136352 h 6879839"/>
                <a:gd name="connsiteX16" fmla="*/ 4214030 w 10058012"/>
                <a:gd name="connsiteY16" fmla="*/ 54878 h 6879839"/>
                <a:gd name="connsiteX17" fmla="*/ 3147743 w 10058012"/>
                <a:gd name="connsiteY17" fmla="*/ 193642 h 6879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058012" h="6879839">
                  <a:moveTo>
                    <a:pt x="3147743" y="193642"/>
                  </a:moveTo>
                  <a:cubicBezTo>
                    <a:pt x="2712570" y="272486"/>
                    <a:pt x="2290639" y="386477"/>
                    <a:pt x="1924246" y="572090"/>
                  </a:cubicBezTo>
                  <a:cubicBezTo>
                    <a:pt x="1557853" y="757703"/>
                    <a:pt x="1224814" y="1016964"/>
                    <a:pt x="949385" y="1307323"/>
                  </a:cubicBezTo>
                  <a:cubicBezTo>
                    <a:pt x="673956" y="1597682"/>
                    <a:pt x="428188" y="1876574"/>
                    <a:pt x="271670" y="2314243"/>
                  </a:cubicBezTo>
                  <a:cubicBezTo>
                    <a:pt x="115152" y="2751912"/>
                    <a:pt x="-42125" y="3431893"/>
                    <a:pt x="10278" y="3933336"/>
                  </a:cubicBezTo>
                  <a:cubicBezTo>
                    <a:pt x="53567" y="4340168"/>
                    <a:pt x="207159" y="4796158"/>
                    <a:pt x="386915" y="5127916"/>
                  </a:cubicBezTo>
                  <a:cubicBezTo>
                    <a:pt x="566671" y="5459674"/>
                    <a:pt x="762617" y="5701765"/>
                    <a:pt x="1088817" y="5923886"/>
                  </a:cubicBezTo>
                  <a:cubicBezTo>
                    <a:pt x="1415017" y="6146007"/>
                    <a:pt x="1698315" y="6301625"/>
                    <a:pt x="2344116" y="6460641"/>
                  </a:cubicBezTo>
                  <a:cubicBezTo>
                    <a:pt x="2989917" y="6619657"/>
                    <a:pt x="4159722" y="6856335"/>
                    <a:pt x="4963621" y="6877981"/>
                  </a:cubicBezTo>
                  <a:cubicBezTo>
                    <a:pt x="5767520" y="6899627"/>
                    <a:pt x="6580469" y="6727781"/>
                    <a:pt x="7167512" y="6590514"/>
                  </a:cubicBezTo>
                  <a:cubicBezTo>
                    <a:pt x="7754555" y="6453247"/>
                    <a:pt x="8124409" y="6256367"/>
                    <a:pt x="8485881" y="6054379"/>
                  </a:cubicBezTo>
                  <a:cubicBezTo>
                    <a:pt x="8847353" y="5852391"/>
                    <a:pt x="9126542" y="5614800"/>
                    <a:pt x="9336342" y="5378588"/>
                  </a:cubicBezTo>
                  <a:cubicBezTo>
                    <a:pt x="9546142" y="5142376"/>
                    <a:pt x="9628674" y="4952693"/>
                    <a:pt x="9744680" y="4637110"/>
                  </a:cubicBezTo>
                  <a:cubicBezTo>
                    <a:pt x="9860686" y="4321527"/>
                    <a:pt x="9984535" y="3970767"/>
                    <a:pt x="10032380" y="3485092"/>
                  </a:cubicBezTo>
                  <a:cubicBezTo>
                    <a:pt x="10057443" y="3218602"/>
                    <a:pt x="10084783" y="2630858"/>
                    <a:pt x="10005039" y="2367521"/>
                  </a:cubicBezTo>
                  <a:cubicBezTo>
                    <a:pt x="9913903" y="2061608"/>
                    <a:pt x="9416434" y="1408943"/>
                    <a:pt x="9063244" y="1136352"/>
                  </a:cubicBezTo>
                  <a:cubicBezTo>
                    <a:pt x="7864810" y="27815"/>
                    <a:pt x="6150663" y="-102809"/>
                    <a:pt x="4214030" y="54878"/>
                  </a:cubicBezTo>
                  <a:cubicBezTo>
                    <a:pt x="3854044" y="84838"/>
                    <a:pt x="3498615" y="130568"/>
                    <a:pt x="3147743" y="193642"/>
                  </a:cubicBezTo>
                  <a:close/>
                </a:path>
              </a:pathLst>
            </a:custGeom>
            <a:solidFill>
              <a:srgbClr val="11734C"/>
            </a:solidFill>
            <a:ln w="2277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656B826E-3F95-DA5F-DBD1-479195411D09}"/>
                </a:ext>
              </a:extLst>
            </p:cNvPr>
            <p:cNvPicPr/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172850" y="999209"/>
              <a:ext cx="5846299" cy="4859582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7E0A9F73-C77A-1C63-3856-E5B7CBE1E64A}"/>
                </a:ext>
              </a:extLst>
            </p:cNvPr>
            <p:cNvPicPr/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r="79125"/>
            <a:stretch/>
          </p:blipFill>
          <p:spPr>
            <a:xfrm>
              <a:off x="10331" y="0"/>
              <a:ext cx="1431607" cy="6858000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11FF3DB6-55B2-5D66-3500-CA9500E3D584}"/>
                </a:ext>
              </a:extLst>
            </p:cNvPr>
            <p:cNvPicPr/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80953" r="-98"/>
            <a:stretch/>
          </p:blipFill>
          <p:spPr>
            <a:xfrm>
              <a:off x="10887327" y="0"/>
              <a:ext cx="1312985" cy="6858000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98F1DD46-1D27-62BE-6E3C-9049175E2579}"/>
                </a:ext>
              </a:extLst>
            </p:cNvPr>
            <p:cNvPicPr/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1002" t="79861" r="8571"/>
            <a:stretch/>
          </p:blipFill>
          <p:spPr>
            <a:xfrm>
              <a:off x="937845" y="5476897"/>
              <a:ext cx="6201509" cy="1381103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3B53F3F8-C6C8-F95D-5ECA-81FD9086077C}"/>
                </a:ext>
              </a:extLst>
            </p:cNvPr>
            <p:cNvPicPr/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1002" t="79861" r="47926"/>
            <a:stretch/>
          </p:blipFill>
          <p:spPr>
            <a:xfrm flipH="1">
              <a:off x="7139353" y="5476897"/>
              <a:ext cx="3502524" cy="1381103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701FD4B6-239E-CC57-5E95-E326D7BA21C4}"/>
                </a:ext>
              </a:extLst>
            </p:cNvPr>
            <p:cNvPicPr/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1002" t="79861" r="8571"/>
            <a:stretch/>
          </p:blipFill>
          <p:spPr>
            <a:xfrm flipV="1">
              <a:off x="1066379" y="-1370"/>
              <a:ext cx="6201509" cy="1381103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D8BAF910-DFC4-26AE-EEA4-B6333CB36A1E}"/>
                </a:ext>
              </a:extLst>
            </p:cNvPr>
            <p:cNvPicPr/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1002" t="79861" r="47926"/>
            <a:stretch/>
          </p:blipFill>
          <p:spPr>
            <a:xfrm flipH="1" flipV="1">
              <a:off x="7267887" y="-1370"/>
              <a:ext cx="3502524" cy="1381103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0F3CF4B-BF9D-1240-A072-A5DB5E037098}"/>
              </a:ext>
            </a:extLst>
          </p:cNvPr>
          <p:cNvGrpSpPr/>
          <p:nvPr/>
        </p:nvGrpSpPr>
        <p:grpSpPr>
          <a:xfrm rot="405034">
            <a:off x="949616" y="3375584"/>
            <a:ext cx="3078388" cy="2780042"/>
            <a:chOff x="5003748" y="2403962"/>
            <a:chExt cx="2162175" cy="1952625"/>
          </a:xfrm>
        </p:grpSpPr>
        <p:sp>
          <p:nvSpPr>
            <p:cNvPr id="16" name="Graphic 29">
              <a:extLst>
                <a:ext uri="{FF2B5EF4-FFF2-40B4-BE49-F238E27FC236}">
                  <a16:creationId xmlns:a16="http://schemas.microsoft.com/office/drawing/2014/main" id="{46B498C9-A460-B570-D6C8-9AF7F5E67C38}"/>
                </a:ext>
              </a:extLst>
            </p:cNvPr>
            <p:cNvSpPr/>
            <p:nvPr/>
          </p:nvSpPr>
          <p:spPr>
            <a:xfrm>
              <a:off x="5013581" y="2487360"/>
              <a:ext cx="2069535" cy="1869227"/>
            </a:xfrm>
            <a:custGeom>
              <a:avLst/>
              <a:gdLst>
                <a:gd name="connsiteX0" fmla="*/ 2069536 w 2069535"/>
                <a:gd name="connsiteY0" fmla="*/ 1269683 h 1869227"/>
                <a:gd name="connsiteX1" fmla="*/ 2012386 w 2069535"/>
                <a:gd name="connsiteY1" fmla="*/ 1304925 h 1869227"/>
                <a:gd name="connsiteX2" fmla="*/ 1769498 w 2069535"/>
                <a:gd name="connsiteY2" fmla="*/ 1265873 h 1869227"/>
                <a:gd name="connsiteX3" fmla="*/ 1589476 w 2069535"/>
                <a:gd name="connsiteY3" fmla="*/ 1205865 h 1869227"/>
                <a:gd name="connsiteX4" fmla="*/ 1453268 w 2069535"/>
                <a:gd name="connsiteY4" fmla="*/ 1168718 h 1869227"/>
                <a:gd name="connsiteX5" fmla="*/ 1369448 w 2069535"/>
                <a:gd name="connsiteY5" fmla="*/ 1236345 h 1869227"/>
                <a:gd name="connsiteX6" fmla="*/ 1318966 w 2069535"/>
                <a:gd name="connsiteY6" fmla="*/ 1302068 h 1869227"/>
                <a:gd name="connsiteX7" fmla="*/ 1266578 w 2069535"/>
                <a:gd name="connsiteY7" fmla="*/ 1371600 h 1869227"/>
                <a:gd name="connsiteX8" fmla="*/ 1172281 w 2069535"/>
                <a:gd name="connsiteY8" fmla="*/ 1504950 h 1869227"/>
                <a:gd name="connsiteX9" fmla="*/ 1115131 w 2069535"/>
                <a:gd name="connsiteY9" fmla="*/ 1621155 h 1869227"/>
                <a:gd name="connsiteX10" fmla="*/ 1018928 w 2069535"/>
                <a:gd name="connsiteY10" fmla="*/ 1693545 h 1869227"/>
                <a:gd name="connsiteX11" fmla="*/ 902723 w 2069535"/>
                <a:gd name="connsiteY11" fmla="*/ 1674495 h 1869227"/>
                <a:gd name="connsiteX12" fmla="*/ 650311 w 2069535"/>
                <a:gd name="connsiteY12" fmla="*/ 1754505 h 1869227"/>
                <a:gd name="connsiteX13" fmla="*/ 507436 w 2069535"/>
                <a:gd name="connsiteY13" fmla="*/ 1830705 h 1869227"/>
                <a:gd name="connsiteX14" fmla="*/ 384563 w 2069535"/>
                <a:gd name="connsiteY14" fmla="*/ 1868805 h 1869227"/>
                <a:gd name="connsiteX15" fmla="*/ 266453 w 2069535"/>
                <a:gd name="connsiteY15" fmla="*/ 1827848 h 1869227"/>
                <a:gd name="connsiteX16" fmla="*/ 250261 w 2069535"/>
                <a:gd name="connsiteY16" fmla="*/ 1796415 h 1869227"/>
                <a:gd name="connsiteX17" fmla="*/ 273121 w 2069535"/>
                <a:gd name="connsiteY17" fmla="*/ 1744028 h 1869227"/>
                <a:gd name="connsiteX18" fmla="*/ 517913 w 2069535"/>
                <a:gd name="connsiteY18" fmla="*/ 1593533 h 1869227"/>
                <a:gd name="connsiteX19" fmla="*/ 698888 w 2069535"/>
                <a:gd name="connsiteY19" fmla="*/ 1383030 h 1869227"/>
                <a:gd name="connsiteX20" fmla="*/ 686506 w 2069535"/>
                <a:gd name="connsiteY20" fmla="*/ 1333500 h 1869227"/>
                <a:gd name="connsiteX21" fmla="*/ 599828 w 2069535"/>
                <a:gd name="connsiteY21" fmla="*/ 1346835 h 1869227"/>
                <a:gd name="connsiteX22" fmla="*/ 140723 w 2069535"/>
                <a:gd name="connsiteY22" fmla="*/ 1642110 h 1869227"/>
                <a:gd name="connsiteX23" fmla="*/ 40711 w 2069535"/>
                <a:gd name="connsiteY23" fmla="*/ 1672590 h 1869227"/>
                <a:gd name="connsiteX24" fmla="*/ 14041 w 2069535"/>
                <a:gd name="connsiteY24" fmla="*/ 1592580 h 1869227"/>
                <a:gd name="connsiteX25" fmla="*/ 1051313 w 2069535"/>
                <a:gd name="connsiteY25" fmla="*/ 862965 h 1869227"/>
                <a:gd name="connsiteX26" fmla="*/ 1101796 w 2069535"/>
                <a:gd name="connsiteY26" fmla="*/ 789623 h 1869227"/>
                <a:gd name="connsiteX27" fmla="*/ 1083698 w 2069535"/>
                <a:gd name="connsiteY27" fmla="*/ 762000 h 1869227"/>
                <a:gd name="connsiteX28" fmla="*/ 1044646 w 2069535"/>
                <a:gd name="connsiteY28" fmla="*/ 694373 h 1869227"/>
                <a:gd name="connsiteX29" fmla="*/ 910343 w 2069535"/>
                <a:gd name="connsiteY29" fmla="*/ 113348 h 1869227"/>
                <a:gd name="connsiteX30" fmla="*/ 955111 w 2069535"/>
                <a:gd name="connsiteY30" fmla="*/ 0 h 1869227"/>
                <a:gd name="connsiteX31" fmla="*/ 1111321 w 2069535"/>
                <a:gd name="connsiteY31" fmla="*/ 287655 h 1869227"/>
                <a:gd name="connsiteX32" fmla="*/ 1261816 w 2069535"/>
                <a:gd name="connsiteY32" fmla="*/ 351473 h 1869227"/>
                <a:gd name="connsiteX33" fmla="*/ 1676153 w 2069535"/>
                <a:gd name="connsiteY33" fmla="*/ 282893 h 1869227"/>
                <a:gd name="connsiteX34" fmla="*/ 1860938 w 2069535"/>
                <a:gd name="connsiteY34" fmla="*/ 302895 h 1869227"/>
                <a:gd name="connsiteX35" fmla="*/ 1924756 w 2069535"/>
                <a:gd name="connsiteY35" fmla="*/ 374333 h 1869227"/>
                <a:gd name="connsiteX36" fmla="*/ 2031436 w 2069535"/>
                <a:gd name="connsiteY36" fmla="*/ 587693 h 1869227"/>
                <a:gd name="connsiteX37" fmla="*/ 2024768 w 2069535"/>
                <a:gd name="connsiteY37" fmla="*/ 757238 h 1869227"/>
                <a:gd name="connsiteX38" fmla="*/ 1997146 w 2069535"/>
                <a:gd name="connsiteY38" fmla="*/ 977265 h 1869227"/>
                <a:gd name="connsiteX39" fmla="*/ 1980001 w 2069535"/>
                <a:gd name="connsiteY39" fmla="*/ 1072515 h 1869227"/>
                <a:gd name="connsiteX40" fmla="*/ 1981906 w 2069535"/>
                <a:gd name="connsiteY40" fmla="*/ 1121093 h 1869227"/>
                <a:gd name="connsiteX41" fmla="*/ 1983811 w 2069535"/>
                <a:gd name="connsiteY41" fmla="*/ 1144905 h 1869227"/>
                <a:gd name="connsiteX42" fmla="*/ 1985716 w 2069535"/>
                <a:gd name="connsiteY42" fmla="*/ 1168718 h 1869227"/>
                <a:gd name="connsiteX43" fmla="*/ 2004766 w 2069535"/>
                <a:gd name="connsiteY43" fmla="*/ 1194435 h 1869227"/>
                <a:gd name="connsiteX44" fmla="*/ 2058106 w 2069535"/>
                <a:gd name="connsiteY44" fmla="*/ 1245870 h 1869227"/>
                <a:gd name="connsiteX45" fmla="*/ 2069536 w 2069535"/>
                <a:gd name="connsiteY45" fmla="*/ 1258253 h 1869227"/>
                <a:gd name="connsiteX46" fmla="*/ 2069536 w 2069535"/>
                <a:gd name="connsiteY46" fmla="*/ 1269683 h 1869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2069535" h="1869227">
                  <a:moveTo>
                    <a:pt x="2069536" y="1269683"/>
                  </a:moveTo>
                  <a:cubicBezTo>
                    <a:pt x="2068583" y="1290638"/>
                    <a:pt x="2028578" y="1303020"/>
                    <a:pt x="2012386" y="1304925"/>
                  </a:cubicBezTo>
                  <a:cubicBezTo>
                    <a:pt x="1927613" y="1314450"/>
                    <a:pt x="1849508" y="1289685"/>
                    <a:pt x="1769498" y="1265873"/>
                  </a:cubicBezTo>
                  <a:cubicBezTo>
                    <a:pt x="1708538" y="1247775"/>
                    <a:pt x="1648531" y="1227773"/>
                    <a:pt x="1589476" y="1205865"/>
                  </a:cubicBezTo>
                  <a:cubicBezTo>
                    <a:pt x="1545661" y="1189673"/>
                    <a:pt x="1501846" y="1158240"/>
                    <a:pt x="1453268" y="1168718"/>
                  </a:cubicBezTo>
                  <a:cubicBezTo>
                    <a:pt x="1414216" y="1177290"/>
                    <a:pt x="1392308" y="1206818"/>
                    <a:pt x="1369448" y="1236345"/>
                  </a:cubicBezTo>
                  <a:cubicBezTo>
                    <a:pt x="1369448" y="1251585"/>
                    <a:pt x="1328491" y="1289685"/>
                    <a:pt x="1318966" y="1302068"/>
                  </a:cubicBezTo>
                  <a:cubicBezTo>
                    <a:pt x="1301821" y="1324928"/>
                    <a:pt x="1283723" y="1348740"/>
                    <a:pt x="1266578" y="1371600"/>
                  </a:cubicBezTo>
                  <a:cubicBezTo>
                    <a:pt x="1234193" y="1414463"/>
                    <a:pt x="1197998" y="1457325"/>
                    <a:pt x="1172281" y="1504950"/>
                  </a:cubicBezTo>
                  <a:cubicBezTo>
                    <a:pt x="1152278" y="1543050"/>
                    <a:pt x="1138943" y="1584960"/>
                    <a:pt x="1115131" y="1621155"/>
                  </a:cubicBezTo>
                  <a:cubicBezTo>
                    <a:pt x="1091318" y="1657350"/>
                    <a:pt x="1057028" y="1675448"/>
                    <a:pt x="1018928" y="1693545"/>
                  </a:cubicBezTo>
                  <a:cubicBezTo>
                    <a:pt x="978923" y="1711643"/>
                    <a:pt x="941776" y="1684973"/>
                    <a:pt x="902723" y="1674495"/>
                  </a:cubicBezTo>
                  <a:cubicBezTo>
                    <a:pt x="815093" y="1650683"/>
                    <a:pt x="728416" y="1707833"/>
                    <a:pt x="650311" y="1754505"/>
                  </a:cubicBezTo>
                  <a:cubicBezTo>
                    <a:pt x="603638" y="1782128"/>
                    <a:pt x="556013" y="1807845"/>
                    <a:pt x="507436" y="1830705"/>
                  </a:cubicBezTo>
                  <a:cubicBezTo>
                    <a:pt x="468383" y="1848803"/>
                    <a:pt x="427426" y="1865948"/>
                    <a:pt x="384563" y="1868805"/>
                  </a:cubicBezTo>
                  <a:cubicBezTo>
                    <a:pt x="341701" y="1871663"/>
                    <a:pt x="295028" y="1860233"/>
                    <a:pt x="266453" y="1827848"/>
                  </a:cubicBezTo>
                  <a:cubicBezTo>
                    <a:pt x="258833" y="1819275"/>
                    <a:pt x="252166" y="1808798"/>
                    <a:pt x="250261" y="1796415"/>
                  </a:cubicBezTo>
                  <a:cubicBezTo>
                    <a:pt x="248356" y="1777365"/>
                    <a:pt x="259786" y="1759268"/>
                    <a:pt x="273121" y="1744028"/>
                  </a:cubicBezTo>
                  <a:cubicBezTo>
                    <a:pt x="336938" y="1671638"/>
                    <a:pt x="432188" y="1638300"/>
                    <a:pt x="517913" y="1593533"/>
                  </a:cubicBezTo>
                  <a:cubicBezTo>
                    <a:pt x="603638" y="1548765"/>
                    <a:pt x="688411" y="1479233"/>
                    <a:pt x="698888" y="1383030"/>
                  </a:cubicBezTo>
                  <a:cubicBezTo>
                    <a:pt x="700793" y="1365885"/>
                    <a:pt x="698888" y="1345883"/>
                    <a:pt x="686506" y="1333500"/>
                  </a:cubicBezTo>
                  <a:cubicBezTo>
                    <a:pt x="663646" y="1311593"/>
                    <a:pt x="626498" y="1328738"/>
                    <a:pt x="599828" y="1346835"/>
                  </a:cubicBezTo>
                  <a:cubicBezTo>
                    <a:pt x="448381" y="1447800"/>
                    <a:pt x="295981" y="1546860"/>
                    <a:pt x="140723" y="1642110"/>
                  </a:cubicBezTo>
                  <a:cubicBezTo>
                    <a:pt x="110243" y="1661160"/>
                    <a:pt x="75953" y="1680210"/>
                    <a:pt x="40711" y="1672590"/>
                  </a:cubicBezTo>
                  <a:cubicBezTo>
                    <a:pt x="5468" y="1664970"/>
                    <a:pt x="-15487" y="1611630"/>
                    <a:pt x="14041" y="1592580"/>
                  </a:cubicBezTo>
                  <a:cubicBezTo>
                    <a:pt x="369323" y="1362075"/>
                    <a:pt x="683648" y="1073468"/>
                    <a:pt x="1051313" y="862965"/>
                  </a:cubicBezTo>
                  <a:cubicBezTo>
                    <a:pt x="1078936" y="846773"/>
                    <a:pt x="1111321" y="820103"/>
                    <a:pt x="1101796" y="789623"/>
                  </a:cubicBezTo>
                  <a:cubicBezTo>
                    <a:pt x="1098938" y="779145"/>
                    <a:pt x="1090366" y="770573"/>
                    <a:pt x="1083698" y="762000"/>
                  </a:cubicBezTo>
                  <a:cubicBezTo>
                    <a:pt x="1067506" y="741998"/>
                    <a:pt x="1056076" y="718185"/>
                    <a:pt x="1044646" y="694373"/>
                  </a:cubicBezTo>
                  <a:cubicBezTo>
                    <a:pt x="957968" y="512445"/>
                    <a:pt x="892246" y="313373"/>
                    <a:pt x="910343" y="113348"/>
                  </a:cubicBezTo>
                  <a:cubicBezTo>
                    <a:pt x="912248" y="70485"/>
                    <a:pt x="921773" y="25718"/>
                    <a:pt x="955111" y="0"/>
                  </a:cubicBezTo>
                  <a:cubicBezTo>
                    <a:pt x="1032263" y="78105"/>
                    <a:pt x="1032263" y="211455"/>
                    <a:pt x="1111321" y="287655"/>
                  </a:cubicBezTo>
                  <a:cubicBezTo>
                    <a:pt x="1151326" y="326708"/>
                    <a:pt x="1206571" y="345758"/>
                    <a:pt x="1261816" y="351473"/>
                  </a:cubicBezTo>
                  <a:cubicBezTo>
                    <a:pt x="1401833" y="367665"/>
                    <a:pt x="1538041" y="309563"/>
                    <a:pt x="1676153" y="282893"/>
                  </a:cubicBezTo>
                  <a:cubicBezTo>
                    <a:pt x="1739018" y="270510"/>
                    <a:pt x="1808551" y="265748"/>
                    <a:pt x="1860938" y="302895"/>
                  </a:cubicBezTo>
                  <a:cubicBezTo>
                    <a:pt x="1887608" y="320993"/>
                    <a:pt x="1905706" y="347663"/>
                    <a:pt x="1924756" y="374333"/>
                  </a:cubicBezTo>
                  <a:cubicBezTo>
                    <a:pt x="1970476" y="440055"/>
                    <a:pt x="2018101" y="508635"/>
                    <a:pt x="2031436" y="587693"/>
                  </a:cubicBezTo>
                  <a:cubicBezTo>
                    <a:pt x="2040961" y="643890"/>
                    <a:pt x="2032388" y="701040"/>
                    <a:pt x="2024768" y="757238"/>
                  </a:cubicBezTo>
                  <a:cubicBezTo>
                    <a:pt x="2014291" y="830580"/>
                    <a:pt x="2005718" y="903923"/>
                    <a:pt x="1997146" y="977265"/>
                  </a:cubicBezTo>
                  <a:cubicBezTo>
                    <a:pt x="1993336" y="1009650"/>
                    <a:pt x="1982858" y="1040130"/>
                    <a:pt x="1980001" y="1072515"/>
                  </a:cubicBezTo>
                  <a:cubicBezTo>
                    <a:pt x="1978096" y="1088708"/>
                    <a:pt x="1978096" y="1104900"/>
                    <a:pt x="1981906" y="1121093"/>
                  </a:cubicBezTo>
                  <a:cubicBezTo>
                    <a:pt x="1983811" y="1130618"/>
                    <a:pt x="1985716" y="1135380"/>
                    <a:pt x="1983811" y="1144905"/>
                  </a:cubicBezTo>
                  <a:cubicBezTo>
                    <a:pt x="1981906" y="1152525"/>
                    <a:pt x="1982858" y="1161098"/>
                    <a:pt x="1985716" y="1168718"/>
                  </a:cubicBezTo>
                  <a:cubicBezTo>
                    <a:pt x="1989526" y="1179195"/>
                    <a:pt x="1997146" y="1186815"/>
                    <a:pt x="2004766" y="1194435"/>
                  </a:cubicBezTo>
                  <a:cubicBezTo>
                    <a:pt x="2021911" y="1211580"/>
                    <a:pt x="2040008" y="1228725"/>
                    <a:pt x="2058106" y="1245870"/>
                  </a:cubicBezTo>
                  <a:cubicBezTo>
                    <a:pt x="2061916" y="1249680"/>
                    <a:pt x="2066678" y="1253490"/>
                    <a:pt x="2069536" y="1258253"/>
                  </a:cubicBezTo>
                  <a:cubicBezTo>
                    <a:pt x="2068583" y="1262063"/>
                    <a:pt x="2069536" y="1265873"/>
                    <a:pt x="2069536" y="1269683"/>
                  </a:cubicBezTo>
                  <a:close/>
                </a:path>
              </a:pathLst>
            </a:custGeom>
            <a:solidFill>
              <a:srgbClr val="041C12">
                <a:alpha val="52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735782F4-FE2E-ABB2-52C2-0477A21563EF}"/>
                </a:ext>
              </a:extLst>
            </p:cNvPr>
            <p:cNvPicPr/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003748" y="2403962"/>
              <a:ext cx="2162175" cy="1952625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B185AE6-15AD-20EB-39E7-54F16F578452}"/>
              </a:ext>
            </a:extLst>
          </p:cNvPr>
          <p:cNvGrpSpPr/>
          <p:nvPr/>
        </p:nvGrpSpPr>
        <p:grpSpPr>
          <a:xfrm rot="16848337">
            <a:off x="604614" y="2499764"/>
            <a:ext cx="2082849" cy="1320029"/>
            <a:chOff x="5636628" y="3140120"/>
            <a:chExt cx="901759" cy="571500"/>
          </a:xfrm>
        </p:grpSpPr>
        <p:sp>
          <p:nvSpPr>
            <p:cNvPr id="19" name="Graphic 36">
              <a:extLst>
                <a:ext uri="{FF2B5EF4-FFF2-40B4-BE49-F238E27FC236}">
                  <a16:creationId xmlns:a16="http://schemas.microsoft.com/office/drawing/2014/main" id="{4C176807-C9FA-E8E4-CE9A-42A1BED36B75}"/>
                </a:ext>
              </a:extLst>
            </p:cNvPr>
            <p:cNvSpPr/>
            <p:nvPr/>
          </p:nvSpPr>
          <p:spPr>
            <a:xfrm>
              <a:off x="5658558" y="3147988"/>
              <a:ext cx="879829" cy="561340"/>
            </a:xfrm>
            <a:custGeom>
              <a:avLst/>
              <a:gdLst>
                <a:gd name="connsiteX0" fmla="*/ 65014 w 879829"/>
                <a:gd name="connsiteY0" fmla="*/ 71461 h 561340"/>
                <a:gd name="connsiteX1" fmla="*/ 105019 w 879829"/>
                <a:gd name="connsiteY1" fmla="*/ 128611 h 561340"/>
                <a:gd name="connsiteX2" fmla="*/ 133594 w 879829"/>
                <a:gd name="connsiteY2" fmla="*/ 191476 h 561340"/>
                <a:gd name="connsiteX3" fmla="*/ 88826 w 879829"/>
                <a:gd name="connsiteY3" fmla="*/ 253388 h 561340"/>
                <a:gd name="connsiteX4" fmla="*/ 37391 w 879829"/>
                <a:gd name="connsiteY4" fmla="*/ 258151 h 561340"/>
                <a:gd name="connsiteX5" fmla="*/ 244 w 879829"/>
                <a:gd name="connsiteY5" fmla="*/ 287678 h 561340"/>
                <a:gd name="connsiteX6" fmla="*/ 19294 w 879829"/>
                <a:gd name="connsiteY6" fmla="*/ 326731 h 561340"/>
                <a:gd name="connsiteX7" fmla="*/ 244084 w 879829"/>
                <a:gd name="connsiteY7" fmla="*/ 428648 h 561340"/>
                <a:gd name="connsiteX8" fmla="*/ 262181 w 879829"/>
                <a:gd name="connsiteY8" fmla="*/ 441031 h 561340"/>
                <a:gd name="connsiteX9" fmla="*/ 274564 w 879829"/>
                <a:gd name="connsiteY9" fmla="*/ 518183 h 561340"/>
                <a:gd name="connsiteX10" fmla="*/ 332666 w 879829"/>
                <a:gd name="connsiteY10" fmla="*/ 539138 h 561340"/>
                <a:gd name="connsiteX11" fmla="*/ 388864 w 879829"/>
                <a:gd name="connsiteY11" fmla="*/ 503896 h 561340"/>
                <a:gd name="connsiteX12" fmla="*/ 446014 w 879829"/>
                <a:gd name="connsiteY12" fmla="*/ 470558 h 561340"/>
                <a:gd name="connsiteX13" fmla="*/ 560314 w 879829"/>
                <a:gd name="connsiteY13" fmla="*/ 515326 h 561340"/>
                <a:gd name="connsiteX14" fmla="*/ 675566 w 879829"/>
                <a:gd name="connsiteY14" fmla="*/ 559141 h 561340"/>
                <a:gd name="connsiteX15" fmla="*/ 716524 w 879829"/>
                <a:gd name="connsiteY15" fmla="*/ 559141 h 561340"/>
                <a:gd name="connsiteX16" fmla="*/ 745099 w 879829"/>
                <a:gd name="connsiteY16" fmla="*/ 532471 h 561340"/>
                <a:gd name="connsiteX17" fmla="*/ 731764 w 879829"/>
                <a:gd name="connsiteY17" fmla="*/ 491513 h 561340"/>
                <a:gd name="connsiteX18" fmla="*/ 700331 w 879829"/>
                <a:gd name="connsiteY18" fmla="*/ 460081 h 561340"/>
                <a:gd name="connsiteX19" fmla="*/ 692712 w 879829"/>
                <a:gd name="connsiteY19" fmla="*/ 430553 h 561340"/>
                <a:gd name="connsiteX20" fmla="*/ 714619 w 879829"/>
                <a:gd name="connsiteY20" fmla="*/ 412456 h 561340"/>
                <a:gd name="connsiteX21" fmla="*/ 802249 w 879829"/>
                <a:gd name="connsiteY21" fmla="*/ 371498 h 561340"/>
                <a:gd name="connsiteX22" fmla="*/ 862256 w 879829"/>
                <a:gd name="connsiteY22" fmla="*/ 333398 h 561340"/>
                <a:gd name="connsiteX23" fmla="*/ 873687 w 879829"/>
                <a:gd name="connsiteY23" fmla="*/ 267676 h 561340"/>
                <a:gd name="connsiteX24" fmla="*/ 831776 w 879829"/>
                <a:gd name="connsiteY24" fmla="*/ 241006 h 561340"/>
                <a:gd name="connsiteX25" fmla="*/ 780341 w 879829"/>
                <a:gd name="connsiteY25" fmla="*/ 240053 h 561340"/>
                <a:gd name="connsiteX26" fmla="*/ 519356 w 879829"/>
                <a:gd name="connsiteY26" fmla="*/ 185761 h 561340"/>
                <a:gd name="connsiteX27" fmla="*/ 504116 w 879829"/>
                <a:gd name="connsiteY27" fmla="*/ 176236 h 561340"/>
                <a:gd name="connsiteX28" fmla="*/ 505069 w 879829"/>
                <a:gd name="connsiteY28" fmla="*/ 140041 h 561340"/>
                <a:gd name="connsiteX29" fmla="*/ 503164 w 879829"/>
                <a:gd name="connsiteY29" fmla="*/ 52411 h 561340"/>
                <a:gd name="connsiteX30" fmla="*/ 491734 w 879829"/>
                <a:gd name="connsiteY30" fmla="*/ 32408 h 561340"/>
                <a:gd name="connsiteX31" fmla="*/ 435536 w 879829"/>
                <a:gd name="connsiteY31" fmla="*/ 40028 h 561340"/>
                <a:gd name="connsiteX32" fmla="*/ 383149 w 879829"/>
                <a:gd name="connsiteY32" fmla="*/ 105751 h 561340"/>
                <a:gd name="connsiteX33" fmla="*/ 312664 w 879829"/>
                <a:gd name="connsiteY33" fmla="*/ 113371 h 561340"/>
                <a:gd name="connsiteX34" fmla="*/ 243131 w 879829"/>
                <a:gd name="connsiteY34" fmla="*/ 80033 h 561340"/>
                <a:gd name="connsiteX35" fmla="*/ 162169 w 879829"/>
                <a:gd name="connsiteY35" fmla="*/ 20978 h 561340"/>
                <a:gd name="connsiteX36" fmla="*/ 75491 w 879829"/>
                <a:gd name="connsiteY36" fmla="*/ 2881 h 561340"/>
                <a:gd name="connsiteX37" fmla="*/ 65014 w 879829"/>
                <a:gd name="connsiteY37" fmla="*/ 71461 h 561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879829" h="561340">
                  <a:moveTo>
                    <a:pt x="65014" y="71461"/>
                  </a:moveTo>
                  <a:cubicBezTo>
                    <a:pt x="74539" y="92416"/>
                    <a:pt x="90731" y="110513"/>
                    <a:pt x="105019" y="128611"/>
                  </a:cubicBezTo>
                  <a:cubicBezTo>
                    <a:pt x="119306" y="146708"/>
                    <a:pt x="132641" y="167663"/>
                    <a:pt x="133594" y="191476"/>
                  </a:cubicBezTo>
                  <a:cubicBezTo>
                    <a:pt x="134546" y="219098"/>
                    <a:pt x="114544" y="245768"/>
                    <a:pt x="88826" y="253388"/>
                  </a:cubicBezTo>
                  <a:cubicBezTo>
                    <a:pt x="71681" y="257198"/>
                    <a:pt x="53584" y="255293"/>
                    <a:pt x="37391" y="258151"/>
                  </a:cubicBezTo>
                  <a:cubicBezTo>
                    <a:pt x="20246" y="261008"/>
                    <a:pt x="2149" y="271486"/>
                    <a:pt x="244" y="287678"/>
                  </a:cubicBezTo>
                  <a:cubicBezTo>
                    <a:pt x="-1661" y="302918"/>
                    <a:pt x="7864" y="316253"/>
                    <a:pt x="19294" y="326731"/>
                  </a:cubicBezTo>
                  <a:cubicBezTo>
                    <a:pt x="80254" y="382928"/>
                    <a:pt x="169789" y="391501"/>
                    <a:pt x="244084" y="428648"/>
                  </a:cubicBezTo>
                  <a:cubicBezTo>
                    <a:pt x="250751" y="431506"/>
                    <a:pt x="257419" y="435316"/>
                    <a:pt x="262181" y="441031"/>
                  </a:cubicBezTo>
                  <a:cubicBezTo>
                    <a:pt x="279326" y="461986"/>
                    <a:pt x="263134" y="494371"/>
                    <a:pt x="274564" y="518183"/>
                  </a:cubicBezTo>
                  <a:cubicBezTo>
                    <a:pt x="284089" y="538186"/>
                    <a:pt x="310759" y="544853"/>
                    <a:pt x="332666" y="539138"/>
                  </a:cubicBezTo>
                  <a:cubicBezTo>
                    <a:pt x="353621" y="533423"/>
                    <a:pt x="371719" y="518183"/>
                    <a:pt x="388864" y="503896"/>
                  </a:cubicBezTo>
                  <a:cubicBezTo>
                    <a:pt x="406009" y="489608"/>
                    <a:pt x="424106" y="475321"/>
                    <a:pt x="446014" y="470558"/>
                  </a:cubicBezTo>
                  <a:cubicBezTo>
                    <a:pt x="486971" y="462938"/>
                    <a:pt x="525071" y="493418"/>
                    <a:pt x="560314" y="515326"/>
                  </a:cubicBezTo>
                  <a:cubicBezTo>
                    <a:pt x="595556" y="537233"/>
                    <a:pt x="634609" y="551521"/>
                    <a:pt x="675566" y="559141"/>
                  </a:cubicBezTo>
                  <a:cubicBezTo>
                    <a:pt x="688901" y="561046"/>
                    <a:pt x="703189" y="562951"/>
                    <a:pt x="716524" y="559141"/>
                  </a:cubicBezTo>
                  <a:cubicBezTo>
                    <a:pt x="729859" y="555331"/>
                    <a:pt x="742241" y="545806"/>
                    <a:pt x="745099" y="532471"/>
                  </a:cubicBezTo>
                  <a:cubicBezTo>
                    <a:pt x="748909" y="518183"/>
                    <a:pt x="741289" y="502943"/>
                    <a:pt x="731764" y="491513"/>
                  </a:cubicBezTo>
                  <a:cubicBezTo>
                    <a:pt x="722239" y="480083"/>
                    <a:pt x="709856" y="471511"/>
                    <a:pt x="700331" y="460081"/>
                  </a:cubicBezTo>
                  <a:cubicBezTo>
                    <a:pt x="693664" y="451508"/>
                    <a:pt x="688901" y="440078"/>
                    <a:pt x="692712" y="430553"/>
                  </a:cubicBezTo>
                  <a:cubicBezTo>
                    <a:pt x="696521" y="421981"/>
                    <a:pt x="706046" y="416266"/>
                    <a:pt x="714619" y="412456"/>
                  </a:cubicBezTo>
                  <a:cubicBezTo>
                    <a:pt x="744146" y="399121"/>
                    <a:pt x="772721" y="385786"/>
                    <a:pt x="802249" y="371498"/>
                  </a:cubicBezTo>
                  <a:cubicBezTo>
                    <a:pt x="824156" y="361021"/>
                    <a:pt x="846064" y="350543"/>
                    <a:pt x="862256" y="333398"/>
                  </a:cubicBezTo>
                  <a:cubicBezTo>
                    <a:pt x="878449" y="315301"/>
                    <a:pt x="886069" y="287678"/>
                    <a:pt x="873687" y="267676"/>
                  </a:cubicBezTo>
                  <a:cubicBezTo>
                    <a:pt x="865114" y="252436"/>
                    <a:pt x="848921" y="243863"/>
                    <a:pt x="831776" y="241006"/>
                  </a:cubicBezTo>
                  <a:cubicBezTo>
                    <a:pt x="814631" y="238148"/>
                    <a:pt x="797487" y="239101"/>
                    <a:pt x="780341" y="240053"/>
                  </a:cubicBezTo>
                  <a:cubicBezTo>
                    <a:pt x="690806" y="242911"/>
                    <a:pt x="600319" y="224813"/>
                    <a:pt x="519356" y="185761"/>
                  </a:cubicBezTo>
                  <a:cubicBezTo>
                    <a:pt x="513641" y="183856"/>
                    <a:pt x="507926" y="180998"/>
                    <a:pt x="504116" y="176236"/>
                  </a:cubicBezTo>
                  <a:cubicBezTo>
                    <a:pt x="496496" y="165758"/>
                    <a:pt x="501259" y="152423"/>
                    <a:pt x="505069" y="140041"/>
                  </a:cubicBezTo>
                  <a:cubicBezTo>
                    <a:pt x="513641" y="111466"/>
                    <a:pt x="512689" y="80033"/>
                    <a:pt x="503164" y="52411"/>
                  </a:cubicBezTo>
                  <a:cubicBezTo>
                    <a:pt x="500306" y="44791"/>
                    <a:pt x="497449" y="38123"/>
                    <a:pt x="491734" y="32408"/>
                  </a:cubicBezTo>
                  <a:cubicBezTo>
                    <a:pt x="476494" y="19073"/>
                    <a:pt x="451729" y="27646"/>
                    <a:pt x="435536" y="40028"/>
                  </a:cubicBezTo>
                  <a:cubicBezTo>
                    <a:pt x="415534" y="54316"/>
                    <a:pt x="403151" y="91463"/>
                    <a:pt x="383149" y="105751"/>
                  </a:cubicBezTo>
                  <a:cubicBezTo>
                    <a:pt x="364099" y="120991"/>
                    <a:pt x="337429" y="114323"/>
                    <a:pt x="312664" y="113371"/>
                  </a:cubicBezTo>
                  <a:cubicBezTo>
                    <a:pt x="286946" y="112418"/>
                    <a:pt x="264086" y="96226"/>
                    <a:pt x="243131" y="80033"/>
                  </a:cubicBezTo>
                  <a:cubicBezTo>
                    <a:pt x="216461" y="59078"/>
                    <a:pt x="191696" y="37171"/>
                    <a:pt x="162169" y="20978"/>
                  </a:cubicBezTo>
                  <a:cubicBezTo>
                    <a:pt x="140261" y="9548"/>
                    <a:pt x="101209" y="-6644"/>
                    <a:pt x="75491" y="2881"/>
                  </a:cubicBezTo>
                  <a:cubicBezTo>
                    <a:pt x="51679" y="12406"/>
                    <a:pt x="56441" y="53363"/>
                    <a:pt x="65014" y="71461"/>
                  </a:cubicBezTo>
                  <a:close/>
                </a:path>
              </a:pathLst>
            </a:custGeom>
            <a:solidFill>
              <a:srgbClr val="041C12">
                <a:alpha val="52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2A86FCC4-00E6-78A9-3532-1FDBEBBDB30E}"/>
                </a:ext>
              </a:extLst>
            </p:cNvPr>
            <p:cNvPicPr/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636628" y="3140120"/>
              <a:ext cx="885825" cy="57150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F5897B9-46EA-3FD5-C048-E9B67152146E}"/>
              </a:ext>
            </a:extLst>
          </p:cNvPr>
          <p:cNvGrpSpPr/>
          <p:nvPr/>
        </p:nvGrpSpPr>
        <p:grpSpPr>
          <a:xfrm>
            <a:off x="9672800" y="2462042"/>
            <a:ext cx="1574603" cy="1381103"/>
            <a:chOff x="5720147" y="2997178"/>
            <a:chExt cx="882811" cy="774324"/>
          </a:xfrm>
        </p:grpSpPr>
        <p:sp>
          <p:nvSpPr>
            <p:cNvPr id="22" name="Graphic 40">
              <a:extLst>
                <a:ext uri="{FF2B5EF4-FFF2-40B4-BE49-F238E27FC236}">
                  <a16:creationId xmlns:a16="http://schemas.microsoft.com/office/drawing/2014/main" id="{AC519250-D3A6-AA03-FF48-8A920EE25091}"/>
                </a:ext>
              </a:extLst>
            </p:cNvPr>
            <p:cNvSpPr/>
            <p:nvPr/>
          </p:nvSpPr>
          <p:spPr>
            <a:xfrm>
              <a:off x="5720147" y="3086599"/>
              <a:ext cx="753878" cy="684903"/>
            </a:xfrm>
            <a:custGeom>
              <a:avLst/>
              <a:gdLst>
                <a:gd name="connsiteX0" fmla="*/ 567 w 753878"/>
                <a:gd name="connsiteY0" fmla="*/ 231910 h 684903"/>
                <a:gd name="connsiteX1" fmla="*/ 59622 w 753878"/>
                <a:gd name="connsiteY1" fmla="*/ 479560 h 684903"/>
                <a:gd name="connsiteX2" fmla="*/ 154872 w 753878"/>
                <a:gd name="connsiteY2" fmla="*/ 612910 h 684903"/>
                <a:gd name="connsiteX3" fmla="*/ 505392 w 753878"/>
                <a:gd name="connsiteY3" fmla="*/ 651010 h 684903"/>
                <a:gd name="connsiteX4" fmla="*/ 644457 w 753878"/>
                <a:gd name="connsiteY4" fmla="*/ 560523 h 684903"/>
                <a:gd name="connsiteX5" fmla="*/ 749232 w 753878"/>
                <a:gd name="connsiteY5" fmla="*/ 330018 h 684903"/>
                <a:gd name="connsiteX6" fmla="*/ 709227 w 753878"/>
                <a:gd name="connsiteY6" fmla="*/ 251913 h 684903"/>
                <a:gd name="connsiteX7" fmla="*/ 637790 w 753878"/>
                <a:gd name="connsiteY7" fmla="*/ 180475 h 684903"/>
                <a:gd name="connsiteX8" fmla="*/ 202497 w 753878"/>
                <a:gd name="connsiteY8" fmla="*/ 453 h 684903"/>
                <a:gd name="connsiteX9" fmla="*/ 81530 w 753878"/>
                <a:gd name="connsiteY9" fmla="*/ 33790 h 684903"/>
                <a:gd name="connsiteX10" fmla="*/ 12950 w 753878"/>
                <a:gd name="connsiteY10" fmla="*/ 154758 h 684903"/>
                <a:gd name="connsiteX11" fmla="*/ 567 w 753878"/>
                <a:gd name="connsiteY11" fmla="*/ 231910 h 68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878" h="684903">
                  <a:moveTo>
                    <a:pt x="567" y="231910"/>
                  </a:moveTo>
                  <a:cubicBezTo>
                    <a:pt x="-4195" y="317635"/>
                    <a:pt x="21522" y="403360"/>
                    <a:pt x="59622" y="479560"/>
                  </a:cubicBezTo>
                  <a:cubicBezTo>
                    <a:pt x="84387" y="529090"/>
                    <a:pt x="114867" y="574810"/>
                    <a:pt x="154872" y="612910"/>
                  </a:cubicBezTo>
                  <a:cubicBezTo>
                    <a:pt x="245360" y="699588"/>
                    <a:pt x="395855" y="702445"/>
                    <a:pt x="505392" y="651010"/>
                  </a:cubicBezTo>
                  <a:cubicBezTo>
                    <a:pt x="555875" y="627198"/>
                    <a:pt x="602547" y="596718"/>
                    <a:pt x="644457" y="560523"/>
                  </a:cubicBezTo>
                  <a:cubicBezTo>
                    <a:pt x="706370" y="506230"/>
                    <a:pt x="772092" y="417648"/>
                    <a:pt x="749232" y="330018"/>
                  </a:cubicBezTo>
                  <a:cubicBezTo>
                    <a:pt x="741612" y="301443"/>
                    <a:pt x="725420" y="276678"/>
                    <a:pt x="709227" y="251913"/>
                  </a:cubicBezTo>
                  <a:cubicBezTo>
                    <a:pt x="690177" y="223338"/>
                    <a:pt x="663507" y="203335"/>
                    <a:pt x="637790" y="180475"/>
                  </a:cubicBezTo>
                  <a:cubicBezTo>
                    <a:pt x="518727" y="72843"/>
                    <a:pt x="362517" y="8073"/>
                    <a:pt x="202497" y="453"/>
                  </a:cubicBezTo>
                  <a:cubicBezTo>
                    <a:pt x="159635" y="-1452"/>
                    <a:pt x="112010" y="1405"/>
                    <a:pt x="81530" y="33790"/>
                  </a:cubicBezTo>
                  <a:cubicBezTo>
                    <a:pt x="49145" y="67128"/>
                    <a:pt x="26285" y="109990"/>
                    <a:pt x="12950" y="154758"/>
                  </a:cubicBezTo>
                  <a:cubicBezTo>
                    <a:pt x="6282" y="179523"/>
                    <a:pt x="1520" y="205240"/>
                    <a:pt x="567" y="231910"/>
                  </a:cubicBezTo>
                  <a:close/>
                </a:path>
              </a:pathLst>
            </a:custGeom>
            <a:solidFill>
              <a:srgbClr val="041C12">
                <a:alpha val="52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FEC35830-198C-E9D9-FB39-59751B9D3D30}"/>
                </a:ext>
              </a:extLst>
            </p:cNvPr>
            <p:cNvPicPr/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726658" y="2997178"/>
              <a:ext cx="876300" cy="72390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1BE1570-5B4D-D336-F4B0-4C168524E1D4}"/>
              </a:ext>
            </a:extLst>
          </p:cNvPr>
          <p:cNvGrpSpPr/>
          <p:nvPr/>
        </p:nvGrpSpPr>
        <p:grpSpPr>
          <a:xfrm rot="21137960">
            <a:off x="889693" y="326274"/>
            <a:ext cx="3628500" cy="2685431"/>
            <a:chOff x="4879880" y="2466322"/>
            <a:chExt cx="2389530" cy="1768477"/>
          </a:xfrm>
        </p:grpSpPr>
        <p:sp>
          <p:nvSpPr>
            <p:cNvPr id="25" name="Graphic 46">
              <a:extLst>
                <a:ext uri="{FF2B5EF4-FFF2-40B4-BE49-F238E27FC236}">
                  <a16:creationId xmlns:a16="http://schemas.microsoft.com/office/drawing/2014/main" id="{8C34A20D-42D6-F182-F516-91495901CCBD}"/>
                </a:ext>
              </a:extLst>
            </p:cNvPr>
            <p:cNvSpPr/>
            <p:nvPr/>
          </p:nvSpPr>
          <p:spPr>
            <a:xfrm>
              <a:off x="4919374" y="2623337"/>
              <a:ext cx="2350036" cy="1611462"/>
            </a:xfrm>
            <a:custGeom>
              <a:avLst/>
              <a:gdLst>
                <a:gd name="connsiteX0" fmla="*/ 1540480 w 2350036"/>
                <a:gd name="connsiteY0" fmla="*/ 604684 h 1611462"/>
                <a:gd name="connsiteX1" fmla="*/ 2008158 w 2350036"/>
                <a:gd name="connsiteY1" fmla="*/ 598969 h 1611462"/>
                <a:gd name="connsiteX2" fmla="*/ 2183418 w 2350036"/>
                <a:gd name="connsiteY2" fmla="*/ 614209 h 1611462"/>
                <a:gd name="connsiteX3" fmla="*/ 2331055 w 2350036"/>
                <a:gd name="connsiteY3" fmla="*/ 676122 h 1611462"/>
                <a:gd name="connsiteX4" fmla="*/ 2348200 w 2350036"/>
                <a:gd name="connsiteY4" fmla="*/ 698982 h 1611462"/>
                <a:gd name="connsiteX5" fmla="*/ 2346295 w 2350036"/>
                <a:gd name="connsiteY5" fmla="*/ 735177 h 1611462"/>
                <a:gd name="connsiteX6" fmla="*/ 2326293 w 2350036"/>
                <a:gd name="connsiteY6" fmla="*/ 784707 h 1611462"/>
                <a:gd name="connsiteX7" fmla="*/ 2225328 w 2350036"/>
                <a:gd name="connsiteY7" fmla="*/ 811377 h 1611462"/>
                <a:gd name="connsiteX8" fmla="*/ 2033875 w 2350036"/>
                <a:gd name="connsiteY8" fmla="*/ 800899 h 1611462"/>
                <a:gd name="connsiteX9" fmla="*/ 1771938 w 2350036"/>
                <a:gd name="connsiteY9" fmla="*/ 906627 h 1611462"/>
                <a:gd name="connsiteX10" fmla="*/ 1707168 w 2350036"/>
                <a:gd name="connsiteY10" fmla="*/ 999972 h 1611462"/>
                <a:gd name="connsiteX11" fmla="*/ 1732885 w 2350036"/>
                <a:gd name="connsiteY11" fmla="*/ 1105699 h 1611462"/>
                <a:gd name="connsiteX12" fmla="*/ 1782415 w 2350036"/>
                <a:gd name="connsiteY12" fmla="*/ 1130464 h 1611462"/>
                <a:gd name="connsiteX13" fmla="*/ 1868140 w 2350036"/>
                <a:gd name="connsiteY13" fmla="*/ 1134274 h 1611462"/>
                <a:gd name="connsiteX14" fmla="*/ 1980535 w 2350036"/>
                <a:gd name="connsiteY14" fmla="*/ 1067599 h 1611462"/>
                <a:gd name="connsiteX15" fmla="*/ 2054830 w 2350036"/>
                <a:gd name="connsiteY15" fmla="*/ 957109 h 1611462"/>
                <a:gd name="connsiteX16" fmla="*/ 2064355 w 2350036"/>
                <a:gd name="connsiteY16" fmla="*/ 944727 h 1611462"/>
                <a:gd name="connsiteX17" fmla="*/ 2098645 w 2350036"/>
                <a:gd name="connsiteY17" fmla="*/ 956157 h 1611462"/>
                <a:gd name="connsiteX18" fmla="*/ 2079595 w 2350036"/>
                <a:gd name="connsiteY18" fmla="*/ 1079982 h 1611462"/>
                <a:gd name="connsiteX19" fmla="*/ 2055783 w 2350036"/>
                <a:gd name="connsiteY19" fmla="*/ 1209522 h 1611462"/>
                <a:gd name="connsiteX20" fmla="*/ 2031970 w 2350036"/>
                <a:gd name="connsiteY20" fmla="*/ 1357159 h 1611462"/>
                <a:gd name="connsiteX21" fmla="*/ 1584295 w 2350036"/>
                <a:gd name="connsiteY21" fmla="*/ 1536229 h 1611462"/>
                <a:gd name="connsiteX22" fmla="*/ 1444278 w 2350036"/>
                <a:gd name="connsiteY22" fmla="*/ 1590522 h 1611462"/>
                <a:gd name="connsiteX23" fmla="*/ 1316643 w 2350036"/>
                <a:gd name="connsiteY23" fmla="*/ 1610524 h 1611462"/>
                <a:gd name="connsiteX24" fmla="*/ 1215678 w 2350036"/>
                <a:gd name="connsiteY24" fmla="*/ 1568614 h 1611462"/>
                <a:gd name="connsiteX25" fmla="*/ 1220440 w 2350036"/>
                <a:gd name="connsiteY25" fmla="*/ 1447647 h 1611462"/>
                <a:gd name="connsiteX26" fmla="*/ 1327120 w 2350036"/>
                <a:gd name="connsiteY26" fmla="*/ 1378114 h 1611462"/>
                <a:gd name="connsiteX27" fmla="*/ 1409988 w 2350036"/>
                <a:gd name="connsiteY27" fmla="*/ 1346682 h 1611462"/>
                <a:gd name="connsiteX28" fmla="*/ 1458565 w 2350036"/>
                <a:gd name="connsiteY28" fmla="*/ 1286674 h 1611462"/>
                <a:gd name="connsiteX29" fmla="*/ 1348075 w 2350036"/>
                <a:gd name="connsiteY29" fmla="*/ 1176184 h 1611462"/>
                <a:gd name="connsiteX30" fmla="*/ 1193770 w 2350036"/>
                <a:gd name="connsiteY30" fmla="*/ 1129512 h 1611462"/>
                <a:gd name="connsiteX31" fmla="*/ 964218 w 2350036"/>
                <a:gd name="connsiteY31" fmla="*/ 937107 h 1611462"/>
                <a:gd name="connsiteX32" fmla="*/ 876588 w 2350036"/>
                <a:gd name="connsiteY32" fmla="*/ 794232 h 1611462"/>
                <a:gd name="connsiteX33" fmla="*/ 620365 w 2350036"/>
                <a:gd name="connsiteY33" fmla="*/ 639927 h 1611462"/>
                <a:gd name="connsiteX34" fmla="*/ 601315 w 2350036"/>
                <a:gd name="connsiteY34" fmla="*/ 611352 h 1611462"/>
                <a:gd name="connsiteX35" fmla="*/ 569883 w 2350036"/>
                <a:gd name="connsiteY35" fmla="*/ 595159 h 1611462"/>
                <a:gd name="connsiteX36" fmla="*/ 385098 w 2350036"/>
                <a:gd name="connsiteY36" fmla="*/ 526579 h 1611462"/>
                <a:gd name="connsiteX37" fmla="*/ 255558 w 2350036"/>
                <a:gd name="connsiteY37" fmla="*/ 405612 h 1611462"/>
                <a:gd name="connsiteX38" fmla="*/ 103158 w 2350036"/>
                <a:gd name="connsiteY38" fmla="*/ 318934 h 1611462"/>
                <a:gd name="connsiteX39" fmla="*/ 26958 w 2350036"/>
                <a:gd name="connsiteY39" fmla="*/ 309409 h 1611462"/>
                <a:gd name="connsiteX40" fmla="*/ 8860 w 2350036"/>
                <a:gd name="connsiteY40" fmla="*/ 247497 h 1611462"/>
                <a:gd name="connsiteX41" fmla="*/ 306040 w 2350036"/>
                <a:gd name="connsiteY41" fmla="*/ 283692 h 1611462"/>
                <a:gd name="connsiteX42" fmla="*/ 589885 w 2350036"/>
                <a:gd name="connsiteY42" fmla="*/ 448474 h 1611462"/>
                <a:gd name="connsiteX43" fmla="*/ 719425 w 2350036"/>
                <a:gd name="connsiteY43" fmla="*/ 469429 h 1611462"/>
                <a:gd name="connsiteX44" fmla="*/ 813723 w 2350036"/>
                <a:gd name="connsiteY44" fmla="*/ 387514 h 1611462"/>
                <a:gd name="connsiteX45" fmla="*/ 755620 w 2350036"/>
                <a:gd name="connsiteY45" fmla="*/ 258927 h 1611462"/>
                <a:gd name="connsiteX46" fmla="*/ 534640 w 2350036"/>
                <a:gd name="connsiteY46" fmla="*/ 157962 h 1611462"/>
                <a:gd name="connsiteX47" fmla="*/ 371763 w 2350036"/>
                <a:gd name="connsiteY47" fmla="*/ 128434 h 1611462"/>
                <a:gd name="connsiteX48" fmla="*/ 329853 w 2350036"/>
                <a:gd name="connsiteY48" fmla="*/ 59854 h 1611462"/>
                <a:gd name="connsiteX49" fmla="*/ 369858 w 2350036"/>
                <a:gd name="connsiteY49" fmla="*/ 13182 h 1611462"/>
                <a:gd name="connsiteX50" fmla="*/ 432723 w 2350036"/>
                <a:gd name="connsiteY50" fmla="*/ 1752 h 1611462"/>
                <a:gd name="connsiteX51" fmla="*/ 877540 w 2350036"/>
                <a:gd name="connsiteY51" fmla="*/ 55092 h 1611462"/>
                <a:gd name="connsiteX52" fmla="*/ 1266160 w 2350036"/>
                <a:gd name="connsiteY52" fmla="*/ 297979 h 1611462"/>
                <a:gd name="connsiteX53" fmla="*/ 1389033 w 2350036"/>
                <a:gd name="connsiteY53" fmla="*/ 483717 h 1611462"/>
                <a:gd name="connsiteX54" fmla="*/ 1564293 w 2350036"/>
                <a:gd name="connsiteY54" fmla="*/ 614209 h 161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2350036" h="1611462">
                  <a:moveTo>
                    <a:pt x="1540480" y="604684"/>
                  </a:moveTo>
                  <a:cubicBezTo>
                    <a:pt x="1691928" y="644689"/>
                    <a:pt x="1851948" y="600874"/>
                    <a:pt x="2008158" y="598969"/>
                  </a:cubicBezTo>
                  <a:cubicBezTo>
                    <a:pt x="2067213" y="598017"/>
                    <a:pt x="2125315" y="603732"/>
                    <a:pt x="2183418" y="614209"/>
                  </a:cubicBezTo>
                  <a:cubicBezTo>
                    <a:pt x="2236758" y="624687"/>
                    <a:pt x="2291050" y="640879"/>
                    <a:pt x="2331055" y="676122"/>
                  </a:cubicBezTo>
                  <a:cubicBezTo>
                    <a:pt x="2338675" y="682789"/>
                    <a:pt x="2345343" y="689457"/>
                    <a:pt x="2348200" y="698982"/>
                  </a:cubicBezTo>
                  <a:cubicBezTo>
                    <a:pt x="2352010" y="710412"/>
                    <a:pt x="2349153" y="723747"/>
                    <a:pt x="2346295" y="735177"/>
                  </a:cubicBezTo>
                  <a:cubicBezTo>
                    <a:pt x="2342485" y="752322"/>
                    <a:pt x="2337723" y="771372"/>
                    <a:pt x="2326293" y="784707"/>
                  </a:cubicBezTo>
                  <a:cubicBezTo>
                    <a:pt x="2303433" y="813282"/>
                    <a:pt x="2261523" y="814234"/>
                    <a:pt x="2225328" y="811377"/>
                  </a:cubicBezTo>
                  <a:cubicBezTo>
                    <a:pt x="2161510" y="806614"/>
                    <a:pt x="2097693" y="797089"/>
                    <a:pt x="2033875" y="800899"/>
                  </a:cubicBezTo>
                  <a:cubicBezTo>
                    <a:pt x="1937673" y="806614"/>
                    <a:pt x="1843375" y="841857"/>
                    <a:pt x="1771938" y="906627"/>
                  </a:cubicBezTo>
                  <a:cubicBezTo>
                    <a:pt x="1743363" y="932344"/>
                    <a:pt x="1717645" y="962824"/>
                    <a:pt x="1707168" y="999972"/>
                  </a:cubicBezTo>
                  <a:cubicBezTo>
                    <a:pt x="1696690" y="1037119"/>
                    <a:pt x="1704310" y="1079982"/>
                    <a:pt x="1732885" y="1105699"/>
                  </a:cubicBezTo>
                  <a:cubicBezTo>
                    <a:pt x="1747173" y="1118082"/>
                    <a:pt x="1764318" y="1125702"/>
                    <a:pt x="1782415" y="1130464"/>
                  </a:cubicBezTo>
                  <a:cubicBezTo>
                    <a:pt x="1810038" y="1138084"/>
                    <a:pt x="1839565" y="1139989"/>
                    <a:pt x="1868140" y="1134274"/>
                  </a:cubicBezTo>
                  <a:cubicBezTo>
                    <a:pt x="1911955" y="1125702"/>
                    <a:pt x="1950055" y="1099984"/>
                    <a:pt x="1980535" y="1067599"/>
                  </a:cubicBezTo>
                  <a:cubicBezTo>
                    <a:pt x="2011015" y="1035214"/>
                    <a:pt x="2033875" y="996162"/>
                    <a:pt x="2054830" y="957109"/>
                  </a:cubicBezTo>
                  <a:cubicBezTo>
                    <a:pt x="2057688" y="952347"/>
                    <a:pt x="2059593" y="947584"/>
                    <a:pt x="2064355" y="944727"/>
                  </a:cubicBezTo>
                  <a:cubicBezTo>
                    <a:pt x="2075785" y="937107"/>
                    <a:pt x="2091025" y="945679"/>
                    <a:pt x="2098645" y="956157"/>
                  </a:cubicBezTo>
                  <a:cubicBezTo>
                    <a:pt x="2125315" y="997114"/>
                    <a:pt x="2089120" y="1039977"/>
                    <a:pt x="2079595" y="1079982"/>
                  </a:cubicBezTo>
                  <a:cubicBezTo>
                    <a:pt x="2069118" y="1122844"/>
                    <a:pt x="2057688" y="1164754"/>
                    <a:pt x="2055783" y="1209522"/>
                  </a:cubicBezTo>
                  <a:cubicBezTo>
                    <a:pt x="2053878" y="1260004"/>
                    <a:pt x="2055783" y="1310487"/>
                    <a:pt x="2031970" y="1357159"/>
                  </a:cubicBezTo>
                  <a:cubicBezTo>
                    <a:pt x="1949103" y="1520037"/>
                    <a:pt x="1732885" y="1495272"/>
                    <a:pt x="1584295" y="1536229"/>
                  </a:cubicBezTo>
                  <a:cubicBezTo>
                    <a:pt x="1536670" y="1549564"/>
                    <a:pt x="1489045" y="1567662"/>
                    <a:pt x="1444278" y="1590522"/>
                  </a:cubicBezTo>
                  <a:cubicBezTo>
                    <a:pt x="1404273" y="1610524"/>
                    <a:pt x="1361410" y="1613382"/>
                    <a:pt x="1316643" y="1610524"/>
                  </a:cubicBezTo>
                  <a:cubicBezTo>
                    <a:pt x="1279495" y="1607667"/>
                    <a:pt x="1238538" y="1598142"/>
                    <a:pt x="1215678" y="1568614"/>
                  </a:cubicBezTo>
                  <a:cubicBezTo>
                    <a:pt x="1189008" y="1534324"/>
                    <a:pt x="1195675" y="1482889"/>
                    <a:pt x="1220440" y="1447647"/>
                  </a:cubicBezTo>
                  <a:cubicBezTo>
                    <a:pt x="1246158" y="1412404"/>
                    <a:pt x="1286163" y="1391449"/>
                    <a:pt x="1327120" y="1378114"/>
                  </a:cubicBezTo>
                  <a:cubicBezTo>
                    <a:pt x="1355695" y="1368589"/>
                    <a:pt x="1384270" y="1361922"/>
                    <a:pt x="1409988" y="1346682"/>
                  </a:cubicBezTo>
                  <a:cubicBezTo>
                    <a:pt x="1435705" y="1331442"/>
                    <a:pt x="1466185" y="1315249"/>
                    <a:pt x="1458565" y="1286674"/>
                  </a:cubicBezTo>
                  <a:cubicBezTo>
                    <a:pt x="1445230" y="1234287"/>
                    <a:pt x="1397605" y="1197139"/>
                    <a:pt x="1348075" y="1176184"/>
                  </a:cubicBezTo>
                  <a:cubicBezTo>
                    <a:pt x="1298545" y="1155229"/>
                    <a:pt x="1244253" y="1147609"/>
                    <a:pt x="1193770" y="1129512"/>
                  </a:cubicBezTo>
                  <a:cubicBezTo>
                    <a:pt x="1097568" y="1095222"/>
                    <a:pt x="1014700" y="1025689"/>
                    <a:pt x="964218" y="937107"/>
                  </a:cubicBezTo>
                  <a:cubicBezTo>
                    <a:pt x="936595" y="888529"/>
                    <a:pt x="917545" y="833284"/>
                    <a:pt x="876588" y="794232"/>
                  </a:cubicBezTo>
                  <a:cubicBezTo>
                    <a:pt x="803245" y="724699"/>
                    <a:pt x="674658" y="725652"/>
                    <a:pt x="620365" y="639927"/>
                  </a:cubicBezTo>
                  <a:cubicBezTo>
                    <a:pt x="614650" y="630402"/>
                    <a:pt x="608935" y="619924"/>
                    <a:pt x="601315" y="611352"/>
                  </a:cubicBezTo>
                  <a:cubicBezTo>
                    <a:pt x="592743" y="602779"/>
                    <a:pt x="581313" y="598969"/>
                    <a:pt x="569883" y="595159"/>
                  </a:cubicBezTo>
                  <a:cubicBezTo>
                    <a:pt x="507018" y="573252"/>
                    <a:pt x="440343" y="561822"/>
                    <a:pt x="385098" y="526579"/>
                  </a:cubicBezTo>
                  <a:cubicBezTo>
                    <a:pt x="335568" y="496099"/>
                    <a:pt x="297468" y="448474"/>
                    <a:pt x="255558" y="405612"/>
                  </a:cubicBezTo>
                  <a:cubicBezTo>
                    <a:pt x="213648" y="362749"/>
                    <a:pt x="163165" y="324649"/>
                    <a:pt x="103158" y="318934"/>
                  </a:cubicBezTo>
                  <a:cubicBezTo>
                    <a:pt x="77440" y="316077"/>
                    <a:pt x="50770" y="319887"/>
                    <a:pt x="26958" y="309409"/>
                  </a:cubicBezTo>
                  <a:cubicBezTo>
                    <a:pt x="4098" y="298932"/>
                    <a:pt x="-10190" y="263689"/>
                    <a:pt x="8860" y="247497"/>
                  </a:cubicBezTo>
                  <a:cubicBezTo>
                    <a:pt x="93633" y="177012"/>
                    <a:pt x="209838" y="232257"/>
                    <a:pt x="306040" y="283692"/>
                  </a:cubicBezTo>
                  <a:cubicBezTo>
                    <a:pt x="403195" y="335127"/>
                    <a:pt x="488920" y="406564"/>
                    <a:pt x="589885" y="448474"/>
                  </a:cubicBezTo>
                  <a:cubicBezTo>
                    <a:pt x="630843" y="465619"/>
                    <a:pt x="675610" y="477049"/>
                    <a:pt x="719425" y="469429"/>
                  </a:cubicBezTo>
                  <a:cubicBezTo>
                    <a:pt x="763240" y="461809"/>
                    <a:pt x="805150" y="430377"/>
                    <a:pt x="813723" y="387514"/>
                  </a:cubicBezTo>
                  <a:cubicBezTo>
                    <a:pt x="823248" y="339889"/>
                    <a:pt x="791815" y="292264"/>
                    <a:pt x="755620" y="258927"/>
                  </a:cubicBezTo>
                  <a:cubicBezTo>
                    <a:pt x="695613" y="202729"/>
                    <a:pt x="616555" y="167487"/>
                    <a:pt x="534640" y="157962"/>
                  </a:cubicBezTo>
                  <a:cubicBezTo>
                    <a:pt x="479395" y="151294"/>
                    <a:pt x="420340" y="157009"/>
                    <a:pt x="371763" y="128434"/>
                  </a:cubicBezTo>
                  <a:cubicBezTo>
                    <a:pt x="346998" y="114147"/>
                    <a:pt x="326043" y="87477"/>
                    <a:pt x="329853" y="59854"/>
                  </a:cubicBezTo>
                  <a:cubicBezTo>
                    <a:pt x="332710" y="38899"/>
                    <a:pt x="349855" y="21754"/>
                    <a:pt x="369858" y="13182"/>
                  </a:cubicBezTo>
                  <a:cubicBezTo>
                    <a:pt x="389860" y="4609"/>
                    <a:pt x="411768" y="2704"/>
                    <a:pt x="432723" y="1752"/>
                  </a:cubicBezTo>
                  <a:cubicBezTo>
                    <a:pt x="582265" y="-5868"/>
                    <a:pt x="733713" y="11277"/>
                    <a:pt x="877540" y="55092"/>
                  </a:cubicBezTo>
                  <a:cubicBezTo>
                    <a:pt x="1026130" y="99859"/>
                    <a:pt x="1170910" y="175107"/>
                    <a:pt x="1266160" y="297979"/>
                  </a:cubicBezTo>
                  <a:cubicBezTo>
                    <a:pt x="1311880" y="356082"/>
                    <a:pt x="1345218" y="423709"/>
                    <a:pt x="1389033" y="483717"/>
                  </a:cubicBezTo>
                  <a:cubicBezTo>
                    <a:pt x="1432848" y="543724"/>
                    <a:pt x="1490950" y="598017"/>
                    <a:pt x="1564293" y="614209"/>
                  </a:cubicBezTo>
                </a:path>
              </a:pathLst>
            </a:custGeom>
            <a:solidFill>
              <a:srgbClr val="041C12">
                <a:alpha val="52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42CB4A10-E7E8-4C4C-01EA-D75860CAEC17}"/>
                </a:ext>
              </a:extLst>
            </p:cNvPr>
            <p:cNvPicPr/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4879880" y="2466322"/>
              <a:ext cx="2381250" cy="1695450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1D1E4A1-8076-94AD-6CB1-A68937234D33}"/>
              </a:ext>
            </a:extLst>
          </p:cNvPr>
          <p:cNvGrpSpPr/>
          <p:nvPr/>
        </p:nvGrpSpPr>
        <p:grpSpPr>
          <a:xfrm>
            <a:off x="4547244" y="5184163"/>
            <a:ext cx="1390351" cy="1587178"/>
            <a:chOff x="5753098" y="2910995"/>
            <a:chExt cx="752475" cy="859000"/>
          </a:xfrm>
        </p:grpSpPr>
        <p:sp>
          <p:nvSpPr>
            <p:cNvPr id="28" name="Graphic 52">
              <a:extLst>
                <a:ext uri="{FF2B5EF4-FFF2-40B4-BE49-F238E27FC236}">
                  <a16:creationId xmlns:a16="http://schemas.microsoft.com/office/drawing/2014/main" id="{10D4089D-5874-2AB8-394C-F533F12DDB1E}"/>
                </a:ext>
              </a:extLst>
            </p:cNvPr>
            <p:cNvSpPr/>
            <p:nvPr/>
          </p:nvSpPr>
          <p:spPr>
            <a:xfrm>
              <a:off x="5753100" y="3086100"/>
              <a:ext cx="683895" cy="683895"/>
            </a:xfrm>
            <a:custGeom>
              <a:avLst/>
              <a:gdLst>
                <a:gd name="connsiteX0" fmla="*/ 683895 w 683895"/>
                <a:gd name="connsiteY0" fmla="*/ 341948 h 683895"/>
                <a:gd name="connsiteX1" fmla="*/ 341948 w 683895"/>
                <a:gd name="connsiteY1" fmla="*/ 683895 h 683895"/>
                <a:gd name="connsiteX2" fmla="*/ 0 w 683895"/>
                <a:gd name="connsiteY2" fmla="*/ 341948 h 683895"/>
                <a:gd name="connsiteX3" fmla="*/ 341948 w 683895"/>
                <a:gd name="connsiteY3" fmla="*/ 0 h 683895"/>
                <a:gd name="connsiteX4" fmla="*/ 683895 w 683895"/>
                <a:gd name="connsiteY4" fmla="*/ 341948 h 683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3895" h="683895">
                  <a:moveTo>
                    <a:pt x="683895" y="341948"/>
                  </a:moveTo>
                  <a:cubicBezTo>
                    <a:pt x="683895" y="530800"/>
                    <a:pt x="530800" y="683895"/>
                    <a:pt x="341948" y="683895"/>
                  </a:cubicBezTo>
                  <a:cubicBezTo>
                    <a:pt x="153095" y="683895"/>
                    <a:pt x="0" y="530800"/>
                    <a:pt x="0" y="341948"/>
                  </a:cubicBezTo>
                  <a:cubicBezTo>
                    <a:pt x="0" y="153095"/>
                    <a:pt x="153095" y="0"/>
                    <a:pt x="341948" y="0"/>
                  </a:cubicBezTo>
                  <a:cubicBezTo>
                    <a:pt x="530800" y="0"/>
                    <a:pt x="683895" y="153095"/>
                    <a:pt x="683895" y="341948"/>
                  </a:cubicBezTo>
                  <a:close/>
                </a:path>
              </a:pathLst>
            </a:custGeom>
            <a:solidFill>
              <a:srgbClr val="041C12">
                <a:alpha val="52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1D301FF6-06BD-82C1-09A9-36653E582DF9}"/>
                </a:ext>
              </a:extLst>
            </p:cNvPr>
            <p:cNvPicPr/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5753098" y="2910995"/>
              <a:ext cx="752475" cy="752475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961F9BD-B1D6-FBDD-75B5-490DE6DB1C5F}"/>
              </a:ext>
            </a:extLst>
          </p:cNvPr>
          <p:cNvGrpSpPr/>
          <p:nvPr/>
        </p:nvGrpSpPr>
        <p:grpSpPr>
          <a:xfrm rot="20876770">
            <a:off x="8253904" y="3375190"/>
            <a:ext cx="3140803" cy="3571270"/>
            <a:chOff x="5039321" y="2227037"/>
            <a:chExt cx="2032991" cy="2311625"/>
          </a:xfrm>
        </p:grpSpPr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44860868-6221-2B24-2102-27B0CCCCB20B}"/>
                </a:ext>
              </a:extLst>
            </p:cNvPr>
            <p:cNvPicPr/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5119687" y="2319337"/>
              <a:ext cx="1952625" cy="2219325"/>
            </a:xfrm>
            <a:prstGeom prst="rect">
              <a:avLst/>
            </a:prstGeom>
          </p:spPr>
        </p:pic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id="{E39D723A-978F-726A-294A-7764C4A44CAB}"/>
                </a:ext>
              </a:extLst>
            </p:cNvPr>
            <p:cNvPicPr/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5039321" y="2227037"/>
              <a:ext cx="2019300" cy="2295525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249605D-634D-4D05-94FE-B5532051E140}"/>
              </a:ext>
            </a:extLst>
          </p:cNvPr>
          <p:cNvGrpSpPr/>
          <p:nvPr/>
        </p:nvGrpSpPr>
        <p:grpSpPr>
          <a:xfrm rot="1350781">
            <a:off x="7904833" y="151283"/>
            <a:ext cx="3246925" cy="3122641"/>
            <a:chOff x="5100637" y="2471737"/>
            <a:chExt cx="1990725" cy="1914525"/>
          </a:xfrm>
        </p:grpSpPr>
        <p:pic>
          <p:nvPicPr>
            <p:cNvPr id="34" name="Graphic 33">
              <a:extLst>
                <a:ext uri="{FF2B5EF4-FFF2-40B4-BE49-F238E27FC236}">
                  <a16:creationId xmlns:a16="http://schemas.microsoft.com/office/drawing/2014/main" id="{A7B62DF6-7B57-38C2-67D5-442B03EB2C8C}"/>
                </a:ext>
              </a:extLst>
            </p:cNvPr>
            <p:cNvPicPr/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5100637" y="2514600"/>
              <a:ext cx="1990725" cy="1828800"/>
            </a:xfrm>
            <a:prstGeom prst="rect">
              <a:avLst/>
            </a:prstGeom>
          </p:spPr>
        </p:pic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id="{53CBAEC3-1E39-561C-8030-ACAC5F26580C}"/>
                </a:ext>
              </a:extLst>
            </p:cNvPr>
            <p:cNvPicPr/>
            <p:nvPr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5119687" y="2471737"/>
              <a:ext cx="1952625" cy="1914525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C866C0E-AFCB-796A-F47C-B0B20B8313CE}"/>
              </a:ext>
            </a:extLst>
          </p:cNvPr>
          <p:cNvGrpSpPr/>
          <p:nvPr/>
        </p:nvGrpSpPr>
        <p:grpSpPr>
          <a:xfrm rot="20292915">
            <a:off x="4678514" y="55317"/>
            <a:ext cx="1359763" cy="1692303"/>
            <a:chOff x="5834062" y="3062286"/>
            <a:chExt cx="589306" cy="733425"/>
          </a:xfrm>
        </p:grpSpPr>
        <p:pic>
          <p:nvPicPr>
            <p:cNvPr id="37" name="Graphic 36">
              <a:extLst>
                <a:ext uri="{FF2B5EF4-FFF2-40B4-BE49-F238E27FC236}">
                  <a16:creationId xmlns:a16="http://schemas.microsoft.com/office/drawing/2014/main" id="{9592C3FC-BEC9-786B-B032-FA6433DC8823}"/>
                </a:ext>
              </a:extLst>
            </p:cNvPr>
            <p:cNvPicPr/>
            <p:nvPr/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5834062" y="3095625"/>
              <a:ext cx="523875" cy="666750"/>
            </a:xfrm>
            <a:prstGeom prst="rect">
              <a:avLst/>
            </a:prstGeom>
          </p:spPr>
        </p:pic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27613139-F77F-57DF-B53E-627C3F5077D4}"/>
                </a:ext>
              </a:extLst>
            </p:cNvPr>
            <p:cNvPicPr/>
            <p:nvPr/>
          </p:nvPicPr>
          <p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5842343" y="3062286"/>
              <a:ext cx="581025" cy="733425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B222AB6-EE46-BFDD-D058-9413BBD137F8}"/>
              </a:ext>
            </a:extLst>
          </p:cNvPr>
          <p:cNvSpPr txBox="1"/>
          <p:nvPr/>
        </p:nvSpPr>
        <p:spPr>
          <a:xfrm>
            <a:off x="3438657" y="2545800"/>
            <a:ext cx="5419610" cy="1366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2159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KHỞI ĐỘNG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96FD1DF-BCBC-3955-1EED-56A41B23DAEC}"/>
              </a:ext>
            </a:extLst>
          </p:cNvPr>
          <p:cNvSpPr txBox="1"/>
          <p:nvPr/>
        </p:nvSpPr>
        <p:spPr>
          <a:xfrm>
            <a:off x="3425203" y="2544950"/>
            <a:ext cx="5419610" cy="1366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5832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08503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kids jumping on a rainbow&#10;&#10;Description automatically generated">
            <a:extLst>
              <a:ext uri="{FF2B5EF4-FFF2-40B4-BE49-F238E27FC236}">
                <a16:creationId xmlns:a16="http://schemas.microsoft.com/office/drawing/2014/main" id="{C6E1C7E0-7946-CD3B-8521-00787FC944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7C42684-36B3-BFBD-80FD-8C3AAE1D9FBF}"/>
              </a:ext>
            </a:extLst>
          </p:cNvPr>
          <p:cNvGrpSpPr/>
          <p:nvPr/>
        </p:nvGrpSpPr>
        <p:grpSpPr>
          <a:xfrm>
            <a:off x="1008113" y="802422"/>
            <a:ext cx="10175774" cy="1107996"/>
            <a:chOff x="1008113" y="802422"/>
            <a:chExt cx="10175774" cy="1107996"/>
          </a:xfrm>
        </p:grpSpPr>
        <p:sp>
          <p:nvSpPr>
            <p:cNvPr id="5" name="Hộp Văn bản 2">
              <a:extLst>
                <a:ext uri="{FF2B5EF4-FFF2-40B4-BE49-F238E27FC236}">
                  <a16:creationId xmlns:a16="http://schemas.microsoft.com/office/drawing/2014/main" id="{A67A09BA-168F-F463-CAEC-3E50F4A33DE6}"/>
                </a:ext>
              </a:extLst>
            </p:cNvPr>
            <p:cNvSpPr txBox="1"/>
            <p:nvPr/>
          </p:nvSpPr>
          <p:spPr>
            <a:xfrm>
              <a:off x="1008113" y="802422"/>
              <a:ext cx="10175774" cy="1107996"/>
            </a:xfrm>
            <a:prstGeom prst="rect">
              <a:avLst/>
            </a:prstGeom>
            <a:noFill/>
          </p:spPr>
          <p:txBody>
            <a:bodyPr wrap="square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 err="1">
                  <a:ln w="244475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UTM Mother" panose="02040603050506020204" pitchFamily="18" charset="0"/>
                  <a:ea typeface="+mn-ea"/>
                  <a:cs typeface="Arial" panose="020B0604020202020204" pitchFamily="34" charset="0"/>
                </a:rPr>
                <a:t>Tạm</a:t>
              </a:r>
              <a:r>
                <a:rPr kumimoji="0" lang="en-US" sz="7200" b="0" i="0" u="none" strike="noStrike" kern="1200" cap="none" spc="0" normalizeH="0" noProof="0" dirty="0">
                  <a:ln w="244475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UTM Mother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200" b="0" i="0" u="none" strike="noStrike" kern="1200" cap="none" spc="0" normalizeH="0" noProof="0" dirty="0" err="1">
                  <a:ln w="244475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UTM Mother" panose="02040603050506020204" pitchFamily="18" charset="0"/>
                  <a:ea typeface="+mn-ea"/>
                  <a:cs typeface="Arial" panose="020B0604020202020204" pitchFamily="34" charset="0"/>
                </a:rPr>
                <a:t>biệt</a:t>
              </a:r>
              <a:r>
                <a:rPr kumimoji="0" lang="en-US" sz="7200" b="0" i="0" u="none" strike="noStrike" kern="1200" cap="none" spc="0" normalizeH="0" noProof="0" dirty="0">
                  <a:ln w="244475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UTM Mother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200" b="0" i="0" u="none" strike="noStrike" kern="1200" cap="none" spc="0" normalizeH="0" noProof="0" dirty="0" err="1">
                  <a:ln w="244475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UTM Mother" panose="02040603050506020204" pitchFamily="18" charset="0"/>
                  <a:ea typeface="+mn-ea"/>
                  <a:cs typeface="Arial" panose="020B0604020202020204" pitchFamily="34" charset="0"/>
                </a:rPr>
                <a:t>và</a:t>
              </a:r>
              <a:r>
                <a:rPr kumimoji="0" lang="en-US" sz="7200" b="0" i="0" u="none" strike="noStrike" kern="1200" cap="none" spc="0" normalizeH="0" noProof="0" dirty="0">
                  <a:ln w="244475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UTM Mother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200" b="0" i="0" u="none" strike="noStrike" kern="1200" cap="none" spc="0" normalizeH="0" noProof="0" dirty="0" err="1">
                  <a:ln w="244475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UTM Mother" panose="02040603050506020204" pitchFamily="18" charset="0"/>
                  <a:ea typeface="+mn-ea"/>
                  <a:cs typeface="Arial" panose="020B0604020202020204" pitchFamily="34" charset="0"/>
                </a:rPr>
                <a:t>hẹn</a:t>
              </a:r>
              <a:r>
                <a:rPr kumimoji="0" lang="en-US" sz="7200" b="0" i="0" u="none" strike="noStrike" kern="1200" cap="none" spc="0" normalizeH="0" noProof="0" dirty="0">
                  <a:ln w="244475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UTM Mother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200" b="0" i="0" u="none" strike="noStrike" kern="1200" cap="none" spc="0" normalizeH="0" noProof="0" dirty="0" err="1">
                  <a:ln w="244475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UTM Mother" panose="02040603050506020204" pitchFamily="18" charset="0"/>
                  <a:ea typeface="+mn-ea"/>
                  <a:cs typeface="Arial" panose="020B0604020202020204" pitchFamily="34" charset="0"/>
                </a:rPr>
                <a:t>gặp</a:t>
              </a:r>
              <a:r>
                <a:rPr kumimoji="0" lang="en-US" sz="7200" b="0" i="0" u="none" strike="noStrike" kern="1200" cap="none" spc="0" normalizeH="0" noProof="0" dirty="0">
                  <a:ln w="244475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UTM Mother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200" b="0" i="0" u="none" strike="noStrike" kern="1200" cap="none" spc="0" normalizeH="0" noProof="0" dirty="0" err="1">
                  <a:ln w="244475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UTM Mother" panose="02040603050506020204" pitchFamily="18" charset="0"/>
                  <a:ea typeface="+mn-ea"/>
                  <a:cs typeface="Arial" panose="020B0604020202020204" pitchFamily="34" charset="0"/>
                </a:rPr>
                <a:t>lại</a:t>
              </a:r>
              <a:endParaRPr kumimoji="0" lang="vi-VN" sz="7200" b="0" i="0" u="none" strike="noStrike" kern="1200" cap="none" spc="0" normalizeH="0" baseline="0" noProof="0" dirty="0">
                <a:ln w="244475"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Mother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" name="Hộp Văn bản 2">
              <a:extLst>
                <a:ext uri="{FF2B5EF4-FFF2-40B4-BE49-F238E27FC236}">
                  <a16:creationId xmlns:a16="http://schemas.microsoft.com/office/drawing/2014/main" id="{D04592C6-9A5D-9145-1ACD-678DDE463D26}"/>
                </a:ext>
              </a:extLst>
            </p:cNvPr>
            <p:cNvSpPr txBox="1"/>
            <p:nvPr/>
          </p:nvSpPr>
          <p:spPr>
            <a:xfrm>
              <a:off x="1008113" y="802422"/>
              <a:ext cx="10175774" cy="1107996"/>
            </a:xfrm>
            <a:prstGeom prst="rect">
              <a:avLst/>
            </a:prstGeom>
            <a:noFill/>
          </p:spPr>
          <p:txBody>
            <a:bodyPr wrap="square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58325"/>
                  </a:solidFill>
                  <a:effectLst/>
                  <a:uLnTx/>
                  <a:uFillTx/>
                  <a:latin typeface="UTM Mother" panose="02040603050506020204" pitchFamily="18" charset="0"/>
                  <a:ea typeface="+mn-ea"/>
                  <a:cs typeface="Arial" panose="020B0604020202020204" pitchFamily="34" charset="0"/>
                </a:rPr>
                <a:t>Tạm</a:t>
              </a:r>
              <a:r>
                <a:rPr kumimoji="0" lang="en-US" sz="7200" b="0" i="0" u="none" strike="noStrike" kern="1200" cap="none" spc="0" normalizeH="0" noProof="0" dirty="0">
                  <a:ln>
                    <a:noFill/>
                  </a:ln>
                  <a:solidFill>
                    <a:srgbClr val="F58325"/>
                  </a:solidFill>
                  <a:effectLst/>
                  <a:uLnTx/>
                  <a:uFillTx/>
                  <a:latin typeface="UTM Mother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200" b="0" i="0" u="none" strike="noStrike" kern="1200" cap="none" spc="0" normalizeH="0" noProof="0" dirty="0" err="1">
                  <a:ln>
                    <a:noFill/>
                  </a:ln>
                  <a:solidFill>
                    <a:srgbClr val="F58325"/>
                  </a:solidFill>
                  <a:effectLst/>
                  <a:uLnTx/>
                  <a:uFillTx/>
                  <a:latin typeface="UTM Mother" panose="02040603050506020204" pitchFamily="18" charset="0"/>
                  <a:ea typeface="+mn-ea"/>
                  <a:cs typeface="Arial" panose="020B0604020202020204" pitchFamily="34" charset="0"/>
                </a:rPr>
                <a:t>biệt</a:t>
              </a:r>
              <a:r>
                <a:rPr kumimoji="0" lang="en-US" sz="7200" b="0" i="0" u="none" strike="noStrike" kern="1200" cap="none" spc="0" normalizeH="0" noProof="0" dirty="0">
                  <a:ln>
                    <a:noFill/>
                  </a:ln>
                  <a:solidFill>
                    <a:srgbClr val="F58325"/>
                  </a:solidFill>
                  <a:effectLst/>
                  <a:uLnTx/>
                  <a:uFillTx/>
                  <a:latin typeface="UTM Mother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200" b="0" i="0" u="none" strike="noStrike" kern="1200" cap="none" spc="0" normalizeH="0" noProof="0" dirty="0" err="1">
                  <a:ln>
                    <a:noFill/>
                  </a:ln>
                  <a:solidFill>
                    <a:srgbClr val="F58325"/>
                  </a:solidFill>
                  <a:effectLst/>
                  <a:uLnTx/>
                  <a:uFillTx/>
                  <a:latin typeface="UTM Mother" panose="02040603050506020204" pitchFamily="18" charset="0"/>
                  <a:ea typeface="+mn-ea"/>
                  <a:cs typeface="Arial" panose="020B0604020202020204" pitchFamily="34" charset="0"/>
                </a:rPr>
                <a:t>và</a:t>
              </a:r>
              <a:r>
                <a:rPr kumimoji="0" lang="en-US" sz="7200" b="0" i="0" u="none" strike="noStrike" kern="1200" cap="none" spc="0" normalizeH="0" noProof="0" dirty="0">
                  <a:ln>
                    <a:noFill/>
                  </a:ln>
                  <a:solidFill>
                    <a:srgbClr val="F58325"/>
                  </a:solidFill>
                  <a:effectLst/>
                  <a:uLnTx/>
                  <a:uFillTx/>
                  <a:latin typeface="UTM Mother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200" b="0" i="0" u="none" strike="noStrike" kern="1200" cap="none" spc="0" normalizeH="0" noProof="0" dirty="0" err="1">
                  <a:ln>
                    <a:noFill/>
                  </a:ln>
                  <a:solidFill>
                    <a:srgbClr val="F58325"/>
                  </a:solidFill>
                  <a:effectLst/>
                  <a:uLnTx/>
                  <a:uFillTx/>
                  <a:latin typeface="UTM Mother" panose="02040603050506020204" pitchFamily="18" charset="0"/>
                  <a:ea typeface="+mn-ea"/>
                  <a:cs typeface="Arial" panose="020B0604020202020204" pitchFamily="34" charset="0"/>
                </a:rPr>
                <a:t>hẹn</a:t>
              </a:r>
              <a:r>
                <a:rPr kumimoji="0" lang="en-US" sz="7200" b="0" i="0" u="none" strike="noStrike" kern="1200" cap="none" spc="0" normalizeH="0" noProof="0" dirty="0">
                  <a:ln>
                    <a:noFill/>
                  </a:ln>
                  <a:solidFill>
                    <a:srgbClr val="F58325"/>
                  </a:solidFill>
                  <a:effectLst/>
                  <a:uLnTx/>
                  <a:uFillTx/>
                  <a:latin typeface="UTM Mother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200" b="0" i="0" u="none" strike="noStrike" kern="1200" cap="none" spc="0" normalizeH="0" noProof="0" dirty="0" err="1">
                  <a:ln>
                    <a:noFill/>
                  </a:ln>
                  <a:solidFill>
                    <a:srgbClr val="F58325"/>
                  </a:solidFill>
                  <a:effectLst/>
                  <a:uLnTx/>
                  <a:uFillTx/>
                  <a:latin typeface="UTM Mother" panose="02040603050506020204" pitchFamily="18" charset="0"/>
                  <a:ea typeface="+mn-ea"/>
                  <a:cs typeface="Arial" panose="020B0604020202020204" pitchFamily="34" charset="0"/>
                </a:rPr>
                <a:t>gặp</a:t>
              </a:r>
              <a:r>
                <a:rPr kumimoji="0" lang="en-US" sz="7200" b="0" i="0" u="none" strike="noStrike" kern="1200" cap="none" spc="0" normalizeH="0" noProof="0" dirty="0">
                  <a:ln>
                    <a:noFill/>
                  </a:ln>
                  <a:solidFill>
                    <a:srgbClr val="F58325"/>
                  </a:solidFill>
                  <a:effectLst/>
                  <a:uLnTx/>
                  <a:uFillTx/>
                  <a:latin typeface="UTM Mother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200" b="0" i="0" u="none" strike="noStrike" kern="1200" cap="none" spc="0" normalizeH="0" noProof="0" dirty="0" err="1">
                  <a:ln>
                    <a:noFill/>
                  </a:ln>
                  <a:solidFill>
                    <a:srgbClr val="F58325"/>
                  </a:solidFill>
                  <a:effectLst/>
                  <a:uLnTx/>
                  <a:uFillTx/>
                  <a:latin typeface="UTM Mother" panose="02040603050506020204" pitchFamily="18" charset="0"/>
                  <a:ea typeface="+mn-ea"/>
                  <a:cs typeface="Arial" panose="020B0604020202020204" pitchFamily="34" charset="0"/>
                </a:rPr>
                <a:t>lại</a:t>
              </a:r>
              <a:endParaRPr kumimoji="0" lang="vi-VN" sz="7200" b="0" i="0" u="none" strike="noStrike" kern="1200" cap="none" spc="0" normalizeH="0" baseline="0" noProof="0" dirty="0">
                <a:ln>
                  <a:noFill/>
                </a:ln>
                <a:solidFill>
                  <a:srgbClr val="F58325"/>
                </a:solidFill>
                <a:effectLst/>
                <a:uLnTx/>
                <a:uFillTx/>
                <a:latin typeface="UTM Mother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0855715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588" y="4976605"/>
            <a:ext cx="5623760" cy="191826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8237"/>
            <a:ext cx="12160488" cy="256976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17355"/>
            <a:ext cx="12192000" cy="2643343"/>
          </a:xfrm>
          <a:prstGeom prst="rect">
            <a:avLst/>
          </a:prstGeom>
        </p:spPr>
      </p:pic>
      <p:sp>
        <p:nvSpPr>
          <p:cNvPr id="11" name="矩形 28">
            <a:extLst>
              <a:ext uri="{FF2B5EF4-FFF2-40B4-BE49-F238E27FC236}">
                <a16:creationId xmlns:a16="http://schemas.microsoft.com/office/drawing/2014/main" id="{66FEED97-D9DE-4630-B25C-BDE1D2B47A28}"/>
              </a:ext>
            </a:extLst>
          </p:cNvPr>
          <p:cNvSpPr/>
          <p:nvPr/>
        </p:nvSpPr>
        <p:spPr>
          <a:xfrm>
            <a:off x="2133600" y="1110727"/>
            <a:ext cx="8456436" cy="2800767"/>
          </a:xfrm>
          <a:prstGeom prst="rect">
            <a:avLst/>
          </a:prstGeom>
        </p:spPr>
        <p:txBody>
          <a:bodyPr vert="horz"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 defTabSz="609630">
              <a:defRPr/>
            </a:pPr>
            <a:r>
              <a:rPr lang="it-IT" altLang="zh-CN" sz="8800">
                <a:gradFill flip="none" rotWithShape="1">
                  <a:gsLst>
                    <a:gs pos="77000">
                      <a:srgbClr val="CA3446"/>
                    </a:gs>
                    <a:gs pos="0">
                      <a:srgbClr val="FFF022"/>
                    </a:gs>
                    <a:gs pos="27000">
                      <a:srgbClr val="70AD47">
                        <a:lumMod val="75000"/>
                      </a:srgbClr>
                    </a:gs>
                    <a:gs pos="49000">
                      <a:srgbClr val="0070C0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atin typeface="#9Slide07 IcielPony" panose="02000000000000000000" pitchFamily="2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Trò chơi </a:t>
            </a:r>
          </a:p>
          <a:p>
            <a:pPr algn="ctr" defTabSz="609630">
              <a:defRPr/>
            </a:pPr>
            <a:r>
              <a:rPr lang="it-IT" altLang="zh-CN" sz="8800">
                <a:gradFill flip="none" rotWithShape="1">
                  <a:gsLst>
                    <a:gs pos="77000">
                      <a:srgbClr val="CA3446"/>
                    </a:gs>
                    <a:gs pos="0">
                      <a:srgbClr val="FFF022"/>
                    </a:gs>
                    <a:gs pos="27000">
                      <a:srgbClr val="70AD47">
                        <a:lumMod val="75000"/>
                      </a:srgbClr>
                    </a:gs>
                    <a:gs pos="49000">
                      <a:srgbClr val="0070C0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atin typeface="#9Slide07 IcielPony" panose="02000000000000000000" pitchFamily="2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“Ai tinh mắt?”. </a:t>
            </a:r>
          </a:p>
        </p:txBody>
      </p:sp>
      <p:pic>
        <p:nvPicPr>
          <p:cNvPr id="12" name="图片 22">
            <a:extLst>
              <a:ext uri="{FF2B5EF4-FFF2-40B4-BE49-F238E27FC236}">
                <a16:creationId xmlns:a16="http://schemas.microsoft.com/office/drawing/2014/main" id="{C6B96D55-93A5-438F-B9A2-3E493E00268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5600" y="4198097"/>
            <a:ext cx="7099025" cy="2693759"/>
          </a:xfrm>
          <a:prstGeom prst="rect">
            <a:avLst/>
          </a:prstGeom>
        </p:spPr>
      </p:pic>
      <p:sp>
        <p:nvSpPr>
          <p:cNvPr id="13" name="Freeform 11">
            <a:extLst>
              <a:ext uri="{FF2B5EF4-FFF2-40B4-BE49-F238E27FC236}">
                <a16:creationId xmlns:a16="http://schemas.microsoft.com/office/drawing/2014/main" id="{84331564-14FB-4FA1-85B2-441F1E46ED47}"/>
              </a:ext>
            </a:extLst>
          </p:cNvPr>
          <p:cNvSpPr/>
          <p:nvPr/>
        </p:nvSpPr>
        <p:spPr>
          <a:xfrm rot="18307579">
            <a:off x="46468" y="115888"/>
            <a:ext cx="2420239" cy="1921065"/>
          </a:xfrm>
          <a:custGeom>
            <a:avLst/>
            <a:gdLst/>
            <a:ahLst/>
            <a:cxnLst/>
            <a:rect l="l" t="t" r="r" b="b"/>
            <a:pathLst>
              <a:path w="3630358" h="2881597">
                <a:moveTo>
                  <a:pt x="0" y="0"/>
                </a:moveTo>
                <a:lnTo>
                  <a:pt x="3630358" y="0"/>
                </a:lnTo>
                <a:lnTo>
                  <a:pt x="3630358" y="2881596"/>
                </a:lnTo>
                <a:lnTo>
                  <a:pt x="0" y="28815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46994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588" y="4976605"/>
            <a:ext cx="5623760" cy="191826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8237"/>
            <a:ext cx="12160488" cy="256976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17355"/>
            <a:ext cx="12192000" cy="2643343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2049221" y="279401"/>
            <a:ext cx="9448800" cy="6145963"/>
            <a:chOff x="8584764" y="-2342149"/>
            <a:chExt cx="6335253" cy="4577745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84764" y="-2342149"/>
              <a:ext cx="5496395" cy="4241800"/>
            </a:xfrm>
            <a:prstGeom prst="rect">
              <a:avLst/>
            </a:prstGeom>
          </p:spPr>
        </p:pic>
        <p:sp>
          <p:nvSpPr>
            <p:cNvPr id="15" name="圆角矩形 14"/>
            <p:cNvSpPr/>
            <p:nvPr/>
          </p:nvSpPr>
          <p:spPr>
            <a:xfrm>
              <a:off x="8956698" y="-1301368"/>
              <a:ext cx="4772840" cy="28083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61"/>
              <a:endParaRPr lang="zh-CN" altLang="en-US" sz="2400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295218" y="305196"/>
              <a:ext cx="1624799" cy="1930400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1DDF09A-DE3B-49B2-84A4-D2615FD8214E}"/>
              </a:ext>
            </a:extLst>
          </p:cNvPr>
          <p:cNvSpPr txBox="1"/>
          <p:nvPr/>
        </p:nvSpPr>
        <p:spPr>
          <a:xfrm>
            <a:off x="2835544" y="1822973"/>
            <a:ext cx="665532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>
                <a:solidFill>
                  <a:srgbClr val="0070C0"/>
                </a:solidFill>
                <a:latin typeface="#9Slide03 Ample" panose="02000000000000000000" pitchFamily="2" charset="0"/>
                <a:ea typeface="微软雅黑" panose="020B0503020204020204" pitchFamily="34" charset="-122"/>
              </a:rPr>
              <a:t>Em hãy </a:t>
            </a:r>
            <a:r>
              <a:rPr lang="vi-VN" sz="4400" b="1">
                <a:solidFill>
                  <a:srgbClr val="0070C0"/>
                </a:solidFill>
                <a:latin typeface="#9Slide03 Ample" panose="02000000000000000000" pitchFamily="2" charset="0"/>
                <a:ea typeface="微软雅黑" panose="020B0503020204020204" pitchFamily="34" charset="-122"/>
              </a:rPr>
              <a:t>sắp xếp tạo thành từ/cụm từ có nghĩa tương ứng với nội dung liên quan đến chủ đề Con người và sức khoẻ.</a:t>
            </a:r>
            <a:endParaRPr lang="en-US" sz="4400" b="1" dirty="0">
              <a:solidFill>
                <a:srgbClr val="0070C0"/>
              </a:solidFill>
              <a:latin typeface="#9Slide03 Ample" panose="02000000000000000000" pitchFamily="2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127135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588" y="4976605"/>
            <a:ext cx="5623760" cy="191826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8237"/>
            <a:ext cx="12160488" cy="256976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97" y="4248390"/>
            <a:ext cx="12192000" cy="264334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9CF7493-C67E-441A-99A4-A728D8543BA9}"/>
              </a:ext>
            </a:extLst>
          </p:cNvPr>
          <p:cNvGrpSpPr/>
          <p:nvPr/>
        </p:nvGrpSpPr>
        <p:grpSpPr>
          <a:xfrm>
            <a:off x="4516225" y="605926"/>
            <a:ext cx="2791926" cy="2091910"/>
            <a:chOff x="775752" y="1982327"/>
            <a:chExt cx="2791926" cy="2091910"/>
          </a:xfrm>
        </p:grpSpPr>
        <p:pic>
          <p:nvPicPr>
            <p:cNvPr id="7" name="图片 5" descr="ec40b0aa48e7c26c9308c6b7ee3a1c80">
              <a:extLst>
                <a:ext uri="{FF2B5EF4-FFF2-40B4-BE49-F238E27FC236}">
                  <a16:creationId xmlns:a16="http://schemas.microsoft.com/office/drawing/2014/main" id="{F8AA6428-7C95-4402-B76B-0C539D342BF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840000">
              <a:off x="775752" y="1982327"/>
              <a:ext cx="2664899" cy="209191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F373023-C0DF-49C2-AAE5-A09A29F43395}"/>
                </a:ext>
              </a:extLst>
            </p:cNvPr>
            <p:cNvSpPr txBox="1"/>
            <p:nvPr/>
          </p:nvSpPr>
          <p:spPr>
            <a:xfrm>
              <a:off x="1109104" y="2511559"/>
              <a:ext cx="2458574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pt-BR" sz="4800">
                  <a:solidFill>
                    <a:srgbClr val="7030A0"/>
                  </a:solidFill>
                  <a:latin typeface="Coiny" panose="02000903060500060000" pitchFamily="2" charset="0"/>
                  <a:ea typeface="微软雅黑" panose="020B0503020204020204" pitchFamily="34" charset="-122"/>
                  <a:sym typeface="Arial" panose="020B0604020202020204" pitchFamily="34" charset="0"/>
                </a:rPr>
                <a:t>C</a:t>
              </a:r>
              <a:r>
                <a:rPr kumimoji="1" lang="pt-BR" sz="48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oiny" panose="02000903060500060000" pitchFamily="2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rPr>
                <a:t>âu 1:</a:t>
              </a:r>
              <a:endParaRPr lang="en-US" sz="110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01FE34E-FBF2-4068-9DE2-7B9B67A7431B}"/>
              </a:ext>
            </a:extLst>
          </p:cNvPr>
          <p:cNvGrpSpPr/>
          <p:nvPr/>
        </p:nvGrpSpPr>
        <p:grpSpPr>
          <a:xfrm>
            <a:off x="-1113073" y="2939694"/>
            <a:ext cx="14418146" cy="1669999"/>
            <a:chOff x="-504859" y="3267869"/>
            <a:chExt cx="14418146" cy="166999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FDE1F41-E6D2-40F9-AE05-A0A69FFBF2D0}"/>
                </a:ext>
              </a:extLst>
            </p:cNvPr>
            <p:cNvGrpSpPr/>
            <p:nvPr/>
          </p:nvGrpSpPr>
          <p:grpSpPr>
            <a:xfrm>
              <a:off x="-504859" y="3267869"/>
              <a:ext cx="4541957" cy="1616160"/>
              <a:chOff x="412709" y="2866388"/>
              <a:chExt cx="4541957" cy="1616160"/>
            </a:xfrm>
          </p:grpSpPr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F9429F68-B57C-4039-A734-B893BEDAE7EB}"/>
                  </a:ext>
                </a:extLst>
              </p:cNvPr>
              <p:cNvSpPr/>
              <p:nvPr/>
            </p:nvSpPr>
            <p:spPr>
              <a:xfrm>
                <a:off x="2069045" y="3159491"/>
                <a:ext cx="1229287" cy="1323057"/>
              </a:xfrm>
              <a:prstGeom prst="roundRect">
                <a:avLst/>
              </a:prstGeom>
              <a:solidFill>
                <a:schemeClr val="bg2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内容占位符 4">
                <a:extLst>
                  <a:ext uri="{FF2B5EF4-FFF2-40B4-BE49-F238E27FC236}">
                    <a16:creationId xmlns:a16="http://schemas.microsoft.com/office/drawing/2014/main" id="{51697507-0D4C-4EAD-9F09-25BAF6D66D4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2709" y="2866388"/>
                <a:ext cx="4541957" cy="822035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dist" defTabSz="609630">
                  <a:lnSpc>
                    <a:spcPct val="130000"/>
                  </a:lnSpc>
                  <a:spcBef>
                    <a:spcPts val="20"/>
                  </a:spcBef>
                  <a:spcAft>
                    <a:spcPts val="20"/>
                  </a:spcAft>
                  <a:buNone/>
                </a:pPr>
                <a:r>
                  <a:rPr lang="en-US" altLang="zh-CN" sz="8800">
                    <a:ln w="38100">
                      <a:solidFill>
                        <a:srgbClr val="000000"/>
                      </a:solidFill>
                    </a:ln>
                    <a:solidFill>
                      <a:srgbClr val="FFFFFF"/>
                    </a:solidFill>
                    <a:latin typeface="#9Slide07 IcielBC Cubano Normal" panose="00000500000000000000" pitchFamily="2" charset="0"/>
                    <a:ea typeface="迷你简菱心" panose="02010609000101010101" pitchFamily="49" charset="-122"/>
                    <a:cs typeface="+mn-ea"/>
                    <a:sym typeface="+mn-lt"/>
                  </a:rPr>
                  <a:t>C</a:t>
                </a:r>
                <a:endParaRPr lang="en-US" altLang="zh-CN" sz="8800" dirty="0">
                  <a:ln w="38100">
                    <a:solidFill>
                      <a:srgbClr val="000000"/>
                    </a:solidFill>
                  </a:ln>
                  <a:solidFill>
                    <a:srgbClr val="FFFFFF"/>
                  </a:solidFill>
                  <a:latin typeface="#9Slide07 IcielBC Cubano Normal" panose="00000500000000000000" pitchFamily="2" charset="0"/>
                  <a:ea typeface="迷你简菱心" panose="02010609000101010101" pitchFamily="49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4F2D457-9D7A-4744-AA7A-3E151910791E}"/>
                </a:ext>
              </a:extLst>
            </p:cNvPr>
            <p:cNvGrpSpPr/>
            <p:nvPr/>
          </p:nvGrpSpPr>
          <p:grpSpPr>
            <a:xfrm>
              <a:off x="958677" y="3289265"/>
              <a:ext cx="4541957" cy="1616160"/>
              <a:chOff x="412709" y="2866388"/>
              <a:chExt cx="4541957" cy="1616160"/>
            </a:xfrm>
          </p:grpSpPr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BC35D80D-803E-4768-A8E8-B4A7B8C95BD7}"/>
                  </a:ext>
                </a:extLst>
              </p:cNvPr>
              <p:cNvSpPr/>
              <p:nvPr/>
            </p:nvSpPr>
            <p:spPr>
              <a:xfrm>
                <a:off x="2069045" y="3159491"/>
                <a:ext cx="1229287" cy="1323057"/>
              </a:xfrm>
              <a:prstGeom prst="roundRect">
                <a:avLst/>
              </a:prstGeom>
              <a:solidFill>
                <a:schemeClr val="bg2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内容占位符 4">
                <a:extLst>
                  <a:ext uri="{FF2B5EF4-FFF2-40B4-BE49-F238E27FC236}">
                    <a16:creationId xmlns:a16="http://schemas.microsoft.com/office/drawing/2014/main" id="{F16C9B23-9066-4DC9-A08D-A23E711AD57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2709" y="2866388"/>
                <a:ext cx="4541957" cy="822035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dist" defTabSz="609630">
                  <a:lnSpc>
                    <a:spcPct val="130000"/>
                  </a:lnSpc>
                  <a:spcBef>
                    <a:spcPts val="20"/>
                  </a:spcBef>
                  <a:spcAft>
                    <a:spcPts val="20"/>
                  </a:spcAft>
                  <a:buNone/>
                </a:pPr>
                <a:r>
                  <a:rPr lang="en-US" altLang="zh-CN" sz="8800">
                    <a:ln w="38100">
                      <a:solidFill>
                        <a:srgbClr val="000000"/>
                      </a:solidFill>
                    </a:ln>
                    <a:solidFill>
                      <a:srgbClr val="FFFFFF"/>
                    </a:solidFill>
                    <a:latin typeface="#9Slide07 IcielBC Cubano Normal" panose="00000500000000000000" pitchFamily="2" charset="0"/>
                    <a:ea typeface="迷你简菱心" panose="02010609000101010101" pitchFamily="49" charset="-122"/>
                    <a:cs typeface="+mn-ea"/>
                    <a:sym typeface="+mn-lt"/>
                  </a:rPr>
                  <a:t>N</a:t>
                </a:r>
                <a:endParaRPr lang="en-US" altLang="zh-CN" sz="8800" dirty="0">
                  <a:ln w="38100">
                    <a:solidFill>
                      <a:srgbClr val="000000"/>
                    </a:solidFill>
                  </a:ln>
                  <a:solidFill>
                    <a:srgbClr val="FFFFFF"/>
                  </a:solidFill>
                  <a:latin typeface="#9Slide07 IcielBC Cubano Normal" panose="00000500000000000000" pitchFamily="2" charset="0"/>
                  <a:ea typeface="迷你简菱心" panose="02010609000101010101" pitchFamily="49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58053D7-3A57-450F-B193-1618BDE66B17}"/>
                </a:ext>
              </a:extLst>
            </p:cNvPr>
            <p:cNvGrpSpPr/>
            <p:nvPr/>
          </p:nvGrpSpPr>
          <p:grpSpPr>
            <a:xfrm>
              <a:off x="2363415" y="3297028"/>
              <a:ext cx="4541957" cy="1616160"/>
              <a:chOff x="412709" y="2866388"/>
              <a:chExt cx="4541957" cy="1616160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100984AA-7E22-4A78-ABD2-802654194871}"/>
                  </a:ext>
                </a:extLst>
              </p:cNvPr>
              <p:cNvSpPr/>
              <p:nvPr/>
            </p:nvSpPr>
            <p:spPr>
              <a:xfrm>
                <a:off x="2069045" y="3159491"/>
                <a:ext cx="1229287" cy="1323057"/>
              </a:xfrm>
              <a:prstGeom prst="roundRect">
                <a:avLst/>
              </a:prstGeom>
              <a:solidFill>
                <a:schemeClr val="bg2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内容占位符 4">
                <a:extLst>
                  <a:ext uri="{FF2B5EF4-FFF2-40B4-BE49-F238E27FC236}">
                    <a16:creationId xmlns:a16="http://schemas.microsoft.com/office/drawing/2014/main" id="{4DE25669-8886-4737-8F02-8B68FE06960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2709" y="2866388"/>
                <a:ext cx="4541957" cy="822035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dist" defTabSz="609630">
                  <a:lnSpc>
                    <a:spcPct val="130000"/>
                  </a:lnSpc>
                  <a:spcBef>
                    <a:spcPts val="20"/>
                  </a:spcBef>
                  <a:spcAft>
                    <a:spcPts val="20"/>
                  </a:spcAft>
                  <a:buNone/>
                </a:pPr>
                <a:r>
                  <a:rPr lang="en-US" altLang="zh-CN" sz="8800">
                    <a:ln w="38100">
                      <a:solidFill>
                        <a:srgbClr val="000000"/>
                      </a:solidFill>
                    </a:ln>
                    <a:solidFill>
                      <a:srgbClr val="FFFFFF"/>
                    </a:solidFill>
                    <a:latin typeface="#9Slide07 IcielBC Cubano Normal" panose="00000500000000000000" pitchFamily="2" charset="0"/>
                    <a:ea typeface="迷你简菱心" panose="02010609000101010101" pitchFamily="49" charset="-122"/>
                    <a:cs typeface="+mn-ea"/>
                    <a:sym typeface="+mn-lt"/>
                  </a:rPr>
                  <a:t>O</a:t>
                </a:r>
                <a:endParaRPr lang="en-US" altLang="zh-CN" sz="8800" dirty="0">
                  <a:ln w="38100">
                    <a:solidFill>
                      <a:srgbClr val="000000"/>
                    </a:solidFill>
                  </a:ln>
                  <a:solidFill>
                    <a:srgbClr val="FFFFFF"/>
                  </a:solidFill>
                  <a:latin typeface="#9Slide07 IcielBC Cubano Normal" panose="00000500000000000000" pitchFamily="2" charset="0"/>
                  <a:ea typeface="迷你简菱心" panose="02010609000101010101" pitchFamily="49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55819B68-E4F3-452A-A94F-7A8662AECFB1}"/>
                </a:ext>
              </a:extLst>
            </p:cNvPr>
            <p:cNvGrpSpPr/>
            <p:nvPr/>
          </p:nvGrpSpPr>
          <p:grpSpPr>
            <a:xfrm>
              <a:off x="3722193" y="3300775"/>
              <a:ext cx="4541957" cy="1616160"/>
              <a:chOff x="412709" y="2866388"/>
              <a:chExt cx="4541957" cy="1616160"/>
            </a:xfrm>
          </p:grpSpPr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DB5BE111-875A-41BF-A3C0-62F0FD66358B}"/>
                  </a:ext>
                </a:extLst>
              </p:cNvPr>
              <p:cNvSpPr/>
              <p:nvPr/>
            </p:nvSpPr>
            <p:spPr>
              <a:xfrm>
                <a:off x="2069045" y="3159491"/>
                <a:ext cx="1229287" cy="1323057"/>
              </a:xfrm>
              <a:prstGeom prst="roundRect">
                <a:avLst/>
              </a:prstGeom>
              <a:solidFill>
                <a:schemeClr val="bg2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内容占位符 4">
                <a:extLst>
                  <a:ext uri="{FF2B5EF4-FFF2-40B4-BE49-F238E27FC236}">
                    <a16:creationId xmlns:a16="http://schemas.microsoft.com/office/drawing/2014/main" id="{07B99679-A26B-4D4B-B051-B77A1E64D7E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2709" y="2866388"/>
                <a:ext cx="4541957" cy="822035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dist" defTabSz="609630">
                  <a:lnSpc>
                    <a:spcPct val="130000"/>
                  </a:lnSpc>
                  <a:spcBef>
                    <a:spcPts val="20"/>
                  </a:spcBef>
                  <a:spcAft>
                    <a:spcPts val="20"/>
                  </a:spcAft>
                  <a:buNone/>
                </a:pPr>
                <a:r>
                  <a:rPr lang="en-US" altLang="zh-CN" sz="8800">
                    <a:ln w="38100">
                      <a:solidFill>
                        <a:srgbClr val="000000"/>
                      </a:solidFill>
                    </a:ln>
                    <a:solidFill>
                      <a:srgbClr val="FFFFFF"/>
                    </a:solidFill>
                    <a:latin typeface="#9Slide07 IcielBC Cubano Normal" panose="00000500000000000000" pitchFamily="2" charset="0"/>
                    <a:ea typeface="迷你简菱心" panose="02010609000101010101" pitchFamily="49" charset="-122"/>
                    <a:cs typeface="+mn-ea"/>
                    <a:sym typeface="+mn-lt"/>
                  </a:rPr>
                  <a:t>G</a:t>
                </a:r>
                <a:endParaRPr lang="en-US" altLang="zh-CN" sz="8800" dirty="0">
                  <a:ln w="38100">
                    <a:solidFill>
                      <a:srgbClr val="000000"/>
                    </a:solidFill>
                  </a:ln>
                  <a:solidFill>
                    <a:srgbClr val="FFFFFF"/>
                  </a:solidFill>
                  <a:latin typeface="#9Slide07 IcielBC Cubano Normal" panose="00000500000000000000" pitchFamily="2" charset="0"/>
                  <a:ea typeface="迷你简菱心" panose="02010609000101010101" pitchFamily="49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41FF54A5-FBF9-48C5-8E36-F1826BBD7EAA}"/>
                </a:ext>
              </a:extLst>
            </p:cNvPr>
            <p:cNvGrpSpPr/>
            <p:nvPr/>
          </p:nvGrpSpPr>
          <p:grpSpPr>
            <a:xfrm>
              <a:off x="5102627" y="3314730"/>
              <a:ext cx="4541957" cy="1616160"/>
              <a:chOff x="412709" y="2866388"/>
              <a:chExt cx="4541957" cy="1616160"/>
            </a:xfrm>
          </p:grpSpPr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683D2077-101D-41F5-A006-8F7BF948F987}"/>
                  </a:ext>
                </a:extLst>
              </p:cNvPr>
              <p:cNvSpPr/>
              <p:nvPr/>
            </p:nvSpPr>
            <p:spPr>
              <a:xfrm>
                <a:off x="2069045" y="3159491"/>
                <a:ext cx="1229287" cy="1323057"/>
              </a:xfrm>
              <a:prstGeom prst="roundRect">
                <a:avLst/>
              </a:prstGeom>
              <a:solidFill>
                <a:schemeClr val="bg2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内容占位符 4">
                <a:extLst>
                  <a:ext uri="{FF2B5EF4-FFF2-40B4-BE49-F238E27FC236}">
                    <a16:creationId xmlns:a16="http://schemas.microsoft.com/office/drawing/2014/main" id="{F3B655E3-BA37-48A1-8D7B-D4B558F5DCA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2709" y="2866388"/>
                <a:ext cx="4541957" cy="822035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dist" defTabSz="609630">
                  <a:lnSpc>
                    <a:spcPct val="130000"/>
                  </a:lnSpc>
                  <a:spcBef>
                    <a:spcPts val="20"/>
                  </a:spcBef>
                  <a:spcAft>
                    <a:spcPts val="20"/>
                  </a:spcAft>
                  <a:buNone/>
                </a:pPr>
                <a:r>
                  <a:rPr lang="en-US" altLang="zh-CN" sz="8800">
                    <a:ln w="38100">
                      <a:solidFill>
                        <a:srgbClr val="000000"/>
                      </a:solidFill>
                    </a:ln>
                    <a:solidFill>
                      <a:srgbClr val="FFFFFF"/>
                    </a:solidFill>
                    <a:latin typeface="#9Slide07 IcielBC Cubano Normal" panose="00000500000000000000" pitchFamily="2" charset="0"/>
                    <a:ea typeface="迷你简菱心" panose="02010609000101010101" pitchFamily="49" charset="-122"/>
                    <a:cs typeface="+mn-ea"/>
                    <a:sym typeface="+mn-lt"/>
                  </a:rPr>
                  <a:t>N</a:t>
                </a:r>
                <a:endParaRPr lang="en-US" altLang="zh-CN" sz="8800" dirty="0">
                  <a:ln w="38100">
                    <a:solidFill>
                      <a:srgbClr val="000000"/>
                    </a:solidFill>
                  </a:ln>
                  <a:solidFill>
                    <a:srgbClr val="FFFFFF"/>
                  </a:solidFill>
                  <a:latin typeface="#9Slide07 IcielBC Cubano Normal" panose="00000500000000000000" pitchFamily="2" charset="0"/>
                  <a:ea typeface="迷你简菱心" panose="02010609000101010101" pitchFamily="49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8033713-C264-431C-9904-F5725DCC1E8E}"/>
                </a:ext>
              </a:extLst>
            </p:cNvPr>
            <p:cNvGrpSpPr/>
            <p:nvPr/>
          </p:nvGrpSpPr>
          <p:grpSpPr>
            <a:xfrm>
              <a:off x="6520402" y="3321708"/>
              <a:ext cx="4541957" cy="1616160"/>
              <a:chOff x="412709" y="2866388"/>
              <a:chExt cx="4541957" cy="1616160"/>
            </a:xfrm>
          </p:grpSpPr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1B653664-E641-4D60-A05D-BC348AE839B3}"/>
                  </a:ext>
                </a:extLst>
              </p:cNvPr>
              <p:cNvSpPr/>
              <p:nvPr/>
            </p:nvSpPr>
            <p:spPr>
              <a:xfrm>
                <a:off x="2069045" y="3159491"/>
                <a:ext cx="1229287" cy="1323057"/>
              </a:xfrm>
              <a:prstGeom prst="roundRect">
                <a:avLst/>
              </a:prstGeom>
              <a:solidFill>
                <a:schemeClr val="bg2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内容占位符 4">
                <a:extLst>
                  <a:ext uri="{FF2B5EF4-FFF2-40B4-BE49-F238E27FC236}">
                    <a16:creationId xmlns:a16="http://schemas.microsoft.com/office/drawing/2014/main" id="{C0329B8E-868F-4CAB-A6DE-E88158057A6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2709" y="2866388"/>
                <a:ext cx="4541957" cy="822035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dist" defTabSz="609630">
                  <a:lnSpc>
                    <a:spcPct val="130000"/>
                  </a:lnSpc>
                  <a:spcBef>
                    <a:spcPts val="20"/>
                  </a:spcBef>
                  <a:spcAft>
                    <a:spcPts val="20"/>
                  </a:spcAft>
                  <a:buNone/>
                </a:pPr>
                <a:r>
                  <a:rPr lang="en-US" altLang="zh-CN" sz="8800">
                    <a:ln w="38100">
                      <a:solidFill>
                        <a:srgbClr val="000000"/>
                      </a:solidFill>
                    </a:ln>
                    <a:solidFill>
                      <a:srgbClr val="FFFFFF"/>
                    </a:solidFill>
                    <a:latin typeface="#9Slide07 IcielBC Cubano Normal" panose="00000500000000000000" pitchFamily="2" charset="0"/>
                    <a:ea typeface="迷你简菱心" panose="02010609000101010101" pitchFamily="49" charset="-122"/>
                    <a:cs typeface="+mn-ea"/>
                    <a:sym typeface="+mn-lt"/>
                  </a:rPr>
                  <a:t>Ơ</a:t>
                </a:r>
                <a:endParaRPr lang="en-US" altLang="zh-CN" sz="8800" dirty="0">
                  <a:ln w="38100">
                    <a:solidFill>
                      <a:srgbClr val="000000"/>
                    </a:solidFill>
                  </a:ln>
                  <a:solidFill>
                    <a:srgbClr val="FFFFFF"/>
                  </a:solidFill>
                  <a:latin typeface="#9Slide07 IcielBC Cubano Normal" panose="00000500000000000000" pitchFamily="2" charset="0"/>
                  <a:ea typeface="迷你简菱心" panose="02010609000101010101" pitchFamily="49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82F143E0-4D35-4B25-B473-19310CFC4088}"/>
                </a:ext>
              </a:extLst>
            </p:cNvPr>
            <p:cNvGrpSpPr/>
            <p:nvPr/>
          </p:nvGrpSpPr>
          <p:grpSpPr>
            <a:xfrm>
              <a:off x="7925140" y="3310983"/>
              <a:ext cx="4541957" cy="1616160"/>
              <a:chOff x="412709" y="2866388"/>
              <a:chExt cx="4541957" cy="1616160"/>
            </a:xfrm>
          </p:grpSpPr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655C32C6-1980-43EA-A65D-D976447F42B7}"/>
                  </a:ext>
                </a:extLst>
              </p:cNvPr>
              <p:cNvSpPr/>
              <p:nvPr/>
            </p:nvSpPr>
            <p:spPr>
              <a:xfrm>
                <a:off x="2069045" y="3159491"/>
                <a:ext cx="1229287" cy="1323057"/>
              </a:xfrm>
              <a:prstGeom prst="roundRect">
                <a:avLst/>
              </a:prstGeom>
              <a:solidFill>
                <a:schemeClr val="bg2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内容占位符 4">
                <a:extLst>
                  <a:ext uri="{FF2B5EF4-FFF2-40B4-BE49-F238E27FC236}">
                    <a16:creationId xmlns:a16="http://schemas.microsoft.com/office/drawing/2014/main" id="{DA5C5F6A-001E-4816-B941-73E5846DA52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2709" y="2866388"/>
                <a:ext cx="4541957" cy="822035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dist" defTabSz="609630">
                  <a:lnSpc>
                    <a:spcPct val="130000"/>
                  </a:lnSpc>
                  <a:spcBef>
                    <a:spcPts val="20"/>
                  </a:spcBef>
                  <a:spcAft>
                    <a:spcPts val="20"/>
                  </a:spcAft>
                  <a:buNone/>
                </a:pPr>
                <a:r>
                  <a:rPr lang="en-US" altLang="zh-CN" sz="8800">
                    <a:ln w="38100">
                      <a:solidFill>
                        <a:srgbClr val="000000"/>
                      </a:solidFill>
                    </a:ln>
                    <a:solidFill>
                      <a:srgbClr val="FFFFFF"/>
                    </a:solidFill>
                    <a:latin typeface="#9Slide07 IcielBC Cubano Normal" panose="00000500000000000000" pitchFamily="2" charset="0"/>
                    <a:ea typeface="迷你简菱心" panose="02010609000101010101" pitchFamily="49" charset="-122"/>
                    <a:cs typeface="+mn-ea"/>
                    <a:sym typeface="+mn-lt"/>
                  </a:rPr>
                  <a:t>I</a:t>
                </a:r>
                <a:endParaRPr lang="en-US" altLang="zh-CN" sz="8800" dirty="0">
                  <a:ln w="38100">
                    <a:solidFill>
                      <a:srgbClr val="000000"/>
                    </a:solidFill>
                  </a:ln>
                  <a:solidFill>
                    <a:srgbClr val="FFFFFF"/>
                  </a:solidFill>
                  <a:latin typeface="#9Slide07 IcielBC Cubano Normal" panose="00000500000000000000" pitchFamily="2" charset="0"/>
                  <a:ea typeface="迷你简菱心" panose="02010609000101010101" pitchFamily="49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922028DB-FF59-4D12-A42D-0448D5622982}"/>
                </a:ext>
              </a:extLst>
            </p:cNvPr>
            <p:cNvGrpSpPr/>
            <p:nvPr/>
          </p:nvGrpSpPr>
          <p:grpSpPr>
            <a:xfrm>
              <a:off x="9371330" y="3319742"/>
              <a:ext cx="4541957" cy="1616160"/>
              <a:chOff x="412709" y="2866388"/>
              <a:chExt cx="4541957" cy="1616160"/>
            </a:xfrm>
          </p:grpSpPr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99B0A1BC-E30C-42E8-A822-A7CF5D46DA68}"/>
                  </a:ext>
                </a:extLst>
              </p:cNvPr>
              <p:cNvSpPr/>
              <p:nvPr/>
            </p:nvSpPr>
            <p:spPr>
              <a:xfrm>
                <a:off x="2069045" y="3159491"/>
                <a:ext cx="1229287" cy="1323057"/>
              </a:xfrm>
              <a:prstGeom prst="roundRect">
                <a:avLst/>
              </a:prstGeom>
              <a:solidFill>
                <a:schemeClr val="bg2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内容占位符 4">
                <a:extLst>
                  <a:ext uri="{FF2B5EF4-FFF2-40B4-BE49-F238E27FC236}">
                    <a16:creationId xmlns:a16="http://schemas.microsoft.com/office/drawing/2014/main" id="{A9789D56-CE72-4520-8A98-CED6C975769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2709" y="2866388"/>
                <a:ext cx="4541957" cy="822035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dist" defTabSz="609630">
                  <a:lnSpc>
                    <a:spcPct val="130000"/>
                  </a:lnSpc>
                  <a:spcBef>
                    <a:spcPts val="20"/>
                  </a:spcBef>
                  <a:spcAft>
                    <a:spcPts val="20"/>
                  </a:spcAft>
                  <a:buNone/>
                </a:pPr>
                <a:r>
                  <a:rPr lang="en-US" altLang="zh-CN" sz="8800">
                    <a:ln w="38100">
                      <a:solidFill>
                        <a:srgbClr val="000000"/>
                      </a:solidFill>
                    </a:ln>
                    <a:solidFill>
                      <a:srgbClr val="FFFFFF"/>
                    </a:solidFill>
                    <a:latin typeface="#9Slide07 IcielBC Cubano Normal" panose="00000500000000000000" pitchFamily="2" charset="0"/>
                    <a:ea typeface="迷你简菱心" panose="02010609000101010101" pitchFamily="49" charset="-122"/>
                    <a:cs typeface="+mn-ea"/>
                    <a:sym typeface="+mn-lt"/>
                  </a:rPr>
                  <a:t>Ư</a:t>
                </a:r>
                <a:endParaRPr lang="en-US" altLang="zh-CN" sz="8800" dirty="0">
                  <a:ln w="38100">
                    <a:solidFill>
                      <a:srgbClr val="000000"/>
                    </a:solidFill>
                  </a:ln>
                  <a:solidFill>
                    <a:srgbClr val="FFFFFF"/>
                  </a:solidFill>
                  <a:latin typeface="#9Slide07 IcielBC Cubano Normal" panose="00000500000000000000" pitchFamily="2" charset="0"/>
                  <a:ea typeface="迷你简菱心" panose="02010609000101010101" pitchFamily="49" charset="-122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7" name="内容占位符 4">
            <a:extLst>
              <a:ext uri="{FF2B5EF4-FFF2-40B4-BE49-F238E27FC236}">
                <a16:creationId xmlns:a16="http://schemas.microsoft.com/office/drawing/2014/main" id="{A70351FD-82F7-45B7-A785-660B8F12E9C9}"/>
              </a:ext>
            </a:extLst>
          </p:cNvPr>
          <p:cNvSpPr txBox="1">
            <a:spLocks/>
          </p:cNvSpPr>
          <p:nvPr/>
        </p:nvSpPr>
        <p:spPr>
          <a:xfrm>
            <a:off x="2589757" y="2736481"/>
            <a:ext cx="7414802" cy="47513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dist" defTabSz="425450">
              <a:lnSpc>
                <a:spcPct val="130000"/>
              </a:lnSpc>
              <a:spcBef>
                <a:spcPts val="30"/>
              </a:spcBef>
              <a:spcAft>
                <a:spcPts val="30"/>
              </a:spcAft>
              <a:buNone/>
            </a:pPr>
            <a:r>
              <a:rPr lang="en-US" altLang="zh-CN" sz="11500">
                <a:ln w="38100">
                  <a:solidFill>
                    <a:schemeClr val="tx1"/>
                  </a:solidFill>
                </a:ln>
                <a:solidFill>
                  <a:srgbClr val="FF0000"/>
                </a:solidFill>
                <a:latin typeface="#9Slide07 IcielBC Cubano Normal" panose="00000500000000000000" pitchFamily="2" charset="0"/>
                <a:ea typeface="迷你简菱心" panose="02010609000101010101" pitchFamily="49" charset="-122"/>
                <a:cs typeface="+mn-ea"/>
                <a:sym typeface="+mn-lt"/>
              </a:rPr>
              <a:t>C</a:t>
            </a:r>
            <a:r>
              <a:rPr lang="vi-VN" altLang="zh-CN" sz="11500">
                <a:ln w="38100">
                  <a:solidFill>
                    <a:schemeClr val="tx1"/>
                  </a:solidFill>
                </a:ln>
                <a:solidFill>
                  <a:srgbClr val="FF0000"/>
                </a:solidFill>
                <a:latin typeface="#9Slide07 IcielBC Cubano Normal" panose="00000500000000000000" pitchFamily="2" charset="0"/>
                <a:ea typeface="迷你简菱心" panose="02010609000101010101" pitchFamily="49" charset="-122"/>
                <a:cs typeface="+mn-ea"/>
                <a:sym typeface="+mn-lt"/>
              </a:rPr>
              <a:t>ON</a:t>
            </a:r>
            <a:r>
              <a:rPr lang="en-US" altLang="zh-CN" sz="11500">
                <a:ln w="38100">
                  <a:solidFill>
                    <a:schemeClr val="tx1"/>
                  </a:solidFill>
                </a:ln>
                <a:solidFill>
                  <a:srgbClr val="FF0000"/>
                </a:solidFill>
                <a:latin typeface="#9Slide07 IcielBC Cubano Normal" panose="00000500000000000000" pitchFamily="2" charset="0"/>
                <a:ea typeface="迷你简菱心" panose="02010609000101010101" pitchFamily="49" charset="-122"/>
                <a:cs typeface="+mn-ea"/>
                <a:sym typeface="+mn-lt"/>
              </a:rPr>
              <a:t> N</a:t>
            </a:r>
            <a:r>
              <a:rPr lang="vi-VN" altLang="zh-CN" sz="11500">
                <a:ln w="38100">
                  <a:solidFill>
                    <a:schemeClr val="tx1"/>
                  </a:solidFill>
                </a:ln>
                <a:solidFill>
                  <a:srgbClr val="FF0000"/>
                </a:solidFill>
                <a:latin typeface="#9Slide07 IcielBC Cubano Normal" panose="00000500000000000000" pitchFamily="2" charset="0"/>
                <a:ea typeface="迷你简菱心" panose="02010609000101010101" pitchFamily="49" charset="-122"/>
                <a:cs typeface="+mn-ea"/>
                <a:sym typeface="+mn-lt"/>
              </a:rPr>
              <a:t>GƯỜI</a:t>
            </a:r>
            <a:endParaRPr lang="en-US" altLang="zh-CN" sz="11500" dirty="0">
              <a:ln w="38100">
                <a:solidFill>
                  <a:schemeClr val="tx1"/>
                </a:solidFill>
              </a:ln>
              <a:solidFill>
                <a:srgbClr val="FF0000"/>
              </a:solidFill>
              <a:latin typeface="#9Slide07 IcielBC Cubano Normal" panose="00000500000000000000" pitchFamily="2" charset="0"/>
              <a:ea typeface="迷你简菱心" panose="02010609000101010101" pitchFamily="49" charset="-122"/>
              <a:cs typeface="+mn-ea"/>
              <a:sym typeface="+mn-lt"/>
            </a:endParaRPr>
          </a:p>
        </p:txBody>
      </p:sp>
      <p:pic>
        <p:nvPicPr>
          <p:cNvPr id="39" name="Đúng">
            <a:extLst>
              <a:ext uri="{FF2B5EF4-FFF2-40B4-BE49-F238E27FC236}">
                <a16:creationId xmlns:a16="http://schemas.microsoft.com/office/drawing/2014/main" id="{788235A2-A293-4370-BF9E-0DAAD1CD429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6744" y="362209"/>
            <a:ext cx="1056186" cy="109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883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588" y="4976605"/>
            <a:ext cx="5623760" cy="191826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8237"/>
            <a:ext cx="12160488" cy="256976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97" y="4248390"/>
            <a:ext cx="12192000" cy="264334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9CF7493-C67E-441A-99A4-A728D8543BA9}"/>
              </a:ext>
            </a:extLst>
          </p:cNvPr>
          <p:cNvGrpSpPr/>
          <p:nvPr/>
        </p:nvGrpSpPr>
        <p:grpSpPr>
          <a:xfrm>
            <a:off x="4516225" y="605926"/>
            <a:ext cx="2791926" cy="2091910"/>
            <a:chOff x="775752" y="1982327"/>
            <a:chExt cx="2791926" cy="2091910"/>
          </a:xfrm>
        </p:grpSpPr>
        <p:pic>
          <p:nvPicPr>
            <p:cNvPr id="7" name="图片 5" descr="ec40b0aa48e7c26c9308c6b7ee3a1c80">
              <a:extLst>
                <a:ext uri="{FF2B5EF4-FFF2-40B4-BE49-F238E27FC236}">
                  <a16:creationId xmlns:a16="http://schemas.microsoft.com/office/drawing/2014/main" id="{F8AA6428-7C95-4402-B76B-0C539D342BF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840000">
              <a:off x="775752" y="1982327"/>
              <a:ext cx="2664899" cy="209191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F373023-C0DF-49C2-AAE5-A09A29F43395}"/>
                </a:ext>
              </a:extLst>
            </p:cNvPr>
            <p:cNvSpPr txBox="1"/>
            <p:nvPr/>
          </p:nvSpPr>
          <p:spPr>
            <a:xfrm>
              <a:off x="1109104" y="2511559"/>
              <a:ext cx="2458574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pt-BR" sz="48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oiny" panose="02000903060500060000" pitchFamily="2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rPr>
                <a:t>Câu 2:</a:t>
              </a: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01FE34E-FBF2-4068-9DE2-7B9B67A7431B}"/>
              </a:ext>
            </a:extLst>
          </p:cNvPr>
          <p:cNvGrpSpPr/>
          <p:nvPr/>
        </p:nvGrpSpPr>
        <p:grpSpPr>
          <a:xfrm>
            <a:off x="-1401708" y="2931316"/>
            <a:ext cx="14995415" cy="1608074"/>
            <a:chOff x="-546510" y="3300861"/>
            <a:chExt cx="15459602" cy="164162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FDE1F41-E6D2-40F9-AE05-A0A69FFBF2D0}"/>
                </a:ext>
              </a:extLst>
            </p:cNvPr>
            <p:cNvGrpSpPr/>
            <p:nvPr/>
          </p:nvGrpSpPr>
          <p:grpSpPr>
            <a:xfrm>
              <a:off x="-546510" y="3314730"/>
              <a:ext cx="4541957" cy="1569299"/>
              <a:chOff x="371058" y="2913249"/>
              <a:chExt cx="4541957" cy="1569299"/>
            </a:xfrm>
          </p:grpSpPr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F9429F68-B57C-4039-A734-B893BEDAE7EB}"/>
                  </a:ext>
                </a:extLst>
              </p:cNvPr>
              <p:cNvSpPr/>
              <p:nvPr/>
            </p:nvSpPr>
            <p:spPr>
              <a:xfrm>
                <a:off x="2069045" y="3159491"/>
                <a:ext cx="1229287" cy="1323057"/>
              </a:xfrm>
              <a:prstGeom prst="roundRect">
                <a:avLst/>
              </a:prstGeom>
              <a:solidFill>
                <a:schemeClr val="bg2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" name="内容占位符 4">
                <a:extLst>
                  <a:ext uri="{FF2B5EF4-FFF2-40B4-BE49-F238E27FC236}">
                    <a16:creationId xmlns:a16="http://schemas.microsoft.com/office/drawing/2014/main" id="{51697507-0D4C-4EAD-9F09-25BAF6D66D4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71058" y="2913249"/>
                <a:ext cx="4541957" cy="822035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dist" defTabSz="609630" rtl="0" eaLnBrk="1" fontAlgn="auto" latinLnBrk="0" hangingPunct="1">
                  <a:lnSpc>
                    <a:spcPct val="130000"/>
                  </a:lnSpc>
                  <a:spcBef>
                    <a:spcPts val="20"/>
                  </a:spcBef>
                  <a:spcAft>
                    <a:spcPts val="2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38100">
                      <a:solidFill>
                        <a:srgbClr val="000000"/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#9Slide07 IcielBC Cubano Normal" panose="00000500000000000000" pitchFamily="2" charset="0"/>
                    <a:ea typeface="迷你简菱心" panose="02010609000101010101" pitchFamily="49" charset="-122"/>
                    <a:cs typeface="+mn-ea"/>
                    <a:sym typeface="+mn-lt"/>
                  </a:rPr>
                  <a:t>P</a:t>
                </a:r>
                <a:endParaRPr kumimoji="0" lang="en-US" altLang="zh-CN" sz="8800" b="0" i="0" u="none" strike="noStrike" kern="1200" cap="none" spc="0" normalizeH="0" baseline="0" noProof="0" dirty="0">
                  <a:ln w="38100">
                    <a:solidFill>
                      <a:srgbClr val="000000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#9Slide07 IcielBC Cubano Normal" panose="00000500000000000000" pitchFamily="2" charset="0"/>
                  <a:ea typeface="迷你简菱心" panose="02010609000101010101" pitchFamily="49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4F2D457-9D7A-4744-AA7A-3E151910791E}"/>
                </a:ext>
              </a:extLst>
            </p:cNvPr>
            <p:cNvGrpSpPr/>
            <p:nvPr/>
          </p:nvGrpSpPr>
          <p:grpSpPr>
            <a:xfrm>
              <a:off x="794172" y="3301777"/>
              <a:ext cx="4541957" cy="1583509"/>
              <a:chOff x="248204" y="2878900"/>
              <a:chExt cx="4541957" cy="1583509"/>
            </a:xfrm>
          </p:grpSpPr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BC35D80D-803E-4768-A8E8-B4A7B8C95BD7}"/>
                  </a:ext>
                </a:extLst>
              </p:cNvPr>
              <p:cNvSpPr/>
              <p:nvPr/>
            </p:nvSpPr>
            <p:spPr>
              <a:xfrm>
                <a:off x="1943871" y="3139352"/>
                <a:ext cx="1229287" cy="1323057"/>
              </a:xfrm>
              <a:prstGeom prst="roundRect">
                <a:avLst/>
              </a:prstGeom>
              <a:solidFill>
                <a:schemeClr val="bg2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内容占位符 4">
                <a:extLst>
                  <a:ext uri="{FF2B5EF4-FFF2-40B4-BE49-F238E27FC236}">
                    <a16:creationId xmlns:a16="http://schemas.microsoft.com/office/drawing/2014/main" id="{F16C9B23-9066-4DC9-A08D-A23E711AD57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48204" y="2878900"/>
                <a:ext cx="4541957" cy="822035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dist" defTabSz="609630" rtl="0" eaLnBrk="1" fontAlgn="auto" latinLnBrk="0" hangingPunct="1">
                  <a:lnSpc>
                    <a:spcPct val="130000"/>
                  </a:lnSpc>
                  <a:spcBef>
                    <a:spcPts val="20"/>
                  </a:spcBef>
                  <a:spcAft>
                    <a:spcPts val="2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38100">
                      <a:solidFill>
                        <a:srgbClr val="000000"/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#9Slide07 IcielBC Cubano Normal" panose="00000500000000000000" pitchFamily="2" charset="0"/>
                    <a:ea typeface="迷你简菱心" panose="02010609000101010101" pitchFamily="49" charset="-122"/>
                    <a:cs typeface="+mn-ea"/>
                    <a:sym typeface="+mn-lt"/>
                  </a:rPr>
                  <a:t>H</a:t>
                </a:r>
                <a:endParaRPr kumimoji="0" lang="en-US" altLang="zh-CN" sz="8800" b="0" i="0" u="none" strike="noStrike" kern="1200" cap="none" spc="0" normalizeH="0" baseline="0" noProof="0" dirty="0">
                  <a:ln w="38100">
                    <a:solidFill>
                      <a:srgbClr val="000000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#9Slide07 IcielBC Cubano Normal" panose="00000500000000000000" pitchFamily="2" charset="0"/>
                  <a:ea typeface="迷你简菱心" panose="02010609000101010101" pitchFamily="49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58053D7-3A57-450F-B193-1618BDE66B17}"/>
                </a:ext>
              </a:extLst>
            </p:cNvPr>
            <p:cNvGrpSpPr/>
            <p:nvPr/>
          </p:nvGrpSpPr>
          <p:grpSpPr>
            <a:xfrm>
              <a:off x="2141432" y="3310700"/>
              <a:ext cx="4541957" cy="1606234"/>
              <a:chOff x="190726" y="2880060"/>
              <a:chExt cx="4541957" cy="1606234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100984AA-7E22-4A78-ABD2-802654194871}"/>
                  </a:ext>
                </a:extLst>
              </p:cNvPr>
              <p:cNvSpPr/>
              <p:nvPr/>
            </p:nvSpPr>
            <p:spPr>
              <a:xfrm>
                <a:off x="1901434" y="3163237"/>
                <a:ext cx="1229287" cy="1323057"/>
              </a:xfrm>
              <a:prstGeom prst="roundRect">
                <a:avLst/>
              </a:prstGeom>
              <a:solidFill>
                <a:schemeClr val="bg2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内容占位符 4">
                <a:extLst>
                  <a:ext uri="{FF2B5EF4-FFF2-40B4-BE49-F238E27FC236}">
                    <a16:creationId xmlns:a16="http://schemas.microsoft.com/office/drawing/2014/main" id="{4DE25669-8886-4737-8F02-8B68FE06960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0726" y="2880060"/>
                <a:ext cx="4541957" cy="822035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dist" defTabSz="609630" rtl="0" eaLnBrk="1" fontAlgn="auto" latinLnBrk="0" hangingPunct="1">
                  <a:lnSpc>
                    <a:spcPct val="130000"/>
                  </a:lnSpc>
                  <a:spcBef>
                    <a:spcPts val="20"/>
                  </a:spcBef>
                  <a:spcAft>
                    <a:spcPts val="2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38100">
                      <a:solidFill>
                        <a:srgbClr val="000000"/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#9Slide07 IcielBC Cubano Normal" panose="00000500000000000000" pitchFamily="2" charset="0"/>
                    <a:ea typeface="迷你简菱心" panose="02010609000101010101" pitchFamily="49" charset="-122"/>
                    <a:cs typeface="+mn-ea"/>
                    <a:sym typeface="+mn-lt"/>
                  </a:rPr>
                  <a:t>T</a:t>
                </a:r>
                <a:endParaRPr kumimoji="0" lang="en-US" altLang="zh-CN" sz="8800" b="0" i="0" u="none" strike="noStrike" kern="1200" cap="none" spc="0" normalizeH="0" baseline="0" noProof="0" dirty="0">
                  <a:ln w="38100">
                    <a:solidFill>
                      <a:srgbClr val="000000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#9Slide07 IcielBC Cubano Normal" panose="00000500000000000000" pitchFamily="2" charset="0"/>
                  <a:ea typeface="迷你简菱心" panose="02010609000101010101" pitchFamily="49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55819B68-E4F3-452A-A94F-7A8662AECFB1}"/>
                </a:ext>
              </a:extLst>
            </p:cNvPr>
            <p:cNvGrpSpPr/>
            <p:nvPr/>
          </p:nvGrpSpPr>
          <p:grpSpPr>
            <a:xfrm>
              <a:off x="3511958" y="3300861"/>
              <a:ext cx="4541957" cy="1608072"/>
              <a:chOff x="202474" y="2866474"/>
              <a:chExt cx="4541957" cy="1608072"/>
            </a:xfrm>
          </p:grpSpPr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DB5BE111-875A-41BF-A3C0-62F0FD66358B}"/>
                  </a:ext>
                </a:extLst>
              </p:cNvPr>
              <p:cNvSpPr/>
              <p:nvPr/>
            </p:nvSpPr>
            <p:spPr>
              <a:xfrm>
                <a:off x="1890132" y="3151489"/>
                <a:ext cx="1229287" cy="1323057"/>
              </a:xfrm>
              <a:prstGeom prst="roundRect">
                <a:avLst/>
              </a:prstGeom>
              <a:solidFill>
                <a:schemeClr val="bg2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内容占位符 4">
                <a:extLst>
                  <a:ext uri="{FF2B5EF4-FFF2-40B4-BE49-F238E27FC236}">
                    <a16:creationId xmlns:a16="http://schemas.microsoft.com/office/drawing/2014/main" id="{07B99679-A26B-4D4B-B051-B77A1E64D7E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02474" y="2866474"/>
                <a:ext cx="4541957" cy="822035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dist" defTabSz="609630" rtl="0" eaLnBrk="1" fontAlgn="auto" latinLnBrk="0" hangingPunct="1">
                  <a:lnSpc>
                    <a:spcPct val="130000"/>
                  </a:lnSpc>
                  <a:spcBef>
                    <a:spcPts val="20"/>
                  </a:spcBef>
                  <a:spcAft>
                    <a:spcPts val="2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38100">
                      <a:solidFill>
                        <a:srgbClr val="000000"/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#9Slide07 IcielBC Cubano Normal" panose="00000500000000000000" pitchFamily="2" charset="0"/>
                    <a:ea typeface="迷你简菱心" panose="02010609000101010101" pitchFamily="49" charset="-122"/>
                    <a:cs typeface="+mn-ea"/>
                    <a:sym typeface="+mn-lt"/>
                  </a:rPr>
                  <a:t>A</a:t>
                </a:r>
                <a:endParaRPr kumimoji="0" lang="en-US" altLang="zh-CN" sz="8800" b="0" i="0" u="none" strike="noStrike" kern="1200" cap="none" spc="0" normalizeH="0" baseline="0" noProof="0" dirty="0">
                  <a:ln w="38100">
                    <a:solidFill>
                      <a:srgbClr val="000000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#9Slide07 IcielBC Cubano Normal" panose="00000500000000000000" pitchFamily="2" charset="0"/>
                  <a:ea typeface="迷你简菱心" panose="02010609000101010101" pitchFamily="49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41FF54A5-FBF9-48C5-8E36-F1826BBD7EAA}"/>
                </a:ext>
              </a:extLst>
            </p:cNvPr>
            <p:cNvGrpSpPr/>
            <p:nvPr/>
          </p:nvGrpSpPr>
          <p:grpSpPr>
            <a:xfrm>
              <a:off x="4826382" y="3300861"/>
              <a:ext cx="4541957" cy="1635041"/>
              <a:chOff x="136464" y="2852519"/>
              <a:chExt cx="4541957" cy="1635041"/>
            </a:xfrm>
          </p:grpSpPr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683D2077-101D-41F5-A006-8F7BF948F987}"/>
                  </a:ext>
                </a:extLst>
              </p:cNvPr>
              <p:cNvSpPr/>
              <p:nvPr/>
            </p:nvSpPr>
            <p:spPr>
              <a:xfrm>
                <a:off x="1857174" y="3164503"/>
                <a:ext cx="1229287" cy="1323057"/>
              </a:xfrm>
              <a:prstGeom prst="roundRect">
                <a:avLst/>
              </a:prstGeom>
              <a:solidFill>
                <a:schemeClr val="bg2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内容占位符 4">
                <a:extLst>
                  <a:ext uri="{FF2B5EF4-FFF2-40B4-BE49-F238E27FC236}">
                    <a16:creationId xmlns:a16="http://schemas.microsoft.com/office/drawing/2014/main" id="{F3B655E3-BA37-48A1-8D7B-D4B558F5DCA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6464" y="2852519"/>
                <a:ext cx="4541957" cy="822035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dist" defTabSz="609630" rtl="0" eaLnBrk="1" fontAlgn="auto" latinLnBrk="0" hangingPunct="1">
                  <a:lnSpc>
                    <a:spcPct val="130000"/>
                  </a:lnSpc>
                  <a:spcBef>
                    <a:spcPts val="20"/>
                  </a:spcBef>
                  <a:spcAft>
                    <a:spcPts val="2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38100">
                      <a:solidFill>
                        <a:srgbClr val="000000"/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#9Slide07 IcielBC Cubano Normal" panose="00000500000000000000" pitchFamily="2" charset="0"/>
                    <a:ea typeface="迷你简菱心" panose="02010609000101010101" pitchFamily="49" charset="-122"/>
                    <a:cs typeface="+mn-ea"/>
                    <a:sym typeface="+mn-lt"/>
                  </a:rPr>
                  <a:t>R</a:t>
                </a:r>
                <a:endParaRPr kumimoji="0" lang="en-US" altLang="zh-CN" sz="8800" b="0" i="0" u="none" strike="noStrike" kern="1200" cap="none" spc="0" normalizeH="0" baseline="0" noProof="0" dirty="0">
                  <a:ln w="38100">
                    <a:solidFill>
                      <a:srgbClr val="000000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#9Slide07 IcielBC Cubano Normal" panose="00000500000000000000" pitchFamily="2" charset="0"/>
                  <a:ea typeface="迷你简菱心" panose="02010609000101010101" pitchFamily="49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8033713-C264-431C-9904-F5725DCC1E8E}"/>
                </a:ext>
              </a:extLst>
            </p:cNvPr>
            <p:cNvGrpSpPr/>
            <p:nvPr/>
          </p:nvGrpSpPr>
          <p:grpSpPr>
            <a:xfrm>
              <a:off x="6288865" y="3336040"/>
              <a:ext cx="4541957" cy="1572893"/>
              <a:chOff x="181172" y="2880720"/>
              <a:chExt cx="4541957" cy="1572893"/>
            </a:xfrm>
          </p:grpSpPr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1B653664-E641-4D60-A05D-BC348AE839B3}"/>
                  </a:ext>
                </a:extLst>
              </p:cNvPr>
              <p:cNvSpPr/>
              <p:nvPr/>
            </p:nvSpPr>
            <p:spPr>
              <a:xfrm>
                <a:off x="1817447" y="3130556"/>
                <a:ext cx="1229287" cy="1323057"/>
              </a:xfrm>
              <a:prstGeom prst="roundRect">
                <a:avLst/>
              </a:prstGeom>
              <a:solidFill>
                <a:schemeClr val="bg2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" name="内容占位符 4">
                <a:extLst>
                  <a:ext uri="{FF2B5EF4-FFF2-40B4-BE49-F238E27FC236}">
                    <a16:creationId xmlns:a16="http://schemas.microsoft.com/office/drawing/2014/main" id="{C0329B8E-868F-4CAB-A6DE-E88158057A6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1172" y="2880720"/>
                <a:ext cx="4541957" cy="822035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dist" defTabSz="609630" rtl="0" eaLnBrk="1" fontAlgn="auto" latinLnBrk="0" hangingPunct="1">
                  <a:lnSpc>
                    <a:spcPct val="130000"/>
                  </a:lnSpc>
                  <a:spcBef>
                    <a:spcPts val="20"/>
                  </a:spcBef>
                  <a:spcAft>
                    <a:spcPts val="2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38100">
                      <a:solidFill>
                        <a:srgbClr val="000000"/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#9Slide07 IcielBC Cubano Normal" panose="00000500000000000000" pitchFamily="2" charset="0"/>
                    <a:ea typeface="迷你简菱心" panose="02010609000101010101" pitchFamily="49" charset="-122"/>
                    <a:cs typeface="+mn-ea"/>
                    <a:sym typeface="+mn-lt"/>
                  </a:rPr>
                  <a:t>T</a:t>
                </a:r>
                <a:endParaRPr kumimoji="0" lang="en-US" altLang="zh-CN" sz="8800" b="0" i="0" u="none" strike="noStrike" kern="1200" cap="none" spc="0" normalizeH="0" baseline="0" noProof="0" dirty="0">
                  <a:ln w="38100">
                    <a:solidFill>
                      <a:srgbClr val="000000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#9Slide07 IcielBC Cubano Normal" panose="00000500000000000000" pitchFamily="2" charset="0"/>
                  <a:ea typeface="迷你简菱心" panose="02010609000101010101" pitchFamily="49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82F143E0-4D35-4B25-B473-19310CFC4088}"/>
                </a:ext>
              </a:extLst>
            </p:cNvPr>
            <p:cNvGrpSpPr/>
            <p:nvPr/>
          </p:nvGrpSpPr>
          <p:grpSpPr>
            <a:xfrm>
              <a:off x="7592551" y="3368738"/>
              <a:ext cx="4541957" cy="1515291"/>
              <a:chOff x="80120" y="2924143"/>
              <a:chExt cx="4541957" cy="1515291"/>
            </a:xfrm>
          </p:grpSpPr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655C32C6-1980-43EA-A65D-D976447F42B7}"/>
                  </a:ext>
                </a:extLst>
              </p:cNvPr>
              <p:cNvSpPr/>
              <p:nvPr/>
            </p:nvSpPr>
            <p:spPr>
              <a:xfrm>
                <a:off x="1790757" y="3116377"/>
                <a:ext cx="1229287" cy="1323057"/>
              </a:xfrm>
              <a:prstGeom prst="roundRect">
                <a:avLst/>
              </a:prstGeom>
              <a:solidFill>
                <a:schemeClr val="bg2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" name="内容占位符 4">
                <a:extLst>
                  <a:ext uri="{FF2B5EF4-FFF2-40B4-BE49-F238E27FC236}">
                    <a16:creationId xmlns:a16="http://schemas.microsoft.com/office/drawing/2014/main" id="{DA5C5F6A-001E-4816-B941-73E5846DA52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120" y="2924143"/>
                <a:ext cx="4541957" cy="822035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dist" defTabSz="609630" rtl="0" eaLnBrk="1" fontAlgn="auto" latinLnBrk="0" hangingPunct="1">
                  <a:lnSpc>
                    <a:spcPct val="130000"/>
                  </a:lnSpc>
                  <a:spcBef>
                    <a:spcPts val="20"/>
                  </a:spcBef>
                  <a:spcAft>
                    <a:spcPts val="2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lang="en-US" altLang="zh-CN" sz="8800">
                    <a:ln w="38100">
                      <a:solidFill>
                        <a:srgbClr val="000000"/>
                      </a:solidFill>
                    </a:ln>
                    <a:solidFill>
                      <a:srgbClr val="FFFFFF"/>
                    </a:solidFill>
                    <a:latin typeface="#9Slide07 IcielBC Cubano Normal" panose="00000500000000000000" pitchFamily="2" charset="0"/>
                    <a:ea typeface="迷你简菱心" panose="02010609000101010101" pitchFamily="49" charset="-122"/>
                    <a:cs typeface="+mn-ea"/>
                    <a:sym typeface="+mn-lt"/>
                  </a:rPr>
                  <a:t>Ê</a:t>
                </a:r>
                <a:endParaRPr kumimoji="0" lang="en-US" altLang="zh-CN" sz="8800" b="0" i="0" u="none" strike="noStrike" kern="1200" cap="none" spc="0" normalizeH="0" baseline="0" noProof="0" dirty="0">
                  <a:ln w="38100">
                    <a:solidFill>
                      <a:srgbClr val="000000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#9Slide07 IcielBC Cubano Normal" panose="00000500000000000000" pitchFamily="2" charset="0"/>
                  <a:ea typeface="迷你简菱心" panose="02010609000101010101" pitchFamily="49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922028DB-FF59-4D12-A42D-0448D5622982}"/>
                </a:ext>
              </a:extLst>
            </p:cNvPr>
            <p:cNvGrpSpPr/>
            <p:nvPr/>
          </p:nvGrpSpPr>
          <p:grpSpPr>
            <a:xfrm>
              <a:off x="8957885" y="3309238"/>
              <a:ext cx="5955207" cy="1633246"/>
              <a:chOff x="-736" y="2855884"/>
              <a:chExt cx="5955207" cy="1633246"/>
            </a:xfrm>
          </p:grpSpPr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99B0A1BC-E30C-42E8-A822-A7CF5D46DA68}"/>
                  </a:ext>
                </a:extLst>
              </p:cNvPr>
              <p:cNvSpPr/>
              <p:nvPr/>
            </p:nvSpPr>
            <p:spPr>
              <a:xfrm>
                <a:off x="1675659" y="3141340"/>
                <a:ext cx="1229287" cy="1323057"/>
              </a:xfrm>
              <a:prstGeom prst="roundRect">
                <a:avLst/>
              </a:prstGeom>
              <a:solidFill>
                <a:schemeClr val="bg2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" name="内容占位符 4">
                <a:extLst>
                  <a:ext uri="{FF2B5EF4-FFF2-40B4-BE49-F238E27FC236}">
                    <a16:creationId xmlns:a16="http://schemas.microsoft.com/office/drawing/2014/main" id="{A9789D56-CE72-4520-8A98-CED6C975769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736" y="2855884"/>
                <a:ext cx="4541957" cy="822035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dist" defTabSz="609630" rtl="0" eaLnBrk="1" fontAlgn="auto" latinLnBrk="0" hangingPunct="1">
                  <a:lnSpc>
                    <a:spcPct val="130000"/>
                  </a:lnSpc>
                  <a:spcBef>
                    <a:spcPts val="20"/>
                  </a:spcBef>
                  <a:spcAft>
                    <a:spcPts val="2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38100">
                      <a:solidFill>
                        <a:srgbClr val="000000"/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#9Slide07 IcielBC Cubano Normal" panose="00000500000000000000" pitchFamily="2" charset="0"/>
                    <a:ea typeface="迷你简菱心" panose="02010609000101010101" pitchFamily="49" charset="-122"/>
                    <a:cs typeface="+mn-ea"/>
                    <a:sym typeface="+mn-lt"/>
                  </a:rPr>
                  <a:t>I</a:t>
                </a:r>
                <a:endParaRPr kumimoji="0" lang="en-US" altLang="zh-CN" sz="8800" b="0" i="0" u="none" strike="noStrike" kern="1200" cap="none" spc="0" normalizeH="0" baseline="0" noProof="0" dirty="0">
                  <a:ln w="38100">
                    <a:solidFill>
                      <a:srgbClr val="000000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#9Slide07 IcielBC Cubano Normal" panose="00000500000000000000" pitchFamily="2" charset="0"/>
                  <a:ea typeface="迷你简菱心" panose="02010609000101010101" pitchFamily="49" charset="-122"/>
                  <a:cs typeface="+mn-ea"/>
                  <a:sym typeface="+mn-lt"/>
                </a:endParaRPr>
              </a:p>
            </p:txBody>
          </p:sp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A5B249C9-F287-4929-A911-1E3A74F944FF}"/>
                  </a:ext>
                </a:extLst>
              </p:cNvPr>
              <p:cNvSpPr/>
              <p:nvPr/>
            </p:nvSpPr>
            <p:spPr>
              <a:xfrm>
                <a:off x="3066479" y="3166073"/>
                <a:ext cx="1229287" cy="1323057"/>
              </a:xfrm>
              <a:prstGeom prst="roundRect">
                <a:avLst/>
              </a:prstGeom>
              <a:solidFill>
                <a:schemeClr val="bg2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内容占位符 4">
                <a:extLst>
                  <a:ext uri="{FF2B5EF4-FFF2-40B4-BE49-F238E27FC236}">
                    <a16:creationId xmlns:a16="http://schemas.microsoft.com/office/drawing/2014/main" id="{5B948BFD-4BA2-4631-91B7-2F992963185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412514" y="2910803"/>
                <a:ext cx="4541957" cy="881590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dist" defTabSz="609630" rtl="0" eaLnBrk="1" fontAlgn="auto" latinLnBrk="0" hangingPunct="1">
                  <a:lnSpc>
                    <a:spcPct val="130000"/>
                  </a:lnSpc>
                  <a:spcBef>
                    <a:spcPts val="20"/>
                  </a:spcBef>
                  <a:spcAft>
                    <a:spcPts val="2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38100">
                      <a:solidFill>
                        <a:srgbClr val="000000"/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#9Slide07 IcielBC Cubano Normal" panose="00000500000000000000" pitchFamily="2" charset="0"/>
                    <a:ea typeface="迷你简菱心" panose="02010609000101010101" pitchFamily="49" charset="-122"/>
                    <a:cs typeface="+mn-ea"/>
                    <a:sym typeface="+mn-lt"/>
                  </a:rPr>
                  <a:t>N</a:t>
                </a:r>
                <a:endParaRPr kumimoji="0" lang="en-US" altLang="zh-CN" sz="8800" b="0" i="0" u="none" strike="noStrike" kern="1200" cap="none" spc="0" normalizeH="0" baseline="0" noProof="0" dirty="0">
                  <a:ln w="38100">
                    <a:solidFill>
                      <a:srgbClr val="000000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#9Slide07 IcielBC Cubano Normal" panose="00000500000000000000" pitchFamily="2" charset="0"/>
                  <a:ea typeface="迷你简菱心" panose="02010609000101010101" pitchFamily="49" charset="-122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7" name="内容占位符 4">
            <a:extLst>
              <a:ext uri="{FF2B5EF4-FFF2-40B4-BE49-F238E27FC236}">
                <a16:creationId xmlns:a16="http://schemas.microsoft.com/office/drawing/2014/main" id="{A70351FD-82F7-45B7-A785-660B8F12E9C9}"/>
              </a:ext>
            </a:extLst>
          </p:cNvPr>
          <p:cNvSpPr txBox="1">
            <a:spLocks/>
          </p:cNvSpPr>
          <p:nvPr/>
        </p:nvSpPr>
        <p:spPr>
          <a:xfrm>
            <a:off x="2273803" y="2689800"/>
            <a:ext cx="8361944" cy="47513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dist" defTabSz="425450" rtl="0" eaLnBrk="1" fontAlgn="auto" latinLnBrk="0" hangingPunct="1">
              <a:lnSpc>
                <a:spcPct val="130000"/>
              </a:lnSpc>
              <a:spcBef>
                <a:spcPts val="30"/>
              </a:spcBef>
              <a:spcAft>
                <a:spcPts val="3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11500" b="0" i="0" u="none" strike="noStrike" kern="1200" cap="none" spc="0" normalizeH="0" baseline="0" noProof="0">
                <a:ln w="38100">
                  <a:solidFill>
                    <a:srgbClr val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#9Slide07 IcielBC Cubano Normal" panose="00000500000000000000" pitchFamily="2" charset="0"/>
                <a:ea typeface="迷你简菱心" panose="02010609000101010101" pitchFamily="49" charset="-122"/>
                <a:cs typeface="+mn-ea"/>
                <a:sym typeface="+mn-lt"/>
              </a:rPr>
              <a:t>PHÁT</a:t>
            </a:r>
            <a:r>
              <a:rPr kumimoji="0" lang="en-US" altLang="zh-CN" sz="11500" b="0" i="0" u="none" strike="noStrike" kern="1200" cap="none" spc="0" normalizeH="0" noProof="0">
                <a:ln w="38100">
                  <a:solidFill>
                    <a:srgbClr val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#9Slide07 IcielBC Cubano Normal" panose="00000500000000000000" pitchFamily="2" charset="0"/>
                <a:ea typeface="迷你简菱心" panose="02010609000101010101" pitchFamily="49" charset="-122"/>
                <a:cs typeface="+mn-ea"/>
                <a:sym typeface="+mn-lt"/>
              </a:rPr>
              <a:t> TRIỂN</a:t>
            </a:r>
            <a:endParaRPr kumimoji="0" lang="en-US" altLang="zh-CN" sz="11500" b="0" i="0" u="none" strike="noStrike" kern="1200" cap="none" spc="0" normalizeH="0" baseline="0" noProof="0" dirty="0">
              <a:ln w="38100">
                <a:solidFill>
                  <a:srgbClr val="000000"/>
                </a:solidFill>
              </a:ln>
              <a:solidFill>
                <a:srgbClr val="FF0000"/>
              </a:solidFill>
              <a:effectLst/>
              <a:uLnTx/>
              <a:uFillTx/>
              <a:latin typeface="#9Slide07 IcielBC Cubano Normal" panose="00000500000000000000" pitchFamily="2" charset="0"/>
              <a:ea typeface="迷你简菱心" panose="02010609000101010101" pitchFamily="49" charset="-122"/>
              <a:cs typeface="+mn-ea"/>
              <a:sym typeface="+mn-lt"/>
            </a:endParaRPr>
          </a:p>
        </p:txBody>
      </p:sp>
      <p:pic>
        <p:nvPicPr>
          <p:cNvPr id="39" name="Đúng">
            <a:extLst>
              <a:ext uri="{FF2B5EF4-FFF2-40B4-BE49-F238E27FC236}">
                <a16:creationId xmlns:a16="http://schemas.microsoft.com/office/drawing/2014/main" id="{788235A2-A293-4370-BF9E-0DAAD1CD429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6744" y="362209"/>
            <a:ext cx="1056186" cy="1097799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5AB5E726-7813-4514-8DC7-F11AEA49F72A}"/>
              </a:ext>
            </a:extLst>
          </p:cNvPr>
          <p:cNvSpPr txBox="1"/>
          <p:nvPr/>
        </p:nvSpPr>
        <p:spPr>
          <a:xfrm>
            <a:off x="2833255" y="-670217"/>
            <a:ext cx="782089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4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P/H/T/A/R/T/Ê/I/N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804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588" y="4976605"/>
            <a:ext cx="5623760" cy="191826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8237"/>
            <a:ext cx="12160488" cy="256976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97" y="4248390"/>
            <a:ext cx="12192000" cy="264334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9CF7493-C67E-441A-99A4-A728D8543BA9}"/>
              </a:ext>
            </a:extLst>
          </p:cNvPr>
          <p:cNvGrpSpPr/>
          <p:nvPr/>
        </p:nvGrpSpPr>
        <p:grpSpPr>
          <a:xfrm>
            <a:off x="4516225" y="605926"/>
            <a:ext cx="2791926" cy="2091910"/>
            <a:chOff x="775752" y="1982327"/>
            <a:chExt cx="2791926" cy="2091910"/>
          </a:xfrm>
        </p:grpSpPr>
        <p:pic>
          <p:nvPicPr>
            <p:cNvPr id="7" name="图片 5" descr="ec40b0aa48e7c26c9308c6b7ee3a1c80">
              <a:extLst>
                <a:ext uri="{FF2B5EF4-FFF2-40B4-BE49-F238E27FC236}">
                  <a16:creationId xmlns:a16="http://schemas.microsoft.com/office/drawing/2014/main" id="{F8AA6428-7C95-4402-B76B-0C539D342BF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840000">
              <a:off x="775752" y="1982327"/>
              <a:ext cx="2664899" cy="209191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F373023-C0DF-49C2-AAE5-A09A29F43395}"/>
                </a:ext>
              </a:extLst>
            </p:cNvPr>
            <p:cNvSpPr txBox="1"/>
            <p:nvPr/>
          </p:nvSpPr>
          <p:spPr>
            <a:xfrm>
              <a:off x="1109104" y="2511559"/>
              <a:ext cx="2458574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pt-BR" sz="48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oiny" panose="02000903060500060000" pitchFamily="2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rPr>
                <a:t>Câu 3:</a:t>
              </a: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01FE34E-FBF2-4068-9DE2-7B9B67A7431B}"/>
              </a:ext>
            </a:extLst>
          </p:cNvPr>
          <p:cNvGrpSpPr/>
          <p:nvPr/>
        </p:nvGrpSpPr>
        <p:grpSpPr>
          <a:xfrm>
            <a:off x="312391" y="3211252"/>
            <a:ext cx="11567218" cy="1669999"/>
            <a:chOff x="-504859" y="3267869"/>
            <a:chExt cx="11567218" cy="166999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FDE1F41-E6D2-40F9-AE05-A0A69FFBF2D0}"/>
                </a:ext>
              </a:extLst>
            </p:cNvPr>
            <p:cNvGrpSpPr/>
            <p:nvPr/>
          </p:nvGrpSpPr>
          <p:grpSpPr>
            <a:xfrm>
              <a:off x="-504859" y="3267869"/>
              <a:ext cx="4541957" cy="1616160"/>
              <a:chOff x="412709" y="2866388"/>
              <a:chExt cx="4541957" cy="1616160"/>
            </a:xfrm>
          </p:grpSpPr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F9429F68-B57C-4039-A734-B893BEDAE7EB}"/>
                  </a:ext>
                </a:extLst>
              </p:cNvPr>
              <p:cNvSpPr/>
              <p:nvPr/>
            </p:nvSpPr>
            <p:spPr>
              <a:xfrm>
                <a:off x="2069045" y="3159491"/>
                <a:ext cx="1229287" cy="1323057"/>
              </a:xfrm>
              <a:prstGeom prst="roundRect">
                <a:avLst/>
              </a:prstGeom>
              <a:solidFill>
                <a:schemeClr val="bg2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" name="内容占位符 4">
                <a:extLst>
                  <a:ext uri="{FF2B5EF4-FFF2-40B4-BE49-F238E27FC236}">
                    <a16:creationId xmlns:a16="http://schemas.microsoft.com/office/drawing/2014/main" id="{51697507-0D4C-4EAD-9F09-25BAF6D66D4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2709" y="2866388"/>
                <a:ext cx="4541957" cy="822035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dist" defTabSz="609630" rtl="0" eaLnBrk="1" fontAlgn="auto" latinLnBrk="0" hangingPunct="1">
                  <a:lnSpc>
                    <a:spcPct val="130000"/>
                  </a:lnSpc>
                  <a:spcBef>
                    <a:spcPts val="20"/>
                  </a:spcBef>
                  <a:spcAft>
                    <a:spcPts val="2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38100">
                      <a:solidFill>
                        <a:srgbClr val="000000"/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#9Slide07 IcielBC Cubano Normal" panose="00000500000000000000" pitchFamily="2" charset="0"/>
                    <a:ea typeface="迷你简菱心" panose="02010609000101010101" pitchFamily="49" charset="-122"/>
                    <a:cs typeface="+mn-ea"/>
                    <a:sym typeface="+mn-lt"/>
                  </a:rPr>
                  <a:t>N</a:t>
                </a:r>
                <a:endParaRPr kumimoji="0" lang="en-US" altLang="zh-CN" sz="8800" b="0" i="0" u="none" strike="noStrike" kern="1200" cap="none" spc="0" normalizeH="0" baseline="0" noProof="0" dirty="0">
                  <a:ln w="38100">
                    <a:solidFill>
                      <a:srgbClr val="000000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#9Slide07 IcielBC Cubano Normal" panose="00000500000000000000" pitchFamily="2" charset="0"/>
                  <a:ea typeface="迷你简菱心" panose="02010609000101010101" pitchFamily="49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4F2D457-9D7A-4744-AA7A-3E151910791E}"/>
                </a:ext>
              </a:extLst>
            </p:cNvPr>
            <p:cNvGrpSpPr/>
            <p:nvPr/>
          </p:nvGrpSpPr>
          <p:grpSpPr>
            <a:xfrm>
              <a:off x="958677" y="3289265"/>
              <a:ext cx="4541957" cy="1616160"/>
              <a:chOff x="412709" y="2866388"/>
              <a:chExt cx="4541957" cy="1616160"/>
            </a:xfrm>
          </p:grpSpPr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BC35D80D-803E-4768-A8E8-B4A7B8C95BD7}"/>
                  </a:ext>
                </a:extLst>
              </p:cNvPr>
              <p:cNvSpPr/>
              <p:nvPr/>
            </p:nvSpPr>
            <p:spPr>
              <a:xfrm>
                <a:off x="2069045" y="3159491"/>
                <a:ext cx="1229287" cy="1323057"/>
              </a:xfrm>
              <a:prstGeom prst="roundRect">
                <a:avLst/>
              </a:prstGeom>
              <a:solidFill>
                <a:schemeClr val="bg2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内容占位符 4">
                <a:extLst>
                  <a:ext uri="{FF2B5EF4-FFF2-40B4-BE49-F238E27FC236}">
                    <a16:creationId xmlns:a16="http://schemas.microsoft.com/office/drawing/2014/main" id="{F16C9B23-9066-4DC9-A08D-A23E711AD57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2709" y="2866388"/>
                <a:ext cx="4541957" cy="822035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dist" defTabSz="609630" rtl="0" eaLnBrk="1" fontAlgn="auto" latinLnBrk="0" hangingPunct="1">
                  <a:lnSpc>
                    <a:spcPct val="130000"/>
                  </a:lnSpc>
                  <a:spcBef>
                    <a:spcPts val="20"/>
                  </a:spcBef>
                  <a:spcAft>
                    <a:spcPts val="2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38100">
                      <a:solidFill>
                        <a:srgbClr val="000000"/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#9Slide07 IcielBC Cubano Normal" panose="00000500000000000000" pitchFamily="2" charset="0"/>
                    <a:ea typeface="迷你简菱心" panose="02010609000101010101" pitchFamily="49" charset="-122"/>
                    <a:cs typeface="+mn-ea"/>
                    <a:sym typeface="+mn-lt"/>
                  </a:rPr>
                  <a:t>A</a:t>
                </a:r>
                <a:endParaRPr kumimoji="0" lang="en-US" altLang="zh-CN" sz="8800" b="0" i="0" u="none" strike="noStrike" kern="1200" cap="none" spc="0" normalizeH="0" baseline="0" noProof="0" dirty="0">
                  <a:ln w="38100">
                    <a:solidFill>
                      <a:srgbClr val="000000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#9Slide07 IcielBC Cubano Normal" panose="00000500000000000000" pitchFamily="2" charset="0"/>
                  <a:ea typeface="迷你简菱心" panose="02010609000101010101" pitchFamily="49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58053D7-3A57-450F-B193-1618BDE66B17}"/>
                </a:ext>
              </a:extLst>
            </p:cNvPr>
            <p:cNvGrpSpPr/>
            <p:nvPr/>
          </p:nvGrpSpPr>
          <p:grpSpPr>
            <a:xfrm>
              <a:off x="2363415" y="3297028"/>
              <a:ext cx="4541957" cy="1616160"/>
              <a:chOff x="412709" y="2866388"/>
              <a:chExt cx="4541957" cy="1616160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100984AA-7E22-4A78-ABD2-802654194871}"/>
                  </a:ext>
                </a:extLst>
              </p:cNvPr>
              <p:cNvSpPr/>
              <p:nvPr/>
            </p:nvSpPr>
            <p:spPr>
              <a:xfrm>
                <a:off x="2069045" y="3159491"/>
                <a:ext cx="1229287" cy="1323057"/>
              </a:xfrm>
              <a:prstGeom prst="roundRect">
                <a:avLst/>
              </a:prstGeom>
              <a:solidFill>
                <a:schemeClr val="bg2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内容占位符 4">
                <a:extLst>
                  <a:ext uri="{FF2B5EF4-FFF2-40B4-BE49-F238E27FC236}">
                    <a16:creationId xmlns:a16="http://schemas.microsoft.com/office/drawing/2014/main" id="{4DE25669-8886-4737-8F02-8B68FE06960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2709" y="2866388"/>
                <a:ext cx="4541957" cy="822035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dist" defTabSz="609630" rtl="0" eaLnBrk="1" fontAlgn="auto" latinLnBrk="0" hangingPunct="1">
                  <a:lnSpc>
                    <a:spcPct val="130000"/>
                  </a:lnSpc>
                  <a:spcBef>
                    <a:spcPts val="20"/>
                  </a:spcBef>
                  <a:spcAft>
                    <a:spcPts val="2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38100">
                      <a:solidFill>
                        <a:srgbClr val="000000"/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#9Slide07 IcielBC Cubano Normal" panose="00000500000000000000" pitchFamily="2" charset="0"/>
                    <a:ea typeface="迷你简菱心" panose="02010609000101010101" pitchFamily="49" charset="-122"/>
                    <a:cs typeface="+mn-ea"/>
                    <a:sym typeface="+mn-lt"/>
                  </a:rPr>
                  <a:t>T</a:t>
                </a:r>
                <a:endParaRPr kumimoji="0" lang="en-US" altLang="zh-CN" sz="8800" b="0" i="0" u="none" strike="noStrike" kern="1200" cap="none" spc="0" normalizeH="0" baseline="0" noProof="0" dirty="0">
                  <a:ln w="38100">
                    <a:solidFill>
                      <a:srgbClr val="000000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#9Slide07 IcielBC Cubano Normal" panose="00000500000000000000" pitchFamily="2" charset="0"/>
                  <a:ea typeface="迷你简菱心" panose="02010609000101010101" pitchFamily="49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55819B68-E4F3-452A-A94F-7A8662AECFB1}"/>
                </a:ext>
              </a:extLst>
            </p:cNvPr>
            <p:cNvGrpSpPr/>
            <p:nvPr/>
          </p:nvGrpSpPr>
          <p:grpSpPr>
            <a:xfrm>
              <a:off x="3722193" y="3300775"/>
              <a:ext cx="4541957" cy="1616160"/>
              <a:chOff x="412709" y="2866388"/>
              <a:chExt cx="4541957" cy="1616160"/>
            </a:xfrm>
          </p:grpSpPr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DB5BE111-875A-41BF-A3C0-62F0FD66358B}"/>
                  </a:ext>
                </a:extLst>
              </p:cNvPr>
              <p:cNvSpPr/>
              <p:nvPr/>
            </p:nvSpPr>
            <p:spPr>
              <a:xfrm>
                <a:off x="2069045" y="3159491"/>
                <a:ext cx="1229287" cy="1323057"/>
              </a:xfrm>
              <a:prstGeom prst="roundRect">
                <a:avLst/>
              </a:prstGeom>
              <a:solidFill>
                <a:schemeClr val="bg2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内容占位符 4">
                <a:extLst>
                  <a:ext uri="{FF2B5EF4-FFF2-40B4-BE49-F238E27FC236}">
                    <a16:creationId xmlns:a16="http://schemas.microsoft.com/office/drawing/2014/main" id="{07B99679-A26B-4D4B-B051-B77A1E64D7E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2709" y="2866388"/>
                <a:ext cx="4541957" cy="822035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dist" defTabSz="609630" rtl="0" eaLnBrk="1" fontAlgn="auto" latinLnBrk="0" hangingPunct="1">
                  <a:lnSpc>
                    <a:spcPct val="130000"/>
                  </a:lnSpc>
                  <a:spcBef>
                    <a:spcPts val="20"/>
                  </a:spcBef>
                  <a:spcAft>
                    <a:spcPts val="2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lang="en-US" altLang="zh-CN" sz="8800">
                    <a:ln w="38100">
                      <a:solidFill>
                        <a:srgbClr val="000000"/>
                      </a:solidFill>
                    </a:ln>
                    <a:solidFill>
                      <a:srgbClr val="FFFFFF"/>
                    </a:solidFill>
                    <a:latin typeface="#9Slide07 IcielBC Cubano Normal" panose="00000500000000000000" pitchFamily="2" charset="0"/>
                    <a:ea typeface="迷你简菱心" panose="02010609000101010101" pitchFamily="49" charset="-122"/>
                    <a:cs typeface="+mn-ea"/>
                    <a:sym typeface="+mn-lt"/>
                  </a:rPr>
                  <a:t>O</a:t>
                </a:r>
                <a:endParaRPr kumimoji="0" lang="en-US" altLang="zh-CN" sz="8800" b="0" i="0" u="none" strike="noStrike" kern="1200" cap="none" spc="0" normalizeH="0" baseline="0" noProof="0" dirty="0">
                  <a:ln w="38100">
                    <a:solidFill>
                      <a:srgbClr val="000000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#9Slide07 IcielBC Cubano Normal" panose="00000500000000000000" pitchFamily="2" charset="0"/>
                  <a:ea typeface="迷你简菱心" panose="02010609000101010101" pitchFamily="49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41FF54A5-FBF9-48C5-8E36-F1826BBD7EAA}"/>
                </a:ext>
              </a:extLst>
            </p:cNvPr>
            <p:cNvGrpSpPr/>
            <p:nvPr/>
          </p:nvGrpSpPr>
          <p:grpSpPr>
            <a:xfrm>
              <a:off x="5102627" y="3314730"/>
              <a:ext cx="4541957" cy="1616160"/>
              <a:chOff x="412709" y="2866388"/>
              <a:chExt cx="4541957" cy="1616160"/>
            </a:xfrm>
          </p:grpSpPr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683D2077-101D-41F5-A006-8F7BF948F987}"/>
                  </a:ext>
                </a:extLst>
              </p:cNvPr>
              <p:cNvSpPr/>
              <p:nvPr/>
            </p:nvSpPr>
            <p:spPr>
              <a:xfrm>
                <a:off x="2069045" y="3159491"/>
                <a:ext cx="1229287" cy="1323057"/>
              </a:xfrm>
              <a:prstGeom prst="roundRect">
                <a:avLst/>
              </a:prstGeom>
              <a:solidFill>
                <a:schemeClr val="bg2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内容占位符 4">
                <a:extLst>
                  <a:ext uri="{FF2B5EF4-FFF2-40B4-BE49-F238E27FC236}">
                    <a16:creationId xmlns:a16="http://schemas.microsoft.com/office/drawing/2014/main" id="{F3B655E3-BA37-48A1-8D7B-D4B558F5DCA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2709" y="2866388"/>
                <a:ext cx="4541957" cy="822035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dist" defTabSz="609630" rtl="0" eaLnBrk="1" fontAlgn="auto" latinLnBrk="0" hangingPunct="1">
                  <a:lnSpc>
                    <a:spcPct val="130000"/>
                  </a:lnSpc>
                  <a:spcBef>
                    <a:spcPts val="20"/>
                  </a:spcBef>
                  <a:spcAft>
                    <a:spcPts val="2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38100">
                      <a:solidFill>
                        <a:srgbClr val="000000"/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#9Slide07 IcielBC Cubano Normal" panose="00000500000000000000" pitchFamily="2" charset="0"/>
                    <a:ea typeface="迷你简菱心" panose="02010609000101010101" pitchFamily="49" charset="-122"/>
                    <a:cs typeface="+mn-ea"/>
                    <a:sym typeface="+mn-lt"/>
                  </a:rPr>
                  <a:t>N</a:t>
                </a:r>
                <a:endParaRPr kumimoji="0" lang="en-US" altLang="zh-CN" sz="8800" b="0" i="0" u="none" strike="noStrike" kern="1200" cap="none" spc="0" normalizeH="0" baseline="0" noProof="0" dirty="0">
                  <a:ln w="38100">
                    <a:solidFill>
                      <a:srgbClr val="000000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#9Slide07 IcielBC Cubano Normal" panose="00000500000000000000" pitchFamily="2" charset="0"/>
                  <a:ea typeface="迷你简菱心" panose="02010609000101010101" pitchFamily="49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8033713-C264-431C-9904-F5725DCC1E8E}"/>
                </a:ext>
              </a:extLst>
            </p:cNvPr>
            <p:cNvGrpSpPr/>
            <p:nvPr/>
          </p:nvGrpSpPr>
          <p:grpSpPr>
            <a:xfrm>
              <a:off x="6520402" y="3321708"/>
              <a:ext cx="4541957" cy="1616160"/>
              <a:chOff x="412709" y="2866388"/>
              <a:chExt cx="4541957" cy="1616160"/>
            </a:xfrm>
          </p:grpSpPr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1B653664-E641-4D60-A05D-BC348AE839B3}"/>
                  </a:ext>
                </a:extLst>
              </p:cNvPr>
              <p:cNvSpPr/>
              <p:nvPr/>
            </p:nvSpPr>
            <p:spPr>
              <a:xfrm>
                <a:off x="2069045" y="3159491"/>
                <a:ext cx="1229287" cy="1323057"/>
              </a:xfrm>
              <a:prstGeom prst="roundRect">
                <a:avLst/>
              </a:prstGeom>
              <a:solidFill>
                <a:schemeClr val="bg2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" name="内容占位符 4">
                <a:extLst>
                  <a:ext uri="{FF2B5EF4-FFF2-40B4-BE49-F238E27FC236}">
                    <a16:creationId xmlns:a16="http://schemas.microsoft.com/office/drawing/2014/main" id="{C0329B8E-868F-4CAB-A6DE-E88158057A6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2709" y="2866388"/>
                <a:ext cx="4541957" cy="822035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dist" defTabSz="609630" rtl="0" eaLnBrk="1" fontAlgn="auto" latinLnBrk="0" hangingPunct="1">
                  <a:lnSpc>
                    <a:spcPct val="130000"/>
                  </a:lnSpc>
                  <a:spcBef>
                    <a:spcPts val="20"/>
                  </a:spcBef>
                  <a:spcAft>
                    <a:spcPts val="2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38100">
                      <a:solidFill>
                        <a:srgbClr val="000000"/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#9Slide07 IcielBC Cubano Normal" panose="00000500000000000000" pitchFamily="2" charset="0"/>
                    <a:ea typeface="迷你简菱心" panose="02010609000101010101" pitchFamily="49" charset="-122"/>
                    <a:cs typeface="+mn-ea"/>
                    <a:sym typeface="+mn-lt"/>
                  </a:rPr>
                  <a:t>A</a:t>
                </a:r>
                <a:endParaRPr kumimoji="0" lang="en-US" altLang="zh-CN" sz="8800" b="0" i="0" u="none" strike="noStrike" kern="1200" cap="none" spc="0" normalizeH="0" baseline="0" noProof="0" dirty="0">
                  <a:ln w="38100">
                    <a:solidFill>
                      <a:srgbClr val="000000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#9Slide07 IcielBC Cubano Normal" panose="00000500000000000000" pitchFamily="2" charset="0"/>
                  <a:ea typeface="迷你简菱心" panose="02010609000101010101" pitchFamily="49" charset="-122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7" name="内容占位符 4">
            <a:extLst>
              <a:ext uri="{FF2B5EF4-FFF2-40B4-BE49-F238E27FC236}">
                <a16:creationId xmlns:a16="http://schemas.microsoft.com/office/drawing/2014/main" id="{A70351FD-82F7-45B7-A785-660B8F12E9C9}"/>
              </a:ext>
            </a:extLst>
          </p:cNvPr>
          <p:cNvSpPr txBox="1">
            <a:spLocks/>
          </p:cNvSpPr>
          <p:nvPr/>
        </p:nvSpPr>
        <p:spPr>
          <a:xfrm>
            <a:off x="2388599" y="3038941"/>
            <a:ext cx="7414802" cy="47513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dist" defTabSz="425450" rtl="0" eaLnBrk="1" fontAlgn="auto" latinLnBrk="0" hangingPunct="1">
              <a:lnSpc>
                <a:spcPct val="130000"/>
              </a:lnSpc>
              <a:spcBef>
                <a:spcPts val="30"/>
              </a:spcBef>
              <a:spcAft>
                <a:spcPts val="3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11500" b="0" i="0" u="none" strike="noStrike" kern="1200" cap="none" spc="0" normalizeH="0" baseline="0" noProof="0">
                <a:ln w="38100">
                  <a:solidFill>
                    <a:srgbClr val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#9Slide07 IcielBC Cubano Normal" panose="00000500000000000000" pitchFamily="2" charset="0"/>
                <a:ea typeface="迷你简菱心" panose="02010609000101010101" pitchFamily="49" charset="-122"/>
                <a:cs typeface="+mn-ea"/>
                <a:sym typeface="+mn-lt"/>
              </a:rPr>
              <a:t>AN TOÀN</a:t>
            </a:r>
            <a:endParaRPr kumimoji="0" lang="en-US" altLang="zh-CN" sz="11500" b="0" i="0" u="none" strike="noStrike" kern="1200" cap="none" spc="0" normalizeH="0" baseline="0" noProof="0" dirty="0">
              <a:ln w="38100">
                <a:solidFill>
                  <a:srgbClr val="000000"/>
                </a:solidFill>
              </a:ln>
              <a:solidFill>
                <a:srgbClr val="FF0000"/>
              </a:solidFill>
              <a:effectLst/>
              <a:uLnTx/>
              <a:uFillTx/>
              <a:latin typeface="#9Slide07 IcielBC Cubano Normal" panose="00000500000000000000" pitchFamily="2" charset="0"/>
              <a:ea typeface="迷你简菱心" panose="02010609000101010101" pitchFamily="49" charset="-122"/>
              <a:cs typeface="+mn-ea"/>
              <a:sym typeface="+mn-lt"/>
            </a:endParaRPr>
          </a:p>
        </p:txBody>
      </p:sp>
      <p:pic>
        <p:nvPicPr>
          <p:cNvPr id="39" name="Đúng">
            <a:extLst>
              <a:ext uri="{FF2B5EF4-FFF2-40B4-BE49-F238E27FC236}">
                <a16:creationId xmlns:a16="http://schemas.microsoft.com/office/drawing/2014/main" id="{788235A2-A293-4370-BF9E-0DAAD1CD429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6744" y="362209"/>
            <a:ext cx="1056186" cy="109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075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588" y="4976605"/>
            <a:ext cx="5623760" cy="191826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8237"/>
            <a:ext cx="12160488" cy="256976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97" y="4248390"/>
            <a:ext cx="12192000" cy="264334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9CF7493-C67E-441A-99A4-A728D8543BA9}"/>
              </a:ext>
            </a:extLst>
          </p:cNvPr>
          <p:cNvGrpSpPr/>
          <p:nvPr/>
        </p:nvGrpSpPr>
        <p:grpSpPr>
          <a:xfrm>
            <a:off x="4516225" y="605926"/>
            <a:ext cx="2779350" cy="2091910"/>
            <a:chOff x="775752" y="1982327"/>
            <a:chExt cx="2779350" cy="2091910"/>
          </a:xfrm>
        </p:grpSpPr>
        <p:pic>
          <p:nvPicPr>
            <p:cNvPr id="7" name="图片 5" descr="ec40b0aa48e7c26c9308c6b7ee3a1c80">
              <a:extLst>
                <a:ext uri="{FF2B5EF4-FFF2-40B4-BE49-F238E27FC236}">
                  <a16:creationId xmlns:a16="http://schemas.microsoft.com/office/drawing/2014/main" id="{F8AA6428-7C95-4402-B76B-0C539D342BF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840000">
              <a:off x="775752" y="1982327"/>
              <a:ext cx="2664899" cy="209191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F373023-C0DF-49C2-AAE5-A09A29F43395}"/>
                </a:ext>
              </a:extLst>
            </p:cNvPr>
            <p:cNvSpPr txBox="1"/>
            <p:nvPr/>
          </p:nvSpPr>
          <p:spPr>
            <a:xfrm>
              <a:off x="1096528" y="2496733"/>
              <a:ext cx="2458574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pt-BR" sz="48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oiny" panose="02000903060500060000" pitchFamily="2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rPr>
                <a:t>Câu 4:</a:t>
              </a: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01FE34E-FBF2-4068-9DE2-7B9B67A7431B}"/>
              </a:ext>
            </a:extLst>
          </p:cNvPr>
          <p:cNvGrpSpPr/>
          <p:nvPr/>
        </p:nvGrpSpPr>
        <p:grpSpPr>
          <a:xfrm>
            <a:off x="312391" y="3211252"/>
            <a:ext cx="11567218" cy="1669999"/>
            <a:chOff x="-504859" y="3267869"/>
            <a:chExt cx="11567218" cy="166999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FDE1F41-E6D2-40F9-AE05-A0A69FFBF2D0}"/>
                </a:ext>
              </a:extLst>
            </p:cNvPr>
            <p:cNvGrpSpPr/>
            <p:nvPr/>
          </p:nvGrpSpPr>
          <p:grpSpPr>
            <a:xfrm>
              <a:off x="-504859" y="3267869"/>
              <a:ext cx="4541957" cy="1616160"/>
              <a:chOff x="412709" y="2866388"/>
              <a:chExt cx="4541957" cy="1616160"/>
            </a:xfrm>
          </p:grpSpPr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F9429F68-B57C-4039-A734-B893BEDAE7EB}"/>
                  </a:ext>
                </a:extLst>
              </p:cNvPr>
              <p:cNvSpPr/>
              <p:nvPr/>
            </p:nvSpPr>
            <p:spPr>
              <a:xfrm>
                <a:off x="2069045" y="3159491"/>
                <a:ext cx="1229287" cy="1323057"/>
              </a:xfrm>
              <a:prstGeom prst="roundRect">
                <a:avLst/>
              </a:prstGeom>
              <a:solidFill>
                <a:schemeClr val="bg2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" name="内容占位符 4">
                <a:extLst>
                  <a:ext uri="{FF2B5EF4-FFF2-40B4-BE49-F238E27FC236}">
                    <a16:creationId xmlns:a16="http://schemas.microsoft.com/office/drawing/2014/main" id="{51697507-0D4C-4EAD-9F09-25BAF6D66D4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2709" y="2866388"/>
                <a:ext cx="4541957" cy="822035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dist" defTabSz="609630" rtl="0" eaLnBrk="1" fontAlgn="auto" latinLnBrk="0" hangingPunct="1">
                  <a:lnSpc>
                    <a:spcPct val="130000"/>
                  </a:lnSpc>
                  <a:spcBef>
                    <a:spcPts val="20"/>
                  </a:spcBef>
                  <a:spcAft>
                    <a:spcPts val="2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38100">
                      <a:solidFill>
                        <a:srgbClr val="000000"/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#9Slide07 IcielBC Cubano Normal" panose="00000500000000000000" pitchFamily="2" charset="0"/>
                    <a:ea typeface="迷你简菱心" panose="02010609000101010101" pitchFamily="49" charset="-122"/>
                    <a:cs typeface="+mn-ea"/>
                    <a:sym typeface="+mn-lt"/>
                  </a:rPr>
                  <a:t>T</a:t>
                </a:r>
                <a:endParaRPr kumimoji="0" lang="en-US" altLang="zh-CN" sz="8800" b="0" i="0" u="none" strike="noStrike" kern="1200" cap="none" spc="0" normalizeH="0" baseline="0" noProof="0" dirty="0">
                  <a:ln w="38100">
                    <a:solidFill>
                      <a:srgbClr val="000000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#9Slide07 IcielBC Cubano Normal" panose="00000500000000000000" pitchFamily="2" charset="0"/>
                  <a:ea typeface="迷你简菱心" panose="02010609000101010101" pitchFamily="49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4F2D457-9D7A-4744-AA7A-3E151910791E}"/>
                </a:ext>
              </a:extLst>
            </p:cNvPr>
            <p:cNvGrpSpPr/>
            <p:nvPr/>
          </p:nvGrpSpPr>
          <p:grpSpPr>
            <a:xfrm>
              <a:off x="958677" y="3289265"/>
              <a:ext cx="4541957" cy="1616160"/>
              <a:chOff x="412709" y="2866388"/>
              <a:chExt cx="4541957" cy="1616160"/>
            </a:xfrm>
          </p:grpSpPr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BC35D80D-803E-4768-A8E8-B4A7B8C95BD7}"/>
                  </a:ext>
                </a:extLst>
              </p:cNvPr>
              <p:cNvSpPr/>
              <p:nvPr/>
            </p:nvSpPr>
            <p:spPr>
              <a:xfrm>
                <a:off x="2069045" y="3159491"/>
                <a:ext cx="1229287" cy="1323057"/>
              </a:xfrm>
              <a:prstGeom prst="roundRect">
                <a:avLst/>
              </a:prstGeom>
              <a:solidFill>
                <a:schemeClr val="bg2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内容占位符 4">
                <a:extLst>
                  <a:ext uri="{FF2B5EF4-FFF2-40B4-BE49-F238E27FC236}">
                    <a16:creationId xmlns:a16="http://schemas.microsoft.com/office/drawing/2014/main" id="{F16C9B23-9066-4DC9-A08D-A23E711AD57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2709" y="2866388"/>
                <a:ext cx="4541957" cy="822035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dist" defTabSz="609630" rtl="0" eaLnBrk="1" fontAlgn="auto" latinLnBrk="0" hangingPunct="1">
                  <a:lnSpc>
                    <a:spcPct val="130000"/>
                  </a:lnSpc>
                  <a:spcBef>
                    <a:spcPts val="20"/>
                  </a:spcBef>
                  <a:spcAft>
                    <a:spcPts val="2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38100">
                      <a:solidFill>
                        <a:srgbClr val="000000"/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#9Slide07 IcielBC Cubano Normal" panose="00000500000000000000" pitchFamily="2" charset="0"/>
                    <a:ea typeface="迷你简菱心" panose="02010609000101010101" pitchFamily="49" charset="-122"/>
                    <a:cs typeface="+mn-ea"/>
                    <a:sym typeface="+mn-lt"/>
                  </a:rPr>
                  <a:t>D</a:t>
                </a:r>
                <a:endParaRPr kumimoji="0" lang="en-US" altLang="zh-CN" sz="8800" b="0" i="0" u="none" strike="noStrike" kern="1200" cap="none" spc="0" normalizeH="0" baseline="0" noProof="0" dirty="0">
                  <a:ln w="38100">
                    <a:solidFill>
                      <a:srgbClr val="000000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#9Slide07 IcielBC Cubano Normal" panose="00000500000000000000" pitchFamily="2" charset="0"/>
                  <a:ea typeface="迷你简菱心" panose="02010609000101010101" pitchFamily="49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58053D7-3A57-450F-B193-1618BDE66B17}"/>
                </a:ext>
              </a:extLst>
            </p:cNvPr>
            <p:cNvGrpSpPr/>
            <p:nvPr/>
          </p:nvGrpSpPr>
          <p:grpSpPr>
            <a:xfrm>
              <a:off x="2363415" y="3297028"/>
              <a:ext cx="4541957" cy="1616160"/>
              <a:chOff x="412709" y="2866388"/>
              <a:chExt cx="4541957" cy="1616160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100984AA-7E22-4A78-ABD2-802654194871}"/>
                  </a:ext>
                </a:extLst>
              </p:cNvPr>
              <p:cNvSpPr/>
              <p:nvPr/>
            </p:nvSpPr>
            <p:spPr>
              <a:xfrm>
                <a:off x="2069045" y="3159491"/>
                <a:ext cx="1229287" cy="1323057"/>
              </a:xfrm>
              <a:prstGeom prst="roundRect">
                <a:avLst/>
              </a:prstGeom>
              <a:solidFill>
                <a:schemeClr val="bg2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内容占位符 4">
                <a:extLst>
                  <a:ext uri="{FF2B5EF4-FFF2-40B4-BE49-F238E27FC236}">
                    <a16:creationId xmlns:a16="http://schemas.microsoft.com/office/drawing/2014/main" id="{4DE25669-8886-4737-8F02-8B68FE06960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2709" y="2866388"/>
                <a:ext cx="4541957" cy="822035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dist" defTabSz="609630" rtl="0" eaLnBrk="1" fontAlgn="auto" latinLnBrk="0" hangingPunct="1">
                  <a:lnSpc>
                    <a:spcPct val="130000"/>
                  </a:lnSpc>
                  <a:spcBef>
                    <a:spcPts val="20"/>
                  </a:spcBef>
                  <a:spcAft>
                    <a:spcPts val="2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lang="en-US" altLang="zh-CN" sz="8800">
                    <a:ln w="38100">
                      <a:solidFill>
                        <a:srgbClr val="000000"/>
                      </a:solidFill>
                    </a:ln>
                    <a:solidFill>
                      <a:srgbClr val="FFFFFF"/>
                    </a:solidFill>
                    <a:latin typeface="#9Slide07 IcielBC Cubano Normal" panose="00000500000000000000" pitchFamily="2" charset="0"/>
                    <a:ea typeface="迷你简菱心" panose="02010609000101010101" pitchFamily="49" charset="-122"/>
                    <a:cs typeface="+mn-ea"/>
                    <a:sym typeface="+mn-lt"/>
                  </a:rPr>
                  <a:t>Â</a:t>
                </a:r>
                <a:endParaRPr kumimoji="0" lang="en-US" altLang="zh-CN" sz="8800" b="0" i="0" u="none" strike="noStrike" kern="1200" cap="none" spc="0" normalizeH="0" baseline="0" noProof="0" dirty="0">
                  <a:ln w="38100">
                    <a:solidFill>
                      <a:srgbClr val="000000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#9Slide07 IcielBC Cubano Normal" panose="00000500000000000000" pitchFamily="2" charset="0"/>
                  <a:ea typeface="迷你简菱心" panose="02010609000101010101" pitchFamily="49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55819B68-E4F3-452A-A94F-7A8662AECFB1}"/>
                </a:ext>
              </a:extLst>
            </p:cNvPr>
            <p:cNvGrpSpPr/>
            <p:nvPr/>
          </p:nvGrpSpPr>
          <p:grpSpPr>
            <a:xfrm>
              <a:off x="3678487" y="3327997"/>
              <a:ext cx="4541957" cy="1588938"/>
              <a:chOff x="369003" y="2893610"/>
              <a:chExt cx="4541957" cy="1588938"/>
            </a:xfrm>
          </p:grpSpPr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DB5BE111-875A-41BF-A3C0-62F0FD66358B}"/>
                  </a:ext>
                </a:extLst>
              </p:cNvPr>
              <p:cNvSpPr/>
              <p:nvPr/>
            </p:nvSpPr>
            <p:spPr>
              <a:xfrm>
                <a:off x="2069045" y="3159491"/>
                <a:ext cx="1229287" cy="1323057"/>
              </a:xfrm>
              <a:prstGeom prst="roundRect">
                <a:avLst/>
              </a:prstGeom>
              <a:solidFill>
                <a:schemeClr val="bg2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内容占位符 4">
                <a:extLst>
                  <a:ext uri="{FF2B5EF4-FFF2-40B4-BE49-F238E27FC236}">
                    <a16:creationId xmlns:a16="http://schemas.microsoft.com/office/drawing/2014/main" id="{07B99679-A26B-4D4B-B051-B77A1E64D7E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9003" y="2893610"/>
                <a:ext cx="4541957" cy="822035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dist" defTabSz="609630" rtl="0" eaLnBrk="1" fontAlgn="auto" latinLnBrk="0" hangingPunct="1">
                  <a:lnSpc>
                    <a:spcPct val="130000"/>
                  </a:lnSpc>
                  <a:spcBef>
                    <a:spcPts val="20"/>
                  </a:spcBef>
                  <a:spcAft>
                    <a:spcPts val="2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38100">
                      <a:solidFill>
                        <a:srgbClr val="000000"/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#9Slide07 IcielBC Cubano Normal" panose="00000500000000000000" pitchFamily="2" charset="0"/>
                    <a:ea typeface="迷你简菱心" panose="02010609000101010101" pitchFamily="49" charset="-122"/>
                    <a:cs typeface="+mn-ea"/>
                    <a:sym typeface="+mn-lt"/>
                  </a:rPr>
                  <a:t>H</a:t>
                </a:r>
                <a:endParaRPr kumimoji="0" lang="en-US" altLang="zh-CN" sz="8800" b="0" i="0" u="none" strike="noStrike" kern="1200" cap="none" spc="0" normalizeH="0" baseline="0" noProof="0" dirty="0">
                  <a:ln w="38100">
                    <a:solidFill>
                      <a:srgbClr val="000000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#9Slide07 IcielBC Cubano Normal" panose="00000500000000000000" pitchFamily="2" charset="0"/>
                  <a:ea typeface="迷你简菱心" panose="02010609000101010101" pitchFamily="49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41FF54A5-FBF9-48C5-8E36-F1826BBD7EAA}"/>
                </a:ext>
              </a:extLst>
            </p:cNvPr>
            <p:cNvGrpSpPr/>
            <p:nvPr/>
          </p:nvGrpSpPr>
          <p:grpSpPr>
            <a:xfrm>
              <a:off x="5102627" y="3314730"/>
              <a:ext cx="4541957" cy="1616160"/>
              <a:chOff x="412709" y="2866388"/>
              <a:chExt cx="4541957" cy="1616160"/>
            </a:xfrm>
          </p:grpSpPr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683D2077-101D-41F5-A006-8F7BF948F987}"/>
                  </a:ext>
                </a:extLst>
              </p:cNvPr>
              <p:cNvSpPr/>
              <p:nvPr/>
            </p:nvSpPr>
            <p:spPr>
              <a:xfrm>
                <a:off x="2069045" y="3159491"/>
                <a:ext cx="1229287" cy="1323057"/>
              </a:xfrm>
              <a:prstGeom prst="roundRect">
                <a:avLst/>
              </a:prstGeom>
              <a:solidFill>
                <a:schemeClr val="bg2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内容占位符 4">
                <a:extLst>
                  <a:ext uri="{FF2B5EF4-FFF2-40B4-BE49-F238E27FC236}">
                    <a16:creationId xmlns:a16="http://schemas.microsoft.com/office/drawing/2014/main" id="{F3B655E3-BA37-48A1-8D7B-D4B558F5DCA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2709" y="2866388"/>
                <a:ext cx="4541957" cy="822035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dist" defTabSz="609630" rtl="0" eaLnBrk="1" fontAlgn="auto" latinLnBrk="0" hangingPunct="1">
                  <a:lnSpc>
                    <a:spcPct val="130000"/>
                  </a:lnSpc>
                  <a:spcBef>
                    <a:spcPts val="20"/>
                  </a:spcBef>
                  <a:spcAft>
                    <a:spcPts val="2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38100">
                      <a:solidFill>
                        <a:srgbClr val="000000"/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#9Slide07 IcielBC Cubano Normal" panose="00000500000000000000" pitchFamily="2" charset="0"/>
                    <a:ea typeface="迷你简菱心" panose="02010609000101010101" pitchFamily="49" charset="-122"/>
                    <a:cs typeface="+mn-ea"/>
                    <a:sym typeface="+mn-lt"/>
                  </a:rPr>
                  <a:t>I</a:t>
                </a:r>
                <a:endParaRPr kumimoji="0" lang="en-US" altLang="zh-CN" sz="8800" b="0" i="0" u="none" strike="noStrike" kern="1200" cap="none" spc="0" normalizeH="0" baseline="0" noProof="0" dirty="0">
                  <a:ln w="38100">
                    <a:solidFill>
                      <a:srgbClr val="000000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#9Slide07 IcielBC Cubano Normal" panose="00000500000000000000" pitchFamily="2" charset="0"/>
                  <a:ea typeface="迷你简菱心" panose="02010609000101010101" pitchFamily="49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8033713-C264-431C-9904-F5725DCC1E8E}"/>
                </a:ext>
              </a:extLst>
            </p:cNvPr>
            <p:cNvGrpSpPr/>
            <p:nvPr/>
          </p:nvGrpSpPr>
          <p:grpSpPr>
            <a:xfrm>
              <a:off x="6520402" y="3321708"/>
              <a:ext cx="4541957" cy="1616160"/>
              <a:chOff x="412709" y="2866388"/>
              <a:chExt cx="4541957" cy="1616160"/>
            </a:xfrm>
          </p:grpSpPr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1B653664-E641-4D60-A05D-BC348AE839B3}"/>
                  </a:ext>
                </a:extLst>
              </p:cNvPr>
              <p:cNvSpPr/>
              <p:nvPr/>
            </p:nvSpPr>
            <p:spPr>
              <a:xfrm>
                <a:off x="2069045" y="3159491"/>
                <a:ext cx="1229287" cy="1323057"/>
              </a:xfrm>
              <a:prstGeom prst="roundRect">
                <a:avLst/>
              </a:prstGeom>
              <a:solidFill>
                <a:schemeClr val="bg2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" name="内容占位符 4">
                <a:extLst>
                  <a:ext uri="{FF2B5EF4-FFF2-40B4-BE49-F238E27FC236}">
                    <a16:creationId xmlns:a16="http://schemas.microsoft.com/office/drawing/2014/main" id="{C0329B8E-868F-4CAB-A6DE-E88158057A6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2709" y="2866388"/>
                <a:ext cx="4541957" cy="822035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dist" defTabSz="609630" rtl="0" eaLnBrk="1" fontAlgn="auto" latinLnBrk="0" hangingPunct="1">
                  <a:lnSpc>
                    <a:spcPct val="130000"/>
                  </a:lnSpc>
                  <a:spcBef>
                    <a:spcPts val="20"/>
                  </a:spcBef>
                  <a:spcAft>
                    <a:spcPts val="2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38100">
                      <a:solidFill>
                        <a:srgbClr val="000000"/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#9Slide07 IcielBC Cubano Normal" panose="00000500000000000000" pitchFamily="2" charset="0"/>
                    <a:ea typeface="迷你简菱心" panose="02010609000101010101" pitchFamily="49" charset="-122"/>
                    <a:cs typeface="+mn-ea"/>
                    <a:sym typeface="+mn-lt"/>
                  </a:rPr>
                  <a:t>Y</a:t>
                </a:r>
                <a:endParaRPr kumimoji="0" lang="en-US" altLang="zh-CN" sz="8800" b="0" i="0" u="none" strike="noStrike" kern="1200" cap="none" spc="0" normalizeH="0" baseline="0" noProof="0" dirty="0">
                  <a:ln w="38100">
                    <a:solidFill>
                      <a:srgbClr val="000000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#9Slide07 IcielBC Cubano Normal" panose="00000500000000000000" pitchFamily="2" charset="0"/>
                  <a:ea typeface="迷你简菱心" panose="02010609000101010101" pitchFamily="49" charset="-122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7" name="内容占位符 4">
            <a:extLst>
              <a:ext uri="{FF2B5EF4-FFF2-40B4-BE49-F238E27FC236}">
                <a16:creationId xmlns:a16="http://schemas.microsoft.com/office/drawing/2014/main" id="{A70351FD-82F7-45B7-A785-660B8F12E9C9}"/>
              </a:ext>
            </a:extLst>
          </p:cNvPr>
          <p:cNvSpPr txBox="1">
            <a:spLocks/>
          </p:cNvSpPr>
          <p:nvPr/>
        </p:nvSpPr>
        <p:spPr>
          <a:xfrm>
            <a:off x="2905887" y="3049225"/>
            <a:ext cx="6062674" cy="4504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dist" defTabSz="425450" rtl="0" eaLnBrk="1" fontAlgn="auto" latinLnBrk="0" hangingPunct="1">
              <a:lnSpc>
                <a:spcPct val="130000"/>
              </a:lnSpc>
              <a:spcBef>
                <a:spcPts val="30"/>
              </a:spcBef>
              <a:spcAft>
                <a:spcPts val="3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11500" b="0" i="0" u="none" strike="noStrike" kern="1200" cap="none" spc="0" normalizeH="0" baseline="0" noProof="0">
                <a:ln w="38100">
                  <a:solidFill>
                    <a:srgbClr val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#9Slide07 IcielBC Cubano Normal" panose="00000500000000000000" pitchFamily="2" charset="0"/>
                <a:ea typeface="迷你简菱心" panose="02010609000101010101" pitchFamily="49" charset="-122"/>
                <a:cs typeface="+mn-ea"/>
                <a:sym typeface="+mn-lt"/>
              </a:rPr>
              <a:t>DẬY</a:t>
            </a:r>
            <a:r>
              <a:rPr kumimoji="0" lang="en-US" altLang="zh-CN" sz="11500" b="0" i="0" u="none" strike="noStrike" kern="1200" cap="none" spc="0" normalizeH="0" noProof="0">
                <a:ln w="38100">
                  <a:solidFill>
                    <a:srgbClr val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#9Slide07 IcielBC Cubano Normal" panose="00000500000000000000" pitchFamily="2" charset="0"/>
                <a:ea typeface="迷你简菱心" panose="02010609000101010101" pitchFamily="49" charset="-122"/>
                <a:cs typeface="+mn-ea"/>
                <a:sym typeface="+mn-lt"/>
              </a:rPr>
              <a:t> </a:t>
            </a:r>
            <a:r>
              <a:rPr kumimoji="0" lang="en-US" altLang="zh-CN" sz="11500" b="0" i="0" u="none" strike="noStrike" kern="1200" cap="none" spc="0" normalizeH="0" baseline="0" noProof="0">
                <a:ln w="38100">
                  <a:solidFill>
                    <a:srgbClr val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#9Slide07 IcielBC Cubano Normal" panose="00000500000000000000" pitchFamily="2" charset="0"/>
                <a:ea typeface="迷你简菱心" panose="02010609000101010101" pitchFamily="49" charset="-122"/>
                <a:cs typeface="+mn-ea"/>
                <a:sym typeface="+mn-lt"/>
              </a:rPr>
              <a:t>THÌ</a:t>
            </a:r>
            <a:endParaRPr kumimoji="0" lang="en-US" altLang="zh-CN" sz="11500" b="0" i="0" u="none" strike="noStrike" kern="1200" cap="none" spc="0" normalizeH="0" baseline="0" noProof="0" dirty="0">
              <a:ln w="38100">
                <a:solidFill>
                  <a:srgbClr val="000000"/>
                </a:solidFill>
              </a:ln>
              <a:solidFill>
                <a:srgbClr val="FF0000"/>
              </a:solidFill>
              <a:effectLst/>
              <a:uLnTx/>
              <a:uFillTx/>
              <a:latin typeface="#9Slide07 IcielBC Cubano Normal" panose="00000500000000000000" pitchFamily="2" charset="0"/>
              <a:ea typeface="迷你简菱心" panose="02010609000101010101" pitchFamily="49" charset="-122"/>
              <a:cs typeface="+mn-ea"/>
              <a:sym typeface="+mn-lt"/>
            </a:endParaRPr>
          </a:p>
        </p:txBody>
      </p:sp>
      <p:pic>
        <p:nvPicPr>
          <p:cNvPr id="39" name="Đúng">
            <a:extLst>
              <a:ext uri="{FF2B5EF4-FFF2-40B4-BE49-F238E27FC236}">
                <a16:creationId xmlns:a16="http://schemas.microsoft.com/office/drawing/2014/main" id="{788235A2-A293-4370-BF9E-0DAAD1CD429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6744" y="362209"/>
            <a:ext cx="1056186" cy="109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497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5D420"/>
      </a:accent1>
      <a:accent2>
        <a:srgbClr val="F6D421"/>
      </a:accent2>
      <a:accent3>
        <a:srgbClr val="F6D421"/>
      </a:accent3>
      <a:accent4>
        <a:srgbClr val="F6D521"/>
      </a:accent4>
      <a:accent5>
        <a:srgbClr val="F5D421"/>
      </a:accent5>
      <a:accent6>
        <a:srgbClr val="F5D420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1233</TotalTime>
  <Words>619</Words>
  <Application>Microsoft Office PowerPoint</Application>
  <PresentationFormat>Widescreen</PresentationFormat>
  <Paragraphs>129</Paragraphs>
  <Slides>30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30</vt:i4>
      </vt:variant>
    </vt:vector>
  </HeadingPairs>
  <TitlesOfParts>
    <vt:vector size="50" baseType="lpstr">
      <vt:lpstr>微软雅黑</vt:lpstr>
      <vt:lpstr>#9Slide03 Ample</vt:lpstr>
      <vt:lpstr>#9Slide07 IcielBC Cubano Normal</vt:lpstr>
      <vt:lpstr>#9Slide07 IcielPony</vt:lpstr>
      <vt:lpstr>Arial</vt:lpstr>
      <vt:lpstr>Calibri</vt:lpstr>
      <vt:lpstr>Cambria</vt:lpstr>
      <vt:lpstr>Coiny</vt:lpstr>
      <vt:lpstr>iCiel Pony</vt:lpstr>
      <vt:lpstr>Montserrat</vt:lpstr>
      <vt:lpstr>Raleway</vt:lpstr>
      <vt:lpstr>Times New Roman</vt:lpstr>
      <vt:lpstr>UTM Cookies</vt:lpstr>
      <vt:lpstr>UTM Edwardian</vt:lpstr>
      <vt:lpstr>UTM Mother</vt:lpstr>
      <vt:lpstr>UVN Banh Mi</vt:lpstr>
      <vt:lpstr>Office Theme</vt:lpstr>
      <vt:lpstr>Chủ đề Office</vt:lpstr>
      <vt:lpstr>第一PPT，www.1ppt.com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Administrator</cp:lastModifiedBy>
  <cp:revision>38</cp:revision>
  <dcterms:created xsi:type="dcterms:W3CDTF">2023-09-20T12:15:25Z</dcterms:created>
  <dcterms:modified xsi:type="dcterms:W3CDTF">2025-04-16T14:02:33Z</dcterms:modified>
  <cp:category>9Slide.vn</cp:category>
</cp:coreProperties>
</file>