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699" r:id="rId5"/>
    <p:sldMasterId id="2147483712" r:id="rId6"/>
    <p:sldMasterId id="2147483724" r:id="rId7"/>
    <p:sldMasterId id="2147483742" r:id="rId8"/>
    <p:sldMasterId id="2147483754" r:id="rId9"/>
    <p:sldMasterId id="2147483767" r:id="rId10"/>
    <p:sldMasterId id="2147483786" r:id="rId11"/>
    <p:sldMasterId id="2147483800" r:id="rId12"/>
  </p:sldMasterIdLst>
  <p:notesMasterIdLst>
    <p:notesMasterId r:id="rId48"/>
  </p:notesMasterIdLst>
  <p:sldIdLst>
    <p:sldId id="312" r:id="rId13"/>
    <p:sldId id="313" r:id="rId14"/>
    <p:sldId id="315" r:id="rId15"/>
    <p:sldId id="257" r:id="rId16"/>
    <p:sldId id="3225" r:id="rId17"/>
    <p:sldId id="3254" r:id="rId18"/>
    <p:sldId id="3226" r:id="rId19"/>
    <p:sldId id="3224" r:id="rId20"/>
    <p:sldId id="3222" r:id="rId21"/>
    <p:sldId id="3229" r:id="rId22"/>
    <p:sldId id="3232" r:id="rId23"/>
    <p:sldId id="3236" r:id="rId24"/>
    <p:sldId id="3237" r:id="rId25"/>
    <p:sldId id="3238" r:id="rId26"/>
    <p:sldId id="3239" r:id="rId27"/>
    <p:sldId id="3240" r:id="rId28"/>
    <p:sldId id="3241" r:id="rId29"/>
    <p:sldId id="3220" r:id="rId30"/>
    <p:sldId id="270" r:id="rId31"/>
    <p:sldId id="3242" r:id="rId32"/>
    <p:sldId id="3243" r:id="rId33"/>
    <p:sldId id="3244" r:id="rId34"/>
    <p:sldId id="3245" r:id="rId35"/>
    <p:sldId id="3246" r:id="rId36"/>
    <p:sldId id="3247" r:id="rId37"/>
    <p:sldId id="3248" r:id="rId38"/>
    <p:sldId id="3250" r:id="rId39"/>
    <p:sldId id="3249" r:id="rId40"/>
    <p:sldId id="3253" r:id="rId41"/>
    <p:sldId id="3252" r:id="rId42"/>
    <p:sldId id="3251" r:id="rId43"/>
    <p:sldId id="3255" r:id="rId44"/>
    <p:sldId id="3257" r:id="rId45"/>
    <p:sldId id="289" r:id="rId46"/>
    <p:sldId id="32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6652"/>
    <a:srgbClr val="09968B"/>
    <a:srgbClr val="FB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1AC9B-530A-4B62-A3F3-26B9FD66D32A}" v="602" dt="2023-10-14T11:18:59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28" autoAdjust="0"/>
  </p:normalViewPr>
  <p:slideViewPr>
    <p:cSldViewPr snapToGrid="0">
      <p:cViewPr varScale="1">
        <p:scale>
          <a:sx n="119" d="100"/>
          <a:sy n="119" d="100"/>
        </p:scale>
        <p:origin x="27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12BE3-673B-4047-A394-C9926F01983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2CEB1-BEBD-4A62-ABBA-AD6CA45A7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7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93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4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7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0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73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49FEAD-5174-F1C1-C71E-D78D2AA8B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0B56F9-9A56-13AE-8C2B-128BB0BE8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CA8270-6A61-697A-6EB6-A842A52E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D72212-12B7-BBE3-973B-98981693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C07F06-9CD7-FA19-1308-19AA8466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6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0FDD8E-03C1-0D75-2D56-DCDE65B5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5302217-F296-4B3C-2028-E5BCAC864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9456E1-2F0A-EA3D-7729-50D85143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57A6E5-0E50-812B-399F-AF13BF3A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C97E30-849E-16C8-3BD9-35ABD46A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60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41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16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9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12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562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719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24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610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392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0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B3C8109-E94E-8F91-F7DD-B03DF349A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71D0934-5DCB-EDF0-B7F9-8F571F604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22898B-1F05-C9BB-866E-13F99070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5E198B-0EDF-1E37-FBD4-526ED246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2B9769-EAA4-7471-DAC0-D01869BF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272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730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608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3042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1786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97100" y="896733"/>
            <a:ext cx="959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961002" y="3841709"/>
            <a:ext cx="2621700" cy="300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699197" y="5024281"/>
            <a:ext cx="3508541" cy="22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11081725" y="3084978"/>
            <a:ext cx="2242225" cy="25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21902" y="4277167"/>
            <a:ext cx="1755961" cy="29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925987" y="5575533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B9315AB-934B-7947-ECA1-F071CA97D5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98360" y="29353"/>
            <a:ext cx="2498360" cy="2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14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186" y="3390000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9430652" y="5093147"/>
            <a:ext cx="2798285" cy="9032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75567" y="1155933"/>
            <a:ext cx="6840800" cy="4212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54463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80033" y="3070267"/>
            <a:ext cx="4632000" cy="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8515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306800" y="4036233"/>
            <a:ext cx="3578800" cy="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400" y="46726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259462" y="39360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33" y="5239066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0176" y="5472936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4E1FBF-3B4E-8F05-7953-DFAA7F4AA5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67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63" y="56385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1284775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4642788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8011239" y="2839863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1284775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4642788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8011239" y="5046016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12786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46427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8017312" y="2261500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12786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46427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8017312" y="4461597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10957497" y="5314217"/>
            <a:ext cx="1781260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15062" y="5390447"/>
            <a:ext cx="2679999" cy="17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9270191" y="6157081"/>
            <a:ext cx="2673320" cy="86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CDB106-FB88-EDEB-CD2C-476F0B0DD9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393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CA78CB-E122-4D1E-B876-5D5FF8020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447D27-D5A9-4172-9C92-F5B3FAF8A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84A1CB-3A11-45AA-8C90-2203D1F8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A7BB8C-BAA7-4908-A871-6BE06E04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ECB27-03B6-405C-82A8-C3775B03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3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CF981-E0EB-4022-9C64-ECCB7707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B5B7C-60C9-4B63-82C2-5C3E50FE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C112F-F71E-4229-A317-A0029633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E7C300-B4D8-4E15-AFDE-00A89236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B4B86A-BFBA-4864-8215-CCC73B63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9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DE9F70-6EF9-4EF4-AC73-A58A6AB8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3B9D8E-2DD1-4D4C-916F-02429108E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EB3EB4-F9FE-4312-8BE8-6813AEC0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9740CD-E6E9-4839-9BD7-819238DE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7BEB5-4A59-41A1-AE12-D3896AD9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8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740BB-3B0F-C135-3385-1B1C8B225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FADCD1-BD83-A05F-DE67-F93FE65E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49BC81-C46D-04EC-45E2-00622B5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B562AA-285F-4C95-F725-708B531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626E8-AA14-B047-EA51-2BB4422C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799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4C430-93D6-4885-B17F-51458032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C23B1D-7D19-48D3-AE3F-155782866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EB8CB3-61A1-4130-8496-B2D36E13B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3EC49-F41C-4F4F-B618-53C4B098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1160F0-1EB6-43CE-9881-CA8C133C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291198-8F57-4828-898C-AADF3785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0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4C9C4B-F7B0-411C-B4EA-73A07924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0B8AE7-09EC-4C64-9089-358B661D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5A0BA5-E838-4FA9-BFD5-D0F57CB72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7F8E12-DFA4-444F-B837-9AB8587BC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E6F9DF0-6BCF-495D-B4E1-7714E6E37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437C74-ACB6-47CD-9E98-9C2B5892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2914722-6C47-4C1B-BB0E-B326F06B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9B61E16-E64C-4650-9EE3-8A6B662A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6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B9F68B-903E-4D2F-BA12-8B9243FA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8381DD-404C-41D8-A1A4-FC938181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216B5-4B08-4299-9D24-4EA9811A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703182-5FD3-45F7-997D-84B021D4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7BF478-B6FB-4267-83DE-F4069BA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4A9D94-110E-495C-9234-74C544A6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2D90AA-A76C-49F7-9D52-765A7B54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B8C152-50D3-4472-B6DB-0F20E5E1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92E61C-6894-4274-8539-DD802F29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B86838-E6D6-4C99-B08D-C5FF7AA3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0E5C83-4121-4563-9B3A-59DB3F3A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8D18CE-6596-45C7-A5F1-6665E6BF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27E353-76D4-4591-B09C-0D1CD31A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5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BDF4EC-6658-486A-BD04-75E65020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D8D8E9-A797-4E59-820B-342E113E9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D2CD28-F4B3-4207-9C0F-489858732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0A812-4FC0-461C-A1A5-87FF88BF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A60833-0558-484E-8066-3FB97F11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A8B28E-A0F6-4782-BDED-E1EDAB25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EDA16-ACD4-443D-879B-A9F9E6D3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1B8614-EB3D-413D-8ABF-B32A96FBA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9629E-28D9-4594-8FFE-E8CD882C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AF5105-5B27-4FE2-B5F6-E5617C07E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F9262-CDBD-44AF-A51D-F3D07DA2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9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D477C75-DEA1-487F-B024-C17F14C45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CE4021-24E7-4F1E-8094-A76D46210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B0F85D-B627-40D3-9686-47FB4AC6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0ED89-2DEC-4E08-9A0C-029395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D3B7A0-35CB-4C1D-AB6E-CDEA5A01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4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7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1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E919E-FA17-7C1E-630F-7E55E833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A7CD77-41E8-F912-058D-279D4E88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C643DD-E621-29E3-3EC5-76DBC4C3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CAC185-ED87-F220-0F5B-D3E7C12E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F3E03-BA2B-8E85-8973-30B7E9E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39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26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922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14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35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0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491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003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087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983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0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9BEFF4-9801-A7EF-2F6D-B3FFBA0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35E72-471D-E5CF-DB77-E546128A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D39EA6-2ABF-2F0B-A783-7C915A8C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2C945-A7D5-62A0-CBC0-4B500BC2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9B6D55-7E1B-AEE3-068A-7260C97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019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67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6311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0796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3739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5212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97100" y="896733"/>
            <a:ext cx="959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961002" y="3841709"/>
            <a:ext cx="2621700" cy="300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699197" y="5024281"/>
            <a:ext cx="3508541" cy="22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11081725" y="3084978"/>
            <a:ext cx="2242225" cy="25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21902" y="4277167"/>
            <a:ext cx="1755961" cy="29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925987" y="5575533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B9315AB-934B-7947-ECA1-F071CA97D5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98360" y="29353"/>
            <a:ext cx="2498360" cy="2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48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186" y="3390000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9430652" y="5093147"/>
            <a:ext cx="2798285" cy="9032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75567" y="1155933"/>
            <a:ext cx="6840800" cy="4212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54463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80033" y="3070267"/>
            <a:ext cx="4632000" cy="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8515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306800" y="4036233"/>
            <a:ext cx="3578800" cy="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400" y="46726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259462" y="39360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33" y="5239066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0176" y="5472936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4E1FBF-3B4E-8F05-7953-DFAA7F4AA5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42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63" y="56385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1284775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4642788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8011239" y="2839863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1284775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4642788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8011239" y="5046016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12786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46427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8017312" y="2261500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12786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46427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8017312" y="4461597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10957497" y="5314217"/>
            <a:ext cx="1781260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15062" y="5390447"/>
            <a:ext cx="2679999" cy="17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9270191" y="6157081"/>
            <a:ext cx="2673320" cy="86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CDB106-FB88-EDEB-CD2C-476F0B0DD9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010DA-0949-F488-78E1-B217E118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CB26E-94A3-C03D-F093-89489FCF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CE3A3F-1427-E827-4832-CE9B08F3E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42B141-D115-7D12-1421-A8DF8BD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63FD48-0041-4CD0-D289-9324E295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98C5B-506E-0B28-C40A-DE8329C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9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E1B14-A0FA-1307-16DD-B03B84F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495F96-88D5-6D33-56BB-9A004B64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04A929-EF16-AC45-652B-F1126A95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FD10B92-6509-E279-313A-E4F3C3854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EAA3A01-81F1-9F5B-F539-AA3D914B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DDF083E-6333-1E26-4885-0CBDE0B5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6AF8A8-2C5B-6562-4DE4-002EC84C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D4788A0-E0DD-1C27-7A22-4A6E3416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52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DF405-A28E-ECCA-006D-B629C94B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87E47D-54FF-6A8C-B376-1B31E5E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AC068A-D759-5853-303B-5E9C3E6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0BF8DA-4EF9-A5D2-9692-75264B8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86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B01F0A-2EF7-D0EC-55B8-5B37727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7698193-7E81-90B9-9A24-96D5DC0E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BC3D04-3513-ABDD-7801-065193E1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7EC0DF-E2B0-5395-60C7-9DAB798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735CD-61E8-164B-3A1A-C3E94215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EE0266-D971-0975-6F0A-17E33DB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5D1AD-D152-7E33-8CC0-DDADAA7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1EF16B-6309-5D40-0639-CE5F60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B18BC0-A436-199B-F83A-45676F5F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7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F4EB04-3788-A45D-8EB6-44005ADD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1AAEB6-C603-A003-21FF-6E64FA2A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18A2EA-F557-9899-4F23-94E70D1B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DDD5A-EE11-BC7C-CB0C-6C5A151F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51CEE-3352-64B4-BC88-846CBBAD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38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1827A-D6CA-5A9A-3758-F955C340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231567-0EC9-750F-0553-C6ACC4E4F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001DF2-C46C-EC82-6810-1D1E4F61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92CF41-FA6A-80E9-80A0-BAC95D0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82C0F5-980D-E639-59F1-8B44266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C0817-91F9-B979-DC3E-EED6EB8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34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0233DA-2474-3576-F765-D31AA07F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F6049A-BF80-3C58-C293-3BEB9364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BA367-D492-EB89-0BFF-F2E4BDD2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DA45D2-8F7B-0C6B-A934-3349D8A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B2F0F9-8E84-448B-7B32-81678EB3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49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7A6DAE4-09ED-9A92-0569-6A3253BE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B1D3B3-0946-F4D6-F1A2-C6309562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137FC-17F6-5248-80A2-3C7FC6F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70E3B-8481-F64B-6488-89687D33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4B9780-356E-8AE3-7C1D-BDFB2FC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B292E9-3D3B-D964-10F0-271BDB9DE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9A7C7CA-7F31-F76C-4311-EB295A795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FFC7BD-9627-B1A6-A275-8E98FA20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B30638-3B32-983C-1F70-AA054F0D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339B5B-08A4-5777-50D9-02379C8D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6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670A2B-F5EC-A3AD-D367-F9D200B4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436EF2-6A94-95D1-621A-199E0D92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078230-BAA5-F243-2286-A31A167A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EE2537-AFC2-B216-F0AB-E0548734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AED37D-B9F6-4BE2-060C-1DF422E0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23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F67DCF-5B01-3B87-5193-9E7ED1D5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979215-0C0D-2B30-E379-C4D589DA3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BD6C36C-811E-66DE-1240-264599F0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0CF4EF-8F08-6A4E-01B0-22A0E8A8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B6EC2B-61BB-3BA0-1861-BC1CF439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74DA6C-F32C-F537-720E-B78CA677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71ACC6-0B58-CC5A-7D4C-B07A13AC6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F2169C-F694-AD8E-31A1-E23124C20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0F9E47-2095-877A-25FA-77E924B8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3E6844-1F8E-8DD5-0CCA-A67C8E1E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AB8D2A3-7039-C355-0DAA-CE8CCF86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2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0AC8CB-5E74-5A30-8196-8729CDF2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1CAC84-23BE-3587-4C2F-D54D7EECF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5451EB-009B-F05B-79BB-B68F188C8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CB606D4-B358-21AE-1F5B-AF3132F60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FAF2E4-FBAA-292E-104E-C6869B0E6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8A2CCAE-758C-FD63-E5D0-80370E13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186972C-4F15-E85B-A2F4-BB71D8753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00B1F08-A449-5385-4A48-6EB7DB21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419A1C-FEF2-C92C-1ABC-FD18B5DA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5C0BE09-8D94-5843-4307-4090D8CC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8A8E3F0-AA95-F3C8-F16D-1E2C755A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CE17AE5-C72D-23A0-6FC2-A791FA3B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62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6818642-C876-2035-87AB-DD263965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8283A22-78BA-0520-4AE5-1C31F0739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DAAFE35-57E2-69BB-AED9-5ACC5DB8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A6FCC8-1054-4D82-FA57-A2CBD0D0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0D5A78-DF78-160C-7725-4526678F2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61EC80-23A9-66FD-F91A-BFD56C0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DC51D-E4D6-7321-509D-8B343A66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20977E-D5CC-3474-610D-3910501B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65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70C8E3-A863-A1CF-0B24-16D953FB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3AA428-427F-8B81-9734-E5F4C164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476CB9-BB85-5229-1389-7A57B22C5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214BB8C-5C66-6A78-FDB9-55AC3539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F2328D1-7D4E-DD82-E906-D639F8D8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B00E11-A722-D44E-3690-40DAA449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4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95D84A-2400-0685-E693-F0DE3861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535349-7AD2-C40C-C303-0BBF5D9BF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3829631-BE98-8398-6657-C5893E342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BC0C31E-06E0-8C4E-3987-06906E5D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522E33-670F-9C33-156A-D492D1EB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5C989B-7EFF-DE77-ECDD-8DC546C4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5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D95171-BF97-923B-DFEF-08EEF6F6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981D17-8AE2-D926-A1C2-5B16DB658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FBAC51-6321-ED7E-7BDC-8A70699F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FBDDA9-E541-FEC6-E4A0-D9B96D6B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900966-795F-E1DB-9EBB-824D0BE8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7F59377-7161-C974-693D-0CD1316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811C50-5010-6C34-AF24-2BEAA13E7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B65EC4-7862-3B9B-5BFF-E4E317BC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C3A216-4CBE-4464-BB80-F8094F515CB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E65717-2607-FDA1-B5BD-6E4C3F39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3FCC22-72D3-2700-BAD1-5CAE12C7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F5221-018A-4B41-A688-390319E04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3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CAE39F-B9E4-6A42-A20E-5597AB5CA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27043" cy="1027043"/>
          </a:xfrm>
          <a:prstGeom prst="rect">
            <a:avLst/>
          </a:prstGeom>
        </p:spPr>
      </p:pic>
      <p:sp>
        <p:nvSpPr>
          <p:cNvPr id="3" name="矩形: 圆角 3">
            <a:extLst>
              <a:ext uri="{FF2B5EF4-FFF2-40B4-BE49-F238E27FC236}">
                <a16:creationId xmlns:a16="http://schemas.microsoft.com/office/drawing/2014/main" id="{95B5CFBB-0759-544A-A037-0F4FC649F1C5}"/>
              </a:ext>
            </a:extLst>
          </p:cNvPr>
          <p:cNvSpPr/>
          <p:nvPr userDrawn="1"/>
        </p:nvSpPr>
        <p:spPr>
          <a:xfrm>
            <a:off x="374375" y="1036983"/>
            <a:ext cx="11363739" cy="5214732"/>
          </a:xfrm>
          <a:prstGeom prst="roundRect">
            <a:avLst>
              <a:gd name="adj" fmla="val 23925"/>
            </a:avLst>
          </a:prstGeom>
          <a:solidFill>
            <a:schemeClr val="bg1"/>
          </a:solidFill>
          <a:ln w="38100">
            <a:solidFill>
              <a:srgbClr val="33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 dirty="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BF97B8-B635-C645-9085-B901362275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62041" y="311459"/>
            <a:ext cx="2629961" cy="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F7BC-8E01-B1F4-2AC3-065FC666C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84F55-5600-8C5E-F40E-634296D64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4AB2-CB6B-0952-5C49-531F8E82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C1EC-C3CB-8C35-A5D1-BCCE71F1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D4189-0118-2224-EBCC-B8CAFFCF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63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7FFB-4B6B-4CB2-D5C9-8F2C2752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4F696-5401-3E26-CCD9-A33DA1A6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16D0F-9672-E7A5-DDA3-7E5073A9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1CFA-81A0-BF00-77A5-C08E14E0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CDAA5-F36C-ED36-C8DA-9C097D48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8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BD1F-7046-EBDE-6592-F2FBCA18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4B8E0-421E-C7C7-3987-E0918347C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C5E84-5636-D44F-1C67-A9880C70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6276-3D8E-A7E0-115C-3BB6BAE7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5278D-90E5-3C79-3FDE-6719D7BF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80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BBCE-B62B-6FBA-1D15-E44BCB41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C061-38CC-92E2-B362-15DADBEA9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FA88E-D3CF-219C-DB38-09A126554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CB51A-C008-DB55-3AAE-0959096C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F160B-28A9-3D83-B62A-213DBDE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7734D-9BFE-F3F2-AEF5-FD202990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1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B981F1-D572-75B0-A57B-7F84DAA4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693BB9-6C90-64AC-BF3A-689873DBF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C89875-7A7C-D844-9447-1B388F9CB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2077F5-BCA7-6780-6D2A-72CE600F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C0C7C01-E7B4-A84B-FF8C-5782BAAB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DC6B1E6-AEEF-F7C5-B2E9-D3EB7278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3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8BCD-9579-FD01-37CF-0A62948B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7CDC8-C91E-37A4-9E36-E087482D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E2F2-F529-DFC9-513F-878566CC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36354-BE71-5F7F-DBA5-C4B40DFB5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C9530-AAC9-FCAD-E775-1A75D49B7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88FC4-3941-BACA-3DC7-82CB9C6D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693D3-1515-1A0B-4C1F-1D4DC92B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289F4-C6C5-0161-2129-08C94B5F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8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D17F-60E2-510A-6764-2F8FE621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DA477-4395-5B47-6F4C-F431C629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8B58-CE60-2256-C36E-9BF1B37A8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B33BD-D132-E109-F5A2-630091F4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43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10D43-767A-AC4B-BDF5-611296CC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5F675-9115-DAB6-7C58-6C28208A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3243-CF38-CBD2-9802-D0C1773F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6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8148-DB2F-F02B-B947-C85B4E19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C1813-5F12-0A06-D8E4-64CB572A6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5F093-7E25-FC8D-CADF-477868BCD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2CB14-02CB-9632-230A-75D5E599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6884B-6507-ED1D-64CF-BC1F65F4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197F6-92EF-3723-0C2F-FD5E97E7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32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8232-65DC-2287-7CF0-CCFE116D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6BAD0-3AA5-1F1B-3FBF-AC5DE3DF4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3A917-2DAA-1A45-FA48-FBB175453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9CE2F-5D12-BB09-5A2C-5F3530B7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DE57E-7A57-2D6E-263E-3C30E420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47DF2-8C40-8DB9-C374-A9553B55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68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8CC4-07B3-3C07-886B-BB381B30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B4C30-B9C2-A3FF-9E92-83C36EFB4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8342F-B537-757D-5F0A-908E8DBA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ECDE-3E63-E14E-69BD-554CF491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D2978-4165-A90D-1231-21DE138B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48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270E4-390A-73DF-59DE-E8E3DEBC5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1F605-5FD6-A57A-28DA-865675635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32132-8990-7207-1219-CAA88062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F45E-4985-045B-99AC-B5C8228F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A9C0-B478-CC47-EC38-32560132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CAE39F-B9E4-6A42-A20E-5597AB5CA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27043" cy="1027043"/>
          </a:xfrm>
          <a:prstGeom prst="rect">
            <a:avLst/>
          </a:prstGeom>
        </p:spPr>
      </p:pic>
      <p:sp>
        <p:nvSpPr>
          <p:cNvPr id="3" name="矩形: 圆角 3">
            <a:extLst>
              <a:ext uri="{FF2B5EF4-FFF2-40B4-BE49-F238E27FC236}">
                <a16:creationId xmlns:a16="http://schemas.microsoft.com/office/drawing/2014/main" id="{95B5CFBB-0759-544A-A037-0F4FC649F1C5}"/>
              </a:ext>
            </a:extLst>
          </p:cNvPr>
          <p:cNvSpPr/>
          <p:nvPr userDrawn="1"/>
        </p:nvSpPr>
        <p:spPr>
          <a:xfrm>
            <a:off x="374375" y="1036983"/>
            <a:ext cx="11363739" cy="5214732"/>
          </a:xfrm>
          <a:prstGeom prst="roundRect">
            <a:avLst>
              <a:gd name="adj" fmla="val 23925"/>
            </a:avLst>
          </a:prstGeom>
          <a:solidFill>
            <a:schemeClr val="bg1"/>
          </a:solidFill>
          <a:ln w="38100">
            <a:solidFill>
              <a:srgbClr val="33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 dirty="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BF97B8-B635-C645-9085-B901362275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62041" y="311459"/>
            <a:ext cx="2629961" cy="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2DF143-5D31-DC3A-FF68-E9962D53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92851D3-8824-E3B3-579E-933829C51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2AB344-7B63-3F1E-C273-C547D880D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422487F-F5E9-D39B-33F7-ACEC04641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19EFCF3-B122-9400-1BAA-F3431F87C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3F92FB-D60A-02A9-1F68-5DFCE930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63C5AB4-52AF-3DC8-5C55-6C8C3C18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4450293-F726-888B-6E88-5B9FBB40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24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组合 28"/>
          <p:cNvGrpSpPr/>
          <p:nvPr userDrawn="1"/>
        </p:nvGrpSpPr>
        <p:grpSpPr>
          <a:xfrm>
            <a:off x="-119986" y="77235"/>
            <a:ext cx="12198256" cy="6629668"/>
            <a:chOff x="-1449" y="-956"/>
            <a:chExt cx="21582" cy="13976"/>
          </a:xfrm>
        </p:grpSpPr>
        <p:grpSp>
          <p:nvGrpSpPr>
            <p:cNvPr id="16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20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21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22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23" name="图片 10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24" name="图片 12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17" name="组合 27"/>
            <p:cNvGrpSpPr/>
            <p:nvPr/>
          </p:nvGrpSpPr>
          <p:grpSpPr>
            <a:xfrm>
              <a:off x="-778" y="-956"/>
              <a:ext cx="20718" cy="13976"/>
              <a:chOff x="-778" y="-956"/>
              <a:chExt cx="20718" cy="13976"/>
            </a:xfrm>
          </p:grpSpPr>
          <p:sp>
            <p:nvSpPr>
              <p:cNvPr id="18" name="矩形: 圆角 4"/>
              <p:cNvSpPr/>
              <p:nvPr/>
            </p:nvSpPr>
            <p:spPr>
              <a:xfrm>
                <a:off x="-778" y="-956"/>
                <a:ext cx="20718" cy="13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矩形: 圆角 4"/>
              <p:cNvSpPr>
                <a:spLocks noChangeAspect="1"/>
              </p:cNvSpPr>
              <p:nvPr/>
            </p:nvSpPr>
            <p:spPr>
              <a:xfrm>
                <a:off x="842" y="-194"/>
                <a:ext cx="17280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5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28"/>
          <p:cNvGrpSpPr/>
          <p:nvPr userDrawn="1"/>
        </p:nvGrpSpPr>
        <p:grpSpPr>
          <a:xfrm>
            <a:off x="-1446664" y="0"/>
            <a:ext cx="14575809" cy="6858000"/>
            <a:chOff x="-1449" y="-956"/>
            <a:chExt cx="21582" cy="13237"/>
          </a:xfrm>
        </p:grpSpPr>
        <p:grpSp>
          <p:nvGrpSpPr>
            <p:cNvPr id="9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3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4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5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6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7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10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1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37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28"/>
          <p:cNvGrpSpPr/>
          <p:nvPr userDrawn="1"/>
        </p:nvGrpSpPr>
        <p:grpSpPr>
          <a:xfrm>
            <a:off x="-974090" y="-79004"/>
            <a:ext cx="13704570" cy="6937004"/>
            <a:chOff x="-1449" y="-956"/>
            <a:chExt cx="21582" cy="13237"/>
          </a:xfrm>
        </p:grpSpPr>
        <p:grpSp>
          <p:nvGrpSpPr>
            <p:cNvPr id="9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3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4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5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6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7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10" name="组合 27"/>
            <p:cNvGrpSpPr/>
            <p:nvPr/>
          </p:nvGrpSpPr>
          <p:grpSpPr>
            <a:xfrm>
              <a:off x="771" y="-545"/>
              <a:ext cx="17667" cy="12826"/>
              <a:chOff x="771" y="-545"/>
              <a:chExt cx="17667" cy="12826"/>
            </a:xfrm>
          </p:grpSpPr>
          <p:sp>
            <p:nvSpPr>
              <p:cNvPr id="11" name="矩形: 圆角 4"/>
              <p:cNvSpPr/>
              <p:nvPr/>
            </p:nvSpPr>
            <p:spPr>
              <a:xfrm>
                <a:off x="771" y="-545"/>
                <a:ext cx="17667" cy="12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0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28"/>
          <p:cNvGrpSpPr/>
          <p:nvPr userDrawn="1"/>
        </p:nvGrpSpPr>
        <p:grpSpPr>
          <a:xfrm>
            <a:off x="-974090" y="0"/>
            <a:ext cx="13704570" cy="6721475"/>
            <a:chOff x="-1449" y="-956"/>
            <a:chExt cx="21582" cy="13237"/>
          </a:xfrm>
        </p:grpSpPr>
        <p:grpSp>
          <p:nvGrpSpPr>
            <p:cNvPr id="8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2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3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5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6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9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0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31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28"/>
          <p:cNvGrpSpPr/>
          <p:nvPr userDrawn="1"/>
        </p:nvGrpSpPr>
        <p:grpSpPr>
          <a:xfrm>
            <a:off x="-974090" y="0"/>
            <a:ext cx="13704570" cy="6721223"/>
            <a:chOff x="-1449" y="-956"/>
            <a:chExt cx="21582" cy="12973"/>
          </a:xfrm>
        </p:grpSpPr>
        <p:grpSp>
          <p:nvGrpSpPr>
            <p:cNvPr id="8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2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3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5" name="图片 1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6" name="图片 16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9" name="组合 27"/>
            <p:cNvGrpSpPr/>
            <p:nvPr/>
          </p:nvGrpSpPr>
          <p:grpSpPr>
            <a:xfrm>
              <a:off x="1100" y="-723"/>
              <a:ext cx="17452" cy="12740"/>
              <a:chOff x="1100" y="-723"/>
              <a:chExt cx="17452" cy="12740"/>
            </a:xfrm>
          </p:grpSpPr>
          <p:sp>
            <p:nvSpPr>
              <p:cNvPr id="10" name="矩形: 圆角 4"/>
              <p:cNvSpPr/>
              <p:nvPr/>
            </p:nvSpPr>
            <p:spPr>
              <a:xfrm>
                <a:off x="1100" y="-723"/>
                <a:ext cx="17452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5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DE8C24-052B-3603-EC19-A2ED9C02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7B704EB-30EB-2974-C6C3-32A621CD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4384A1B-7801-7E8A-A498-1D045590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7832832-E9E7-9CE8-3920-358AE5EC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23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24" y="37068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24" y="37068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24" y="37068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24" y="37068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24" y="37068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2021B22-BCF9-5842-B34B-B9F8C07D3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3529F7-BE84-FCE6-FCF1-03327B73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5525EFB-7BE8-3C2D-57C3-A14BE61A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64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1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8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88980" y="-29429"/>
            <a:ext cx="1351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3E7E7"/>
                </a:solidFill>
                <a:latin typeface="UVF Didot" panose="02000503000000020003" pitchFamily="2" charset="0"/>
              </a:rPr>
              <a:t>Măng</a:t>
            </a:r>
            <a:r>
              <a:rPr lang="en-US" sz="2000" b="1" dirty="0">
                <a:solidFill>
                  <a:srgbClr val="83E7E7"/>
                </a:solidFill>
                <a:latin typeface="UVF Didot" panose="02000503000000020003" pitchFamily="2" charset="0"/>
              </a:rPr>
              <a:t> non</a:t>
            </a:r>
            <a:endParaRPr lang="vi-VN" sz="2000" b="1" dirty="0">
              <a:solidFill>
                <a:srgbClr val="83E7E7"/>
              </a:solidFill>
              <a:latin typeface="UVF Didot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A03-579F-8A07-AE56-8FC923595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7C8D3-2701-4AAF-610C-30C0E0F8F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3B061-B654-BA53-7396-89982F48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CD1A-689A-BDF2-9D2E-19B772D0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19F0B-BCF1-726F-5C69-157E4862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56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5897-9328-F00F-4FD3-4FAEC0A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5886-0750-1D87-49D1-B8CCBC024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A2134-D073-5807-7F21-7AB139C6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DC8F5-EE21-E5FE-D2B1-C7A5B37D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F4487-EF11-E070-0ED6-5F800D93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822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0274-25BF-27FC-3337-E949B863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93659-78C6-4990-FED0-33AE2FD9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3A43-1FE4-842B-71B1-0E89CDC8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25E69-341F-4F65-30F7-D113DCCA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47F4E-D331-13D5-7974-33CCA267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5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9A4E8-F954-6B1E-6552-3672D1CD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6451-DF6B-222D-290E-18F27697B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61C02-008F-43E9-74A3-DDB018E59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C26D7-5E7E-BA3F-2150-EF3C75D5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50206-D5F8-28EC-7E99-508EE7EF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40599-7FAA-CD46-D3EF-CC596301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6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76E1F9-A402-5191-C52B-F29559AD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4A0D6E-065C-CCC5-4562-AAC65EA32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2754F3-1896-B6D7-EAC7-B06C37349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7CFFF7-825C-E3CB-7F50-BCE577CF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F309C7-0CDF-9FEE-DD39-34BBA1A2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577C7D-ED42-CE10-2A7D-8291ED72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08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D453-DD63-3990-118B-57F5EA35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831A1-5C8A-239D-9BDA-F9C0D8CA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A5208-2779-A78B-BD5B-6A7694475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24298-0C97-93B5-123D-C0D78C364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29E5-3C3F-C24B-79F7-659AC8AA5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BFECF-67B7-B91E-C918-A56FBF76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7DC23-D33B-B3A7-420F-52F4FC97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9AED9-A89B-1E6B-ACA2-98B3F2AD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29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AFD6-DBC7-DD2D-01EC-CC23752F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E9FDB-2EEC-2B8F-5C85-556E1A23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72371-B4C6-E9E7-A93C-2846A58E8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D6B9E-B705-C249-F190-D21E6E7B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7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5C4717-4601-6F71-EF56-2118E085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3C86F-01E0-18B1-AC21-B118B7C4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177E5-D066-1A0B-E682-1FEDBE1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56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7285-C7D0-D314-ACD9-405833FA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D38C9-B3B6-E6BB-AFBE-DFFD1E07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9A9A2-6FFF-D283-5220-0309F92B3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1A27F-6986-EE40-3C74-CAB535AC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88B32-6F6A-BC80-2026-F0EDD317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91518-DFE9-3D05-6EF6-FAF22BB0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06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FAC6-A21B-B23D-B04C-1476CB60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DDCD2-A84A-1658-83CC-947F5C6FB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EDC59-7A7B-7D29-6F91-12FBAF4BE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D78FF-4B9A-E143-9274-8A068BF3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91CDE-E73A-53A2-8782-A832CB75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5B565-E156-0E8B-A453-4919BBCF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2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FE5F-50AB-91D7-4448-4BFE88D2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F98AE-8CBF-A93E-4F08-E57A2059D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E359-92E1-7732-F9CA-72CB7CD7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FF33-FACB-5F80-E17B-E1E468EE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FFF27-822B-9008-F5B3-76969574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01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D5CE1-5CA9-3FB1-A387-F45B32BC9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CE562-A4AA-954C-5A07-5B5D70791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E3246-3FD2-C06C-A458-538EAF45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0B67A-6F11-474F-BB15-AE294B373DD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15B61-091B-B178-C262-D7051F7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95B5-4016-8158-116E-4DF060BE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EA063-6F85-4901-AC78-56EA0EA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616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F7BC-8E01-B1F4-2AC3-065FC666C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84F55-5600-8C5E-F40E-634296D64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4AB2-CB6B-0952-5C49-531F8E82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C1EC-C3CB-8C35-A5D1-BCCE71F1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D4189-0118-2224-EBCC-B8CAFFCF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35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7FFB-4B6B-4CB2-D5C9-8F2C2752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4F696-5401-3E26-CCD9-A33DA1A6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16D0F-9672-E7A5-DDA3-7E5073A9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1CFA-81A0-BF00-77A5-C08E14E0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CDAA5-F36C-ED36-C8DA-9C097D48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827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BD1F-7046-EBDE-6592-F2FBCA18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4B8E0-421E-C7C7-3987-E0918347C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C5E84-5636-D44F-1C67-A9880C70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6276-3D8E-A7E0-115C-3BB6BAE7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5278D-90E5-3C79-3FDE-6719D7BF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C2EC59-04D1-1D3E-46DA-CCBF663A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D468B92-4EDF-9195-D5EB-B238CB1AD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8179C8-6BA6-78B3-2A40-04EE15F96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0030CB-0542-4E0B-F1C4-F21F19A8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BEF3B-5536-4795-ABB9-E016E5AA697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6139A4-FD04-B085-E4EA-EDD6F6CA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F22C23-D1E6-808F-6C05-A18535D6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6B9AE-7E15-4BD1-BF54-256E41DD6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21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BBCE-B62B-6FBA-1D15-E44BCB41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C061-38CC-92E2-B362-15DADBEA9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FA88E-D3CF-219C-DB38-09A126554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CB51A-C008-DB55-3AAE-0959096C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F160B-28A9-3D83-B62A-213DBDE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7734D-9BFE-F3F2-AEF5-FD202990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8BCD-9579-FD01-37CF-0A62948B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7CDC8-C91E-37A4-9E36-E087482D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E2F2-F529-DFC9-513F-878566CC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36354-BE71-5F7F-DBA5-C4B40DFB5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C9530-AAC9-FCAD-E775-1A75D49B7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88FC4-3941-BACA-3DC7-82CB9C6D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693D3-1515-1A0B-4C1F-1D4DC92B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289F4-C6C5-0161-2129-08C94B5F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9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D17F-60E2-510A-6764-2F8FE621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DA477-4395-5B47-6F4C-F431C629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8B58-CE60-2256-C36E-9BF1B37A8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B33BD-D132-E109-F5A2-630091F4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17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10D43-767A-AC4B-BDF5-611296CC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5F675-9115-DAB6-7C58-6C28208A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3243-CF38-CBD2-9802-D0C1773F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59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8148-DB2F-F02B-B947-C85B4E19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C1813-5F12-0A06-D8E4-64CB572A6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5F093-7E25-FC8D-CADF-477868BCD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2CB14-02CB-9632-230A-75D5E599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6884B-6507-ED1D-64CF-BC1F65F4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197F6-92EF-3723-0C2F-FD5E97E7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84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8232-65DC-2287-7CF0-CCFE116D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6BAD0-3AA5-1F1B-3FBF-AC5DE3DF4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3A917-2DAA-1A45-FA48-FBB175453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9CE2F-5D12-BB09-5A2C-5F3530B7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DE57E-7A57-2D6E-263E-3C30E420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47DF2-8C40-8DB9-C374-A9553B55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2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8CC4-07B3-3C07-886B-BB381B30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B4C30-B9C2-A3FF-9E92-83C36EFB4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8342F-B537-757D-5F0A-908E8DBA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ECDE-3E63-E14E-69BD-554CF491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D2978-4165-A90D-1231-21DE138B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25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270E4-390A-73DF-59DE-E8E3DEBC5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1F605-5FD6-A57A-28DA-865675635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32132-8990-7207-1219-CAA88062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2B5563-8D4A-4814-9880-17711E9017A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F45E-4985-045B-99AC-B5C8228F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A9C0-B478-CC47-EC38-32560132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1F5FA-9038-4211-BDA8-6CE57555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22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CAE39F-B9E4-6A42-A20E-5597AB5CA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27043" cy="1027043"/>
          </a:xfrm>
          <a:prstGeom prst="rect">
            <a:avLst/>
          </a:prstGeom>
        </p:spPr>
      </p:pic>
      <p:sp>
        <p:nvSpPr>
          <p:cNvPr id="3" name="矩形: 圆角 3">
            <a:extLst>
              <a:ext uri="{FF2B5EF4-FFF2-40B4-BE49-F238E27FC236}">
                <a16:creationId xmlns:a16="http://schemas.microsoft.com/office/drawing/2014/main" id="{95B5CFBB-0759-544A-A037-0F4FC649F1C5}"/>
              </a:ext>
            </a:extLst>
          </p:cNvPr>
          <p:cNvSpPr/>
          <p:nvPr userDrawn="1"/>
        </p:nvSpPr>
        <p:spPr>
          <a:xfrm>
            <a:off x="374375" y="1036983"/>
            <a:ext cx="11363739" cy="5214732"/>
          </a:xfrm>
          <a:prstGeom prst="roundRect">
            <a:avLst>
              <a:gd name="adj" fmla="val 23925"/>
            </a:avLst>
          </a:prstGeom>
          <a:solidFill>
            <a:schemeClr val="bg1"/>
          </a:solidFill>
          <a:ln w="38100">
            <a:solidFill>
              <a:srgbClr val="33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 dirty="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BF97B8-B635-C645-9085-B901362275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62041" y="311459"/>
            <a:ext cx="2629961" cy="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2F66214-B0D8-C310-7FAA-AE613BF98C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069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F343BB0-423C-4678-9502-F679A59A8E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517D7-8D52-4152-83CF-750A1039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45884-1A5C-487E-80D6-76AE19A57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77B09-4043-48FC-B9BB-A496EBFD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2558-1CE0-489A-8222-3220F926F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62CA-C862-46B4-A6BF-A83B8A129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2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0D9A7CF-A7F7-4C45-783B-002A1D060A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1522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71402D-348D-99C0-87F7-01BC343EA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517D7-8D52-4152-83CF-750A1039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45884-1A5C-487E-80D6-76AE19A57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77B09-4043-48FC-B9BB-A496EBFD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E195E-081F-4D3E-A7E8-91A17843D2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2558-1CE0-489A-8222-3220F926F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62CA-C862-46B4-A6BF-A83B8A129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A7251DA-AFBC-F40A-B788-01A96DE8D0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182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19CDF1D-ADC1-2052-0C03-59B842AF17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A7AF11D5-6913-0F4D-C42D-EC7C56BA67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6603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F0635A4-AE3F-A268-9ADC-41AA709A20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018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090443-7AEA-80D0-A7EB-394642C678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532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6EDFBB9-9EE1-073B-9FC4-EA74A0BBDD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F09B9-9EFE-43E1-95FC-C848AA9B68F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A0A5A8D-2523-FC49-8F17-71818E4128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4982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8EFDF43-82A1-6642-7206-3D1513742A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915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8.xml"/><Relationship Id="rId6" Type="http://schemas.microsoft.com/office/2007/relationships/hdphoto" Target="../media/hdphoto6.wdp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jpe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8.xml"/><Relationship Id="rId6" Type="http://schemas.microsoft.com/office/2007/relationships/hdphoto" Target="../media/hdphoto6.wdp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8.xml"/><Relationship Id="rId6" Type="http://schemas.microsoft.com/office/2007/relationships/hdphoto" Target="../media/hdphoto6.wdp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17" Type="http://schemas.openxmlformats.org/officeDocument/2006/relationships/image" Target="../media/image46.sv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42.sv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4.sv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sv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42.sv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42.sv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42.sv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82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17" Type="http://schemas.openxmlformats.org/officeDocument/2006/relationships/image" Target="../media/image46.sv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42.sv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4.sv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FD7F524F-A60C-41DA-B053-700F1391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19" y="141147"/>
            <a:ext cx="2114939" cy="78978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2A0A9E5E-55E1-490D-9B2F-61A7180A5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271" y="4510098"/>
            <a:ext cx="1333047" cy="1333047"/>
          </a:xfrm>
          <a:prstGeom prst="rect">
            <a:avLst/>
          </a:prstGeom>
        </p:spPr>
      </p:pic>
      <p:pic>
        <p:nvPicPr>
          <p:cNvPr id="12" name="图片 26" descr="形状, 圆圈&#10;&#10;描述已自动生成">
            <a:extLst>
              <a:ext uri="{FF2B5EF4-FFF2-40B4-BE49-F238E27FC236}">
                <a16:creationId xmlns:a16="http://schemas.microsoft.com/office/drawing/2014/main" id="{E5DCEDC5-4713-41A9-A69C-FF0C301C9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34">
            <a:off x="126238" y="94729"/>
            <a:ext cx="3627517" cy="2423620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4C5C7642-C94D-423A-B94F-559AEB3DFF8C}"/>
              </a:ext>
            </a:extLst>
          </p:cNvPr>
          <p:cNvSpPr txBox="1"/>
          <p:nvPr/>
        </p:nvSpPr>
        <p:spPr>
          <a:xfrm rot="20463547">
            <a:off x="675732" y="434945"/>
            <a:ext cx="2162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>
                <a:solidFill>
                  <a:srgbClr val="FE588F"/>
                </a:solidFill>
                <a:latin typeface="UVF Remachine Script" panose="02000000000000000000" pitchFamily="2" charset="0"/>
                <a:ea typeface="zihun64hao-mengquruantangti" pitchFamily="2" charset="-122"/>
                <a:cs typeface="Arial"/>
                <a:sym typeface="Arial"/>
              </a:rPr>
              <a:t>Phần 2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E588F"/>
              </a:solidFill>
              <a:effectLst/>
              <a:uLnTx/>
              <a:uFillTx/>
              <a:latin typeface="UVF Remachine Script" panose="02000000000000000000" pitchFamily="2" charset="0"/>
              <a:ea typeface="zihun64hao-mengquruantangti" pitchFamily="2" charset="-122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D074F-13C4-43A3-A6F2-F1F8127E41A0}"/>
              </a:ext>
            </a:extLst>
          </p:cNvPr>
          <p:cNvSpPr txBox="1"/>
          <p:nvPr/>
        </p:nvSpPr>
        <p:spPr>
          <a:xfrm>
            <a:off x="12331876" y="3087848"/>
            <a:ext cx="362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+mn-ea"/>
                <a:cs typeface="Arial"/>
                <a:sym typeface="Arial"/>
              </a:rPr>
              <a:t>MăngNon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1FA47397-4909-42BC-B5A6-944D1C78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975" y="1014857"/>
            <a:ext cx="1028687" cy="384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7E2D7-EB8A-479F-A39E-F2401CC80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539" y="1929072"/>
            <a:ext cx="7781359" cy="4918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C16FEA-840E-46CA-A6F3-F8EA9B9C846E}"/>
              </a:ext>
            </a:extLst>
          </p:cNvPr>
          <p:cNvSpPr txBox="1"/>
          <p:nvPr/>
        </p:nvSpPr>
        <p:spPr>
          <a:xfrm>
            <a:off x="574652" y="2192377"/>
            <a:ext cx="5306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7200">
                <a:solidFill>
                  <a:srgbClr val="00B0F0"/>
                </a:solidFill>
                <a:latin typeface="#9Slide07 SVNNexa Rust Slab Bla" panose="020B0606040200020203" pitchFamily="34" charset="0"/>
              </a:rPr>
              <a:t>THỦ CÔNG KĨ THUẬT</a:t>
            </a:r>
          </a:p>
        </p:txBody>
      </p:sp>
    </p:spTree>
    <p:extLst>
      <p:ext uri="{BB962C8B-B14F-4D97-AF65-F5344CB8AC3E}">
        <p14:creationId xmlns:p14="http://schemas.microsoft.com/office/powerpoint/2010/main" val="2869707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8D3768CA-03DD-4E2F-ABE6-A3D63C53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350565" y="242987"/>
            <a:ext cx="11490870" cy="6372026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2997200" y="382028"/>
            <a:ext cx="642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1. YÊU CẦU SẢN PHẨM</a:t>
            </a:r>
            <a:endParaRPr kumimoji="0" lang="en-US" sz="48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3CF01DA-D6EE-452E-AE04-0F42399AB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2500" y="2672970"/>
            <a:ext cx="3440017" cy="4069636"/>
          </a:xfrm>
          <a:prstGeom prst="rect">
            <a:avLst/>
          </a:prstGeom>
        </p:spPr>
      </p:pic>
      <p:grpSp>
        <p:nvGrpSpPr>
          <p:cNvPr id="17" name="Nhóm 33">
            <a:extLst>
              <a:ext uri="{FF2B5EF4-FFF2-40B4-BE49-F238E27FC236}">
                <a16:creationId xmlns:a16="http://schemas.microsoft.com/office/drawing/2014/main" id="{7265FC9E-0401-4D1C-BCB4-480B3C894A4A}"/>
              </a:ext>
            </a:extLst>
          </p:cNvPr>
          <p:cNvGrpSpPr/>
          <p:nvPr/>
        </p:nvGrpSpPr>
        <p:grpSpPr>
          <a:xfrm>
            <a:off x="678962" y="1338839"/>
            <a:ext cx="9112738" cy="1323438"/>
            <a:chOff x="844062" y="2793045"/>
            <a:chExt cx="10985152" cy="635954"/>
          </a:xfrm>
        </p:grpSpPr>
        <p:sp>
          <p:nvSpPr>
            <p:cNvPr id="18" name="Hình chữ nhật: Góc Tròn 34">
              <a:extLst>
                <a:ext uri="{FF2B5EF4-FFF2-40B4-BE49-F238E27FC236}">
                  <a16:creationId xmlns:a16="http://schemas.microsoft.com/office/drawing/2014/main" id="{9F6399E7-49B2-4579-B33E-0E3A37A734D0}"/>
                </a:ext>
              </a:extLst>
            </p:cNvPr>
            <p:cNvSpPr/>
            <p:nvPr/>
          </p:nvSpPr>
          <p:spPr>
            <a:xfrm>
              <a:off x="844062" y="2793045"/>
              <a:ext cx="10985152" cy="63595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84000"/>
              </a:schemeClr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Hộp Văn bản 35">
              <a:extLst>
                <a:ext uri="{FF2B5EF4-FFF2-40B4-BE49-F238E27FC236}">
                  <a16:creationId xmlns:a16="http://schemas.microsoft.com/office/drawing/2014/main" id="{B71C642F-1D22-47BF-A97E-CADFDFE1EFF7}"/>
                </a:ext>
              </a:extLst>
            </p:cNvPr>
            <p:cNvSpPr txBox="1"/>
            <p:nvPr/>
          </p:nvSpPr>
          <p:spPr>
            <a:xfrm>
              <a:off x="1063799" y="2793045"/>
              <a:ext cx="10545677" cy="635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Em hãy t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ìm hiểu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và nêu các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yêu cầu của sản phẩm trong SGK trang 61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D1279A-5633-4679-B4FD-91D67CA13D8E}"/>
              </a:ext>
            </a:extLst>
          </p:cNvPr>
          <p:cNvGrpSpPr/>
          <p:nvPr/>
        </p:nvGrpSpPr>
        <p:grpSpPr>
          <a:xfrm>
            <a:off x="991442" y="3030199"/>
            <a:ext cx="7581058" cy="3174205"/>
            <a:chOff x="787400" y="3111267"/>
            <a:chExt cx="7581058" cy="3174205"/>
          </a:xfrm>
        </p:grpSpPr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520B0A8C-3777-4DBB-A9F4-967D5C2D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87400" y="3111267"/>
              <a:ext cx="3936999" cy="317420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156217-8E45-4E34-B36D-A58CBBE0C246}"/>
                </a:ext>
              </a:extLst>
            </p:cNvPr>
            <p:cNvSpPr txBox="1"/>
            <p:nvPr/>
          </p:nvSpPr>
          <p:spPr>
            <a:xfrm>
              <a:off x="4928441" y="3859914"/>
              <a:ext cx="34400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>
                  <a:ln w="28575">
                    <a:solidFill>
                      <a:srgbClr val="002060"/>
                    </a:solidFill>
                  </a:ln>
                  <a:solidFill>
                    <a:srgbClr val="FFC000"/>
                  </a:solidFill>
                  <a:latin typeface="iCiel Pony" panose="02000000000000000000" pitchFamily="2" charset="0"/>
                </a:rPr>
                <a:t>Thảo luận nhóm đôi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81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DAE5DF-D84C-4516-8F61-FAF96904EBFE}"/>
              </a:ext>
            </a:extLst>
          </p:cNvPr>
          <p:cNvGrpSpPr/>
          <p:nvPr/>
        </p:nvGrpSpPr>
        <p:grpSpPr>
          <a:xfrm>
            <a:off x="3266675" y="250760"/>
            <a:ext cx="7689073" cy="1340751"/>
            <a:chOff x="3266675" y="250760"/>
            <a:chExt cx="7689073" cy="1340751"/>
          </a:xfrm>
        </p:grpSpPr>
        <p:grpSp>
          <p:nvGrpSpPr>
            <p:cNvPr id="5" name="Group 15">
              <a:extLst>
                <a:ext uri="{FF2B5EF4-FFF2-40B4-BE49-F238E27FC236}">
                  <a16:creationId xmlns:a16="http://schemas.microsoft.com/office/drawing/2014/main" id="{778AD4BB-EB6F-866D-2864-FB572C88F6CD}"/>
                </a:ext>
              </a:extLst>
            </p:cNvPr>
            <p:cNvGrpSpPr/>
            <p:nvPr/>
          </p:nvGrpSpPr>
          <p:grpSpPr>
            <a:xfrm>
              <a:off x="3266675" y="250760"/>
              <a:ext cx="7689073" cy="1340751"/>
              <a:chOff x="36514" y="180948"/>
              <a:chExt cx="11680823" cy="1742501"/>
            </a:xfrm>
          </p:grpSpPr>
          <p:pic>
            <p:nvPicPr>
              <p:cNvPr id="6" name="Picture 16">
                <a:extLst>
                  <a:ext uri="{FF2B5EF4-FFF2-40B4-BE49-F238E27FC236}">
                    <a16:creationId xmlns:a16="http://schemas.microsoft.com/office/drawing/2014/main" id="{A1F29210-DD66-CEC8-21A8-DEB1F4420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58116">
                <a:off x="36514" y="180948"/>
                <a:ext cx="6701926" cy="1742501"/>
              </a:xfrm>
              <a:prstGeom prst="rect">
                <a:avLst/>
              </a:prstGeom>
            </p:spPr>
          </p:pic>
          <p:pic>
            <p:nvPicPr>
              <p:cNvPr id="7" name="Picture 17">
                <a:extLst>
                  <a:ext uri="{FF2B5EF4-FFF2-40B4-BE49-F238E27FC236}">
                    <a16:creationId xmlns:a16="http://schemas.microsoft.com/office/drawing/2014/main" id="{9894734F-450A-AFBB-4F48-8C511DD33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87048" flipH="1">
                <a:off x="5015411" y="180948"/>
                <a:ext cx="6701926" cy="1742501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0E981-174D-D219-AA59-247D2633CDA9}"/>
                </a:ext>
              </a:extLst>
            </p:cNvPr>
            <p:cNvSpPr txBox="1"/>
            <p:nvPr/>
          </p:nvSpPr>
          <p:spPr>
            <a:xfrm>
              <a:off x="3762170" y="526734"/>
              <a:ext cx="65966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B73C26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CÙNG CHIA SẺ</a:t>
              </a:r>
            </a:p>
          </p:txBody>
        </p:sp>
      </p:grp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701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ình nền đẹp ppt - Tuyển chọn những mẫu hình nền PowerPoint thú vị">
            <a:extLst>
              <a:ext uri="{FF2B5EF4-FFF2-40B4-BE49-F238E27FC236}">
                <a16:creationId xmlns:a16="http://schemas.microsoft.com/office/drawing/2014/main" id="{4400D87D-EFC4-4456-AE8D-4B29A3C9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" y="0"/>
            <a:ext cx="121896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389C3CF-7AAE-4D46-88CB-2EACF2844F64}"/>
              </a:ext>
            </a:extLst>
          </p:cNvPr>
          <p:cNvSpPr/>
          <p:nvPr/>
        </p:nvSpPr>
        <p:spPr>
          <a:xfrm>
            <a:off x="2391791" y="367469"/>
            <a:ext cx="9482709" cy="6196796"/>
          </a:xfrm>
          <a:prstGeom prst="roundRect">
            <a:avLst>
              <a:gd name="adj" fmla="val 9668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03E5A5B-8F82-48BF-8546-6B22E2F550DB}"/>
              </a:ext>
            </a:extLst>
          </p:cNvPr>
          <p:cNvSpPr txBox="1"/>
          <p:nvPr/>
        </p:nvSpPr>
        <p:spPr>
          <a:xfrm>
            <a:off x="4066689" y="538401"/>
            <a:ext cx="6270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F35A6D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 CẦU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5A6D"/>
              </a:solidFill>
              <a:effectLst/>
              <a:uLnTx/>
              <a:uFillTx/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Nhóm 13">
            <a:extLst>
              <a:ext uri="{FF2B5EF4-FFF2-40B4-BE49-F238E27FC236}">
                <a16:creationId xmlns:a16="http://schemas.microsoft.com/office/drawing/2014/main" id="{C0063CB0-D72B-470C-B268-3B05ADB9164C}"/>
              </a:ext>
            </a:extLst>
          </p:cNvPr>
          <p:cNvGrpSpPr/>
          <p:nvPr/>
        </p:nvGrpSpPr>
        <p:grpSpPr>
          <a:xfrm>
            <a:off x="2738923" y="938213"/>
            <a:ext cx="9646489" cy="954107"/>
            <a:chOff x="1327570" y="1648988"/>
            <a:chExt cx="8972556" cy="954107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AC35CDC6-EA64-42CD-9842-B898975E4672}"/>
                </a:ext>
              </a:extLst>
            </p:cNvPr>
            <p:cNvSpPr txBox="1"/>
            <p:nvPr/>
          </p:nvSpPr>
          <p:spPr>
            <a:xfrm>
              <a:off x="2224814" y="1960981"/>
              <a:ext cx="8075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Mô hình được lắp ráp đầy đủ các bộ phận.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909ECF91-1526-4736-AF2B-C83F0F3ED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27570" y="1648988"/>
              <a:ext cx="912124" cy="954107"/>
            </a:xfrm>
            <a:prstGeom prst="rect">
              <a:avLst/>
            </a:prstGeom>
          </p:spPr>
        </p:pic>
      </p:grpSp>
      <p:grpSp>
        <p:nvGrpSpPr>
          <p:cNvPr id="19" name="Nhóm 13">
            <a:extLst>
              <a:ext uri="{FF2B5EF4-FFF2-40B4-BE49-F238E27FC236}">
                <a16:creationId xmlns:a16="http://schemas.microsoft.com/office/drawing/2014/main" id="{CDE4AE06-0703-485C-B48A-3117F20C5735}"/>
              </a:ext>
            </a:extLst>
          </p:cNvPr>
          <p:cNvGrpSpPr/>
          <p:nvPr/>
        </p:nvGrpSpPr>
        <p:grpSpPr>
          <a:xfrm>
            <a:off x="2738923" y="1946882"/>
            <a:ext cx="9243387" cy="998885"/>
            <a:chOff x="1312690" y="1648988"/>
            <a:chExt cx="8597616" cy="998885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D10067B2-BEBB-45FF-AA7F-CC86396A5718}"/>
                </a:ext>
              </a:extLst>
            </p:cNvPr>
            <p:cNvSpPr txBox="1"/>
            <p:nvPr/>
          </p:nvSpPr>
          <p:spPr>
            <a:xfrm>
              <a:off x="2224814" y="2063098"/>
              <a:ext cx="7685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chi tiết được lắp ráp đúng vị trí, chắc chắn.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0413A7A0-6E46-4AF0-BE20-980A9020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12690" y="1648988"/>
              <a:ext cx="912124" cy="954107"/>
            </a:xfrm>
            <a:prstGeom prst="rect">
              <a:avLst/>
            </a:prstGeom>
          </p:spPr>
        </p:pic>
      </p:grpSp>
      <p:grpSp>
        <p:nvGrpSpPr>
          <p:cNvPr id="22" name="Nhóm 13">
            <a:extLst>
              <a:ext uri="{FF2B5EF4-FFF2-40B4-BE49-F238E27FC236}">
                <a16:creationId xmlns:a16="http://schemas.microsoft.com/office/drawing/2014/main" id="{B4F2F93D-61CF-4A3B-BED5-E7EA7BDCB0A1}"/>
              </a:ext>
            </a:extLst>
          </p:cNvPr>
          <p:cNvGrpSpPr/>
          <p:nvPr/>
        </p:nvGrpSpPr>
        <p:grpSpPr>
          <a:xfrm>
            <a:off x="2710746" y="3031061"/>
            <a:ext cx="9255566" cy="954107"/>
            <a:chOff x="1327005" y="1722561"/>
            <a:chExt cx="8608944" cy="954107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76BA20F8-0284-4C38-93C8-4AE6D25A97DF}"/>
                </a:ext>
              </a:extLst>
            </p:cNvPr>
            <p:cNvSpPr txBox="1"/>
            <p:nvPr/>
          </p:nvSpPr>
          <p:spPr>
            <a:xfrm>
              <a:off x="2250457" y="2063737"/>
              <a:ext cx="7685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Dây điện được nối đúng vị trí, gọn gàng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15C238BB-691B-4425-87CD-600BE4BD5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27005" y="1722561"/>
              <a:ext cx="912124" cy="954107"/>
            </a:xfrm>
            <a:prstGeom prst="rect">
              <a:avLst/>
            </a:prstGeom>
          </p:spPr>
        </p:pic>
      </p:grpSp>
      <p:pic>
        <p:nvPicPr>
          <p:cNvPr id="4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07F88F6F-6C10-4E3C-AF5A-F1747CAD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279067" y="1066586"/>
            <a:ext cx="3352796" cy="60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Nhóm 13">
            <a:extLst>
              <a:ext uri="{FF2B5EF4-FFF2-40B4-BE49-F238E27FC236}">
                <a16:creationId xmlns:a16="http://schemas.microsoft.com/office/drawing/2014/main" id="{20A39323-3E8F-4333-AD04-3E212BEBC8D6}"/>
              </a:ext>
            </a:extLst>
          </p:cNvPr>
          <p:cNvGrpSpPr/>
          <p:nvPr/>
        </p:nvGrpSpPr>
        <p:grpSpPr>
          <a:xfrm>
            <a:off x="2689707" y="4115240"/>
            <a:ext cx="8471478" cy="1265981"/>
            <a:chOff x="1327005" y="1722561"/>
            <a:chExt cx="7879635" cy="1265981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0D731A56-EFFA-4B87-92C1-CDE03DCFF6E2}"/>
                </a:ext>
              </a:extLst>
            </p:cNvPr>
            <p:cNvSpPr txBox="1"/>
            <p:nvPr/>
          </p:nvSpPr>
          <p:spPr>
            <a:xfrm>
              <a:off x="2239129" y="1911324"/>
              <a:ext cx="69675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Đèn LED sáng khi có ánh sáng chiếu vào tấm pin.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EF2DB89D-605B-49C0-893F-22EECFE75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27005" y="1722561"/>
              <a:ext cx="912124" cy="954107"/>
            </a:xfrm>
            <a:prstGeom prst="rect">
              <a:avLst/>
            </a:prstGeom>
          </p:spPr>
        </p:pic>
      </p:grpSp>
      <p:grpSp>
        <p:nvGrpSpPr>
          <p:cNvPr id="28" name="Nhóm 13">
            <a:extLst>
              <a:ext uri="{FF2B5EF4-FFF2-40B4-BE49-F238E27FC236}">
                <a16:creationId xmlns:a16="http://schemas.microsoft.com/office/drawing/2014/main" id="{2F27B3BB-215A-4823-891B-B74F682AFBA2}"/>
              </a:ext>
            </a:extLst>
          </p:cNvPr>
          <p:cNvGrpSpPr/>
          <p:nvPr/>
        </p:nvGrpSpPr>
        <p:grpSpPr>
          <a:xfrm>
            <a:off x="2731828" y="5245702"/>
            <a:ext cx="9002730" cy="1244829"/>
            <a:chOff x="1327005" y="1722561"/>
            <a:chExt cx="8373771" cy="1244829"/>
          </a:xfrm>
        </p:grpSpPr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8A522B5F-D943-4F05-9B90-9D36A58AD863}"/>
                </a:ext>
              </a:extLst>
            </p:cNvPr>
            <p:cNvSpPr txBox="1"/>
            <p:nvPr/>
          </p:nvSpPr>
          <p:spPr>
            <a:xfrm>
              <a:off x="2279315" y="1890172"/>
              <a:ext cx="74214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Độ sáng của đèn LED thay đổi khi độ sáng chiếu vào tấm pin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 đổi.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1B4987F2-1B23-4DA7-BF64-9E3EA227D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27005" y="1722561"/>
              <a:ext cx="912124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95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8D3768CA-03DD-4E2F-ABE6-A3D63C53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300625" y="277111"/>
            <a:ext cx="11540810" cy="6372026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690164" y="481364"/>
            <a:ext cx="10640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2. CHUẨN BỊ CÁC CHI TIẾT, BỘ PHẬN VÀ DỤNG CỤ</a:t>
            </a:r>
            <a:endParaRPr kumimoji="0" lang="en-US" sz="44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grpSp>
        <p:nvGrpSpPr>
          <p:cNvPr id="17" name="Nhóm 33">
            <a:extLst>
              <a:ext uri="{FF2B5EF4-FFF2-40B4-BE49-F238E27FC236}">
                <a16:creationId xmlns:a16="http://schemas.microsoft.com/office/drawing/2014/main" id="{7265FC9E-0401-4D1C-BCB4-480B3C894A4A}"/>
              </a:ext>
            </a:extLst>
          </p:cNvPr>
          <p:cNvGrpSpPr/>
          <p:nvPr/>
        </p:nvGrpSpPr>
        <p:grpSpPr>
          <a:xfrm>
            <a:off x="565836" y="2205025"/>
            <a:ext cx="5848422" cy="3872958"/>
            <a:chOff x="844062" y="2937553"/>
            <a:chExt cx="7169312" cy="1861079"/>
          </a:xfrm>
        </p:grpSpPr>
        <p:sp>
          <p:nvSpPr>
            <p:cNvPr id="18" name="Hình chữ nhật: Góc Tròn 34">
              <a:extLst>
                <a:ext uri="{FF2B5EF4-FFF2-40B4-BE49-F238E27FC236}">
                  <a16:creationId xmlns:a16="http://schemas.microsoft.com/office/drawing/2014/main" id="{9F6399E7-49B2-4579-B33E-0E3A37A734D0}"/>
                </a:ext>
              </a:extLst>
            </p:cNvPr>
            <p:cNvSpPr/>
            <p:nvPr/>
          </p:nvSpPr>
          <p:spPr>
            <a:xfrm>
              <a:off x="844062" y="2937553"/>
              <a:ext cx="7169312" cy="1823804"/>
            </a:xfrm>
            <a:prstGeom prst="roundRect">
              <a:avLst>
                <a:gd name="adj" fmla="val 12521"/>
              </a:avLst>
            </a:prstGeom>
            <a:solidFill>
              <a:schemeClr val="accent4">
                <a:lumMod val="40000"/>
                <a:lumOff val="60000"/>
                <a:alpha val="84000"/>
              </a:schemeClr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Hộp Văn bản 35">
              <a:extLst>
                <a:ext uri="{FF2B5EF4-FFF2-40B4-BE49-F238E27FC236}">
                  <a16:creationId xmlns:a16="http://schemas.microsoft.com/office/drawing/2014/main" id="{B71C642F-1D22-47BF-A97E-CADFDFE1EFF7}"/>
                </a:ext>
              </a:extLst>
            </p:cNvPr>
            <p:cNvSpPr txBox="1"/>
            <p:nvPr/>
          </p:nvSpPr>
          <p:spPr>
            <a:xfrm>
              <a:off x="1025278" y="2979506"/>
              <a:ext cx="6822018" cy="1819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Em hãy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lựa chọn và xác định số lượng các chi tiết, bộ phận và dụng cụ trong bộ lắp ghép mô hình kĩ thuật theo bảng gợi ý trong SGK để lắp ráp mô hình điện mặt trời.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2798E6-547F-4F4B-9DE5-B817BD45EE0F}"/>
              </a:ext>
            </a:extLst>
          </p:cNvPr>
          <p:cNvGrpSpPr/>
          <p:nvPr/>
        </p:nvGrpSpPr>
        <p:grpSpPr>
          <a:xfrm>
            <a:off x="6767839" y="1480797"/>
            <a:ext cx="4855495" cy="5100092"/>
            <a:chOff x="6736422" y="1452290"/>
            <a:chExt cx="4855495" cy="510009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67E115FE-258F-4C7A-AF08-B558F8869AF6}"/>
                </a:ext>
              </a:extLst>
            </p:cNvPr>
            <p:cNvSpPr/>
            <p:nvPr/>
          </p:nvSpPr>
          <p:spPr>
            <a:xfrm>
              <a:off x="6748769" y="2943352"/>
              <a:ext cx="4843148" cy="3609030"/>
            </a:xfrm>
            <a:custGeom>
              <a:avLst/>
              <a:gdLst/>
              <a:ahLst/>
              <a:cxnLst/>
              <a:rect l="l" t="t" r="r" b="b"/>
              <a:pathLst>
                <a:path w="10954542" h="8229600">
                  <a:moveTo>
                    <a:pt x="0" y="0"/>
                  </a:moveTo>
                  <a:lnTo>
                    <a:pt x="10954542" y="0"/>
                  </a:lnTo>
                  <a:lnTo>
                    <a:pt x="1095454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01C5C9-B706-4DD6-9389-3DF21921970C}"/>
                </a:ext>
              </a:extLst>
            </p:cNvPr>
            <p:cNvSpPr txBox="1"/>
            <p:nvPr/>
          </p:nvSpPr>
          <p:spPr>
            <a:xfrm>
              <a:off x="6736422" y="1452290"/>
              <a:ext cx="34400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>
                  <a:ln w="28575">
                    <a:solidFill>
                      <a:srgbClr val="002060"/>
                    </a:solidFill>
                  </a:ln>
                  <a:solidFill>
                    <a:srgbClr val="FFC000"/>
                  </a:solidFill>
                  <a:latin typeface="iCiel Pony" panose="02000000000000000000" pitchFamily="2" charset="0"/>
                </a:rPr>
                <a:t>Thảo luận nhóm nhỏ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32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1431643" y="201957"/>
            <a:ext cx="363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BẢNG GỢI Ý:</a:t>
            </a:r>
            <a:endParaRPr kumimoji="0" lang="en-US" sz="44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79533-2F23-4D38-BCC8-941CD09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" y="971398"/>
            <a:ext cx="6089261" cy="5747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B979C-EA61-4ECC-944B-C9AF2583A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6" y="1653228"/>
            <a:ext cx="5897194" cy="5065937"/>
          </a:xfrm>
          <a:prstGeom prst="rect">
            <a:avLst/>
          </a:prstGeom>
        </p:spPr>
      </p:pic>
      <p:pic>
        <p:nvPicPr>
          <p:cNvPr id="15" name="图片 33" descr="千库网_变化的流星花火_元素编号11187355">
            <a:extLst>
              <a:ext uri="{FF2B5EF4-FFF2-40B4-BE49-F238E27FC236}">
                <a16:creationId xmlns:a16="http://schemas.microsoft.com/office/drawing/2014/main" id="{1492F9A3-371B-4E67-A5AE-7858B947F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219" y="-423236"/>
            <a:ext cx="2378075" cy="2378075"/>
          </a:xfrm>
          <a:prstGeom prst="rect">
            <a:avLst/>
          </a:prstGeom>
        </p:spPr>
      </p:pic>
      <p:pic>
        <p:nvPicPr>
          <p:cNvPr id="16" name="图片 33" descr="千库网_变化的流星花火_元素编号11187355">
            <a:extLst>
              <a:ext uri="{FF2B5EF4-FFF2-40B4-BE49-F238E27FC236}">
                <a16:creationId xmlns:a16="http://schemas.microsoft.com/office/drawing/2014/main" id="{578D6B26-975B-452E-9711-30C368E33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58922" y="-423234"/>
            <a:ext cx="2035559" cy="2378075"/>
          </a:xfrm>
          <a:prstGeom prst="rect">
            <a:avLst/>
          </a:prstGeom>
        </p:spPr>
      </p:pic>
      <p:pic>
        <p:nvPicPr>
          <p:cNvPr id="20" name="图片 33" descr="千库网_变化的流星花火_元素编号11187355">
            <a:extLst>
              <a:ext uri="{FF2B5EF4-FFF2-40B4-BE49-F238E27FC236}">
                <a16:creationId xmlns:a16="http://schemas.microsoft.com/office/drawing/2014/main" id="{9D78A03E-AF85-4BBA-BEFC-E6206FF2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041" y="-423236"/>
            <a:ext cx="2378075" cy="2378075"/>
          </a:xfrm>
          <a:prstGeom prst="rect">
            <a:avLst/>
          </a:prstGeom>
        </p:spPr>
      </p:pic>
      <p:pic>
        <p:nvPicPr>
          <p:cNvPr id="21" name="图片 33" descr="千库网_变化的流星花火_元素编号11187355">
            <a:extLst>
              <a:ext uri="{FF2B5EF4-FFF2-40B4-BE49-F238E27FC236}">
                <a16:creationId xmlns:a16="http://schemas.microsoft.com/office/drawing/2014/main" id="{21CAF82C-EC2E-40CE-8828-6EE174E5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10006" y="-423236"/>
            <a:ext cx="2035559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6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07F3F3E2-3A74-FBB1-9C68-A16E5A11B746}"/>
              </a:ext>
            </a:extLst>
          </p:cNvPr>
          <p:cNvSpPr/>
          <p:nvPr/>
        </p:nvSpPr>
        <p:spPr>
          <a:xfrm>
            <a:off x="313899" y="211015"/>
            <a:ext cx="11629572" cy="6358597"/>
          </a:xfrm>
          <a:prstGeom prst="roundRect">
            <a:avLst>
              <a:gd name="adj" fmla="val 7857"/>
            </a:avLst>
          </a:prstGeom>
          <a:solidFill>
            <a:srgbClr val="FFF7FF">
              <a:alpha val="95000"/>
            </a:srgbClr>
          </a:solidFill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32">
            <a:extLst>
              <a:ext uri="{FF2B5EF4-FFF2-40B4-BE49-F238E27FC236}">
                <a16:creationId xmlns:a16="http://schemas.microsoft.com/office/drawing/2014/main" id="{B92563C3-18A8-353C-796C-FC9E35B6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75" y="1828800"/>
            <a:ext cx="5130426" cy="132612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5A2FC6A-9E18-675F-E829-32999692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52584" y="3273286"/>
            <a:ext cx="2088718" cy="302322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E7C2870-9994-6EF4-DED4-9D7E382EB9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01524" y="3273287"/>
            <a:ext cx="1853951" cy="302322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AF0D8B4-CD84-ACDB-B6A9-147D97981F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70022" y="3273286"/>
            <a:ext cx="1968015" cy="3023221"/>
          </a:xfrm>
          <a:prstGeom prst="rect">
            <a:avLst/>
          </a:prstGeom>
        </p:spPr>
      </p:pic>
      <p:sp>
        <p:nvSpPr>
          <p:cNvPr id="16" name="TextBox 67">
            <a:extLst>
              <a:ext uri="{FF2B5EF4-FFF2-40B4-BE49-F238E27FC236}">
                <a16:creationId xmlns:a16="http://schemas.microsoft.com/office/drawing/2014/main" id="{61E9D978-566C-B4EE-C2F2-BEC3908214C7}"/>
              </a:ext>
            </a:extLst>
          </p:cNvPr>
          <p:cNvSpPr txBox="1"/>
          <p:nvPr/>
        </p:nvSpPr>
        <p:spPr>
          <a:xfrm>
            <a:off x="630271" y="1239928"/>
            <a:ext cx="10996827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Ì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 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À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8633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Ư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</a:t>
            </a:r>
            <a:endParaRPr kumimoji="0" lang="en-US" sz="9600" b="1" i="0" u="none" strike="noStrike" kern="1200" cap="none" spc="0" normalizeH="0" baseline="0" noProof="0" dirty="0">
              <a:ln w="1905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dist="38100" dir="2700000" algn="tl" rotWithShape="0">
                  <a:srgbClr val="ED7D31">
                    <a:lumMod val="40000"/>
                    <a:lumOff val="60000"/>
                  </a:srgbClr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8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7719725" y="661911"/>
            <a:ext cx="363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28575">
                  <a:solidFill>
                    <a:srgbClr val="002060"/>
                  </a:solidFill>
                </a:ln>
                <a:solidFill>
                  <a:srgbClr val="00B0F0"/>
                </a:solidFill>
                <a:latin typeface="iCiel Pony" panose="02000000000000000000" pitchFamily="2" charset="0"/>
              </a:rPr>
              <a:t>KẾT LUẬN:</a:t>
            </a:r>
            <a:endParaRPr kumimoji="0" lang="en-US" sz="44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00B0F0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79533-2F23-4D38-BCC8-941CD09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6" y="971398"/>
            <a:ext cx="6089261" cy="5747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B979C-EA61-4ECC-944B-C9AF2583A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6" y="1653228"/>
            <a:ext cx="5897194" cy="5065937"/>
          </a:xfrm>
          <a:prstGeom prst="rect">
            <a:avLst/>
          </a:prstGeom>
        </p:spPr>
      </p:pic>
      <p:pic>
        <p:nvPicPr>
          <p:cNvPr id="15" name="图片 33" descr="千库网_变化的流星花火_元素编号11187355">
            <a:extLst>
              <a:ext uri="{FF2B5EF4-FFF2-40B4-BE49-F238E27FC236}">
                <a16:creationId xmlns:a16="http://schemas.microsoft.com/office/drawing/2014/main" id="{1492F9A3-371B-4E67-A5AE-7858B947F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28" y="-341074"/>
            <a:ext cx="1843236" cy="1636879"/>
          </a:xfrm>
          <a:prstGeom prst="rect">
            <a:avLst/>
          </a:prstGeom>
        </p:spPr>
      </p:pic>
      <p:pic>
        <p:nvPicPr>
          <p:cNvPr id="16" name="图片 33" descr="千库网_变化的流星花火_元素编号11187355">
            <a:extLst>
              <a:ext uri="{FF2B5EF4-FFF2-40B4-BE49-F238E27FC236}">
                <a16:creationId xmlns:a16="http://schemas.microsoft.com/office/drawing/2014/main" id="{578D6B26-975B-452E-9711-30C368E33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18031" y="-351465"/>
            <a:ext cx="1733178" cy="1757504"/>
          </a:xfrm>
          <a:prstGeom prst="rect">
            <a:avLst/>
          </a:prstGeom>
        </p:spPr>
      </p:pic>
      <p:pic>
        <p:nvPicPr>
          <p:cNvPr id="20" name="图片 33" descr="千库网_变化的流星花火_元素编号11187355">
            <a:extLst>
              <a:ext uri="{FF2B5EF4-FFF2-40B4-BE49-F238E27FC236}">
                <a16:creationId xmlns:a16="http://schemas.microsoft.com/office/drawing/2014/main" id="{9D78A03E-AF85-4BBA-BEFC-E6206FF2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707" y="-475428"/>
            <a:ext cx="2088065" cy="1905586"/>
          </a:xfrm>
          <a:prstGeom prst="rect">
            <a:avLst/>
          </a:prstGeom>
        </p:spPr>
      </p:pic>
      <p:pic>
        <p:nvPicPr>
          <p:cNvPr id="21" name="图片 33" descr="千库网_变化的流星花火_元素编号11187355">
            <a:extLst>
              <a:ext uri="{FF2B5EF4-FFF2-40B4-BE49-F238E27FC236}">
                <a16:creationId xmlns:a16="http://schemas.microsoft.com/office/drawing/2014/main" id="{21CAF82C-EC2E-40CE-8828-6EE174E5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12312" y="-401386"/>
            <a:ext cx="1949607" cy="1807425"/>
          </a:xfrm>
          <a:prstGeom prst="rect">
            <a:avLst/>
          </a:prstGeom>
        </p:spPr>
      </p:pic>
      <p:pic>
        <p:nvPicPr>
          <p:cNvPr id="9" name="图片 33" descr="千库网_变化的流星花火_元素编号11187355">
            <a:extLst>
              <a:ext uri="{FF2B5EF4-FFF2-40B4-BE49-F238E27FC236}">
                <a16:creationId xmlns:a16="http://schemas.microsoft.com/office/drawing/2014/main" id="{F56BC16A-C727-4775-95B7-CFE7AC8F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2484" y="-341074"/>
            <a:ext cx="2624210" cy="2432830"/>
          </a:xfrm>
          <a:prstGeom prst="rect">
            <a:avLst/>
          </a:prstGeom>
        </p:spPr>
      </p:pic>
      <p:pic>
        <p:nvPicPr>
          <p:cNvPr id="11" name="图片 33" descr="千库网_变化的流星花火_元素编号11187355">
            <a:extLst>
              <a:ext uri="{FF2B5EF4-FFF2-40B4-BE49-F238E27FC236}">
                <a16:creationId xmlns:a16="http://schemas.microsoft.com/office/drawing/2014/main" id="{A31F4634-8590-43B0-B81E-886ED82B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259" y="-344571"/>
            <a:ext cx="2805138" cy="2432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9054F-6105-404B-8EDD-DD1BC2072EB3}"/>
              </a:ext>
            </a:extLst>
          </p:cNvPr>
          <p:cNvSpPr txBox="1"/>
          <p:nvPr/>
        </p:nvSpPr>
        <p:spPr>
          <a:xfrm>
            <a:off x="5369225" y="2226110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E1085-400D-4C54-AB16-77C69DC8784B}"/>
              </a:ext>
            </a:extLst>
          </p:cNvPr>
          <p:cNvSpPr txBox="1"/>
          <p:nvPr/>
        </p:nvSpPr>
        <p:spPr>
          <a:xfrm>
            <a:off x="5424739" y="3173395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47328-0709-48E0-A4D1-D14E48CBB333}"/>
              </a:ext>
            </a:extLst>
          </p:cNvPr>
          <p:cNvSpPr txBox="1"/>
          <p:nvPr/>
        </p:nvSpPr>
        <p:spPr>
          <a:xfrm>
            <a:off x="5424739" y="3876618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EF739-302C-4C66-8E9B-795DEB7A343C}"/>
              </a:ext>
            </a:extLst>
          </p:cNvPr>
          <p:cNvSpPr txBox="1"/>
          <p:nvPr/>
        </p:nvSpPr>
        <p:spPr>
          <a:xfrm>
            <a:off x="5424739" y="4851053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7FD0F-CBD0-4E6F-A960-B4DEB372CA55}"/>
              </a:ext>
            </a:extLst>
          </p:cNvPr>
          <p:cNvSpPr txBox="1"/>
          <p:nvPr/>
        </p:nvSpPr>
        <p:spPr>
          <a:xfrm>
            <a:off x="5431444" y="5899128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C32019-5043-4065-9EFD-A966423CA211}"/>
              </a:ext>
            </a:extLst>
          </p:cNvPr>
          <p:cNvSpPr txBox="1"/>
          <p:nvPr/>
        </p:nvSpPr>
        <p:spPr>
          <a:xfrm>
            <a:off x="11341343" y="2687775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D2671-E57B-4841-8C44-E4BD494E711F}"/>
              </a:ext>
            </a:extLst>
          </p:cNvPr>
          <p:cNvSpPr txBox="1"/>
          <p:nvPr/>
        </p:nvSpPr>
        <p:spPr>
          <a:xfrm>
            <a:off x="11351040" y="3287291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9669C8-9374-41EF-AAA1-27080C4EDE15}"/>
              </a:ext>
            </a:extLst>
          </p:cNvPr>
          <p:cNvSpPr txBox="1"/>
          <p:nvPr/>
        </p:nvSpPr>
        <p:spPr>
          <a:xfrm>
            <a:off x="11351040" y="3970832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EC6BE-45FE-4FCE-9F6B-1DD5136BA3A5}"/>
              </a:ext>
            </a:extLst>
          </p:cNvPr>
          <p:cNvSpPr txBox="1"/>
          <p:nvPr/>
        </p:nvSpPr>
        <p:spPr>
          <a:xfrm>
            <a:off x="11341342" y="4851052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E1FE60-14C9-42C4-A63C-23101BA76D5F}"/>
              </a:ext>
            </a:extLst>
          </p:cNvPr>
          <p:cNvSpPr txBox="1"/>
          <p:nvPr/>
        </p:nvSpPr>
        <p:spPr>
          <a:xfrm>
            <a:off x="11351040" y="5888283"/>
            <a:ext cx="5485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20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EE2986-A15D-44F0-95F4-5519108AC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2752158" y="412057"/>
            <a:ext cx="5878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3. Thực hành lắp ráp mô hình điện mặt trời:</a:t>
            </a:r>
            <a:endParaRPr kumimoji="0" lang="en-US" sz="48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660189C-F36C-4116-9CB0-9979DBBEC744}"/>
              </a:ext>
            </a:extLst>
          </p:cNvPr>
          <p:cNvSpPr/>
          <p:nvPr/>
        </p:nvSpPr>
        <p:spPr>
          <a:xfrm>
            <a:off x="941996" y="2582594"/>
            <a:ext cx="10132643" cy="4089441"/>
          </a:xfrm>
          <a:custGeom>
            <a:avLst/>
            <a:gdLst/>
            <a:ahLst/>
            <a:cxnLst/>
            <a:rect l="l" t="t" r="r" b="b"/>
            <a:pathLst>
              <a:path w="9254913" h="4280397">
                <a:moveTo>
                  <a:pt x="0" y="0"/>
                </a:moveTo>
                <a:lnTo>
                  <a:pt x="9254913" y="0"/>
                </a:lnTo>
                <a:lnTo>
                  <a:pt x="9254913" y="4280398"/>
                </a:lnTo>
                <a:lnTo>
                  <a:pt x="0" y="428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156217-8E45-4E34-B36D-A58CBBE0C246}"/>
              </a:ext>
            </a:extLst>
          </p:cNvPr>
          <p:cNvSpPr txBox="1"/>
          <p:nvPr/>
        </p:nvSpPr>
        <p:spPr>
          <a:xfrm>
            <a:off x="2752158" y="4322285"/>
            <a:ext cx="6555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Thảo luận nhóm nhỏ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C00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92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A126E5-F24B-DB18-19E4-C4A119AC9C9B}"/>
              </a:ext>
            </a:extLst>
          </p:cNvPr>
          <p:cNvGrpSpPr/>
          <p:nvPr/>
        </p:nvGrpSpPr>
        <p:grpSpPr>
          <a:xfrm>
            <a:off x="6764940" y="843744"/>
            <a:ext cx="6530884" cy="5058093"/>
            <a:chOff x="5986098" y="1108300"/>
            <a:chExt cx="7184256" cy="57497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4FE881-50D2-01D4-0CDE-296E3F8F7611}"/>
                </a:ext>
              </a:extLst>
            </p:cNvPr>
            <p:cNvSpPr txBox="1"/>
            <p:nvPr/>
          </p:nvSpPr>
          <p:spPr>
            <a:xfrm>
              <a:off x="8620646" y="3142734"/>
              <a:ext cx="957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4100" name="Picture 4" descr="Cheerful happy cute girl waving raised hand to say hello logo hand drawn cartoon art illustration">
              <a:extLst>
                <a:ext uri="{FF2B5EF4-FFF2-40B4-BE49-F238E27FC236}">
                  <a16:creationId xmlns:a16="http://schemas.microsoft.com/office/drawing/2014/main" id="{6D6FF214-AC59-04CA-CD16-FF0530AD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93613" l="9904" r="89936">
                          <a14:foregroundMark x1="34505" y1="27146" x2="30990" y2="32735"/>
                          <a14:foregroundMark x1="50000" y1="63473" x2="50479" y2="74451"/>
                          <a14:foregroundMark x1="45847" y1="65868" x2="48722" y2="71457"/>
                          <a14:foregroundMark x1="36901" y1="29741" x2="27476" y2="40918"/>
                          <a14:foregroundMark x1="30032" y1="28144" x2="30032" y2="32735"/>
                          <a14:foregroundMark x1="53514" y1="93613" x2="53514" y2="93613"/>
                          <a14:foregroundMark x1="48403" y1="92016" x2="48403" y2="92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098" y="1108300"/>
              <a:ext cx="7184256" cy="574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50D8AF-909C-DFDB-8772-E45E032659BC}"/>
              </a:ext>
            </a:extLst>
          </p:cNvPr>
          <p:cNvSpPr txBox="1"/>
          <p:nvPr/>
        </p:nvSpPr>
        <p:spPr>
          <a:xfrm rot="21113889">
            <a:off x="1680494" y="1057683"/>
            <a:ext cx="57726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>
                <a:solidFill>
                  <a:srgbClr val="0070C0"/>
                </a:solidFill>
                <a:latin typeface="UTM Cookies" panose="02040603050506020204" pitchFamily="18" charset="0"/>
              </a:rPr>
              <a:t>Bước 1. Tìm hiểu các bước lắp ráp mô hình điện dùng năng lượng mặt trời: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104" name="Picture 8" descr="Hình ảnh Nguyên Tố Bằng Tay Hoa Hướng Dương PNG , Clipart Hướng Dương, Vẽ  Tay Phong Cách, Hoa Hướng Dương PNG miễn phí tải tập tin PSDComment và  Vector">
            <a:extLst>
              <a:ext uri="{FF2B5EF4-FFF2-40B4-BE49-F238E27FC236}">
                <a16:creationId xmlns:a16="http://schemas.microsoft.com/office/drawing/2014/main" id="{0581A476-CF79-B7C5-23BE-FC1FB2D1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102" y="3376107"/>
            <a:ext cx="3651343" cy="36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39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6267233" y="1371470"/>
            <a:ext cx="4280542" cy="1381474"/>
            <a:chOff x="3666356" y="4573199"/>
            <a:chExt cx="4280542" cy="1381474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7319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</a:t>
              </a:r>
              <a:endParaRPr kumimoji="0" lang="en-US" sz="8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BD15C-1F82-4298-AE02-3FD78B932157}"/>
              </a:ext>
            </a:extLst>
          </p:cNvPr>
          <p:cNvGrpSpPr/>
          <p:nvPr/>
        </p:nvGrpSpPr>
        <p:grpSpPr>
          <a:xfrm>
            <a:off x="5176680" y="2387221"/>
            <a:ext cx="6651994" cy="3221030"/>
            <a:chOff x="629732" y="3066758"/>
            <a:chExt cx="7610621" cy="2153675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D29C1468-9200-2867-55AF-56A530FFEBF6}"/>
                </a:ext>
              </a:extLst>
            </p:cNvPr>
            <p:cNvSpPr/>
            <p:nvPr/>
          </p:nvSpPr>
          <p:spPr>
            <a:xfrm>
              <a:off x="629732" y="3066758"/>
              <a:ext cx="7610621" cy="2144069"/>
            </a:xfrm>
            <a:prstGeom prst="roundRect">
              <a:avLst>
                <a:gd name="adj" fmla="val 1323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005A88A4-88BF-D721-B814-11913D06081C}"/>
                </a:ext>
              </a:extLst>
            </p:cNvPr>
            <p:cNvSpPr txBox="1"/>
            <p:nvPr/>
          </p:nvSpPr>
          <p:spPr>
            <a:xfrm>
              <a:off x="879638" y="3183127"/>
              <a:ext cx="7036344" cy="2037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Em đọc và </a:t>
              </a:r>
              <a:r>
                <a:rPr lang="vi-VN" sz="4800">
                  <a:solidFill>
                    <a:prstClr val="black"/>
                  </a:solidFill>
                  <a:latin typeface="Calibri" panose="020F0502020204030204"/>
                </a:rPr>
                <a:t>tìm hiểu các bước lắp ghép mô hình điện dùng năng lượng mặt trời.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2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5A7AB23-E61F-E6B4-7497-6F566C9C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9" y="1257147"/>
            <a:ext cx="4499601" cy="52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✓ Hình nền powerpoint màu xanh đơn giản đẹp tuyệt vời | Tip.edu.vn">
            <a:extLst>
              <a:ext uri="{FF2B5EF4-FFF2-40B4-BE49-F238E27FC236}">
                <a16:creationId xmlns:a16="http://schemas.microsoft.com/office/drawing/2014/main" id="{EFD52B37-81FC-4758-8C0A-9800EB41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58" y="0"/>
            <a:ext cx="12262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B423D0-1B60-4156-92E5-A54E456AF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58" y="1182804"/>
            <a:ext cx="12192000" cy="5675196"/>
          </a:xfrm>
          <a:prstGeom prst="rect">
            <a:avLst/>
          </a:prstGeom>
        </p:spPr>
      </p:pic>
      <p:pic>
        <p:nvPicPr>
          <p:cNvPr id="1034" name="Picture 10" descr="Hình ảnh Biểu Tượng Mây PNG, Vector, PSD, và biểu tượng để tải về miễn phí  | pngtree">
            <a:extLst>
              <a:ext uri="{FF2B5EF4-FFF2-40B4-BE49-F238E27FC236}">
                <a16:creationId xmlns:a16="http://schemas.microsoft.com/office/drawing/2014/main" id="{509E4B51-80C0-4308-B6F0-26344342A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83" r="90000">
                        <a14:foregroundMark x1="14000" y1="49917" x2="808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89" t="33290" r="51271" b="30046"/>
          <a:stretch/>
        </p:blipFill>
        <p:spPr bwMode="auto">
          <a:xfrm>
            <a:off x="123584" y="212866"/>
            <a:ext cx="2283850" cy="15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ình ảnh Biểu Tượng Mây PNG, Vector, PSD, và biểu tượng để tải về miễn phí  | pngtree">
            <a:extLst>
              <a:ext uri="{FF2B5EF4-FFF2-40B4-BE49-F238E27FC236}">
                <a16:creationId xmlns:a16="http://schemas.microsoft.com/office/drawing/2014/main" id="{11F69ABF-B0A0-4B27-992B-CE355715C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83" r="90000">
                        <a14:foregroundMark x1="14000" y1="49917" x2="808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89" t="33290" r="51271" b="30046"/>
          <a:stretch/>
        </p:blipFill>
        <p:spPr bwMode="auto">
          <a:xfrm>
            <a:off x="2519356" y="986833"/>
            <a:ext cx="2283850" cy="15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ình ảnh Biểu Tượng Mây PNG, Vector, PSD, và biểu tượng để tải về miễn phí  | pngtree">
            <a:extLst>
              <a:ext uri="{FF2B5EF4-FFF2-40B4-BE49-F238E27FC236}">
                <a16:creationId xmlns:a16="http://schemas.microsoft.com/office/drawing/2014/main" id="{E49FB742-4914-4371-9D42-4113462AF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83" r="90000">
                        <a14:foregroundMark x1="14000" y1="49917" x2="808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89" t="33290" r="51271" b="30046"/>
          <a:stretch/>
        </p:blipFill>
        <p:spPr bwMode="auto">
          <a:xfrm>
            <a:off x="4954075" y="2276958"/>
            <a:ext cx="2283850" cy="15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ình ảnh Biểu Tượng Mây PNG, Vector, PSD, và biểu tượng để tải về miễn phí  | pngtree">
            <a:extLst>
              <a:ext uri="{FF2B5EF4-FFF2-40B4-BE49-F238E27FC236}">
                <a16:creationId xmlns:a16="http://schemas.microsoft.com/office/drawing/2014/main" id="{42E214E9-7C32-4D91-8FEA-5536441FB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83" r="90000">
                        <a14:foregroundMark x1="14000" y1="49917" x2="808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89" t="33290" r="51271" b="30046"/>
          <a:stretch/>
        </p:blipFill>
        <p:spPr bwMode="auto">
          <a:xfrm>
            <a:off x="6198513" y="-28821"/>
            <a:ext cx="2283850" cy="15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FC7AA914-49B5-40BC-858D-5F9BA828231C}"/>
              </a:ext>
            </a:extLst>
          </p:cNvPr>
          <p:cNvSpPr/>
          <p:nvPr/>
        </p:nvSpPr>
        <p:spPr>
          <a:xfrm>
            <a:off x="3700228" y="567237"/>
            <a:ext cx="7966566" cy="5141394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CE115B9-380A-D598-0D15-D84DFECA47F0}"/>
              </a:ext>
            </a:extLst>
          </p:cNvPr>
          <p:cNvSpPr txBox="1"/>
          <p:nvPr/>
        </p:nvSpPr>
        <p:spPr>
          <a:xfrm>
            <a:off x="4832547" y="966514"/>
            <a:ext cx="574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74033364-5DFA-E854-87E9-0C632B75F727}"/>
              </a:ext>
            </a:extLst>
          </p:cNvPr>
          <p:cNvSpPr txBox="1"/>
          <p:nvPr/>
        </p:nvSpPr>
        <p:spPr>
          <a:xfrm>
            <a:off x="3700228" y="2412021"/>
            <a:ext cx="549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Bài 9 :(</a:t>
            </a: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tiết – tiết 2)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76E028-CD14-25DD-7C96-6A01C01584B3}"/>
              </a:ext>
            </a:extLst>
          </p:cNvPr>
          <p:cNvGrpSpPr/>
          <p:nvPr/>
        </p:nvGrpSpPr>
        <p:grpSpPr>
          <a:xfrm>
            <a:off x="3720791" y="3143278"/>
            <a:ext cx="7899922" cy="1475371"/>
            <a:chOff x="995715" y="4790209"/>
            <a:chExt cx="5997367" cy="14753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E8681-801C-EE53-A284-80B91BFB659E}"/>
                </a:ext>
              </a:extLst>
            </p:cNvPr>
            <p:cNvSpPr txBox="1"/>
            <p:nvPr/>
          </p:nvSpPr>
          <p:spPr>
            <a:xfrm>
              <a:off x="1049482" y="4790209"/>
              <a:ext cx="5943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EM NHẬN DIỆN BIỂU HIỆN XÂM HẠI</a:t>
              </a:r>
              <a:endParaRPr kumimoji="0" lang="en-US" sz="40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92F86F-4B23-926F-7CA1-0458DACC62DE}"/>
                </a:ext>
              </a:extLst>
            </p:cNvPr>
            <p:cNvSpPr txBox="1"/>
            <p:nvPr/>
          </p:nvSpPr>
          <p:spPr>
            <a:xfrm>
              <a:off x="995715" y="4819030"/>
              <a:ext cx="5943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MÔ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ĐIỆN MẶT TRỜI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22DFD9E0-B27C-4720-A47F-7F6997B501F5}"/>
              </a:ext>
            </a:extLst>
          </p:cNvPr>
          <p:cNvGrpSpPr/>
          <p:nvPr/>
        </p:nvGrpSpPr>
        <p:grpSpPr>
          <a:xfrm>
            <a:off x="5702526" y="1540650"/>
            <a:ext cx="3275823" cy="842400"/>
            <a:chOff x="7896750" y="715563"/>
            <a:chExt cx="3275823" cy="842400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6377437-E101-4712-9889-70BC734EED81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F1076C6C-394E-4422-A835-19F2FAA62284}"/>
                </a:ext>
              </a:extLst>
            </p:cNvPr>
            <p:cNvSpPr txBox="1"/>
            <p:nvPr/>
          </p:nvSpPr>
          <p:spPr>
            <a:xfrm>
              <a:off x="7896750" y="726966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93B6B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3B6B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9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1396857" y="526094"/>
            <a:ext cx="3081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BẢNG GỢI Ý: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97322-F27C-4A64-B0C5-1CE069373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" y="2621769"/>
            <a:ext cx="5947972" cy="4117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C7E14-5E89-4C7F-8594-5592DB9E0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46" y="1021501"/>
            <a:ext cx="6102049" cy="5667223"/>
          </a:xfrm>
          <a:prstGeom prst="rect">
            <a:avLst/>
          </a:prstGeom>
        </p:spPr>
      </p:pic>
      <p:pic>
        <p:nvPicPr>
          <p:cNvPr id="13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7471E07C-F49B-4DCF-9F32-30B34788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4137126" y="662895"/>
            <a:ext cx="1880504" cy="1880504"/>
          </a:xfrm>
          <a:prstGeom prst="rect">
            <a:avLst/>
          </a:prstGeom>
        </p:spPr>
      </p:pic>
      <p:pic>
        <p:nvPicPr>
          <p:cNvPr id="14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002C0A7F-EFB3-4DC1-98C9-CE53162D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-46329" y="604464"/>
            <a:ext cx="1880504" cy="1880504"/>
          </a:xfrm>
          <a:prstGeom prst="rect">
            <a:avLst/>
          </a:prstGeom>
        </p:spPr>
      </p:pic>
      <p:pic>
        <p:nvPicPr>
          <p:cNvPr id="17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890DBCE7-F929-44F6-AC67-662291062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6347722" y="144238"/>
            <a:ext cx="1056479" cy="1056479"/>
          </a:xfrm>
          <a:prstGeom prst="rect">
            <a:avLst/>
          </a:prstGeom>
        </p:spPr>
      </p:pic>
      <p:pic>
        <p:nvPicPr>
          <p:cNvPr id="18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9D95D26B-8D91-412C-95EF-E7B90E63D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8121121" y="56284"/>
            <a:ext cx="1056479" cy="1056479"/>
          </a:xfrm>
          <a:prstGeom prst="rect">
            <a:avLst/>
          </a:prstGeom>
        </p:spPr>
      </p:pic>
      <p:pic>
        <p:nvPicPr>
          <p:cNvPr id="19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6046BAF4-5861-4941-8A13-82A64456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363280" y="56284"/>
            <a:ext cx="1056479" cy="10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DAE5DF-D84C-4516-8F61-FAF96904EBFE}"/>
              </a:ext>
            </a:extLst>
          </p:cNvPr>
          <p:cNvGrpSpPr/>
          <p:nvPr/>
        </p:nvGrpSpPr>
        <p:grpSpPr>
          <a:xfrm>
            <a:off x="3266675" y="250760"/>
            <a:ext cx="7689073" cy="1340751"/>
            <a:chOff x="3266675" y="250760"/>
            <a:chExt cx="7689073" cy="1340751"/>
          </a:xfrm>
        </p:grpSpPr>
        <p:grpSp>
          <p:nvGrpSpPr>
            <p:cNvPr id="5" name="Group 15">
              <a:extLst>
                <a:ext uri="{FF2B5EF4-FFF2-40B4-BE49-F238E27FC236}">
                  <a16:creationId xmlns:a16="http://schemas.microsoft.com/office/drawing/2014/main" id="{778AD4BB-EB6F-866D-2864-FB572C88F6CD}"/>
                </a:ext>
              </a:extLst>
            </p:cNvPr>
            <p:cNvGrpSpPr/>
            <p:nvPr/>
          </p:nvGrpSpPr>
          <p:grpSpPr>
            <a:xfrm>
              <a:off x="3266675" y="250760"/>
              <a:ext cx="7689073" cy="1340751"/>
              <a:chOff x="36514" y="180948"/>
              <a:chExt cx="11680823" cy="1742501"/>
            </a:xfrm>
          </p:grpSpPr>
          <p:pic>
            <p:nvPicPr>
              <p:cNvPr id="6" name="Picture 16">
                <a:extLst>
                  <a:ext uri="{FF2B5EF4-FFF2-40B4-BE49-F238E27FC236}">
                    <a16:creationId xmlns:a16="http://schemas.microsoft.com/office/drawing/2014/main" id="{A1F29210-DD66-CEC8-21A8-DEB1F4420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58116">
                <a:off x="36514" y="180948"/>
                <a:ext cx="6701926" cy="1742501"/>
              </a:xfrm>
              <a:prstGeom prst="rect">
                <a:avLst/>
              </a:prstGeom>
            </p:spPr>
          </p:pic>
          <p:pic>
            <p:nvPicPr>
              <p:cNvPr id="7" name="Picture 17">
                <a:extLst>
                  <a:ext uri="{FF2B5EF4-FFF2-40B4-BE49-F238E27FC236}">
                    <a16:creationId xmlns:a16="http://schemas.microsoft.com/office/drawing/2014/main" id="{9894734F-450A-AFBB-4F48-8C511DD33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87048" flipH="1">
                <a:off x="5015411" y="180948"/>
                <a:ext cx="6701926" cy="1742501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0E981-174D-D219-AA59-247D2633CDA9}"/>
                </a:ext>
              </a:extLst>
            </p:cNvPr>
            <p:cNvSpPr txBox="1"/>
            <p:nvPr/>
          </p:nvSpPr>
          <p:spPr>
            <a:xfrm>
              <a:off x="3461546" y="501071"/>
              <a:ext cx="72587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22225">
                    <a:solidFill>
                      <a:srgbClr val="B73C26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CÙNG </a:t>
              </a:r>
              <a:r>
                <a:rPr lang="en-US" sz="5400" b="1">
                  <a:ln w="22225">
                    <a:solidFill>
                      <a:srgbClr val="B73C26"/>
                    </a:solidFill>
                    <a:prstDash val="solid"/>
                  </a:ln>
                  <a:solidFill>
                    <a:srgbClr val="FFFF00"/>
                  </a:solidFill>
                  <a:latin typeface="SVN-Gretoon" panose="02040603050506020204" pitchFamily="18" charset="0"/>
                </a:rPr>
                <a:t>TRÌNH BÀY</a:t>
              </a:r>
              <a:endPara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40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ppt - Tuyển chọn những mẫu hình nền PowerPoint thú vị">
            <a:extLst>
              <a:ext uri="{FF2B5EF4-FFF2-40B4-BE49-F238E27FC236}">
                <a16:creationId xmlns:a16="http://schemas.microsoft.com/office/drawing/2014/main" id="{36DFFE7A-BAE8-4553-9BCD-FC529D60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" y="0"/>
            <a:ext cx="121896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 descr="Phim Hoạt Hình đám Mây Cầu Vồng Dễ Thương | Công cụ đồ họa PSD Tải xuống  miễn phí - Pikbest">
            <a:extLst>
              <a:ext uri="{FF2B5EF4-FFF2-40B4-BE49-F238E27FC236}">
                <a16:creationId xmlns:a16="http://schemas.microsoft.com/office/drawing/2014/main" id="{850AA95F-2045-4D59-8641-69E195367A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53730" y="3351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8" descr="Phim Hoạt Hình đám Mây Cầu Vồng Dễ Thương | Công cụ đồ họa PSD Tải xuống  miễn phí - Pikbest">
            <a:extLst>
              <a:ext uri="{FF2B5EF4-FFF2-40B4-BE49-F238E27FC236}">
                <a16:creationId xmlns:a16="http://schemas.microsoft.com/office/drawing/2014/main" id="{EAC26FD3-9266-431A-A3B4-5ECE04DC18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06130" y="35038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B3F67B5D-C542-48DE-83F8-D41EA51930F0}"/>
              </a:ext>
            </a:extLst>
          </p:cNvPr>
          <p:cNvSpPr/>
          <p:nvPr/>
        </p:nvSpPr>
        <p:spPr>
          <a:xfrm>
            <a:off x="2840607" y="306910"/>
            <a:ext cx="8988734" cy="6224432"/>
          </a:xfrm>
          <a:prstGeom prst="roundRect">
            <a:avLst>
              <a:gd name="adj" fmla="val 6170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CC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591399C8-0E8D-4755-AEB3-6F423E758064}"/>
              </a:ext>
            </a:extLst>
          </p:cNvPr>
          <p:cNvSpPr txBox="1"/>
          <p:nvPr/>
        </p:nvSpPr>
        <p:spPr>
          <a:xfrm>
            <a:off x="2503728" y="495302"/>
            <a:ext cx="94450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200" b="1">
                <a:solidFill>
                  <a:srgbClr val="7030A0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bước lắp ghép mô hình điện mặt trời.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Nhóm 13">
            <a:extLst>
              <a:ext uri="{FF2B5EF4-FFF2-40B4-BE49-F238E27FC236}">
                <a16:creationId xmlns:a16="http://schemas.microsoft.com/office/drawing/2014/main" id="{026173FE-A5C4-41ED-B4F1-AC4112B39D5A}"/>
              </a:ext>
            </a:extLst>
          </p:cNvPr>
          <p:cNvGrpSpPr/>
          <p:nvPr/>
        </p:nvGrpSpPr>
        <p:grpSpPr>
          <a:xfrm>
            <a:off x="2968461" y="1520164"/>
            <a:ext cx="8807623" cy="954107"/>
            <a:chOff x="1674493" y="704207"/>
            <a:chExt cx="8192295" cy="954107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88964BFD-9829-4972-85C0-8C813E126F5E}"/>
                </a:ext>
              </a:extLst>
            </p:cNvPr>
            <p:cNvSpPr txBox="1"/>
            <p:nvPr/>
          </p:nvSpPr>
          <p:spPr>
            <a:xfrm>
              <a:off x="2564705" y="976826"/>
              <a:ext cx="7302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1:</a:t>
              </a:r>
              <a:r>
                <a:rPr kumimoji="0" lang="vi-VN" sz="3600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Lắp ráp giá đỡ</a:t>
              </a:r>
              <a:endParaRPr kumimoji="0" lang="en-US" sz="36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8C783E0-F328-4254-9B7E-E56761EE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674493" y="704207"/>
              <a:ext cx="912124" cy="954107"/>
            </a:xfrm>
            <a:prstGeom prst="rect">
              <a:avLst/>
            </a:prstGeom>
          </p:spPr>
        </p:pic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0B55A457-024A-4BA1-8417-6ECA247651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76128" y="1154292"/>
            <a:ext cx="2827545" cy="5493007"/>
          </a:xfrm>
          <a:prstGeom prst="rect">
            <a:avLst/>
          </a:prstGeom>
        </p:spPr>
      </p:pic>
      <p:grpSp>
        <p:nvGrpSpPr>
          <p:cNvPr id="11" name="Nhóm 13">
            <a:extLst>
              <a:ext uri="{FF2B5EF4-FFF2-40B4-BE49-F238E27FC236}">
                <a16:creationId xmlns:a16="http://schemas.microsoft.com/office/drawing/2014/main" id="{619B6955-2D62-4D8F-BA54-A6A77CAF8F72}"/>
              </a:ext>
            </a:extLst>
          </p:cNvPr>
          <p:cNvGrpSpPr/>
          <p:nvPr/>
        </p:nvGrpSpPr>
        <p:grpSpPr>
          <a:xfrm>
            <a:off x="2970849" y="2566088"/>
            <a:ext cx="8597633" cy="954107"/>
            <a:chOff x="1674493" y="704207"/>
            <a:chExt cx="7996976" cy="954107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F768050-4BCF-4DD9-9078-5A82E4C417A2}"/>
                </a:ext>
              </a:extLst>
            </p:cNvPr>
            <p:cNvSpPr txBox="1"/>
            <p:nvPr/>
          </p:nvSpPr>
          <p:spPr>
            <a:xfrm>
              <a:off x="2564705" y="973882"/>
              <a:ext cx="7106764" cy="649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kumimoji="0" lang="vi-VN" sz="3600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Lắp tấm pin mặt trời lên giá đỡ.</a:t>
              </a:r>
              <a:endParaRPr kumimoji="0" lang="en-US" sz="36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6B6FD98-4ECA-47CA-A8EF-87E082C45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674493" y="704207"/>
              <a:ext cx="912124" cy="954107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292E8E2-5C31-4896-A10E-8169F276AD60}"/>
              </a:ext>
            </a:extLst>
          </p:cNvPr>
          <p:cNvGrpSpPr/>
          <p:nvPr/>
        </p:nvGrpSpPr>
        <p:grpSpPr>
          <a:xfrm>
            <a:off x="2968461" y="3618591"/>
            <a:ext cx="8597633" cy="1470004"/>
            <a:chOff x="1674493" y="704207"/>
            <a:chExt cx="7996976" cy="1470004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0CF1E3C3-CF35-418A-9BC1-81131FE954F4}"/>
                </a:ext>
              </a:extLst>
            </p:cNvPr>
            <p:cNvSpPr txBox="1"/>
            <p:nvPr/>
          </p:nvSpPr>
          <p:spPr>
            <a:xfrm>
              <a:off x="2564705" y="973882"/>
              <a:ext cx="71067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kumimoji="0" lang="vi-VN" sz="3600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Nối dây điện của tấm pin mặt trời vào đèn LED.</a:t>
              </a:r>
              <a:endParaRPr kumimoji="0" lang="en-US" sz="36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86D5E119-AB80-4C13-99D5-400D78E81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674493" y="704207"/>
              <a:ext cx="912124" cy="954107"/>
            </a:xfrm>
            <a:prstGeom prst="rect">
              <a:avLst/>
            </a:prstGeom>
          </p:spPr>
        </p:pic>
      </p:grpSp>
      <p:grpSp>
        <p:nvGrpSpPr>
          <p:cNvPr id="21" name="Nhóm 13">
            <a:extLst>
              <a:ext uri="{FF2B5EF4-FFF2-40B4-BE49-F238E27FC236}">
                <a16:creationId xmlns:a16="http://schemas.microsoft.com/office/drawing/2014/main" id="{0B272334-F0F6-4C4F-9E32-6C1D1150E8B9}"/>
              </a:ext>
            </a:extLst>
          </p:cNvPr>
          <p:cNvGrpSpPr/>
          <p:nvPr/>
        </p:nvGrpSpPr>
        <p:grpSpPr>
          <a:xfrm>
            <a:off x="2968461" y="5045831"/>
            <a:ext cx="8597633" cy="1470004"/>
            <a:chOff x="1674493" y="704207"/>
            <a:chExt cx="7996976" cy="1470004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DA7113AB-4E47-4F0A-8B30-5C3B97CD48AA}"/>
                </a:ext>
              </a:extLst>
            </p:cNvPr>
            <p:cNvSpPr txBox="1"/>
            <p:nvPr/>
          </p:nvSpPr>
          <p:spPr>
            <a:xfrm>
              <a:off x="2564705" y="973882"/>
              <a:ext cx="71067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</a:t>
              </a:r>
              <a:r>
                <a:rPr lang="en-US" sz="3600" b="1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kumimoji="0" lang="vi-VN" sz="3600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Kiểm tra hoạt động của mô </a:t>
              </a:r>
              <a:r>
                <a:rPr lang="en-US" sz="360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endParaRPr kumimoji="0" lang="en-US" sz="36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29E1F743-F1BB-4097-A2D6-DB30659E3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674493" y="704207"/>
              <a:ext cx="912124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15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A126E5-F24B-DB18-19E4-C4A119AC9C9B}"/>
              </a:ext>
            </a:extLst>
          </p:cNvPr>
          <p:cNvGrpSpPr/>
          <p:nvPr/>
        </p:nvGrpSpPr>
        <p:grpSpPr>
          <a:xfrm>
            <a:off x="6764940" y="843744"/>
            <a:ext cx="6530884" cy="5058093"/>
            <a:chOff x="5986098" y="1108300"/>
            <a:chExt cx="7184256" cy="57497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4FE881-50D2-01D4-0CDE-296E3F8F7611}"/>
                </a:ext>
              </a:extLst>
            </p:cNvPr>
            <p:cNvSpPr txBox="1"/>
            <p:nvPr/>
          </p:nvSpPr>
          <p:spPr>
            <a:xfrm>
              <a:off x="8620646" y="3142734"/>
              <a:ext cx="957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4100" name="Picture 4" descr="Cheerful happy cute girl waving raised hand to say hello logo hand drawn cartoon art illustration">
              <a:extLst>
                <a:ext uri="{FF2B5EF4-FFF2-40B4-BE49-F238E27FC236}">
                  <a16:creationId xmlns:a16="http://schemas.microsoft.com/office/drawing/2014/main" id="{6D6FF214-AC59-04CA-CD16-FF0530AD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93613" l="9904" r="89936">
                          <a14:foregroundMark x1="34505" y1="27146" x2="30990" y2="32735"/>
                          <a14:foregroundMark x1="50000" y1="63473" x2="50479" y2="74451"/>
                          <a14:foregroundMark x1="45847" y1="65868" x2="48722" y2="71457"/>
                          <a14:foregroundMark x1="36901" y1="29741" x2="27476" y2="40918"/>
                          <a14:foregroundMark x1="30032" y1="28144" x2="30032" y2="32735"/>
                          <a14:foregroundMark x1="53514" y1="93613" x2="53514" y2="93613"/>
                          <a14:foregroundMark x1="48403" y1="92016" x2="48403" y2="92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098" y="1108300"/>
              <a:ext cx="7184256" cy="574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50D8AF-909C-DFDB-8772-E45E032659BC}"/>
              </a:ext>
            </a:extLst>
          </p:cNvPr>
          <p:cNvSpPr txBox="1"/>
          <p:nvPr/>
        </p:nvSpPr>
        <p:spPr>
          <a:xfrm rot="21113889">
            <a:off x="2210724" y="1249227"/>
            <a:ext cx="44531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8800">
                <a:solidFill>
                  <a:srgbClr val="0070C0"/>
                </a:solidFill>
                <a:latin typeface="UTM Cookies" panose="02040603050506020204" pitchFamily="18" charset="0"/>
              </a:rPr>
              <a:t>Bước 2. Thực hành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104" name="Picture 8" descr="Hình ảnh Nguyên Tố Bằng Tay Hoa Hướng Dương PNG , Clipart Hướng Dương, Vẽ  Tay Phong Cách, Hoa Hướng Dương PNG miễn phí tải tập tin PSDComment và  Vector">
            <a:extLst>
              <a:ext uri="{FF2B5EF4-FFF2-40B4-BE49-F238E27FC236}">
                <a16:creationId xmlns:a16="http://schemas.microsoft.com/office/drawing/2014/main" id="{0581A476-CF79-B7C5-23BE-FC1FB2D1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102" y="3376107"/>
            <a:ext cx="3651343" cy="36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86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6096000" y="1114182"/>
            <a:ext cx="4280542" cy="1381474"/>
            <a:chOff x="3666356" y="4573199"/>
            <a:chExt cx="4280542" cy="1381474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7319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</a:t>
              </a:r>
              <a:endParaRPr kumimoji="0" lang="en-US" sz="8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BD15C-1F82-4298-AE02-3FD78B932157}"/>
              </a:ext>
            </a:extLst>
          </p:cNvPr>
          <p:cNvGrpSpPr/>
          <p:nvPr/>
        </p:nvGrpSpPr>
        <p:grpSpPr>
          <a:xfrm>
            <a:off x="5022937" y="2030386"/>
            <a:ext cx="6855841" cy="4139315"/>
            <a:chOff x="396508" y="2961390"/>
            <a:chExt cx="7843845" cy="2767667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D29C1468-9200-2867-55AF-56A530FFEBF6}"/>
                </a:ext>
              </a:extLst>
            </p:cNvPr>
            <p:cNvSpPr/>
            <p:nvPr/>
          </p:nvSpPr>
          <p:spPr>
            <a:xfrm>
              <a:off x="396508" y="2961390"/>
              <a:ext cx="7843845" cy="2767667"/>
            </a:xfrm>
            <a:prstGeom prst="roundRect">
              <a:avLst>
                <a:gd name="adj" fmla="val 1323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005A88A4-88BF-D721-B814-11913D06081C}"/>
                </a:ext>
              </a:extLst>
            </p:cNvPr>
            <p:cNvSpPr txBox="1"/>
            <p:nvPr/>
          </p:nvSpPr>
          <p:spPr>
            <a:xfrm>
              <a:off x="666176" y="3058418"/>
              <a:ext cx="7311520" cy="265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>
                  <a:solidFill>
                    <a:prstClr val="black"/>
                  </a:solidFill>
                  <a:latin typeface="Calibri" panose="020F0502020204030204"/>
                </a:rPr>
                <a:t>T</a:t>
              </a:r>
              <a:r>
                <a:rPr kumimoji="0" lang="vi-VN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hực hành lắp ghép mô hình điện dùng năng lượng mặt trời theo thứ tự các bước và lưu ý kiểm tra hoạt động của mô hình với những độ sáng mặt trời khác nhau.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5A7AB23-E61F-E6B4-7497-6F566C9C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1232094"/>
            <a:ext cx="4499601" cy="52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A126E5-F24B-DB18-19E4-C4A119AC9C9B}"/>
              </a:ext>
            </a:extLst>
          </p:cNvPr>
          <p:cNvGrpSpPr/>
          <p:nvPr/>
        </p:nvGrpSpPr>
        <p:grpSpPr>
          <a:xfrm>
            <a:off x="6764940" y="843744"/>
            <a:ext cx="6530884" cy="5058093"/>
            <a:chOff x="5986098" y="1108300"/>
            <a:chExt cx="7184256" cy="57497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4FE881-50D2-01D4-0CDE-296E3F8F7611}"/>
                </a:ext>
              </a:extLst>
            </p:cNvPr>
            <p:cNvSpPr txBox="1"/>
            <p:nvPr/>
          </p:nvSpPr>
          <p:spPr>
            <a:xfrm>
              <a:off x="8620646" y="3142734"/>
              <a:ext cx="957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4100" name="Picture 4" descr="Cheerful happy cute girl waving raised hand to say hello logo hand drawn cartoon art illustration">
              <a:extLst>
                <a:ext uri="{FF2B5EF4-FFF2-40B4-BE49-F238E27FC236}">
                  <a16:creationId xmlns:a16="http://schemas.microsoft.com/office/drawing/2014/main" id="{6D6FF214-AC59-04CA-CD16-FF0530AD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93613" l="9904" r="89936">
                          <a14:foregroundMark x1="34505" y1="27146" x2="30990" y2="32735"/>
                          <a14:foregroundMark x1="50000" y1="63473" x2="50479" y2="74451"/>
                          <a14:foregroundMark x1="45847" y1="65868" x2="48722" y2="71457"/>
                          <a14:foregroundMark x1="36901" y1="29741" x2="27476" y2="40918"/>
                          <a14:foregroundMark x1="30032" y1="28144" x2="30032" y2="32735"/>
                          <a14:foregroundMark x1="53514" y1="93613" x2="53514" y2="93613"/>
                          <a14:foregroundMark x1="48403" y1="92016" x2="48403" y2="92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098" y="1108300"/>
              <a:ext cx="7184256" cy="574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50D8AF-909C-DFDB-8772-E45E032659BC}"/>
              </a:ext>
            </a:extLst>
          </p:cNvPr>
          <p:cNvSpPr txBox="1"/>
          <p:nvPr/>
        </p:nvSpPr>
        <p:spPr>
          <a:xfrm rot="21113889">
            <a:off x="1772869" y="1251510"/>
            <a:ext cx="5648904" cy="391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8000">
                <a:solidFill>
                  <a:srgbClr val="0070C0"/>
                </a:solidFill>
                <a:latin typeface="UTM Cookies" panose="02040603050506020204" pitchFamily="18" charset="0"/>
              </a:rPr>
              <a:t>Bước 3. Kết thúc thực hành: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104" name="Picture 8" descr="Hình ảnh Nguyên Tố Bằng Tay Hoa Hướng Dương PNG , Clipart Hướng Dương, Vẽ  Tay Phong Cách, Hoa Hướng Dương PNG miễn phí tải tập tin PSDComment và  Vector">
            <a:extLst>
              <a:ext uri="{FF2B5EF4-FFF2-40B4-BE49-F238E27FC236}">
                <a16:creationId xmlns:a16="http://schemas.microsoft.com/office/drawing/2014/main" id="{0581A476-CF79-B7C5-23BE-FC1FB2D1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102" y="3376107"/>
            <a:ext cx="3651343" cy="36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72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F908A-39CA-4E81-BBE4-2A6521AB4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07F3F3E2-3A74-FBB1-9C68-A16E5A11B746}"/>
              </a:ext>
            </a:extLst>
          </p:cNvPr>
          <p:cNvSpPr/>
          <p:nvPr/>
        </p:nvSpPr>
        <p:spPr>
          <a:xfrm>
            <a:off x="668740" y="491319"/>
            <a:ext cx="10809028" cy="5868537"/>
          </a:xfrm>
          <a:prstGeom prst="roundRect">
            <a:avLst>
              <a:gd name="adj" fmla="val 7857"/>
            </a:avLst>
          </a:prstGeom>
          <a:solidFill>
            <a:srgbClr val="FFF7FF">
              <a:alpha val="95000"/>
            </a:srgbClr>
          </a:solidFill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9350049-7E4D-1FE2-A8AF-4249349B3E5E}"/>
              </a:ext>
            </a:extLst>
          </p:cNvPr>
          <p:cNvSpPr txBox="1"/>
          <p:nvPr/>
        </p:nvSpPr>
        <p:spPr>
          <a:xfrm>
            <a:off x="3339495" y="714179"/>
            <a:ext cx="54675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TRƯNG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SẢN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PHẨM</a:t>
            </a:r>
            <a:endParaRPr kumimoji="0" lang="vi-VN" sz="88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A1034736-7E60-6530-8FA1-0E730591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6" y="2279086"/>
            <a:ext cx="2696794" cy="4329841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00A06658-EF9E-D6BD-8DEF-EEE3E15B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33" y="2279086"/>
            <a:ext cx="2990251" cy="4341240"/>
          </a:xfrm>
          <a:prstGeom prst="rect">
            <a:avLst/>
          </a:prstGeom>
        </p:spPr>
      </p:pic>
      <p:pic>
        <p:nvPicPr>
          <p:cNvPr id="7" name="图片 33" descr="千库网_变化的流星花火_元素编号11187355">
            <a:extLst>
              <a:ext uri="{FF2B5EF4-FFF2-40B4-BE49-F238E27FC236}">
                <a16:creationId xmlns:a16="http://schemas.microsoft.com/office/drawing/2014/main" id="{0A52267E-D910-4B38-8C21-F0954DB57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9497" y="196165"/>
            <a:ext cx="2467995" cy="2378075"/>
          </a:xfrm>
          <a:prstGeom prst="rect">
            <a:avLst/>
          </a:prstGeom>
        </p:spPr>
      </p:pic>
      <p:pic>
        <p:nvPicPr>
          <p:cNvPr id="10" name="图片 33" descr="千库网_变化的流星花火_元素编号11187355">
            <a:extLst>
              <a:ext uri="{FF2B5EF4-FFF2-40B4-BE49-F238E27FC236}">
                <a16:creationId xmlns:a16="http://schemas.microsoft.com/office/drawing/2014/main" id="{B3D1D5A2-DE1E-47E7-80E9-909EFF115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74357" y="4166692"/>
            <a:ext cx="2467997" cy="2378075"/>
          </a:xfrm>
          <a:prstGeom prst="rect">
            <a:avLst/>
          </a:prstGeom>
        </p:spPr>
      </p:pic>
      <p:pic>
        <p:nvPicPr>
          <p:cNvPr id="11" name="图片 33" descr="千库网_变化的流星花火_元素编号11187355">
            <a:extLst>
              <a:ext uri="{FF2B5EF4-FFF2-40B4-BE49-F238E27FC236}">
                <a16:creationId xmlns:a16="http://schemas.microsoft.com/office/drawing/2014/main" id="{6E74E630-27F9-4268-9DF2-CEC8946A5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529" y="1583338"/>
            <a:ext cx="2467998" cy="2378075"/>
          </a:xfrm>
          <a:prstGeom prst="rect">
            <a:avLst/>
          </a:prstGeom>
        </p:spPr>
      </p:pic>
      <p:pic>
        <p:nvPicPr>
          <p:cNvPr id="12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E95E799C-84D0-4353-8546-0248DF511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0000">
            <a:off x="3172664" y="2163947"/>
            <a:ext cx="1410891" cy="1410891"/>
          </a:xfrm>
          <a:prstGeom prst="rect">
            <a:avLst/>
          </a:prstGeom>
        </p:spPr>
      </p:pic>
      <p:pic>
        <p:nvPicPr>
          <p:cNvPr id="13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CAFC64C4-7041-4518-A0B9-EA219CA1E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0000">
            <a:off x="8819962" y="637055"/>
            <a:ext cx="1904141" cy="1904141"/>
          </a:xfrm>
          <a:prstGeom prst="rect">
            <a:avLst/>
          </a:prstGeom>
        </p:spPr>
      </p:pic>
      <p:pic>
        <p:nvPicPr>
          <p:cNvPr id="14" name="图片 32" descr="千库网_卡通童年回忆儿童节棒棒糖元素_元素编号12018765">
            <a:extLst>
              <a:ext uri="{FF2B5EF4-FFF2-40B4-BE49-F238E27FC236}">
                <a16:creationId xmlns:a16="http://schemas.microsoft.com/office/drawing/2014/main" id="{45C16743-C316-46B7-B611-95E5E347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0000">
            <a:off x="7632251" y="4778832"/>
            <a:ext cx="1577737" cy="15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07F3F3E2-3A74-FBB1-9C68-A16E5A11B746}"/>
              </a:ext>
            </a:extLst>
          </p:cNvPr>
          <p:cNvSpPr/>
          <p:nvPr/>
        </p:nvSpPr>
        <p:spPr>
          <a:xfrm>
            <a:off x="325678" y="320687"/>
            <a:ext cx="11574048" cy="6197251"/>
          </a:xfrm>
          <a:prstGeom prst="roundRect">
            <a:avLst>
              <a:gd name="adj" fmla="val 2636"/>
            </a:avLst>
          </a:prstGeom>
          <a:solidFill>
            <a:srgbClr val="FFF7FF">
              <a:alpha val="95000"/>
            </a:srgbClr>
          </a:solidFill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2307AD1-474C-BCB0-2C37-50EDDD65F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4" y="2002745"/>
            <a:ext cx="3623714" cy="4286955"/>
          </a:xfrm>
          <a:prstGeom prst="rect">
            <a:avLst/>
          </a:prstGeom>
        </p:spPr>
      </p:pic>
      <p:sp>
        <p:nvSpPr>
          <p:cNvPr id="21" name="文本框 18">
            <a:extLst>
              <a:ext uri="{FF2B5EF4-FFF2-40B4-BE49-F238E27FC236}">
                <a16:creationId xmlns:a16="http://schemas.microsoft.com/office/drawing/2014/main" id="{F4636B82-0058-7A5F-5A11-B1F37A32F013}"/>
              </a:ext>
            </a:extLst>
          </p:cNvPr>
          <p:cNvSpPr txBox="1"/>
          <p:nvPr/>
        </p:nvSpPr>
        <p:spPr>
          <a:xfrm>
            <a:off x="-837150" y="417447"/>
            <a:ext cx="5879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Lưu ý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  <a:ea typeface="字魂65号-时光手札体" panose="00000500000000000000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2EFB4-A67F-4239-8DC3-2CF9D94CF7D6}"/>
              </a:ext>
            </a:extLst>
          </p:cNvPr>
          <p:cNvGrpSpPr/>
          <p:nvPr/>
        </p:nvGrpSpPr>
        <p:grpSpPr>
          <a:xfrm>
            <a:off x="4598143" y="476640"/>
            <a:ext cx="6791865" cy="2586134"/>
            <a:chOff x="4406404" y="0"/>
            <a:chExt cx="6791865" cy="25861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04269D-65C6-43DC-886B-2A90F9ACABE9}"/>
                </a:ext>
              </a:extLst>
            </p:cNvPr>
            <p:cNvGrpSpPr/>
            <p:nvPr/>
          </p:nvGrpSpPr>
          <p:grpSpPr>
            <a:xfrm>
              <a:off x="4552451" y="554810"/>
              <a:ext cx="6645818" cy="2031324"/>
              <a:chOff x="396509" y="2949678"/>
              <a:chExt cx="7603555" cy="1358203"/>
            </a:xfrm>
          </p:grpSpPr>
          <p:sp>
            <p:nvSpPr>
              <p:cNvPr id="12" name="Rectangle: Rounded Corners 3">
                <a:extLst>
                  <a:ext uri="{FF2B5EF4-FFF2-40B4-BE49-F238E27FC236}">
                    <a16:creationId xmlns:a16="http://schemas.microsoft.com/office/drawing/2014/main" id="{33F359CE-29AF-418F-BEF5-498EECBA1C82}"/>
                  </a:ext>
                </a:extLst>
              </p:cNvPr>
              <p:cNvSpPr/>
              <p:nvPr/>
            </p:nvSpPr>
            <p:spPr>
              <a:xfrm>
                <a:off x="396509" y="2961390"/>
                <a:ext cx="7603555" cy="1346491"/>
              </a:xfrm>
              <a:prstGeom prst="roundRect">
                <a:avLst>
                  <a:gd name="adj" fmla="val 13230"/>
                </a:avLst>
              </a:prstGeom>
              <a:solidFill>
                <a:schemeClr val="accent4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AA58C8F8-D4FE-45F8-8CC4-A005D2B090CF}"/>
                  </a:ext>
                </a:extLst>
              </p:cNvPr>
              <p:cNvSpPr txBox="1"/>
              <p:nvPr/>
            </p:nvSpPr>
            <p:spPr>
              <a:xfrm>
                <a:off x="540833" y="2949678"/>
                <a:ext cx="7311520" cy="135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Calibri" panose="020F0502020204030204"/>
                  </a:rPr>
                  <a:t>	Sắp xếp gọn gàng các bộ phận và dụng cụ của mô hình điện mặt trời.</a:t>
                </a:r>
              </a:p>
            </p:txBody>
          </p:sp>
        </p:grp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66344D16-BB30-4DB3-BE36-EFC6DB3B9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404" y="0"/>
              <a:ext cx="1227466" cy="126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6D90AF-265C-4B3D-A720-990EE2EDF4F7}"/>
              </a:ext>
            </a:extLst>
          </p:cNvPr>
          <p:cNvGrpSpPr/>
          <p:nvPr/>
        </p:nvGrpSpPr>
        <p:grpSpPr>
          <a:xfrm>
            <a:off x="4744190" y="3410940"/>
            <a:ext cx="6791865" cy="2586134"/>
            <a:chOff x="4406404" y="0"/>
            <a:chExt cx="6791865" cy="258613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FE0694-F954-4C44-B83A-E498D609E190}"/>
                </a:ext>
              </a:extLst>
            </p:cNvPr>
            <p:cNvGrpSpPr/>
            <p:nvPr/>
          </p:nvGrpSpPr>
          <p:grpSpPr>
            <a:xfrm>
              <a:off x="4552451" y="554810"/>
              <a:ext cx="6645818" cy="2031324"/>
              <a:chOff x="396509" y="2949678"/>
              <a:chExt cx="7603555" cy="1358203"/>
            </a:xfrm>
          </p:grpSpPr>
          <p:sp>
            <p:nvSpPr>
              <p:cNvPr id="19" name="Rectangle: Rounded Corners 3">
                <a:extLst>
                  <a:ext uri="{FF2B5EF4-FFF2-40B4-BE49-F238E27FC236}">
                    <a16:creationId xmlns:a16="http://schemas.microsoft.com/office/drawing/2014/main" id="{DD626101-9737-4216-8EA1-E742F893174D}"/>
                  </a:ext>
                </a:extLst>
              </p:cNvPr>
              <p:cNvSpPr/>
              <p:nvPr/>
            </p:nvSpPr>
            <p:spPr>
              <a:xfrm>
                <a:off x="396509" y="2961390"/>
                <a:ext cx="7603555" cy="1346491"/>
              </a:xfrm>
              <a:prstGeom prst="roundRect">
                <a:avLst>
                  <a:gd name="adj" fmla="val 13230"/>
                </a:avLst>
              </a:prstGeom>
              <a:solidFill>
                <a:srgbClr val="BA6652">
                  <a:alpha val="8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9">
                <a:extLst>
                  <a:ext uri="{FF2B5EF4-FFF2-40B4-BE49-F238E27FC236}">
                    <a16:creationId xmlns:a16="http://schemas.microsoft.com/office/drawing/2014/main" id="{727197EF-06D1-4100-BF8E-2934FFE97296}"/>
                  </a:ext>
                </a:extLst>
              </p:cNvPr>
              <p:cNvSpPr txBox="1"/>
              <p:nvPr/>
            </p:nvSpPr>
            <p:spPr>
              <a:xfrm>
                <a:off x="540833" y="2949678"/>
                <a:ext cx="7311520" cy="135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Calibri" panose="020F0502020204030204"/>
                  </a:rPr>
                  <a:t>	Đảm bảo an toàn trong khi thực hành lắp ráp mô hình điện mặt trời.</a:t>
                </a:r>
              </a:p>
            </p:txBody>
          </p:sp>
        </p:grp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8C9F6610-EEE1-4A7F-8FCB-38E9F7A59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404" y="0"/>
              <a:ext cx="1227466" cy="126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81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8D3768CA-03DD-4E2F-ABE6-A3D63C53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286545" y="374991"/>
            <a:ext cx="11540810" cy="6274146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2755890" y="592347"/>
            <a:ext cx="7214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BẢNG TIÊU CHI ĐÁNH GIÁ</a:t>
            </a:r>
            <a:endParaRPr kumimoji="0" lang="en-US" sz="44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291DF-EA8D-4FAE-BBB5-05DABCE4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3" y="1361788"/>
            <a:ext cx="10733573" cy="49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0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986572" y="127000"/>
            <a:ext cx="1410936" cy="1200796"/>
          </a:xfrm>
          <a:prstGeom prst="rect">
            <a:avLst/>
          </a:prstGeom>
        </p:spPr>
      </p:pic>
      <p:grpSp>
        <p:nvGrpSpPr>
          <p:cNvPr id="14" name="组合 18"/>
          <p:cNvGrpSpPr/>
          <p:nvPr/>
        </p:nvGrpSpPr>
        <p:grpSpPr>
          <a:xfrm flipH="1">
            <a:off x="11114" y="691167"/>
            <a:ext cx="5392351" cy="6395592"/>
            <a:chOff x="13242" y="4650"/>
            <a:chExt cx="5957" cy="7284"/>
          </a:xfrm>
        </p:grpSpPr>
        <p:pic>
          <p:nvPicPr>
            <p:cNvPr id="15" name="图片 16" descr="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77" y="6303"/>
              <a:ext cx="3123" cy="4497"/>
            </a:xfrm>
            <a:prstGeom prst="rect">
              <a:avLst/>
            </a:prstGeom>
          </p:spPr>
        </p:pic>
        <p:pic>
          <p:nvPicPr>
            <p:cNvPr id="16" name="图片 29" descr="12_0008_图层-49"/>
            <p:cNvPicPr>
              <a:picLocks noChangeAspect="1"/>
            </p:cNvPicPr>
            <p:nvPr/>
          </p:nvPicPr>
          <p:blipFill>
            <a:blip r:embed="rId9"/>
            <a:srcRect r="64020" b="50210"/>
            <a:stretch>
              <a:fillRect/>
            </a:stretch>
          </p:blipFill>
          <p:spPr>
            <a:xfrm>
              <a:off x="13242" y="4650"/>
              <a:ext cx="3631" cy="728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885214" y="1327796"/>
            <a:ext cx="3998678" cy="392466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củng 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cố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BA66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36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animMotion origin="layout" path="M -4.58333E-6 3.7037E-7 L -4.58333E-6 -0.07222 " pathEditMode="relative" rAng="0" ptsTypes="AA">
                                      <p:cBhvr>
                                        <p:cTn id="1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12_0008_图层-49"/>
          <p:cNvPicPr>
            <a:picLocks noChangeAspect="1"/>
          </p:cNvPicPr>
          <p:nvPr/>
        </p:nvPicPr>
        <p:blipFill>
          <a:blip r:embed="rId4"/>
          <a:srcRect r="64020" b="50210"/>
          <a:stretch>
            <a:fillRect/>
          </a:stretch>
        </p:blipFill>
        <p:spPr>
          <a:xfrm>
            <a:off x="0" y="369531"/>
            <a:ext cx="3234789" cy="6488469"/>
          </a:xfrm>
          <a:prstGeom prst="rect">
            <a:avLst/>
          </a:prstGeom>
        </p:spPr>
      </p:pic>
      <p:pic>
        <p:nvPicPr>
          <p:cNvPr id="33" name="图片 32" descr="千库网_卡通童年回忆儿童节棒棒糖元素_元素编号120187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9869476" y="4232599"/>
            <a:ext cx="3152775" cy="3152775"/>
          </a:xfrm>
          <a:prstGeom prst="rect">
            <a:avLst/>
          </a:prstGeom>
        </p:spPr>
      </p:pic>
      <p:pic>
        <p:nvPicPr>
          <p:cNvPr id="34" name="图片 33" descr="千库网_变化的流星花火_元素编号11187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880" y="-627014"/>
            <a:ext cx="2378075" cy="23780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18552" y="701237"/>
            <a:ext cx="1430002" cy="4820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85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85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5C5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8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85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85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5C5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đạt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5C5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91982" y="595389"/>
            <a:ext cx="6721028" cy="1088273"/>
            <a:chOff x="4393794" y="1033765"/>
            <a:chExt cx="7971423" cy="835688"/>
          </a:xfrm>
        </p:grpSpPr>
        <p:sp>
          <p:nvSpPr>
            <p:cNvPr id="11" name="对话气泡: 圆角矩形 10"/>
            <p:cNvSpPr/>
            <p:nvPr/>
          </p:nvSpPr>
          <p:spPr>
            <a:xfrm rot="5400000">
              <a:off x="8012403" y="-2584844"/>
              <a:ext cx="734205" cy="7971423"/>
            </a:xfrm>
            <a:prstGeom prst="wedgeRoundRectCallout">
              <a:avLst>
                <a:gd name="adj1" fmla="val -12006"/>
                <a:gd name="adj2" fmla="val 50074"/>
                <a:gd name="adj3" fmla="val 16667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488227" y="1058528"/>
              <a:ext cx="7797343" cy="810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2800" b="1" u="none" strike="noStrike" kern="1200" cap="none" spc="0" normalizeH="0" baseline="0" noProof="0">
                  <a:ln>
                    <a:noFill/>
                  </a:ln>
                  <a:solidFill>
                    <a:srgbClr val="00B7A5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 tả được cách tạo ra điện từ ánh sáng mặt trời.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91982" y="1748609"/>
            <a:ext cx="6721028" cy="1502662"/>
            <a:chOff x="4193936" y="2512739"/>
            <a:chExt cx="7795163" cy="1374656"/>
          </a:xfrm>
        </p:grpSpPr>
        <p:sp>
          <p:nvSpPr>
            <p:cNvPr id="15" name="对话气泡: 圆角矩形 14"/>
            <p:cNvSpPr/>
            <p:nvPr/>
          </p:nvSpPr>
          <p:spPr>
            <a:xfrm rot="5400000">
              <a:off x="7404190" y="-697515"/>
              <a:ext cx="1374656" cy="7795163"/>
            </a:xfrm>
            <a:prstGeom prst="wedgeRoundRectCallout">
              <a:avLst>
                <a:gd name="adj1" fmla="val -9845"/>
                <a:gd name="adj2" fmla="val 49831"/>
                <a:gd name="adj3" fmla="val 16667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47341" y="2535385"/>
              <a:ext cx="7688351" cy="1352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srgbClr val="FF314D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u="none" strike="noStrike" kern="1200" cap="none" spc="0" normalizeH="0" baseline="0" noProof="0">
                  <a:ln>
                    <a:noFill/>
                  </a:ln>
                  <a:solidFill>
                    <a:srgbClr val="FF314D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 biết và mô tả được các bộ phận chính của mô hình điện</a:t>
              </a:r>
              <a:r>
                <a: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srgbClr val="FF314D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u="none" strike="noStrike" kern="1200" cap="none" spc="0" normalizeH="0" baseline="0" noProof="0">
                  <a:ln>
                    <a:noFill/>
                  </a:ln>
                  <a:solidFill>
                    <a:srgbClr val="FF314D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 năng lượng mặt trời.</a:t>
              </a:r>
              <a:endParaRPr kumimoji="0" lang="vi-VN" sz="2800" b="1" u="none" strike="noStrike" kern="1200" cap="none" spc="0" normalizeH="0" baseline="0" noProof="0" dirty="0">
                <a:ln>
                  <a:noFill/>
                </a:ln>
                <a:solidFill>
                  <a:srgbClr val="FF314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91982" y="3480395"/>
            <a:ext cx="6653874" cy="814546"/>
            <a:chOff x="4393794" y="3475983"/>
            <a:chExt cx="6499404" cy="704026"/>
          </a:xfrm>
        </p:grpSpPr>
        <p:sp>
          <p:nvSpPr>
            <p:cNvPr id="18" name="对话气泡: 圆角矩形 17"/>
            <p:cNvSpPr/>
            <p:nvPr/>
          </p:nvSpPr>
          <p:spPr>
            <a:xfrm rot="5400000">
              <a:off x="7291483" y="578294"/>
              <a:ext cx="704026" cy="6499404"/>
            </a:xfrm>
            <a:prstGeom prst="wedgeRoundRectCallout">
              <a:avLst>
                <a:gd name="adj1" fmla="val -12655"/>
                <a:gd name="adj2" fmla="val 50312"/>
                <a:gd name="adj3" fmla="val 16667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504827" y="3563352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Lắp ráp được mô hình điện mặt trời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8C27B-9755-4380-A882-AEF17A63EE53}"/>
              </a:ext>
            </a:extLst>
          </p:cNvPr>
          <p:cNvGrpSpPr/>
          <p:nvPr/>
        </p:nvGrpSpPr>
        <p:grpSpPr>
          <a:xfrm>
            <a:off x="3891982" y="4524065"/>
            <a:ext cx="6001552" cy="1586430"/>
            <a:chOff x="4193936" y="2512739"/>
            <a:chExt cx="7795163" cy="1451288"/>
          </a:xfrm>
        </p:grpSpPr>
        <p:sp>
          <p:nvSpPr>
            <p:cNvPr id="17" name="对话气泡: 圆角矩形 14">
              <a:extLst>
                <a:ext uri="{FF2B5EF4-FFF2-40B4-BE49-F238E27FC236}">
                  <a16:creationId xmlns:a16="http://schemas.microsoft.com/office/drawing/2014/main" id="{75ED547D-A9D8-44F6-8E7B-0CA3CF552188}"/>
                </a:ext>
              </a:extLst>
            </p:cNvPr>
            <p:cNvSpPr/>
            <p:nvPr/>
          </p:nvSpPr>
          <p:spPr>
            <a:xfrm rot="5400000">
              <a:off x="7404190" y="-697515"/>
              <a:ext cx="1374656" cy="7795163"/>
            </a:xfrm>
            <a:prstGeom prst="wedgeRoundRectCallout">
              <a:avLst>
                <a:gd name="adj1" fmla="val -9845"/>
                <a:gd name="adj2" fmla="val 49831"/>
                <a:gd name="adj3" fmla="val 16667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43DB3D-3BDC-4B27-9938-4F3BB7662358}"/>
                </a:ext>
              </a:extLst>
            </p:cNvPr>
            <p:cNvSpPr/>
            <p:nvPr/>
          </p:nvSpPr>
          <p:spPr>
            <a:xfrm>
              <a:off x="4247341" y="2612020"/>
              <a:ext cx="7688351" cy="1352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2800" b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được hoạt động của mô hình với những độ sáng mặt</a:t>
              </a:r>
              <a:r>
                <a: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trời khác nhau.</a:t>
              </a:r>
              <a:endParaRPr kumimoji="0" lang="vi-VN" sz="28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7893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D6AC28-9AD8-43EF-B5E1-AFD8D33B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10934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D215967-D188-9F38-64AC-2EDE06F2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720599-F382-7633-E5DE-B068EE8EA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002D845-054B-7115-4959-4160BA56C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016BB51-319B-D633-FDE7-37B9A0134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C4947C-A172-2DAB-DFB2-E1411826C408}"/>
              </a:ext>
            </a:extLst>
          </p:cNvPr>
          <p:cNvGrpSpPr/>
          <p:nvPr/>
        </p:nvGrpSpPr>
        <p:grpSpPr>
          <a:xfrm>
            <a:off x="168841" y="2449936"/>
            <a:ext cx="5744579" cy="1559845"/>
            <a:chOff x="-234868" y="4254019"/>
            <a:chExt cx="8616868" cy="2339767"/>
          </a:xfrm>
        </p:grpSpPr>
        <p:sp>
          <p:nvSpPr>
            <p:cNvPr id="18" name="a">
              <a:extLst>
                <a:ext uri="{FF2B5EF4-FFF2-40B4-BE49-F238E27FC236}">
                  <a16:creationId xmlns:a16="http://schemas.microsoft.com/office/drawing/2014/main" id="{F2B67F74-5671-F0F3-00F2-F896E7876199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yêu cầu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7E42F85-4EB5-CCE4-2EBA-3045B4EB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34868" y="4254019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181225-4AEC-AD55-552A-254CE7E0D114}"/>
              </a:ext>
            </a:extLst>
          </p:cNvPr>
          <p:cNvGrpSpPr/>
          <p:nvPr/>
        </p:nvGrpSpPr>
        <p:grpSpPr>
          <a:xfrm>
            <a:off x="6089904" y="2584167"/>
            <a:ext cx="5868386" cy="1393295"/>
            <a:chOff x="8265654" y="4577126"/>
            <a:chExt cx="8802579" cy="20899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F5296BC3-829C-9A1D-50AF-014F4D96EF47}"/>
                </a:ext>
              </a:extLst>
            </p:cNvPr>
            <p:cNvSpPr/>
            <p:nvPr/>
          </p:nvSpPr>
          <p:spPr>
            <a:xfrm>
              <a:off x="9765048" y="4577127"/>
              <a:ext cx="7303185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yêu cầu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4410772-FD2F-AC47-A5E1-C4425197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65654" y="4577126"/>
              <a:ext cx="1878336" cy="2089943"/>
            </a:xfrm>
            <a:prstGeom prst="rect">
              <a:avLst/>
            </a:prstGeom>
          </p:spPr>
        </p:pic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A32FE5B3-1DA8-EF71-F664-9071E0586C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75" y="2906175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937A8D-22EA-B00D-259F-6909ADE0F6F2}"/>
              </a:ext>
            </a:extLst>
          </p:cNvPr>
          <p:cNvGrpSpPr/>
          <p:nvPr/>
        </p:nvGrpSpPr>
        <p:grpSpPr>
          <a:xfrm>
            <a:off x="113609" y="4670782"/>
            <a:ext cx="5732909" cy="1548808"/>
            <a:chOff x="-217364" y="7338243"/>
            <a:chExt cx="8599364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8E058D11-F179-3FAF-8F23-44AE0527C2F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yêu cầu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A829A36-AD7D-BEA9-BFD0-18F7FCC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17364" y="7338243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F42C1-E784-D043-E490-8EA156E9B27D}"/>
              </a:ext>
            </a:extLst>
          </p:cNvPr>
          <p:cNvGrpSpPr/>
          <p:nvPr/>
        </p:nvGrpSpPr>
        <p:grpSpPr>
          <a:xfrm>
            <a:off x="6047938" y="4781236"/>
            <a:ext cx="5856953" cy="1473200"/>
            <a:chOff x="8420193" y="7402729"/>
            <a:chExt cx="8785430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2A3A7200-AC43-B223-67E6-C8B83390D805}"/>
                </a:ext>
              </a:extLst>
            </p:cNvPr>
            <p:cNvSpPr/>
            <p:nvPr/>
          </p:nvSpPr>
          <p:spPr>
            <a:xfrm>
              <a:off x="9902439" y="7407744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yêu cầu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8C3C20F1-10D9-D895-C4C8-1EC397CB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20193" y="7402729"/>
              <a:ext cx="2010918" cy="22098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1347353" y="59270"/>
            <a:ext cx="9497292" cy="2258826"/>
            <a:chOff x="1563652" y="-158055"/>
            <a:chExt cx="9497292" cy="2258826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1563652" y="-158055"/>
              <a:ext cx="9497292" cy="22588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984111" y="307067"/>
              <a:ext cx="84020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Mô hình điện mặt trời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gồm bao nhiêu yêu cầu sản phẩm ? 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36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3CA4A-4537-4D09-8A8B-F0C50428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1045434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72DC0F7-1D39-006C-D711-D353B07A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704C87-9268-E737-850E-325CE7959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3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047FC7-3A2E-2A56-4FB7-5E23AF19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4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8039BCA-380E-DED2-6D39-755CA5B7B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BB0B3D2-6219-9BE1-7980-A521904F5F4C}"/>
              </a:ext>
            </a:extLst>
          </p:cNvPr>
          <p:cNvGrpSpPr/>
          <p:nvPr/>
        </p:nvGrpSpPr>
        <p:grpSpPr>
          <a:xfrm>
            <a:off x="38846" y="2650522"/>
            <a:ext cx="5917942" cy="1583105"/>
            <a:chOff x="-494913" y="4242380"/>
            <a:chExt cx="8876914" cy="2374657"/>
          </a:xfrm>
        </p:grpSpPr>
        <p:sp>
          <p:nvSpPr>
            <p:cNvPr id="42" name="a">
              <a:extLst>
                <a:ext uri="{FF2B5EF4-FFF2-40B4-BE49-F238E27FC236}">
                  <a16:creationId xmlns:a16="http://schemas.microsoft.com/office/drawing/2014/main" id="{37D7BB77-8AC6-7BA2-5C1F-E898652FAB8B}"/>
                </a:ext>
              </a:extLst>
            </p:cNvPr>
            <p:cNvSpPr/>
            <p:nvPr/>
          </p:nvSpPr>
          <p:spPr>
            <a:xfrm>
              <a:off x="1078817" y="4457703"/>
              <a:ext cx="7303184" cy="2159334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chi tiết bộ phận và dụng cụ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F3E84A40-0948-1787-23A5-26CF3E7F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494913" y="4242380"/>
              <a:ext cx="2111640" cy="233976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7EC936-4E7F-AAD6-CF18-B90A7463ED3A}"/>
              </a:ext>
            </a:extLst>
          </p:cNvPr>
          <p:cNvGrpSpPr/>
          <p:nvPr/>
        </p:nvGrpSpPr>
        <p:grpSpPr>
          <a:xfrm>
            <a:off x="6235213" y="2785410"/>
            <a:ext cx="5620227" cy="1550219"/>
            <a:chOff x="8729365" y="4452292"/>
            <a:chExt cx="8430338" cy="2325329"/>
          </a:xfrm>
        </p:grpSpPr>
        <p:sp>
          <p:nvSpPr>
            <p:cNvPr id="45" name="b">
              <a:extLst>
                <a:ext uri="{FF2B5EF4-FFF2-40B4-BE49-F238E27FC236}">
                  <a16:creationId xmlns:a16="http://schemas.microsoft.com/office/drawing/2014/main" id="{339AA4F2-2E94-B897-7B19-638CA36B853E}"/>
                </a:ext>
              </a:extLst>
            </p:cNvPr>
            <p:cNvSpPr/>
            <p:nvPr/>
          </p:nvSpPr>
          <p:spPr>
            <a:xfrm>
              <a:off x="9856520" y="4452315"/>
              <a:ext cx="7303183" cy="2325306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chi tiết bộ phận và dụng cụ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EB56FE89-A537-81B8-A356-FD5C5152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729365" y="4452292"/>
              <a:ext cx="1968089" cy="218980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B6CDA65-A3B2-9A69-AE5A-F60A11AF5002}"/>
              </a:ext>
            </a:extLst>
          </p:cNvPr>
          <p:cNvGrpSpPr/>
          <p:nvPr/>
        </p:nvGrpSpPr>
        <p:grpSpPr>
          <a:xfrm>
            <a:off x="85213" y="4788678"/>
            <a:ext cx="5757543" cy="1572068"/>
            <a:chOff x="-254315" y="7429561"/>
            <a:chExt cx="8636315" cy="2358102"/>
          </a:xfrm>
        </p:grpSpPr>
        <p:sp>
          <p:nvSpPr>
            <p:cNvPr id="48" name="c">
              <a:extLst>
                <a:ext uri="{FF2B5EF4-FFF2-40B4-BE49-F238E27FC236}">
                  <a16:creationId xmlns:a16="http://schemas.microsoft.com/office/drawing/2014/main" id="{C6080E0B-6E01-94DF-B834-A25695C1E6A1}"/>
                </a:ext>
              </a:extLst>
            </p:cNvPr>
            <p:cNvSpPr/>
            <p:nvPr/>
          </p:nvSpPr>
          <p:spPr>
            <a:xfrm>
              <a:off x="1078816" y="7429561"/>
              <a:ext cx="7303184" cy="232321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lang="en-US" sz="4400" b="1">
                  <a:solidFill>
                    <a:srgbClr val="002795"/>
                  </a:solidFill>
                </a:rPr>
                <a:t>18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 tiết bộ phận và dụng cụ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12">
              <a:extLst>
                <a:ext uri="{FF2B5EF4-FFF2-40B4-BE49-F238E27FC236}">
                  <a16:creationId xmlns:a16="http://schemas.microsoft.com/office/drawing/2014/main" id="{5BCE79B7-0D2B-F6BD-76C7-FBD787E2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254315" y="7464451"/>
              <a:ext cx="2128643" cy="232321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62F698-EC52-5699-DC0F-6D9BF75EC931}"/>
              </a:ext>
            </a:extLst>
          </p:cNvPr>
          <p:cNvGrpSpPr/>
          <p:nvPr/>
        </p:nvGrpSpPr>
        <p:grpSpPr>
          <a:xfrm>
            <a:off x="6149404" y="4902375"/>
            <a:ext cx="5729851" cy="1490879"/>
            <a:chOff x="8473452" y="7429559"/>
            <a:chExt cx="8594777" cy="2236319"/>
          </a:xfrm>
        </p:grpSpPr>
        <p:sp>
          <p:nvSpPr>
            <p:cNvPr id="51" name="d">
              <a:extLst>
                <a:ext uri="{FF2B5EF4-FFF2-40B4-BE49-F238E27FC236}">
                  <a16:creationId xmlns:a16="http://schemas.microsoft.com/office/drawing/2014/main" id="{8AD76B9B-86FE-D226-C8E9-3BD28CA20FA6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lang="en-US" sz="4400" b="1">
                  <a:solidFill>
                    <a:srgbClr val="002795"/>
                  </a:solidFill>
                </a:rPr>
                <a:t>10 </a:t>
              </a:r>
              <a:r>
                <a:rPr lang="en-US" sz="4400" b="1">
                  <a:solidFill>
                    <a:srgbClr val="002795"/>
                  </a:solidFill>
                  <a:latin typeface="Calibri" panose="020F0502020204030204"/>
                </a:rPr>
                <a:t>chi tiết bộ phận và dụng cụ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13">
              <a:extLst>
                <a:ext uri="{FF2B5EF4-FFF2-40B4-BE49-F238E27FC236}">
                  <a16:creationId xmlns:a16="http://schemas.microsoft.com/office/drawing/2014/main" id="{35687C6A-81A6-546A-CCA9-C99C051D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473452" y="7456078"/>
              <a:ext cx="2010918" cy="2209800"/>
            </a:xfrm>
            <a:prstGeom prst="rect">
              <a:avLst/>
            </a:prstGeom>
          </p:spPr>
        </p:pic>
      </p:grpSp>
      <p:pic>
        <p:nvPicPr>
          <p:cNvPr id="53" name="Đúng">
            <a:extLst>
              <a:ext uri="{FF2B5EF4-FFF2-40B4-BE49-F238E27FC236}">
                <a16:creationId xmlns:a16="http://schemas.microsoft.com/office/drawing/2014/main" id="{0D5EB85C-A230-5857-0673-7938AD537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97" y="4902375"/>
            <a:ext cx="1486303" cy="118904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354889" y="245245"/>
            <a:ext cx="11402684" cy="2290681"/>
            <a:chOff x="570258" y="246313"/>
            <a:chExt cx="11402684" cy="2290681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570258" y="246313"/>
              <a:ext cx="11402684" cy="22906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785263" y="832242"/>
              <a:ext cx="10389884" cy="135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Mô hình điện mặt trời gồm tất cả bao nhiêu nhiêu chi tiết bộ phận và dụng cụ 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981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D6AC28-9AD8-43EF-B5E1-AFD8D33B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10934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D215967-D188-9F38-64AC-2EDE06F2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720599-F382-7633-E5DE-B068EE8EA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002D845-054B-7115-4959-4160BA56C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016BB51-319B-D633-FDE7-37B9A0134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C4947C-A172-2DAB-DFB2-E1411826C408}"/>
              </a:ext>
            </a:extLst>
          </p:cNvPr>
          <p:cNvGrpSpPr/>
          <p:nvPr/>
        </p:nvGrpSpPr>
        <p:grpSpPr>
          <a:xfrm>
            <a:off x="168841" y="2449936"/>
            <a:ext cx="5744579" cy="1559845"/>
            <a:chOff x="-234868" y="4254019"/>
            <a:chExt cx="8616868" cy="2339767"/>
          </a:xfrm>
        </p:grpSpPr>
        <p:sp>
          <p:nvSpPr>
            <p:cNvPr id="18" name="a">
              <a:extLst>
                <a:ext uri="{FF2B5EF4-FFF2-40B4-BE49-F238E27FC236}">
                  <a16:creationId xmlns:a16="http://schemas.microsoft.com/office/drawing/2014/main" id="{F2B67F74-5671-F0F3-00F2-F896E7876199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bước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7E42F85-4EB5-CCE4-2EBA-3045B4EB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34868" y="4254019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181225-4AEC-AD55-552A-254CE7E0D114}"/>
              </a:ext>
            </a:extLst>
          </p:cNvPr>
          <p:cNvGrpSpPr/>
          <p:nvPr/>
        </p:nvGrpSpPr>
        <p:grpSpPr>
          <a:xfrm>
            <a:off x="6089904" y="2584167"/>
            <a:ext cx="5868386" cy="1393295"/>
            <a:chOff x="8265654" y="4577126"/>
            <a:chExt cx="8802579" cy="20899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F5296BC3-829C-9A1D-50AF-014F4D96EF47}"/>
                </a:ext>
              </a:extLst>
            </p:cNvPr>
            <p:cNvSpPr/>
            <p:nvPr/>
          </p:nvSpPr>
          <p:spPr>
            <a:xfrm>
              <a:off x="9765048" y="4577127"/>
              <a:ext cx="7303185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bước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4410772-FD2F-AC47-A5E1-C4425197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65654" y="4577126"/>
              <a:ext cx="1878336" cy="208994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937A8D-22EA-B00D-259F-6909ADE0F6F2}"/>
              </a:ext>
            </a:extLst>
          </p:cNvPr>
          <p:cNvGrpSpPr/>
          <p:nvPr/>
        </p:nvGrpSpPr>
        <p:grpSpPr>
          <a:xfrm>
            <a:off x="113609" y="4670782"/>
            <a:ext cx="5732909" cy="1548808"/>
            <a:chOff x="-217364" y="7338243"/>
            <a:chExt cx="8599364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8E058D11-F179-3FAF-8F23-44AE0527C2F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yêu cầu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A829A36-AD7D-BEA9-BFD0-18F7FCC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217364" y="7338243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F42C1-E784-D043-E490-8EA156E9B27D}"/>
              </a:ext>
            </a:extLst>
          </p:cNvPr>
          <p:cNvGrpSpPr/>
          <p:nvPr/>
        </p:nvGrpSpPr>
        <p:grpSpPr>
          <a:xfrm>
            <a:off x="6047938" y="4781236"/>
            <a:ext cx="5856953" cy="1473200"/>
            <a:chOff x="8420193" y="7402729"/>
            <a:chExt cx="8785430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2A3A7200-AC43-B223-67E6-C8B83390D805}"/>
                </a:ext>
              </a:extLst>
            </p:cNvPr>
            <p:cNvSpPr/>
            <p:nvPr/>
          </p:nvSpPr>
          <p:spPr>
            <a:xfrm>
              <a:off x="9902439" y="7407744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bước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8C3C20F1-10D9-D895-C4C8-1EC397CB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420193" y="7402729"/>
              <a:ext cx="2010918" cy="22098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1347353" y="59270"/>
            <a:ext cx="9497292" cy="2258826"/>
            <a:chOff x="1563652" y="-158055"/>
            <a:chExt cx="9497292" cy="2258826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1563652" y="-158055"/>
              <a:ext cx="9497292" cy="22588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984111" y="307067"/>
              <a:ext cx="84020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Lắp ráp </a:t>
              </a:r>
              <a:r>
                <a:rPr lang="en-US" sz="440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ô hình điện mặt trời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gồm bao nhiêu bước ? 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A32FE5B3-1DA8-EF71-F664-9071E0586C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8" y="4902208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73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3CA4A-4537-4D09-8A8B-F0C50428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308" y="84849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1045434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72DC0F7-1D39-006C-D711-D353B07A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704C87-9268-E737-850E-325CE7959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3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047FC7-3A2E-2A56-4FB7-5E23AF19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4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8039BCA-380E-DED2-6D39-755CA5B7B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BB0B3D2-6219-9BE1-7980-A521904F5F4C}"/>
              </a:ext>
            </a:extLst>
          </p:cNvPr>
          <p:cNvGrpSpPr/>
          <p:nvPr/>
        </p:nvGrpSpPr>
        <p:grpSpPr>
          <a:xfrm>
            <a:off x="38846" y="2650522"/>
            <a:ext cx="5917942" cy="1583105"/>
            <a:chOff x="-494913" y="4242380"/>
            <a:chExt cx="8876914" cy="2374657"/>
          </a:xfrm>
        </p:grpSpPr>
        <p:sp>
          <p:nvSpPr>
            <p:cNvPr id="42" name="a">
              <a:extLst>
                <a:ext uri="{FF2B5EF4-FFF2-40B4-BE49-F238E27FC236}">
                  <a16:creationId xmlns:a16="http://schemas.microsoft.com/office/drawing/2014/main" id="{37D7BB77-8AC6-7BA2-5C1F-E898652FAB8B}"/>
                </a:ext>
              </a:extLst>
            </p:cNvPr>
            <p:cNvSpPr/>
            <p:nvPr/>
          </p:nvSpPr>
          <p:spPr>
            <a:xfrm>
              <a:off x="1078817" y="4457703"/>
              <a:ext cx="7303184" cy="2159334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Dây điện được nối đúng vị trí, gọn gàng.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F3E84A40-0948-1787-23A5-26CF3E7F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494913" y="4242380"/>
              <a:ext cx="2111640" cy="233976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7EC936-4E7F-AAD6-CF18-B90A7463ED3A}"/>
              </a:ext>
            </a:extLst>
          </p:cNvPr>
          <p:cNvGrpSpPr/>
          <p:nvPr/>
        </p:nvGrpSpPr>
        <p:grpSpPr>
          <a:xfrm>
            <a:off x="6021561" y="2646448"/>
            <a:ext cx="6042596" cy="1557175"/>
            <a:chOff x="8618330" y="4561714"/>
            <a:chExt cx="8511680" cy="2335764"/>
          </a:xfrm>
        </p:grpSpPr>
        <p:sp>
          <p:nvSpPr>
            <p:cNvPr id="45" name="b">
              <a:extLst>
                <a:ext uri="{FF2B5EF4-FFF2-40B4-BE49-F238E27FC236}">
                  <a16:creationId xmlns:a16="http://schemas.microsoft.com/office/drawing/2014/main" id="{339AA4F2-2E94-B897-7B19-638CA36B853E}"/>
                </a:ext>
              </a:extLst>
            </p:cNvPr>
            <p:cNvSpPr/>
            <p:nvPr/>
          </p:nvSpPr>
          <p:spPr>
            <a:xfrm>
              <a:off x="9826826" y="4701545"/>
              <a:ext cx="7303184" cy="219593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 hình được lắp ráp đầy đủ các bộ phận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EB56FE89-A537-81B8-A356-FD5C5152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618330" y="4561714"/>
              <a:ext cx="1968089" cy="218980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B6CDA65-A3B2-9A69-AE5A-F60A11AF5002}"/>
              </a:ext>
            </a:extLst>
          </p:cNvPr>
          <p:cNvGrpSpPr/>
          <p:nvPr/>
        </p:nvGrpSpPr>
        <p:grpSpPr>
          <a:xfrm>
            <a:off x="150182" y="4712958"/>
            <a:ext cx="5515288" cy="1802863"/>
            <a:chOff x="-323866" y="7048479"/>
            <a:chExt cx="8272933" cy="2704294"/>
          </a:xfrm>
        </p:grpSpPr>
        <p:sp>
          <p:nvSpPr>
            <p:cNvPr id="48" name="c">
              <a:extLst>
                <a:ext uri="{FF2B5EF4-FFF2-40B4-BE49-F238E27FC236}">
                  <a16:creationId xmlns:a16="http://schemas.microsoft.com/office/drawing/2014/main" id="{C6080E0B-6E01-94DF-B834-A25695C1E6A1}"/>
                </a:ext>
              </a:extLst>
            </p:cNvPr>
            <p:cNvSpPr/>
            <p:nvPr/>
          </p:nvSpPr>
          <p:spPr>
            <a:xfrm>
              <a:off x="1078817" y="7048479"/>
              <a:ext cx="6870250" cy="2704294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Đèn LED sáng khi có ánh sáng chiếu vào tấm pin.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12">
              <a:extLst>
                <a:ext uri="{FF2B5EF4-FFF2-40B4-BE49-F238E27FC236}">
                  <a16:creationId xmlns:a16="http://schemas.microsoft.com/office/drawing/2014/main" id="{5BCE79B7-0D2B-F6BD-76C7-FBD787E2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323866" y="7239019"/>
              <a:ext cx="2128643" cy="232321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62F698-EC52-5699-DC0F-6D9BF75EC931}"/>
              </a:ext>
            </a:extLst>
          </p:cNvPr>
          <p:cNvGrpSpPr/>
          <p:nvPr/>
        </p:nvGrpSpPr>
        <p:grpSpPr>
          <a:xfrm>
            <a:off x="6149404" y="4902374"/>
            <a:ext cx="5608169" cy="1613446"/>
            <a:chOff x="8473452" y="7429559"/>
            <a:chExt cx="8412254" cy="2420170"/>
          </a:xfrm>
        </p:grpSpPr>
        <p:sp>
          <p:nvSpPr>
            <p:cNvPr id="51" name="d">
              <a:extLst>
                <a:ext uri="{FF2B5EF4-FFF2-40B4-BE49-F238E27FC236}">
                  <a16:creationId xmlns:a16="http://schemas.microsoft.com/office/drawing/2014/main" id="{8AD76B9B-86FE-D226-C8E9-3BD28CA20FA6}"/>
                </a:ext>
              </a:extLst>
            </p:cNvPr>
            <p:cNvSpPr/>
            <p:nvPr/>
          </p:nvSpPr>
          <p:spPr>
            <a:xfrm>
              <a:off x="9765045" y="7429559"/>
              <a:ext cx="7120661" cy="2420170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đáp án trên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đều đúng</a:t>
              </a:r>
            </a:p>
          </p:txBody>
        </p:sp>
        <p:pic>
          <p:nvPicPr>
            <p:cNvPr id="52" name="Picture 13">
              <a:extLst>
                <a:ext uri="{FF2B5EF4-FFF2-40B4-BE49-F238E27FC236}">
                  <a16:creationId xmlns:a16="http://schemas.microsoft.com/office/drawing/2014/main" id="{35687C6A-81A6-546A-CCA9-C99C051D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473452" y="7456078"/>
              <a:ext cx="2010918" cy="2209800"/>
            </a:xfrm>
            <a:prstGeom prst="rect">
              <a:avLst/>
            </a:prstGeom>
          </p:spPr>
        </p:pic>
      </p:grpSp>
      <p:pic>
        <p:nvPicPr>
          <p:cNvPr id="53" name="Đúng">
            <a:extLst>
              <a:ext uri="{FF2B5EF4-FFF2-40B4-BE49-F238E27FC236}">
                <a16:creationId xmlns:a16="http://schemas.microsoft.com/office/drawing/2014/main" id="{0D5EB85C-A230-5857-0673-7938AD537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97" y="4902375"/>
            <a:ext cx="1486303" cy="118904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354889" y="245245"/>
            <a:ext cx="11402684" cy="2290681"/>
            <a:chOff x="570258" y="246313"/>
            <a:chExt cx="11402684" cy="2290681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570258" y="246313"/>
              <a:ext cx="11402684" cy="22906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260803" y="805946"/>
              <a:ext cx="95901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Đâu là tiêu chí đánh giá sản phẩm m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ô hình điện mặt trời 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7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BF76100D-1EE3-49A3-162B-0874CB0161BE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201D5C6-8B90-FC0F-0EED-D640E2211F48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DÒ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8E8BC92-243C-5973-8B4F-F1953754A82F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C732672A-ADA4-0BAB-3253-E66D965A1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5BE901CA-9B71-4E29-D211-31425B7A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C5FEFD5A-EFFD-3D13-B2B1-CDC004CD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231D48C9-D4F8-279E-3B6B-66C3AA6E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22" name="Hình ảnh 21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192E4AB9-E2BB-4E71-7D9E-0CA7441B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158E2EE3-0933-F0D1-9834-39CCBF01520E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C41BE362-46A5-291E-5614-2C419FD8DDB5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7C1B719A-2968-6AF6-80C6-E5F10FB3314A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20005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uiExpand="1" build="p"/>
      <p:bldP spid="23" grpId="0" uiExpand="1" build="p"/>
      <p:bldP spid="24" grpId="0" uiExpand="1" build="p"/>
      <p:bldP spid="2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277B1E-C63B-4791-8187-84EE118D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1237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41C1CE-072F-1164-342F-39ADBC8C4F8F}"/>
              </a:ext>
            </a:extLst>
          </p:cNvPr>
          <p:cNvGrpSpPr/>
          <p:nvPr/>
        </p:nvGrpSpPr>
        <p:grpSpPr>
          <a:xfrm>
            <a:off x="1997335" y="693409"/>
            <a:ext cx="6296060" cy="4789819"/>
            <a:chOff x="4133327" y="8204395"/>
            <a:chExt cx="7210038" cy="47898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12CA5-9AD1-5490-5560-DD762E9AEAA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477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F596E1-04D5-7682-136F-342ED877B900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477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B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V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À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Ẹ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G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Ặ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P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L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11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3">
            <a:extLst>
              <a:ext uri="{FF2B5EF4-FFF2-40B4-BE49-F238E27FC236}">
                <a16:creationId xmlns:a16="http://schemas.microsoft.com/office/drawing/2014/main" id="{68620F48-C916-4285-BB2F-127E1B65F534}"/>
              </a:ext>
            </a:extLst>
          </p:cNvPr>
          <p:cNvGrpSpPr/>
          <p:nvPr/>
        </p:nvGrpSpPr>
        <p:grpSpPr>
          <a:xfrm>
            <a:off x="2759732" y="221673"/>
            <a:ext cx="6398123" cy="2080015"/>
            <a:chOff x="1575311" y="446026"/>
            <a:chExt cx="11171227" cy="7071521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8016A06E-A4A6-404E-B259-CCC091D456BC}"/>
                </a:ext>
              </a:extLst>
            </p:cNvPr>
            <p:cNvSpPr txBox="1"/>
            <p:nvPr/>
          </p:nvSpPr>
          <p:spPr>
            <a:xfrm>
              <a:off x="1575311" y="446030"/>
              <a:ext cx="11171227" cy="707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1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8591164-F30E-437F-8F5A-B81D54FE1FC3}"/>
                </a:ext>
              </a:extLst>
            </p:cNvPr>
            <p:cNvSpPr txBox="1"/>
            <p:nvPr/>
          </p:nvSpPr>
          <p:spPr>
            <a:xfrm>
              <a:off x="1575311" y="446026"/>
              <a:ext cx="11171227" cy="707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Ở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Ộ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121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kumimoji="0" lang="sv-SE" sz="12100" b="1" i="0" u="none" strike="noStrike" kern="1200" cap="none" spc="0" normalizeH="0" baseline="0" noProof="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9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3CA4A-4537-4D09-8A8B-F0C50428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1045434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72DC0F7-1D39-006C-D711-D353B07A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704C87-9268-E737-850E-325CE7959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8054" y="-241507"/>
            <a:ext cx="487363" cy="487363"/>
          </a:xfrm>
          <a:prstGeom prst="rect">
            <a:avLst/>
          </a:prstGeom>
        </p:spPr>
      </p:pic>
      <p:pic>
        <p:nvPicPr>
          <p:cNvPr id="3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047FC7-3A2E-2A56-4FB7-5E23AF19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4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8039BCA-380E-DED2-6D39-755CA5B7B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pic>
        <p:nvPicPr>
          <p:cNvPr id="53" name="Đúng">
            <a:extLst>
              <a:ext uri="{FF2B5EF4-FFF2-40B4-BE49-F238E27FC236}">
                <a16:creationId xmlns:a16="http://schemas.microsoft.com/office/drawing/2014/main" id="{0D5EB85C-A230-5857-0673-7938AD537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752" y="3429000"/>
            <a:ext cx="1486303" cy="118904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539034" y="-21374"/>
            <a:ext cx="11402684" cy="2167706"/>
            <a:chOff x="570258" y="246313"/>
            <a:chExt cx="11402684" cy="2290681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570258" y="246313"/>
              <a:ext cx="11402684" cy="22906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416735" y="776050"/>
              <a:ext cx="9290171" cy="1398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hãy  nhắc lại cách tạo ra điện từ ánh sáng mặt trời.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12A4FB9-0A92-41B4-BADB-9A5C193930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0028" y="2583223"/>
            <a:ext cx="3440017" cy="40696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079B3D6-6424-4AFE-9482-2D0C5CAB90D3}"/>
              </a:ext>
            </a:extLst>
          </p:cNvPr>
          <p:cNvGrpSpPr/>
          <p:nvPr/>
        </p:nvGrpSpPr>
        <p:grpSpPr>
          <a:xfrm>
            <a:off x="539034" y="2212238"/>
            <a:ext cx="7326870" cy="4231744"/>
            <a:chOff x="2309964" y="1758591"/>
            <a:chExt cx="6400165" cy="3187968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FFCF473F-CD29-490B-B261-5E3E42255412}"/>
                </a:ext>
              </a:extLst>
            </p:cNvPr>
            <p:cNvSpPr/>
            <p:nvPr/>
          </p:nvSpPr>
          <p:spPr>
            <a:xfrm>
              <a:off x="2309964" y="1758591"/>
              <a:ext cx="6400165" cy="304966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A6D5DD-5695-4ACB-AB16-B702BFAB4E61}"/>
                </a:ext>
              </a:extLst>
            </p:cNvPr>
            <p:cNvSpPr txBox="1"/>
            <p:nvPr/>
          </p:nvSpPr>
          <p:spPr>
            <a:xfrm>
              <a:off x="2681501" y="2017143"/>
              <a:ext cx="5566750" cy="2929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Ánh sáng mặt trời chiếu vào tấm pin, tấm pin thu ánh sáng mặt trời và chuyển thành điện cung cấp cho bóng đèn tạo ra ánh sáng.</a:t>
              </a:r>
              <a:endPara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59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3CA4A-4537-4D09-8A8B-F0C50428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3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72DC0F7-1D39-006C-D711-D353B07A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704C87-9268-E737-850E-325CE7959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8054" y="-241507"/>
            <a:ext cx="487363" cy="487363"/>
          </a:xfrm>
          <a:prstGeom prst="rect">
            <a:avLst/>
          </a:prstGeom>
        </p:spPr>
      </p:pic>
      <p:pic>
        <p:nvPicPr>
          <p:cNvPr id="3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047FC7-3A2E-2A56-4FB7-5E23AF19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4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8039BCA-380E-DED2-6D39-755CA5B7B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539034" y="-92196"/>
            <a:ext cx="11402684" cy="2051252"/>
            <a:chOff x="570258" y="84969"/>
            <a:chExt cx="11402684" cy="2167621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570258" y="84969"/>
              <a:ext cx="11402684" cy="21676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482137" y="614959"/>
              <a:ext cx="9290171" cy="126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hãy  ghép các ảnh minh hoạ với đúng chức năng của nó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9E9E9F-76D3-4643-8187-EEF4145E5646}"/>
              </a:ext>
            </a:extLst>
          </p:cNvPr>
          <p:cNvGrpSpPr/>
          <p:nvPr/>
        </p:nvGrpSpPr>
        <p:grpSpPr>
          <a:xfrm>
            <a:off x="539034" y="1959056"/>
            <a:ext cx="11113932" cy="4680732"/>
            <a:chOff x="539034" y="1959056"/>
            <a:chExt cx="11113932" cy="4680732"/>
          </a:xfrm>
        </p:grpSpPr>
        <p:sp>
          <p:nvSpPr>
            <p:cNvPr id="36" name="a">
              <a:extLst>
                <a:ext uri="{FF2B5EF4-FFF2-40B4-BE49-F238E27FC236}">
                  <a16:creationId xmlns:a16="http://schemas.microsoft.com/office/drawing/2014/main" id="{95533F8C-36BC-41C6-AD23-9F764509BF7F}"/>
                </a:ext>
              </a:extLst>
            </p:cNvPr>
            <p:cNvSpPr/>
            <p:nvPr/>
          </p:nvSpPr>
          <p:spPr>
            <a:xfrm>
              <a:off x="539034" y="1959056"/>
              <a:ext cx="11113932" cy="468073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7930B224-68B0-DBC8-FC2E-D307DD24FF9A}"/>
                </a:ext>
              </a:extLst>
            </p:cNvPr>
            <p:cNvSpPr txBox="1">
              <a:spLocks/>
            </p:cNvSpPr>
            <p:nvPr/>
          </p:nvSpPr>
          <p:spPr>
            <a:xfrm>
              <a:off x="1045434" y="2330725"/>
              <a:ext cx="10389884" cy="575096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2C16B0C8-4D6B-4212-A7D5-276809BFE79E}"/>
                </a:ext>
              </a:extLst>
            </p:cNvPr>
            <p:cNvSpPr txBox="1"/>
            <p:nvPr/>
          </p:nvSpPr>
          <p:spPr>
            <a:xfrm>
              <a:off x="6034765" y="2376910"/>
              <a:ext cx="4832748" cy="1191816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R="0" algn="ctr">
                <a:spcBef>
                  <a:spcPts val="600"/>
                </a:spcBef>
                <a:spcAft>
                  <a:spcPts val="800"/>
                </a:spcAft>
              </a:pPr>
              <a:r>
                <a:rPr lang="en-US" sz="32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Sử dụng điện do pin mặt trời tạo ra để phát sáng.</a:t>
              </a:r>
              <a:endPara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B3A75AB4-2F32-4B35-B776-D7BD9866E91F}"/>
                </a:ext>
              </a:extLst>
            </p:cNvPr>
            <p:cNvSpPr txBox="1"/>
            <p:nvPr/>
          </p:nvSpPr>
          <p:spPr>
            <a:xfrm>
              <a:off x="6095998" y="5064989"/>
              <a:ext cx="4832748" cy="1191816"/>
            </a:xfrm>
            <a:prstGeom prst="round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marR="0" algn="ctr">
                <a:spcBef>
                  <a:spcPts val="600"/>
                </a:spcBef>
                <a:spcAft>
                  <a:spcPts val="800"/>
                </a:spcAft>
              </a:pPr>
              <a:r>
                <a:rPr lang="en-US" sz="32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Thu ánh sáng mặt trời để chuyển thành điện.</a:t>
              </a:r>
              <a:endPara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5CD0A25-F0E5-4BB7-A43E-3A9DBA055381}"/>
                </a:ext>
              </a:extLst>
            </p:cNvPr>
            <p:cNvSpPr txBox="1"/>
            <p:nvPr/>
          </p:nvSpPr>
          <p:spPr>
            <a:xfrm>
              <a:off x="6120769" y="3952180"/>
              <a:ext cx="4832748" cy="646986"/>
            </a:xfrm>
            <a:prstGeom prst="roundRect">
              <a:avLst/>
            </a:prstGeom>
            <a:solidFill>
              <a:srgbClr val="BA6652"/>
            </a:solidFill>
          </p:spPr>
          <p:txBody>
            <a:bodyPr wrap="square" rtlCol="0">
              <a:spAutoFit/>
            </a:bodyPr>
            <a:lstStyle/>
            <a:p>
              <a:pPr marR="0" algn="ctr">
                <a:spcBef>
                  <a:spcPts val="600"/>
                </a:spcBef>
                <a:spcAft>
                  <a:spcPts val="800"/>
                </a:spcAft>
              </a:pPr>
              <a:r>
                <a:rPr lang="en-US" sz="32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Phát ánh sáng tự nhiên.</a:t>
              </a:r>
              <a:endPara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2E873E-5C1F-4B1E-9187-6A82C9E0A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6" t="8455" r="68828" b="32894"/>
            <a:stretch/>
          </p:blipFill>
          <p:spPr>
            <a:xfrm>
              <a:off x="1450913" y="2117751"/>
              <a:ext cx="1739457" cy="12424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C7A9A3-52D5-4D5E-A51D-EF7A9734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4" t="7965" r="35985" b="31847"/>
            <a:stretch/>
          </p:blipFill>
          <p:spPr>
            <a:xfrm>
              <a:off x="1450913" y="3582951"/>
              <a:ext cx="1892395" cy="12349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D24B32-9700-4CF7-8A5A-EF732992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37" t="8373" r="4860" b="30305"/>
            <a:stretch/>
          </p:blipFill>
          <p:spPr>
            <a:xfrm>
              <a:off x="1542125" y="5221505"/>
              <a:ext cx="1801183" cy="1242460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846173-B5CE-4E07-91B7-CB6A8F18B87C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190370" y="2738981"/>
            <a:ext cx="2905628" cy="150007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246A69-8564-44B6-98A2-0B9AC876C9BC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343308" y="4200401"/>
            <a:ext cx="2727924" cy="153446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909CFD-9D09-4477-A3A1-6803195802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762" y="-1223209"/>
            <a:ext cx="487363" cy="487363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2E9979A-9605-4311-A0F3-38060B247F5A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3343308" y="2844743"/>
            <a:ext cx="2599752" cy="29979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AE5664-32E6-4B0A-9C47-AAC34FCF7E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7270" y="-190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D6AC28-9AD8-43EF-B5E1-AFD8D33B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10934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D215967-D188-9F38-64AC-2EDE06F2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720599-F382-7633-E5DE-B068EE8EA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002D845-054B-7115-4959-4160BA56C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016BB51-319B-D633-FDE7-37B9A0134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C4947C-A172-2DAB-DFB2-E1411826C408}"/>
              </a:ext>
            </a:extLst>
          </p:cNvPr>
          <p:cNvGrpSpPr/>
          <p:nvPr/>
        </p:nvGrpSpPr>
        <p:grpSpPr>
          <a:xfrm>
            <a:off x="132001" y="2736761"/>
            <a:ext cx="5744579" cy="1559845"/>
            <a:chOff x="-234868" y="4254019"/>
            <a:chExt cx="8616868" cy="2339767"/>
          </a:xfrm>
        </p:grpSpPr>
        <p:sp>
          <p:nvSpPr>
            <p:cNvPr id="18" name="a">
              <a:extLst>
                <a:ext uri="{FF2B5EF4-FFF2-40B4-BE49-F238E27FC236}">
                  <a16:creationId xmlns:a16="http://schemas.microsoft.com/office/drawing/2014/main" id="{F2B67F74-5671-F0F3-00F2-F896E7876199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002795"/>
                  </a:solidFill>
                  <a:latin typeface="Calibri" panose="020F0502020204030204"/>
                </a:rPr>
                <a:t>5 bộ phận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7E42F85-4EB5-CCE4-2EBA-3045B4EB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34868" y="4254019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181225-4AEC-AD55-552A-254CE7E0D114}"/>
              </a:ext>
            </a:extLst>
          </p:cNvPr>
          <p:cNvGrpSpPr/>
          <p:nvPr/>
        </p:nvGrpSpPr>
        <p:grpSpPr>
          <a:xfrm>
            <a:off x="5982065" y="2869171"/>
            <a:ext cx="5868386" cy="1393295"/>
            <a:chOff x="8265654" y="4577126"/>
            <a:chExt cx="8802579" cy="20899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F5296BC3-829C-9A1D-50AF-014F4D96EF47}"/>
                </a:ext>
              </a:extLst>
            </p:cNvPr>
            <p:cNvSpPr/>
            <p:nvPr/>
          </p:nvSpPr>
          <p:spPr>
            <a:xfrm>
              <a:off x="9765048" y="4577127"/>
              <a:ext cx="7303185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bộ phận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4410772-FD2F-AC47-A5E1-C4425197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65654" y="4577126"/>
              <a:ext cx="1878336" cy="2089943"/>
            </a:xfrm>
            <a:prstGeom prst="rect">
              <a:avLst/>
            </a:prstGeom>
          </p:spPr>
        </p:pic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A32FE5B3-1DA8-EF71-F664-9071E0586C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75" y="2906175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937A8D-22EA-B00D-259F-6909ADE0F6F2}"/>
              </a:ext>
            </a:extLst>
          </p:cNvPr>
          <p:cNvGrpSpPr/>
          <p:nvPr/>
        </p:nvGrpSpPr>
        <p:grpSpPr>
          <a:xfrm>
            <a:off x="113609" y="4670782"/>
            <a:ext cx="5732909" cy="1548808"/>
            <a:chOff x="-217364" y="7338243"/>
            <a:chExt cx="8599364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8E058D11-F179-3FAF-8F23-44AE0527C2F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bộ phận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A829A36-AD7D-BEA9-BFD0-18F7FCC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17364" y="7338243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F42C1-E784-D043-E490-8EA156E9B27D}"/>
              </a:ext>
            </a:extLst>
          </p:cNvPr>
          <p:cNvGrpSpPr/>
          <p:nvPr/>
        </p:nvGrpSpPr>
        <p:grpSpPr>
          <a:xfrm>
            <a:off x="5993496" y="4681131"/>
            <a:ext cx="5856953" cy="1473200"/>
            <a:chOff x="8420193" y="7402729"/>
            <a:chExt cx="8785430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2A3A7200-AC43-B223-67E6-C8B83390D805}"/>
                </a:ext>
              </a:extLst>
            </p:cNvPr>
            <p:cNvSpPr/>
            <p:nvPr/>
          </p:nvSpPr>
          <p:spPr>
            <a:xfrm>
              <a:off x="9902439" y="7407744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bộ phận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8C3C20F1-10D9-D895-C4C8-1EC397CB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20193" y="7402729"/>
              <a:ext cx="2010918" cy="22098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D65263-CE62-0EDB-56B4-D1E87130E419}"/>
              </a:ext>
            </a:extLst>
          </p:cNvPr>
          <p:cNvGrpSpPr/>
          <p:nvPr/>
        </p:nvGrpSpPr>
        <p:grpSpPr>
          <a:xfrm>
            <a:off x="524884" y="76565"/>
            <a:ext cx="10914362" cy="2258826"/>
            <a:chOff x="1563652" y="-158055"/>
            <a:chExt cx="9497292" cy="2258826"/>
          </a:xfrm>
        </p:grpSpPr>
        <p:pic>
          <p:nvPicPr>
            <p:cNvPr id="6" name="Picture 5" descr="A picture containing screenshot, line, design&#10;&#10;Description automatically generated">
              <a:extLst>
                <a:ext uri="{FF2B5EF4-FFF2-40B4-BE49-F238E27FC236}">
                  <a16:creationId xmlns:a16="http://schemas.microsoft.com/office/drawing/2014/main" id="{DF9F378F-8ABD-28BB-36F8-199936E20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36818" r="7677" b="37879"/>
            <a:stretch/>
          </p:blipFill>
          <p:spPr>
            <a:xfrm>
              <a:off x="1563652" y="-158055"/>
              <a:ext cx="9497292" cy="22588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FBA35-008B-1E68-9B02-5AE59D533FEF}"/>
                </a:ext>
              </a:extLst>
            </p:cNvPr>
            <p:cNvSpPr txBox="1"/>
            <p:nvPr/>
          </p:nvSpPr>
          <p:spPr>
            <a:xfrm>
              <a:off x="1984111" y="307067"/>
              <a:ext cx="84020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Mô hình điện mặt trời gồm mấy bộ phận chính 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9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986572" y="127000"/>
            <a:ext cx="1410936" cy="1200796"/>
          </a:xfrm>
          <a:prstGeom prst="rect">
            <a:avLst/>
          </a:prstGeom>
        </p:spPr>
      </p:pic>
      <p:grpSp>
        <p:nvGrpSpPr>
          <p:cNvPr id="14" name="组合 18"/>
          <p:cNvGrpSpPr/>
          <p:nvPr/>
        </p:nvGrpSpPr>
        <p:grpSpPr>
          <a:xfrm flipH="1">
            <a:off x="11114" y="691167"/>
            <a:ext cx="5392351" cy="6395592"/>
            <a:chOff x="13242" y="4650"/>
            <a:chExt cx="5957" cy="7284"/>
          </a:xfrm>
        </p:grpSpPr>
        <p:pic>
          <p:nvPicPr>
            <p:cNvPr id="15" name="图片 16" descr="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77" y="6303"/>
              <a:ext cx="3123" cy="4497"/>
            </a:xfrm>
            <a:prstGeom prst="rect">
              <a:avLst/>
            </a:prstGeom>
          </p:spPr>
        </p:pic>
        <p:pic>
          <p:nvPicPr>
            <p:cNvPr id="16" name="图片 29" descr="12_0008_图层-49"/>
            <p:cNvPicPr>
              <a:picLocks noChangeAspect="1"/>
            </p:cNvPicPr>
            <p:nvPr/>
          </p:nvPicPr>
          <p:blipFill>
            <a:blip r:embed="rId9"/>
            <a:srcRect r="64020" b="50210"/>
            <a:stretch>
              <a:fillRect/>
            </a:stretch>
          </p:blipFill>
          <p:spPr>
            <a:xfrm>
              <a:off x="13242" y="4650"/>
              <a:ext cx="3631" cy="728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251200" y="1074538"/>
            <a:ext cx="5320556" cy="457811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000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Hoạt </a:t>
            </a:r>
            <a:r>
              <a:rPr lang="en-US" sz="500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động hình </a:t>
            </a:r>
            <a:r>
              <a:rPr lang="en-US" sz="5000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thành </a:t>
            </a:r>
            <a:r>
              <a:rPr lang="en-US" sz="500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kiến </a:t>
            </a:r>
            <a:r>
              <a:rPr lang="en-US" sz="5000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thức</a:t>
            </a:r>
            <a:r>
              <a:rPr lang="en-US" sz="500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, kĩ </a:t>
            </a:r>
            <a:r>
              <a:rPr lang="en-US" sz="5000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năng</a:t>
            </a:r>
            <a:r>
              <a:rPr lang="en-US" sz="500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mới </a:t>
            </a: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mới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BA66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3077295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animMotion origin="layout" path="M 1.875E-6 7.40741E-7 L 1.875E-6 -0.07222 " pathEditMode="relative" rAng="0" ptsTypes="AA">
                                      <p:cBhvr>
                                        <p:cTn id="1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1817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2538117" y="5080887"/>
            <a:ext cx="6365265" cy="191026"/>
          </a:xfrm>
          <a:custGeom>
            <a:avLst/>
            <a:gdLst>
              <a:gd name="connsiteX0" fmla="*/ 0 w 7129670"/>
              <a:gd name="connsiteY0" fmla="*/ 119934 h 186217"/>
              <a:gd name="connsiteX1" fmla="*/ 1497496 w 7129670"/>
              <a:gd name="connsiteY1" fmla="*/ 13917 h 186217"/>
              <a:gd name="connsiteX2" fmla="*/ 2888974 w 7129670"/>
              <a:gd name="connsiteY2" fmla="*/ 186195 h 186217"/>
              <a:gd name="connsiteX3" fmla="*/ 4731026 w 7129670"/>
              <a:gd name="connsiteY3" fmla="*/ 664 h 186217"/>
              <a:gd name="connsiteX4" fmla="*/ 6042991 w 7129670"/>
              <a:gd name="connsiteY4" fmla="*/ 119934 h 186217"/>
              <a:gd name="connsiteX5" fmla="*/ 7129670 w 7129670"/>
              <a:gd name="connsiteY5" fmla="*/ 664 h 18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670" h="186217">
                <a:moveTo>
                  <a:pt x="0" y="119934"/>
                </a:moveTo>
                <a:cubicBezTo>
                  <a:pt x="508000" y="61404"/>
                  <a:pt x="1016000" y="2874"/>
                  <a:pt x="1497496" y="13917"/>
                </a:cubicBezTo>
                <a:cubicBezTo>
                  <a:pt x="1978992" y="24960"/>
                  <a:pt x="2350052" y="188404"/>
                  <a:pt x="2888974" y="186195"/>
                </a:cubicBezTo>
                <a:cubicBezTo>
                  <a:pt x="3427896" y="183986"/>
                  <a:pt x="4205357" y="11707"/>
                  <a:pt x="4731026" y="664"/>
                </a:cubicBezTo>
                <a:cubicBezTo>
                  <a:pt x="5256695" y="-10379"/>
                  <a:pt x="5643217" y="119934"/>
                  <a:pt x="6042991" y="119934"/>
                </a:cubicBezTo>
                <a:cubicBezTo>
                  <a:pt x="6442765" y="119934"/>
                  <a:pt x="6786217" y="60299"/>
                  <a:pt x="7129670" y="664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3039312" y="5267104"/>
            <a:ext cx="6329771" cy="205228"/>
          </a:xfrm>
          <a:custGeom>
            <a:avLst/>
            <a:gdLst>
              <a:gd name="connsiteX0" fmla="*/ 0 w 7089913"/>
              <a:gd name="connsiteY0" fmla="*/ 172278 h 200061"/>
              <a:gd name="connsiteX1" fmla="*/ 1298713 w 7089913"/>
              <a:gd name="connsiteY1" fmla="*/ 79513 h 200061"/>
              <a:gd name="connsiteX2" fmla="*/ 2517913 w 7089913"/>
              <a:gd name="connsiteY2" fmla="*/ 198782 h 200061"/>
              <a:gd name="connsiteX3" fmla="*/ 3644348 w 7089913"/>
              <a:gd name="connsiteY3" fmla="*/ 145774 h 200061"/>
              <a:gd name="connsiteX4" fmla="*/ 4346713 w 7089913"/>
              <a:gd name="connsiteY4" fmla="*/ 106017 h 200061"/>
              <a:gd name="connsiteX5" fmla="*/ 4717774 w 7089913"/>
              <a:gd name="connsiteY5" fmla="*/ 53009 h 200061"/>
              <a:gd name="connsiteX6" fmla="*/ 5592417 w 7089913"/>
              <a:gd name="connsiteY6" fmla="*/ 145774 h 200061"/>
              <a:gd name="connsiteX7" fmla="*/ 7089913 w 7089913"/>
              <a:gd name="connsiteY7" fmla="*/ 0 h 2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9913" h="200061">
                <a:moveTo>
                  <a:pt x="0" y="172278"/>
                </a:moveTo>
                <a:cubicBezTo>
                  <a:pt x="439530" y="123687"/>
                  <a:pt x="879061" y="75096"/>
                  <a:pt x="1298713" y="79513"/>
                </a:cubicBezTo>
                <a:cubicBezTo>
                  <a:pt x="1718365" y="83930"/>
                  <a:pt x="2126974" y="187739"/>
                  <a:pt x="2517913" y="198782"/>
                </a:cubicBezTo>
                <a:cubicBezTo>
                  <a:pt x="2908852" y="209825"/>
                  <a:pt x="3644348" y="145774"/>
                  <a:pt x="3644348" y="145774"/>
                </a:cubicBezTo>
                <a:cubicBezTo>
                  <a:pt x="3949148" y="130313"/>
                  <a:pt x="4167809" y="121478"/>
                  <a:pt x="4346713" y="106017"/>
                </a:cubicBezTo>
                <a:cubicBezTo>
                  <a:pt x="4525617" y="90556"/>
                  <a:pt x="4510157" y="46383"/>
                  <a:pt x="4717774" y="53009"/>
                </a:cubicBezTo>
                <a:cubicBezTo>
                  <a:pt x="4925391" y="59635"/>
                  <a:pt x="5197061" y="154609"/>
                  <a:pt x="5592417" y="145774"/>
                </a:cubicBezTo>
                <a:cubicBezTo>
                  <a:pt x="5987773" y="136939"/>
                  <a:pt x="6538843" y="68469"/>
                  <a:pt x="7089913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 descr="千库网_卡通白云飞行飞机_元素编号115477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872" y="3648726"/>
            <a:ext cx="3173360" cy="2766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342" y="1613200"/>
            <a:ext cx="7315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hoạt động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130" y="2677280"/>
            <a:ext cx="7315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ChefScript Pro" panose="03060702040507070403" pitchFamily="66" charset="0"/>
              </a:rPr>
              <a:t> </a:t>
            </a:r>
            <a:r>
              <a:rPr lang="en-US" sz="7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Thực hành lắp ráp mô hình điện mặt trời 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ChefScript Pro" panose="030607020405070704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3"/>
</p:tagLst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自定义 450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45F"/>
      </a:accent1>
      <a:accent2>
        <a:srgbClr val="CD88E2"/>
      </a:accent2>
      <a:accent3>
        <a:srgbClr val="FF945F"/>
      </a:accent3>
      <a:accent4>
        <a:srgbClr val="CD88E2"/>
      </a:accent4>
      <a:accent5>
        <a:srgbClr val="FF945F"/>
      </a:accent5>
      <a:accent6>
        <a:srgbClr val="CD88E2"/>
      </a:accent6>
      <a:hlink>
        <a:srgbClr val="FF945F"/>
      </a:hlink>
      <a:folHlink>
        <a:srgbClr val="CD88E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447</TotalTime>
  <Words>868</Words>
  <Application>Microsoft Office PowerPoint</Application>
  <PresentationFormat>Widescreen</PresentationFormat>
  <Paragraphs>124</Paragraphs>
  <Slides>35</Slides>
  <Notes>6</Notes>
  <HiddenSlides>0</HiddenSlides>
  <MMClips>30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35</vt:i4>
      </vt:variant>
    </vt:vector>
  </HeadingPairs>
  <TitlesOfParts>
    <vt:vector size="67" baseType="lpstr">
      <vt:lpstr>等线</vt:lpstr>
      <vt:lpstr>#9Slide07 SVNBeachwood Sans</vt:lpstr>
      <vt:lpstr>#9Slide07 SVNNexa Rust Slab Bla</vt:lpstr>
      <vt:lpstr>Arial</vt:lpstr>
      <vt:lpstr>Bebas Neue</vt:lpstr>
      <vt:lpstr>Calibri</vt:lpstr>
      <vt:lpstr>Calibri Light</vt:lpstr>
      <vt:lpstr>Handlee</vt:lpstr>
      <vt:lpstr>iCiel Pony</vt:lpstr>
      <vt:lpstr>LNTH-LuoLuoNotangYuanTi 1</vt:lpstr>
      <vt:lpstr>SVN-Gretoon</vt:lpstr>
      <vt:lpstr>SVN-Yahoo</vt:lpstr>
      <vt:lpstr>UTM Cookies</vt:lpstr>
      <vt:lpstr>UTM Duepuntozero</vt:lpstr>
      <vt:lpstr>UTM Showcard</vt:lpstr>
      <vt:lpstr>UVF ChefScript Pro</vt:lpstr>
      <vt:lpstr>UVF Didot</vt:lpstr>
      <vt:lpstr>UVF Remachine Script</vt:lpstr>
      <vt:lpstr>Wingdings</vt:lpstr>
      <vt:lpstr>字魂59号-创粗黑</vt:lpstr>
      <vt:lpstr>1_Chủ đề Office</vt:lpstr>
      <vt:lpstr>2_Chủ đề Office</vt:lpstr>
      <vt:lpstr>Chủ đề Office</vt:lpstr>
      <vt:lpstr>Office 主题​​</vt:lpstr>
      <vt:lpstr>Office Theme</vt:lpstr>
      <vt:lpstr>Office 主题</vt:lpstr>
      <vt:lpstr>2_Office 主题</vt:lpstr>
      <vt:lpstr>1_Office Theme</vt:lpstr>
      <vt:lpstr>2_Office Theme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11</cp:revision>
  <dcterms:created xsi:type="dcterms:W3CDTF">2023-10-14T09:48:50Z</dcterms:created>
  <dcterms:modified xsi:type="dcterms:W3CDTF">2025-04-16T14:00:49Z</dcterms:modified>
  <cp:category>9Slide.vn</cp:category>
</cp:coreProperties>
</file>