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3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0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2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74" r:id="rId2"/>
    <p:sldId id="442" r:id="rId3"/>
    <p:sldId id="490" r:id="rId4"/>
    <p:sldId id="491" r:id="rId5"/>
    <p:sldId id="418" r:id="rId6"/>
    <p:sldId id="502" r:id="rId7"/>
    <p:sldId id="449" r:id="rId8"/>
    <p:sldId id="389" r:id="rId9"/>
    <p:sldId id="503" r:id="rId10"/>
    <p:sldId id="504" r:id="rId11"/>
    <p:sldId id="505" r:id="rId12"/>
    <p:sldId id="506" r:id="rId13"/>
    <p:sldId id="507" r:id="rId14"/>
    <p:sldId id="479" r:id="rId15"/>
    <p:sldId id="508" r:id="rId16"/>
    <p:sldId id="509" r:id="rId17"/>
    <p:sldId id="432" r:id="rId18"/>
    <p:sldId id="458" r:id="rId19"/>
    <p:sldId id="459" r:id="rId20"/>
    <p:sldId id="510" r:id="rId21"/>
    <p:sldId id="433" r:id="rId22"/>
    <p:sldId id="400" r:id="rId23"/>
    <p:sldId id="511" r:id="rId24"/>
    <p:sldId id="512" r:id="rId25"/>
    <p:sldId id="513" r:id="rId26"/>
    <p:sldId id="514" r:id="rId27"/>
    <p:sldId id="515" r:id="rId28"/>
    <p:sldId id="434" r:id="rId29"/>
    <p:sldId id="501" r:id="rId30"/>
    <p:sldId id="468" r:id="rId31"/>
    <p:sldId id="516" r:id="rId32"/>
    <p:sldId id="517" r:id="rId33"/>
    <p:sldId id="518" r:id="rId34"/>
    <p:sldId id="519" r:id="rId35"/>
    <p:sldId id="520" r:id="rId36"/>
    <p:sldId id="485" r:id="rId37"/>
    <p:sldId id="488" r:id="rId38"/>
    <p:sldId id="268" r:id="rId39"/>
    <p:sldId id="290" r:id="rId40"/>
    <p:sldId id="30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269" r:id="rId51"/>
    <p:sldId id="280" r:id="rId52"/>
    <p:sldId id="272" r:id="rId53"/>
  </p:sldIdLst>
  <p:sldSz cx="18288000" cy="10287000"/>
  <p:notesSz cx="6858000" cy="9144000"/>
  <p:embeddedFontLst>
    <p:embeddedFont>
      <p:font typeface="Modern Love Grunge" panose="020B060402020202020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Ink Free" panose="03080402000500000000" pitchFamily="66" charset="0"/>
      <p:regular r:id="rId60"/>
    </p:embeddedFont>
    <p:embeddedFont>
      <p:font typeface="Nunito" panose="020B0604020202020204" charset="0"/>
      <p:regular r:id="rId61"/>
      <p:bold r:id="rId62"/>
      <p:italic r:id="rId63"/>
      <p:boldItalic r:id="rId64"/>
    </p:embeddedFont>
    <p:embeddedFont>
      <p:font typeface="Sniglet" panose="020B0604020202020204" charset="0"/>
      <p:regular r:id="rId65"/>
    </p:embeddedFont>
    <p:embeddedFont>
      <p:font typeface="SimSun" panose="02010600030101010101" pitchFamily="2" charset="-122"/>
      <p:regular r:id="rId66"/>
    </p:embeddedFont>
    <p:embeddedFont>
      <p:font typeface="Tenor Sans" panose="020B0604020202020204" charset="0"/>
      <p:regular r:id="rId67"/>
    </p:embeddedFont>
    <p:embeddedFont>
      <p:font typeface="Modern Love" panose="020B0604020202020204" charset="0"/>
      <p:regular r:id="rId68"/>
    </p:embeddedFont>
    <p:embeddedFont>
      <p:font typeface="Kristen ITC" panose="03050502040202030202" pitchFamily="66" charset="0"/>
      <p:regular r:id="rId69"/>
    </p:embeddedFont>
    <p:embeddedFont>
      <p:font typeface="Jumble" panose="020B0604020202020204" charset="0"/>
      <p:regular r:id="rId70"/>
    </p:embeddedFont>
    <p:embeddedFont>
      <p:font typeface="Fredoka One" panose="020B0604020202020204" charset="0"/>
      <p:regular r:id="rId71"/>
    </p:embeddedFont>
    <p:embeddedFont>
      <p:font typeface="Nunito Sans Regular" panose="020B0604020202020204" charset="0"/>
      <p:regular r:id="rId72"/>
    </p:embeddedFont>
    <p:embeddedFont>
      <p:font typeface="ADLaM Display" panose="020B0604020202020204" charset="0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00FFFF"/>
    <a:srgbClr val="CC99FF"/>
    <a:srgbClr val="FFCC00"/>
    <a:srgbClr val="FFCCFF"/>
    <a:srgbClr val="FFFF99"/>
    <a:srgbClr val="66FF33"/>
    <a:srgbClr val="CC00FF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79099" autoAdjust="0"/>
  </p:normalViewPr>
  <p:slideViewPr>
    <p:cSldViewPr>
      <p:cViewPr varScale="1">
        <p:scale>
          <a:sx n="39" d="100"/>
          <a:sy n="39" d="100"/>
        </p:scale>
        <p:origin x="78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2773 24575,'99'1'0,"113"-3"0,-181-1 0,0 0 0,0-2 0,59-14 0,-65 13 0,52-15 0,124-45 0,-134 43 0,11-3 0,-8 3 0,92-41 0,183-92 0,-257 119 0,120-37 0,-71 27 0,0-1 0,287-111 0,-223 82 0,-76 31 0,323-134 0,-156 55 0,14-7 0,-152 63 0,3-6 0,-96 44 0,92-53 0,-44 22 0,-16 14 0,52-28 0,46-22 0,-59 31 0,17-18 0,-37 20 0,217-99 0,-49 38 0,-227 104 0,68-32 0,-82 37 0,1 0 0,1 2 0,67-19 0,26-8 0,-87 27 0,1 1 0,0 2 0,62-11 0,-22 5 0,-25 5 0,84-11 0,4 6 0,-30 2 0,213-10 0,43 25 0,-207 2 0,11 3 0,0 6 0,334 45 0,-487-51 0,0 1 0,0 1 0,0 0 0,-1 1 0,-1 1 0,0 1 0,36 15 0,-33-10-1365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8:26.8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0,0 0 0,0 0 0,1 0 0,-1 0 0,0 0 0,0 1 0,0-1 0,2 4 0,7 2 0,36 21 0,97 39 0,54-3 0,-164-56 0,1-2 0,44 1 0,71-5 0,-105-2 0,57-1 12,202-1-930,1-15-490,-109-5 339,213-55 1,-401 75 1023,218-56-550,-6-18 2022,-142 43-269,84-38 1306,477-187-2422,-332 135-42,-125 46 0,245-114 0,-259 116 0,-40 19 0,205-83 0,-49 48 0,-26 9 0,-57 23 0,5 19 0,-114 22 0,126-18 0,1 20 0,333 19 0,-127 19-842,-382-15 836,75 25 1,-26-6 156,59-2 604,-97-18-782,62 17 1,-12 8 26,89 20 0,-22-8 0,-103-26 0,-41-11 0,49 18 0,-8-1 0,-45-16 0,0 1 0,33 17 0,-34-14 0,1-2 0,0 0 0,37 8 0,16 5 0,-55-15-1365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2773 24575,'99'1'0,"113"-3"0,-181-1 0,0 0 0,0-2 0,59-14 0,-65 13 0,52-15 0,124-45 0,-134 43 0,11-3 0,-8 3 0,92-41 0,183-92 0,-257 119 0,120-37 0,-71 27 0,0-1 0,287-111 0,-223 82 0,-76 31 0,323-134 0,-156 55 0,14-7 0,-152 63 0,3-6 0,-96 44 0,92-53 0,-44 22 0,-16 14 0,51-28 0,47-22 0,-59 31 0,17-18 0,-37 20 0,217-99 0,-49 38 0,-227 104 0,68-32 0,-82 37 0,1 0 0,1 2 0,67-19 0,26-8 0,-87 27 0,1 1 0,0 2 0,62-11 0,-22 5 0,-25 5 0,84-11 0,4 6 0,-30 2 0,213-10 0,43 25 0,-207 2 0,11 3 0,0 6 0,334 45 0,-487-51 0,0 1 0,0 1 0,0 0 0,-1 1 0,-1 1 0,0 1 0,36 15 0,-33-10-1365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7.7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24575,'2'0'0,"1"0"0,-1 0 0,1 1 0,-1-1 0,0 1 0,1-1 0,-1 1 0,4 2 0,10 3 0,522 147-983,-312-100 0,369 70-1214,293 70-1501,-748-155 2843,4 9 539,-114-34 948,-2 0-1,44 28 1,95 83 3450,31 18-1069,608 311-3905,-698-395 892,525 297 0,-330-152 0,-220-145 0,630 500 0,-518-392 0,43 38 0,-9 17 0,-23 6-540,-27-28 113,-34-38 872,186 268-1,-250-312 59,114 186 6,-125-167-509,27 41 0,-57-94 0,33 96 0,-43-99 0,-3-3 0,26 115 0,-37-108 0,10 39 0,4 16 0,-18-77 0,5 39 0,-5-21 0,2 51 0,-10-78 0,-1-31 0,1 0 0,2 0 0,14 39 0,-5-18 0,-6-15 0,-2 1 0,-1 0 0,-2 0 0,0 1 0,-2 44 0,-1-57 0,1 0 0,0-1 0,6 23 0,-3-19 0,3 34 0,-8-47 0,1 11 0,1 0 0,0-1 0,5 20 0,-1-15 0,-2 0 0,1 24 0,-2-16 0,-1-18 0,0 0 0,1 0 0,1 0 0,5 14 0,25 43 0,-18-38 0,-6-14-1365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6:34.7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0,1 0 0,-1 0 0,0 0 0,1 0 0,-1 0 0,0 1 0,0-1 0,3 4 0,6 2 0,39 21 0,103 39 0,56-3 0,-172-56 0,0-2 0,46 1 0,76-5 0,-111-2 0,60-1 12,215-1-930,-1-15-490,-114-5 339,226-55 1,-426 75 1023,231-56-550,-5-18 2022,-151 43-269,88-38 1306,506-187-2422,-352 135-42,-132 46 0,260-114 0,-276 116 0,-41 19 0,217-83 0,-52 48 0,-28 9 0,-59 23 0,3 19 0,-118 22 0,131-18 0,3 20 0,351 19 0,-133 19-842,-406-15 836,81 25 1,-29-6 156,63-2 604,-103-18-782,66 17 1,-12 8 26,93 20 0,-23-8 0,-109-26 0,-44-11 0,53 18 0,-9-1 0,-48-16 0,0 1 0,36 17 0,-37-14 0,2-2 0,-1 0 0,40 8 0,16 5 0,-57-15-1365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8:26.8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0,0 0 0,0 0 0,1 0 0,-1 0 0,0 0 0,0 1 0,0-1 0,2 4 0,7 2 0,36 21 0,97 39 0,54-3 0,-164-56 0,1-2 0,44 1 0,71-5 0,-105-2 0,57-1 12,202-1-930,1-15-490,-109-5 339,213-55 1,-401 75 1023,218-56-550,-6-18 2022,-142 43-269,84-38 1306,477-187-2422,-332 135-42,-125 46 0,245-114 0,-259 116 0,-40 19 0,205-83 0,-49 48 0,-26 9 0,-57 23 0,5 19 0,-114 22 0,126-18 0,1 20 0,333 19 0,-127 19-842,-382-15 836,75 25 1,-26-6 156,59-2 604,-97-18-782,62 17 1,-12 8 26,89 20 0,-22-8 0,-103-26 0,-41-11 0,49 18 0,-8-1 0,-45-16 0,0 1 0,33 17 0,-34-14 0,1-2 0,0 0 0,37 8 0,16 5 0,-55-15-1365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50:34.3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1242 24575,'2'0'0,"-1"1"0,0-1 0,0 1 0,0 0 0,1 0 0,-1 0 0,0 1 0,0-1 0,0 0 0,1 3 0,4 3 0,18 17 0,51 35 0,28-3 0,-85-50 0,0 0 0,23 0 0,37-4 0,-55-2 0,30-1 12,105-1-930,1-12-490,-58-6 339,112-48 1,-209 67 1023,114-50-550,-4-16 2022,-73 38-269,43-33 1306,248-164-2422,-173 118-42,-64 41 0,127-100 0,-135 101 0,-20 16 0,106-71 0,-26 41 0,-12 8 0,-31 21 0,3 15 0,-59 21 0,65-18 0,1 20 0,173 15 0,-66 18-842,-199-14 836,40 22 1,-14-6 156,30 0 604,-50-17-782,32 15 1,-5 7 26,45 18 0,-12-7 0,-52-23 0,-22-10 0,25 16 0,-4-1 0,-22-14 0,-2 1 0,19 15 0,-19-13 0,1 0 0,0-2 0,19 8 0,9 5 0,-29-14-1365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2773 24575,'99'1'0,"113"-3"0,-181-1 0,0 0 0,0-2 0,59-14 0,-65 13 0,52-15 0,124-45 0,-134 43 0,11-3 0,-8 3 0,92-41 0,183-92 0,-257 119 0,120-37 0,-71 27 0,0-1 0,287-111 0,-223 82 0,-76 31 0,323-134 0,-156 55 0,14-7 0,-152 63 0,3-6 0,-96 44 0,92-53 0,-44 22 0,-16 14 0,51-28 0,47-22 0,-59 31 0,17-18 0,-37 20 0,217-99 0,-49 38 0,-227 104 0,68-32 0,-82 37 0,1 0 0,1 2 0,67-19 0,26-8 0,-87 27 0,1 1 0,0 2 0,62-11 0,-22 5 0,-25 5 0,84-11 0,4 6 0,-30 2 0,213-10 0,43 25 0,-207 2 0,11 3 0,0 6 0,334 45 0,-487-51 0,0 1 0,0 1 0,0 0 0,-1 1 0,-1 1 0,0 1 0,36 15 0,-33-10-1365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7.7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24575,'2'0'0,"1"0"0,-1 0 0,1 1 0,-1-1 0,0 1 0,1-1 0,-1 1 0,4 2 0,10 3 0,522 147-983,-312-100 0,369 70-1214,293 70-1501,-748-155 2843,4 9 539,-114-34 948,-2 0-1,44 28 1,95 83 3450,31 18-1069,608 311-3905,-698-395 892,525 297 0,-330-152 0,-220-145 0,630 500 0,-518-392 0,43 38 0,-9 17 0,-23 6-540,-27-28 113,-34-38 872,186 268-1,-250-312 59,114 186 6,-125-167-509,27 41 0,-57-94 0,33 96 0,-43-99 0,-3-3 0,26 115 0,-37-108 0,10 39 0,4 16 0,-18-77 0,5 39 0,-5-21 0,2 51 0,-10-78 0,-1-31 0,1 0 0,2 0 0,14 39 0,-5-18 0,-6-15 0,-2 1 0,-1 0 0,-2 0 0,0 1 0,-2 44 0,-1-57 0,1 0 0,0-1 0,6 23 0,-3-19 0,3 34 0,-8-47 0,1 11 0,1 0 0,0-1 0,5 20 0,-1-15 0,-2 0 0,1 24 0,-2-16 0,-1-18 0,0 0 0,1 0 0,1 0 0,5 14 0,25 43 0,-18-38 0,-6-14-1365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6:34.7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0,1 0 0,-1 0 0,0 0 0,1 0 0,-1 0 0,0 1 0,0-1 0,3 4 0,6 2 0,39 21 0,103 39 0,56-3 0,-172-56 0,0-2 0,46 1 0,76-5 0,-111-2 0,60-1 12,215-1-930,-1-15-490,-114-5 339,226-55 1,-426 75 1023,231-56-550,-5-18 2022,-151 43-269,88-38 1306,506-187-2422,-352 135-42,-132 46 0,260-114 0,-276 116 0,-41 19 0,217-83 0,-52 48 0,-28 9 0,-59 23 0,3 19 0,-118 22 0,131-18 0,3 20 0,351 19 0,-133 19-842,-406-15 836,81 25 1,-29-6 156,63-2 604,-103-18-782,66 17 1,-12 8 26,93 20 0,-23-8 0,-109-26 0,-44-11 0,53 18 0,-9-1 0,-48-16 0,0 1 0,36 17 0,-37-14 0,2-2 0,-1 0 0,40 8 0,16 5 0,-57-15-1365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8:26.8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0,0 0 0,0 0 0,1 0 0,-1 0 0,0 0 0,0 1 0,0-1 0,2 4 0,7 2 0,36 21 0,97 39 0,54-3 0,-164-56 0,1-2 0,44 1 0,71-5 0,-105-2 0,57-1 12,202-1-930,1-15-490,-109-5 339,213-55 1,-401 75 1023,218-56-550,-6-18 2022,-142 43-269,84-38 1306,477-187-2422,-332 135-42,-125 46 0,245-114 0,-259 116 0,-40 19 0,205-83 0,-49 48 0,-26 9 0,-57 23 0,5 19 0,-114 22 0,126-18 0,1 20 0,333 19 0,-127 19-842,-382-15 836,75 25 1,-26-6 156,59-2 604,-97-18-782,62 17 1,-12 8 26,89 20 0,-22-8 0,-103-26 0,-41-11 0,49 18 0,-8-1 0,-45-16 0,0 1 0,33 17 0,-34-14 0,1-2 0,0 0 0,37 8 0,16 5 0,-55-15-1365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2773 24575,'99'1'0,"113"-3"0,-181-1 0,0 0 0,0-2 0,59-14 0,-65 13 0,52-15 0,124-45 0,-134 43 0,11-3 0,-8 3 0,92-41 0,183-92 0,-257 119 0,120-37 0,-71 27 0,0-1 0,287-111 0,-223 82 0,-76 31 0,323-134 0,-156 55 0,14-7 0,-152 63 0,3-6 0,-96 44 0,92-53 0,-44 22 0,-16 14 0,52-28 0,46-22 0,-59 31 0,17-18 0,-37 20 0,217-99 0,-49 38 0,-227 104 0,68-32 0,-82 37 0,1 0 0,1 2 0,67-19 0,26-8 0,-87 27 0,1 1 0,0 2 0,62-11 0,-22 5 0,-25 5 0,84-11 0,4 6 0,-30 2 0,213-10 0,43 25 0,-207 2 0,11 3 0,0 6 0,334 45 0,-487-51 0,0 1 0,0 1 0,0 0 0,-1 1 0,-1 1 0,0 1 0,36 15 0,-33-10-1365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50:34.3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1242 24575,'2'0'0,"-1"1"0,0-1 0,0 1 0,0 0 0,1 0 0,-1 0 0,0 1 0,0-1 0,0 0 0,1 3 0,4 3 0,18 17 0,51 35 0,28-3 0,-85-50 0,0 0 0,23 0 0,37-4 0,-55-2 0,30-1 12,105-1-930,1-12-490,-58-6 339,112-48 1,-209 67 1023,114-50-550,-4-16 2022,-73 38-269,43-33 1306,248-164-2422,-173 118-42,-64 41 0,127-100 0,-135 101 0,-20 16 0,106-71 0,-26 41 0,-12 8 0,-31 21 0,3 15 0,-59 21 0,65-18 0,1 20 0,173 15 0,-66 18-842,-199-14 836,40 22 1,-14-6 156,30 0 604,-50-17-782,32 15 1,-5 7 26,45 18 0,-12-7 0,-52-23 0,-22-10 0,25 16 0,-4-1 0,-22-14 0,-2 1 0,19 15 0,-19-13 0,1 0 0,0-2 0,19 8 0,9 5 0,-29-14-1365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53:22.1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10295 8228 24575,'-1'-1'0,"-1"1"0,0 0 0,0 0 0,0 0 0,1-1 0,-1 1 0,0-1 0,1 0 0,-1 1 0,0-1 0,1 0 0,-1 0 0,1 0 0,-3-2 0,-6-4 0,-137-97 0,4 4 0,25 16 0,-134-123 0,189 151 0,-128-109 0,30 31 0,108 91 0,-66-52 0,-288-239 0,287 230 0,-56-64 0,12-12 0,-159-153 0,292 301 0,2-1 0,-37-54 0,23 30 0,-12-16 0,4-16 0,18 31 0,-6-11 0,-47-77 0,-128-189 0,128 201 0,-67-99 0,62 109 0,-44-64 0,65 83-44,-239-365-456,18 45 391,277 405 109,-232-286 40,-21 17-162,209 227 41,-273-264-826,174 175 707,-357-311 102,399 365-382,-88-69 963,145 122-166,-61-45 795,-79-54-471,-27-18-693,-389-230 52,493 322 0,-140-78 0,-231-77 0,420 196 0,12 4 0,-74-20 0,-156-9 0,-13 8 0,144 19 0,-134 7 0,202 16 0,-59-9 0,2 0 0,101 10 0,-49-9 0,-72-6-1365,134 16-5461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7.7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24575,'2'0'0,"1"0"0,-1 0 0,1 1 0,-1-1 0,0 1 0,1-1 0,-1 1 0,4 2 0,10 3 0,522 147-983,-312-100 0,369 70-1214,293 70-1501,-748-155 2843,4 9 539,-114-34 948,-2 0-1,44 28 1,95 83 3450,31 18-1069,608 311-3905,-698-395 892,525 297 0,-330-152 0,-220-145 0,630 500 0,-518-392 0,43 38 0,-9 17 0,-23 6-540,-27-28 113,-34-38 872,186 268-1,-250-312 59,114 186 6,-125-167-509,27 41 0,-57-94 0,33 96 0,-43-99 0,-3-3 0,26 115 0,-37-108 0,10 39 0,4 16 0,-18-77 0,5 39 0,-5-21 0,2 51 0,-10-78 0,-1-31 0,1 0 0,2 0 0,14 39 0,-5-18 0,-6-15 0,-2 1 0,-1 0 0,-2 0 0,0 1 0,-2 44 0,-1-57 0,1 0 0,0-1 0,6 23 0,-3-19 0,3 34 0,-8-47 0,1 11 0,1 0 0,0-1 0,5 20 0,-1-15 0,-2 0 0,1 24 0,-2-16 0,-1-18 0,0 0 0,1 0 0,1 0 0,5 14 0,25 43 0,-18-38 0,-6-14-1365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2773 24575,'99'1'0,"113"-3"0,-181-1 0,0 0 0,0-2 0,59-14 0,-65 13 0,52-15 0,124-45 0,-134 43 0,11-3 0,-8 3 0,92-41 0,183-92 0,-257 119 0,120-37 0,-71 27 0,0-1 0,287-111 0,-223 82 0,-76 31 0,323-134 0,-156 55 0,14-7 0,-152 63 0,3-6 0,-96 44 0,92-53 0,-44 22 0,-16 14 0,52-28 0,46-22 0,-59 31 0,17-18 0,-37 20 0,217-99 0,-49 38 0,-227 104 0,68-32 0,-82 37 0,1 0 0,1 2 0,67-19 0,26-8 0,-87 27 0,1 1 0,0 2 0,62-11 0,-22 5 0,-25 5 0,84-11 0,4 6 0,-30 2 0,213-10 0,43 25 0,-207 2 0,11 3 0,0 6 0,334 45 0,-487-51 0,0 1 0,0 1 0,0 0 0,-1 1 0,-1 1 0,0 1 0,36 15 0,-33-10-1365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7.7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24575,'2'0'0,"1"0"0,-1 0 0,1 1 0,-1-1 0,0 1 0,1-1 0,-1 1 0,4 2 0,10 3 0,522 147-983,-312-100 0,369 70-1214,293 70-1501,-748-155 2843,4 9 539,-114-34 948,-2 0-1,44 28 1,95 83 3450,31 18-1069,608 311-3905,-698-395 892,525 297 0,-330-152 0,-220-145 0,630 500 0,-518-392 0,43 38 0,-9 17 0,-23 6-540,-27-28 113,-34-38 872,186 268-1,-250-312 59,114 186 6,-125-167-509,27 41 0,-57-94 0,33 96 0,-43-99 0,-3-3 0,26 115 0,-37-108 0,10 39 0,4 16 0,-18-77 0,5 39 0,-5-21 0,2 51 0,-10-78 0,-1-31 0,1 0 0,2 0 0,14 39 0,-5-18 0,-6-15 0,-2 1 0,-1 0 0,-2 0 0,0 1 0,-2 44 0,-1-57 0,1 0 0,0-1 0,6 23 0,-3-19 0,3 34 0,-8-47 0,1 11 0,1 0 0,0-1 0,5 20 0,-1-15 0,-2 0 0,1 24 0,-2-16 0,-1-18 0,0 0 0,1 0 0,1 0 0,5 14 0,25 43 0,-18-38 0,-6-14-1365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6:34.7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0,1 0 0,-1 0 0,0 0 0,1 0 0,-1 0 0,0 1 0,0-1 0,3 4 0,6 2 0,39 21 0,103 39 0,56-3 0,-172-56 0,0-2 0,46 1 0,76-5 0,-111-2 0,60-1 12,215-1-930,-1-15-490,-114-5 339,226-55 1,-426 75 1023,231-56-550,-5-18 2022,-151 43-269,88-38 1306,506-187-2422,-352 135-42,-132 46 0,260-114 0,-276 116 0,-41 19 0,217-83 0,-52 48 0,-28 9 0,-59 23 0,3 19 0,-118 22 0,131-18 0,3 20 0,351 19 0,-133 19-842,-406-15 836,81 25 1,-29-6 156,63-2 604,-103-18-782,66 17 1,-12 8 26,93 20 0,-23-8 0,-109-26 0,-44-11 0,53 18 0,-9-1 0,-48-16 0,0 1 0,36 17 0,-37-14 0,2-2 0,-1 0 0,40 8 0,16 5 0,-57-15-1365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2773 24575,'99'1'0,"113"-3"0,-181-1 0,0 0 0,0-2 0,59-14 0,-65 13 0,52-15 0,124-45 0,-134 43 0,11-3 0,-8 3 0,92-41 0,183-92 0,-257 119 0,120-37 0,-71 27 0,0-1 0,287-111 0,-223 82 0,-76 31 0,323-134 0,-156 55 0,14-7 0,-152 63 0,3-6 0,-96 44 0,92-53 0,-44 22 0,-16 14 0,51-28 0,47-22 0,-59 31 0,17-18 0,-37 20 0,217-99 0,-49 38 0,-227 104 0,68-32 0,-82 37 0,1 0 0,1 2 0,67-19 0,26-8 0,-87 27 0,1 1 0,0 2 0,62-11 0,-22 5 0,-25 5 0,84-11 0,4 6 0,-30 2 0,213-10 0,43 25 0,-207 2 0,11 3 0,0 6 0,334 45 0,-487-51 0,0 1 0,0 1 0,0 0 0,-1 1 0,-1 1 0,0 1 0,36 15 0,-33-10-1365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7.7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24575,'2'0'0,"1"0"0,-1 0 0,1 1 0,-1-1 0,0 1 0,1-1 0,-1 1 0,4 2 0,10 3 0,522 147-983,-312-100 0,369 70-1214,293 70-1501,-748-155 2843,4 9 539,-114-34 948,-2 0-1,44 28 1,95 83 3450,31 18-1069,608 311-3905,-698-395 892,525 297 0,-330-152 0,-220-145 0,630 500 0,-518-392 0,43 38 0,-9 17 0,-23 6-540,-27-28 113,-34-38 872,186 268-1,-250-312 59,114 186 6,-125-167-509,27 41 0,-57-94 0,33 96 0,-43-99 0,-3-3 0,26 115 0,-37-108 0,10 39 0,4 16 0,-18-77 0,5 39 0,-5-21 0,2 51 0,-10-78 0,-1-31 0,1 0 0,2 0 0,14 39 0,-5-18 0,-6-15 0,-2 1 0,-1 0 0,-2 0 0,0 1 0,-2 44 0,-1-57 0,1 0 0,0-1 0,6 23 0,-3-19 0,3 34 0,-8-47 0,1 11 0,1 0 0,0-1 0,5 20 0,-1-15 0,-2 0 0,1 24 0,-2-16 0,-1-18 0,0 0 0,1 0 0,1 0 0,5 14 0,25 43 0,-18-38 0,-6-14-1365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6:34.7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1416 24575,'2'1'0,"1"0"0,-1 0 0,1 0 0,-1 0 0,0 0 0,1 0 0,-1 0 0,0 1 0,0-1 0,3 4 0,6 2 0,39 21 0,103 39 0,56-3 0,-172-56 0,0-2 0,46 1 0,76-5 0,-111-2 0,60-1 12,215-1-930,-1-15-490,-114-5 339,226-55 1,-426 75 1023,231-56-550,-5-18 2022,-151 43-269,88-38 1306,506-187-2422,-352 135-42,-132 46 0,260-114 0,-276 116 0,-41 19 0,217-83 0,-52 48 0,-28 9 0,-59 23 0,3 19 0,-118 22 0,131-18 0,3 20 0,351 19 0,-133 19-842,-406-15 836,81 25 1,-29-6 156,63-2 604,-103-18-782,66 17 1,-12 8 26,93 20 0,-23-8 0,-109-26 0,-44-11 0,53 18 0,-9-1 0,-48-16 0,0 1 0,36 17 0,-37-14 0,2-2 0,-1 0 0,40 8 0,16 5 0,-57-15-1365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0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for this lesson, using the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/ɔː/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horn, corn, storm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phonics cards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car, farm, star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88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Listen, point, and repeat. Track 125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 in their books.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first part of Track 125 for children to listen and point to the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56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second part of the recording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39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whole recording. Children point and then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48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Listen and chant. Track 112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 boy);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does he have?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 scarf, a toy shark);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is the boy?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(in the car).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63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126 for children to listen to the chant.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chant again, pausing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9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listen and repeat line by line.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the phonics cards around the room.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children to point to the cards.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0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 and ask children to chant along with actions in groups and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12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* Read the chant again. Say the words with 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or.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first line of the chant on the board. Ask a child to come and find an example of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They find and circle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2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read the chant silently and only say the words with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 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write the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words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Warmer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if they can remember the sounds from the previous phonics lesson (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/uː/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/ʊ/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ː/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Say the words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flute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you, foot, new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help them remember.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car park short scarf shark storm dark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8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car park short scarf shark storm dark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car park short scarf shark storm dark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4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car park short scarf shark storm dark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30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car park short scarf shark storm dark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57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 and write the missing letters. Match. Track 127.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 and say what they see.</a:t>
            </a: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each picture to hear the sound.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95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number 1 as an example with the whole class. </a:t>
            </a: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listen and write the missing letters for each word and match each word to the correct picture.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94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 work in pairs to peer-check their answers. </a:t>
            </a: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1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star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forty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scarf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70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star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forty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scarf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5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the chant from page 69 to energize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94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star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forty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scarf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3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star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forty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scarf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80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star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forty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scarf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horn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park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04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Let’s talk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 and speech bubble. Say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 are a lot of stars!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child to read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saying the sentence, using other vocabulary words on the page.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1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622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for this lesson, using the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/ɔː/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horn, corn, storm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phonics cards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car, farm, star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for this lesson, using the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/ɔː/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horn, corn, storm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phonics cards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car, farm, star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19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for this lesson, using the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/ɔː/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horn, corn, storm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phonics cards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car, farm, star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for this lesson, using the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/ɔː/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horn, corn, storm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phonics cards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car, farm, star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03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for this lesson, using the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phonics card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/ɔː/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horn, corn, storm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the phonics cards for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/ɑː/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car, farm, star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4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17.wav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8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19.wav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8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20.wav"/><Relationship Id="rId9" Type="http://schemas.openxmlformats.org/officeDocument/2006/relationships/image" Target="../media/image8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8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21.wav"/><Relationship Id="rId9" Type="http://schemas.openxmlformats.org/officeDocument/2006/relationships/image" Target="../media/image8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4.wav"/><Relationship Id="rId7" Type="http://schemas.openxmlformats.org/officeDocument/2006/relationships/image" Target="../media/image5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audio" Target="../media/audio9.wav"/><Relationship Id="rId10" Type="http://schemas.openxmlformats.org/officeDocument/2006/relationships/image" Target="../media/image8.png"/><Relationship Id="rId4" Type="http://schemas.openxmlformats.org/officeDocument/2006/relationships/audio" Target="../media/audio18.wav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4.wav"/><Relationship Id="rId7" Type="http://schemas.openxmlformats.org/officeDocument/2006/relationships/image" Target="../media/image5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audio" Target="../media/audio22.wav"/><Relationship Id="rId10" Type="http://schemas.openxmlformats.org/officeDocument/2006/relationships/image" Target="../media/image8.png"/><Relationship Id="rId4" Type="http://schemas.openxmlformats.org/officeDocument/2006/relationships/audio" Target="../media/audio18.wav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audio" Target="../media/audio14.wav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11" Type="http://schemas.openxmlformats.org/officeDocument/2006/relationships/image" Target="../media/image8.png"/><Relationship Id="rId5" Type="http://schemas.openxmlformats.org/officeDocument/2006/relationships/audio" Target="../media/audio23.wav"/><Relationship Id="rId10" Type="http://schemas.openxmlformats.org/officeDocument/2006/relationships/image" Target="../media/image7.png"/><Relationship Id="rId4" Type="http://schemas.openxmlformats.org/officeDocument/2006/relationships/audio" Target="../media/audio18.wav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4.wav"/><Relationship Id="rId7" Type="http://schemas.openxmlformats.org/officeDocument/2006/relationships/image" Target="../media/image5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audio" Target="../media/audio25.wav"/><Relationship Id="rId10" Type="http://schemas.openxmlformats.org/officeDocument/2006/relationships/image" Target="../media/image8.png"/><Relationship Id="rId4" Type="http://schemas.openxmlformats.org/officeDocument/2006/relationships/audio" Target="../media/audio18.wav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4.wav"/><Relationship Id="rId7" Type="http://schemas.openxmlformats.org/officeDocument/2006/relationships/image" Target="../media/image5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audio" Target="../media/audio17.wav"/><Relationship Id="rId10" Type="http://schemas.openxmlformats.org/officeDocument/2006/relationships/image" Target="../media/image8.png"/><Relationship Id="rId4" Type="http://schemas.openxmlformats.org/officeDocument/2006/relationships/audio" Target="../media/audio18.wav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4.wav"/><Relationship Id="rId7" Type="http://schemas.openxmlformats.org/officeDocument/2006/relationships/image" Target="../media/image5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audio" Target="../media/audio26.wav"/><Relationship Id="rId10" Type="http://schemas.openxmlformats.org/officeDocument/2006/relationships/image" Target="../media/image8.png"/><Relationship Id="rId4" Type="http://schemas.openxmlformats.org/officeDocument/2006/relationships/audio" Target="../media/audio18.wav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png"/><Relationship Id="rId26" Type="http://schemas.openxmlformats.org/officeDocument/2006/relationships/image" Target="../media/image40.png"/><Relationship Id="rId3" Type="http://schemas.microsoft.com/office/2007/relationships/media" Target="../media/media6.wav"/><Relationship Id="rId21" Type="http://schemas.openxmlformats.org/officeDocument/2006/relationships/image" Target="../media/image26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5.png"/><Relationship Id="rId25" Type="http://schemas.openxmlformats.org/officeDocument/2006/relationships/image" Target="../media/image39.png"/><Relationship Id="rId2" Type="http://schemas.openxmlformats.org/officeDocument/2006/relationships/audio" Target="../media/media5.wa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image" Target="../media/image38.png"/><Relationship Id="rId5" Type="http://schemas.microsoft.com/office/2007/relationships/media" Target="../media/media7.wav"/><Relationship Id="rId15" Type="http://schemas.openxmlformats.org/officeDocument/2006/relationships/image" Target="../media/image24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audio" Target="../media/media9.wav"/><Relationship Id="rId19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notesSlide" Target="../notesSlides/notesSlide25.xml"/><Relationship Id="rId22" Type="http://schemas.openxmlformats.org/officeDocument/2006/relationships/image" Target="../media/image37.svg"/><Relationship Id="rId27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21.wav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37.sv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5.png"/><Relationship Id="rId24" Type="http://schemas.openxmlformats.org/officeDocument/2006/relationships/customXml" Target="../ink/ink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42.png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4" Type="http://schemas.microsoft.com/office/2007/relationships/media" Target="../media/media11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Relationship Id="rId2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9.sv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image" Target="../media/image8.png"/><Relationship Id="rId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customXml" Target="../ink/ink3.xml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16.wav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37.sv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5.png"/><Relationship Id="rId24" Type="http://schemas.openxmlformats.org/officeDocument/2006/relationships/customXml" Target="../ink/ink2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42.png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4" Type="http://schemas.microsoft.com/office/2007/relationships/media" Target="../media/media11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Relationship Id="rId22" Type="http://schemas.openxmlformats.org/officeDocument/2006/relationships/image" Target="../media/image41.png"/><Relationship Id="rId27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customXml" Target="../ink/ink5.xml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28.wav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37.svg"/><Relationship Id="rId20" Type="http://schemas.openxmlformats.org/officeDocument/2006/relationships/image" Target="../media/image39.png"/><Relationship Id="rId29" Type="http://schemas.openxmlformats.org/officeDocument/2006/relationships/image" Target="../media/image59.png"/><Relationship Id="rId1" Type="http://schemas.microsoft.com/office/2007/relationships/media" Target="../media/media4.mp3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5.png"/><Relationship Id="rId24" Type="http://schemas.openxmlformats.org/officeDocument/2006/relationships/customXml" Target="../ink/ink4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42.png"/><Relationship Id="rId28" Type="http://schemas.openxmlformats.org/officeDocument/2006/relationships/customXml" Target="../ink/ink6.xml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4" Type="http://schemas.microsoft.com/office/2007/relationships/media" Target="../media/media11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Relationship Id="rId22" Type="http://schemas.openxmlformats.org/officeDocument/2006/relationships/image" Target="../media/image41.png"/><Relationship Id="rId27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customXml" Target="../ink/ink8.xml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24.wav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5.png"/><Relationship Id="rId2" Type="http://schemas.openxmlformats.org/officeDocument/2006/relationships/audio" Target="../media/media4.mp3"/><Relationship Id="rId16" Type="http://schemas.openxmlformats.org/officeDocument/2006/relationships/image" Target="../media/image37.svg"/><Relationship Id="rId20" Type="http://schemas.openxmlformats.org/officeDocument/2006/relationships/image" Target="../media/image39.png"/><Relationship Id="rId29" Type="http://schemas.openxmlformats.org/officeDocument/2006/relationships/image" Target="../media/image59.png"/><Relationship Id="rId1" Type="http://schemas.microsoft.com/office/2007/relationships/media" Target="../media/media4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5.png"/><Relationship Id="rId24" Type="http://schemas.openxmlformats.org/officeDocument/2006/relationships/customXml" Target="../ink/ink7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42.png"/><Relationship Id="rId28" Type="http://schemas.openxmlformats.org/officeDocument/2006/relationships/customXml" Target="../ink/ink9.xml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31" Type="http://schemas.openxmlformats.org/officeDocument/2006/relationships/image" Target="../media/image60.png"/><Relationship Id="rId4" Type="http://schemas.microsoft.com/office/2007/relationships/media" Target="../media/media11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Relationship Id="rId22" Type="http://schemas.openxmlformats.org/officeDocument/2006/relationships/image" Target="../media/image41.png"/><Relationship Id="rId27" Type="http://schemas.openxmlformats.org/officeDocument/2006/relationships/image" Target="../media/image58.png"/><Relationship Id="rId30" Type="http://schemas.openxmlformats.org/officeDocument/2006/relationships/customXml" Target="../ink/ink10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customXml" Target="../ink/ink12.xml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15.wav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5.png"/><Relationship Id="rId33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37.svg"/><Relationship Id="rId20" Type="http://schemas.openxmlformats.org/officeDocument/2006/relationships/image" Target="../media/image39.png"/><Relationship Id="rId29" Type="http://schemas.openxmlformats.org/officeDocument/2006/relationships/image" Target="../media/image59.png"/><Relationship Id="rId1" Type="http://schemas.microsoft.com/office/2007/relationships/media" Target="../media/media4.mp3"/><Relationship Id="rId6" Type="http://schemas.openxmlformats.org/officeDocument/2006/relationships/notesSlide" Target="../notesSlides/notesSlide31.xml"/><Relationship Id="rId11" Type="http://schemas.openxmlformats.org/officeDocument/2006/relationships/image" Target="../media/image5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42.png"/><Relationship Id="rId28" Type="http://schemas.openxmlformats.org/officeDocument/2006/relationships/customXml" Target="../ink/ink13.xml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31" Type="http://schemas.openxmlformats.org/officeDocument/2006/relationships/image" Target="../media/image60.png"/><Relationship Id="rId4" Type="http://schemas.microsoft.com/office/2007/relationships/media" Target="../media/media11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Relationship Id="rId22" Type="http://schemas.openxmlformats.org/officeDocument/2006/relationships/image" Target="../media/image41.png"/><Relationship Id="rId27" Type="http://schemas.openxmlformats.org/officeDocument/2006/relationships/image" Target="../media/image58.png"/><Relationship Id="rId30" Type="http://schemas.openxmlformats.org/officeDocument/2006/relationships/customXml" Target="../ink/ink14.xml"/><Relationship Id="rId8" Type="http://schemas.openxmlformats.org/officeDocument/2006/relationships/audio" Target="../media/audio27.wav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customXml" Target="../ink/ink17.xml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34" Type="http://schemas.openxmlformats.org/officeDocument/2006/relationships/customXml" Target="../ink/ink21.xml"/><Relationship Id="rId7" Type="http://schemas.openxmlformats.org/officeDocument/2006/relationships/audio" Target="../media/audio22.wav"/><Relationship Id="rId12" Type="http://schemas.openxmlformats.org/officeDocument/2006/relationships/image" Target="../media/image6.png"/><Relationship Id="rId17" Type="http://schemas.openxmlformats.org/officeDocument/2006/relationships/image" Target="../media/image43.png"/><Relationship Id="rId25" Type="http://schemas.openxmlformats.org/officeDocument/2006/relationships/image" Target="../media/image55.png"/><Relationship Id="rId33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37.svg"/><Relationship Id="rId20" Type="http://schemas.openxmlformats.org/officeDocument/2006/relationships/image" Target="../media/image39.png"/><Relationship Id="rId29" Type="http://schemas.openxmlformats.org/officeDocument/2006/relationships/image" Target="../media/image59.png"/><Relationship Id="rId1" Type="http://schemas.microsoft.com/office/2007/relationships/media" Target="../media/media4.mp3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5.png"/><Relationship Id="rId24" Type="http://schemas.openxmlformats.org/officeDocument/2006/relationships/customXml" Target="../ink/ink16.xml"/><Relationship Id="rId32" Type="http://schemas.openxmlformats.org/officeDocument/2006/relationships/customXml" Target="../ink/ink20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42.png"/><Relationship Id="rId28" Type="http://schemas.openxmlformats.org/officeDocument/2006/relationships/customXml" Target="../ink/ink18.xml"/><Relationship Id="rId10" Type="http://schemas.openxmlformats.org/officeDocument/2006/relationships/image" Target="../media/image4.png"/><Relationship Id="rId19" Type="http://schemas.openxmlformats.org/officeDocument/2006/relationships/image" Target="../media/image38.png"/><Relationship Id="rId31" Type="http://schemas.openxmlformats.org/officeDocument/2006/relationships/image" Target="../media/image60.png"/><Relationship Id="rId4" Type="http://schemas.microsoft.com/office/2007/relationships/media" Target="../media/media11.mp3"/><Relationship Id="rId9" Type="http://schemas.openxmlformats.org/officeDocument/2006/relationships/image" Target="../media/image24.png"/><Relationship Id="rId14" Type="http://schemas.openxmlformats.org/officeDocument/2006/relationships/image" Target="../media/image8.png"/><Relationship Id="rId22" Type="http://schemas.openxmlformats.org/officeDocument/2006/relationships/image" Target="../media/image41.png"/><Relationship Id="rId27" Type="http://schemas.openxmlformats.org/officeDocument/2006/relationships/image" Target="../media/image58.png"/><Relationship Id="rId30" Type="http://schemas.openxmlformats.org/officeDocument/2006/relationships/customXml" Target="../ink/ink19.xml"/><Relationship Id="rId35" Type="http://schemas.openxmlformats.org/officeDocument/2006/relationships/image" Target="../media/image62.png"/><Relationship Id="rId8" Type="http://schemas.openxmlformats.org/officeDocument/2006/relationships/audio" Target="../media/audio27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1.sv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49.xml"/><Relationship Id="rId3" Type="http://schemas.openxmlformats.org/officeDocument/2006/relationships/image" Target="../media/image52.jpg"/><Relationship Id="rId7" Type="http://schemas.openxmlformats.org/officeDocument/2006/relationships/slide" Target="slide43.xml"/><Relationship Id="rId12" Type="http://schemas.openxmlformats.org/officeDocument/2006/relationships/slide" Target="slide48.xml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4.xml"/><Relationship Id="rId5" Type="http://schemas.openxmlformats.org/officeDocument/2006/relationships/slide" Target="slide41.xml"/><Relationship Id="rId15" Type="http://schemas.openxmlformats.org/officeDocument/2006/relationships/image" Target="../media/image50.png"/><Relationship Id="rId10" Type="http://schemas.openxmlformats.org/officeDocument/2006/relationships/slide" Target="slide47.xml"/><Relationship Id="rId4" Type="http://schemas.openxmlformats.org/officeDocument/2006/relationships/slide" Target="slide40.xml"/><Relationship Id="rId9" Type="http://schemas.openxmlformats.org/officeDocument/2006/relationships/slide" Target="slide46.xml"/><Relationship Id="rId14" Type="http://schemas.openxmlformats.org/officeDocument/2006/relationships/slide" Target="slide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4.sv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slide" Target="slide39.xml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65.sv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openxmlformats.org/officeDocument/2006/relationships/audio" Target="../media/audio8.wav"/><Relationship Id="rId19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audio" Target="../media/audio13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3.jp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56.jpeg"/><Relationship Id="rId4" Type="http://schemas.openxmlformats.org/officeDocument/2006/relationships/image" Target="../media/image5.png"/><Relationship Id="rId9" Type="http://schemas.openxmlformats.org/officeDocument/2006/relationships/image" Target="../media/image55.jpeg"/><Relationship Id="rId14" Type="http://schemas.openxmlformats.org/officeDocument/2006/relationships/image" Target="../media/image7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69.png"/><Relationship Id="rId18" Type="http://schemas.openxmlformats.org/officeDocument/2006/relationships/image" Target="../media/image11.png"/><Relationship Id="rId3" Type="http://schemas.openxmlformats.org/officeDocument/2006/relationships/image" Target="../media/image64.png"/><Relationship Id="rId21" Type="http://schemas.openxmlformats.org/officeDocument/2006/relationships/image" Target="../media/image5.png"/><Relationship Id="rId7" Type="http://schemas.openxmlformats.org/officeDocument/2006/relationships/image" Target="../media/image66.png"/><Relationship Id="rId12" Type="http://schemas.openxmlformats.org/officeDocument/2006/relationships/image" Target="../media/image89.sv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3.sv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8.png"/><Relationship Id="rId24" Type="http://schemas.openxmlformats.org/officeDocument/2006/relationships/image" Target="../media/image8.pn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23" Type="http://schemas.openxmlformats.org/officeDocument/2006/relationships/image" Target="../media/image71.png"/><Relationship Id="rId10" Type="http://schemas.openxmlformats.org/officeDocument/2006/relationships/image" Target="../media/image87.svg"/><Relationship Id="rId19" Type="http://schemas.openxmlformats.org/officeDocument/2006/relationships/image" Target="../media/image12.png"/><Relationship Id="rId4" Type="http://schemas.openxmlformats.org/officeDocument/2006/relationships/image" Target="../media/image81.svg"/><Relationship Id="rId9" Type="http://schemas.openxmlformats.org/officeDocument/2006/relationships/image" Target="../media/image67.png"/><Relationship Id="rId14" Type="http://schemas.openxmlformats.org/officeDocument/2006/relationships/image" Target="../media/image91.sv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3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5.sv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4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4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audio" Target="../media/audio16.wav"/><Relationship Id="rId9" Type="http://schemas.openxmlformats.org/officeDocument/2006/relationships/image" Target="../media/image8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FE08CE-824D-89C5-470E-3850A4E549B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AF98828E-5BD1-1720-9404-07E0524E7D88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544A45-865B-F82B-9E59-B24E1975A2D7}"/>
              </a:ext>
            </a:extLst>
          </p:cNvPr>
          <p:cNvGrpSpPr/>
          <p:nvPr/>
        </p:nvGrpSpPr>
        <p:grpSpPr>
          <a:xfrm>
            <a:off x="10896600" y="3160177"/>
            <a:ext cx="4343401" cy="1791907"/>
            <a:chOff x="12987834" y="902760"/>
            <a:chExt cx="3983724" cy="1183993"/>
          </a:xfrm>
          <a:solidFill>
            <a:schemeClr val="accent6">
              <a:lumMod val="50000"/>
            </a:schemeClr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xmlns="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62C99B-6941-94FE-632C-DD5EC955498E}"/>
              </a:ext>
            </a:extLst>
          </p:cNvPr>
          <p:cNvGrpSpPr/>
          <p:nvPr/>
        </p:nvGrpSpPr>
        <p:grpSpPr>
          <a:xfrm>
            <a:off x="9296400" y="5614650"/>
            <a:ext cx="7721311" cy="3403737"/>
            <a:chOff x="9296400" y="5473563"/>
            <a:chExt cx="7721311" cy="340373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7729547-D257-A178-FDA4-0258CAF1F259}"/>
                </a:ext>
              </a:extLst>
            </p:cNvPr>
            <p:cNvSpPr/>
            <p:nvPr/>
          </p:nvSpPr>
          <p:spPr>
            <a:xfrm>
              <a:off x="9296400" y="5473563"/>
              <a:ext cx="7721311" cy="3403737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xmlns="" id="{512CAD2E-F8CD-4600-D61A-12F833E46D25}"/>
                </a:ext>
              </a:extLst>
            </p:cNvPr>
            <p:cNvSpPr txBox="1"/>
            <p:nvPr/>
          </p:nvSpPr>
          <p:spPr>
            <a:xfrm>
              <a:off x="9883860" y="6708170"/>
              <a:ext cx="6546389" cy="1727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43"/>
                </a:lnSpc>
                <a:spcBef>
                  <a:spcPct val="0"/>
                </a:spcBef>
              </a:pPr>
              <a:r>
                <a:rPr lang="en-US" sz="13800" b="1" dirty="0">
                  <a:solidFill>
                    <a:srgbClr val="0070C0"/>
                  </a:solidFill>
                  <a:latin typeface="KG Primary Penmanship Bold"/>
                </a:rPr>
                <a:t>storm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A63635-D53A-DA39-B6A0-FCC55BA59C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3391" y="3049179"/>
            <a:ext cx="5954354" cy="6919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7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_sto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FE08CE-824D-89C5-470E-3850A4E549B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AF98828E-5BD1-1720-9404-07E0524E7D88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544A45-865B-F82B-9E59-B24E1975A2D7}"/>
              </a:ext>
            </a:extLst>
          </p:cNvPr>
          <p:cNvGrpSpPr/>
          <p:nvPr/>
        </p:nvGrpSpPr>
        <p:grpSpPr>
          <a:xfrm>
            <a:off x="10896600" y="3160177"/>
            <a:ext cx="4343401" cy="1791907"/>
            <a:chOff x="12987834" y="902760"/>
            <a:chExt cx="3983724" cy="1183993"/>
          </a:xfrm>
          <a:solidFill>
            <a:schemeClr val="accent6">
              <a:lumMod val="50000"/>
            </a:schemeClr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xmlns="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62C99B-6941-94FE-632C-DD5EC955498E}"/>
              </a:ext>
            </a:extLst>
          </p:cNvPr>
          <p:cNvGrpSpPr/>
          <p:nvPr/>
        </p:nvGrpSpPr>
        <p:grpSpPr>
          <a:xfrm>
            <a:off x="9296400" y="5614650"/>
            <a:ext cx="7721311" cy="3403737"/>
            <a:chOff x="9296400" y="5473563"/>
            <a:chExt cx="7721311" cy="340373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7729547-D257-A178-FDA4-0258CAF1F259}"/>
                </a:ext>
              </a:extLst>
            </p:cNvPr>
            <p:cNvSpPr/>
            <p:nvPr/>
          </p:nvSpPr>
          <p:spPr>
            <a:xfrm>
              <a:off x="9296400" y="5473563"/>
              <a:ext cx="7721311" cy="3403737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xmlns="" id="{512CAD2E-F8CD-4600-D61A-12F833E46D25}"/>
                </a:ext>
              </a:extLst>
            </p:cNvPr>
            <p:cNvSpPr txBox="1"/>
            <p:nvPr/>
          </p:nvSpPr>
          <p:spPr>
            <a:xfrm>
              <a:off x="9883860" y="6708170"/>
              <a:ext cx="6546389" cy="1727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43"/>
                </a:lnSpc>
                <a:spcBef>
                  <a:spcPct val="0"/>
                </a:spcBef>
              </a:pPr>
              <a:r>
                <a:rPr lang="en-US" sz="13800" b="1" dirty="0">
                  <a:solidFill>
                    <a:srgbClr val="0070C0"/>
                  </a:solidFill>
                  <a:latin typeface="KG Primary Penmanship Bold"/>
                </a:rPr>
                <a:t>car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77FFC0-4895-5F98-66A8-2EEA6033E6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7400" y="3331785"/>
            <a:ext cx="6358208" cy="62269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38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_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FE08CE-824D-89C5-470E-3850A4E549B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AF98828E-5BD1-1720-9404-07E0524E7D88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544A45-865B-F82B-9E59-B24E1975A2D7}"/>
              </a:ext>
            </a:extLst>
          </p:cNvPr>
          <p:cNvGrpSpPr/>
          <p:nvPr/>
        </p:nvGrpSpPr>
        <p:grpSpPr>
          <a:xfrm>
            <a:off x="10896600" y="3160177"/>
            <a:ext cx="4343401" cy="1791907"/>
            <a:chOff x="12987834" y="902760"/>
            <a:chExt cx="3983724" cy="1183993"/>
          </a:xfrm>
          <a:solidFill>
            <a:schemeClr val="accent6">
              <a:lumMod val="50000"/>
            </a:schemeClr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xmlns="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62C99B-6941-94FE-632C-DD5EC955498E}"/>
              </a:ext>
            </a:extLst>
          </p:cNvPr>
          <p:cNvGrpSpPr/>
          <p:nvPr/>
        </p:nvGrpSpPr>
        <p:grpSpPr>
          <a:xfrm>
            <a:off x="9296400" y="5614650"/>
            <a:ext cx="7721311" cy="3403737"/>
            <a:chOff x="9296400" y="5473563"/>
            <a:chExt cx="7721311" cy="340373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7729547-D257-A178-FDA4-0258CAF1F259}"/>
                </a:ext>
              </a:extLst>
            </p:cNvPr>
            <p:cNvSpPr/>
            <p:nvPr/>
          </p:nvSpPr>
          <p:spPr>
            <a:xfrm>
              <a:off x="9296400" y="5473563"/>
              <a:ext cx="7721311" cy="3403737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xmlns="" id="{512CAD2E-F8CD-4600-D61A-12F833E46D25}"/>
                </a:ext>
              </a:extLst>
            </p:cNvPr>
            <p:cNvSpPr txBox="1"/>
            <p:nvPr/>
          </p:nvSpPr>
          <p:spPr>
            <a:xfrm>
              <a:off x="9883860" y="6708170"/>
              <a:ext cx="6546389" cy="1727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43"/>
                </a:lnSpc>
                <a:spcBef>
                  <a:spcPct val="0"/>
                </a:spcBef>
              </a:pPr>
              <a:r>
                <a:rPr lang="en-US" sz="13800" b="1" dirty="0">
                  <a:solidFill>
                    <a:srgbClr val="0070C0"/>
                  </a:solidFill>
                  <a:latin typeface="KG Primary Penmanship Bold"/>
                </a:rPr>
                <a:t>farm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DE79F7-5BF1-0A9B-2F2E-CA25802673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1199" y="2935686"/>
            <a:ext cx="5961861" cy="6850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0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_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FE08CE-824D-89C5-470E-3850A4E549B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AF98828E-5BD1-1720-9404-07E0524E7D88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544A45-865B-F82B-9E59-B24E1975A2D7}"/>
              </a:ext>
            </a:extLst>
          </p:cNvPr>
          <p:cNvGrpSpPr/>
          <p:nvPr/>
        </p:nvGrpSpPr>
        <p:grpSpPr>
          <a:xfrm>
            <a:off x="10896600" y="3160177"/>
            <a:ext cx="4343401" cy="1791907"/>
            <a:chOff x="12987834" y="902760"/>
            <a:chExt cx="3983724" cy="1183993"/>
          </a:xfrm>
          <a:solidFill>
            <a:schemeClr val="accent6">
              <a:lumMod val="50000"/>
            </a:schemeClr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xmlns="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62C99B-6941-94FE-632C-DD5EC955498E}"/>
              </a:ext>
            </a:extLst>
          </p:cNvPr>
          <p:cNvGrpSpPr/>
          <p:nvPr/>
        </p:nvGrpSpPr>
        <p:grpSpPr>
          <a:xfrm>
            <a:off x="9296400" y="5614650"/>
            <a:ext cx="7721311" cy="3403737"/>
            <a:chOff x="9296400" y="5473563"/>
            <a:chExt cx="7721311" cy="340373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7729547-D257-A178-FDA4-0258CAF1F259}"/>
                </a:ext>
              </a:extLst>
            </p:cNvPr>
            <p:cNvSpPr/>
            <p:nvPr/>
          </p:nvSpPr>
          <p:spPr>
            <a:xfrm>
              <a:off x="9296400" y="5473563"/>
              <a:ext cx="7721311" cy="3403737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xmlns="" id="{512CAD2E-F8CD-4600-D61A-12F833E46D25}"/>
                </a:ext>
              </a:extLst>
            </p:cNvPr>
            <p:cNvSpPr txBox="1"/>
            <p:nvPr/>
          </p:nvSpPr>
          <p:spPr>
            <a:xfrm>
              <a:off x="9883860" y="6708170"/>
              <a:ext cx="6546389" cy="1727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43"/>
                </a:lnSpc>
                <a:spcBef>
                  <a:spcPct val="0"/>
                </a:spcBef>
              </a:pPr>
              <a:r>
                <a:rPr lang="en-US" sz="13800" b="1" dirty="0">
                  <a:solidFill>
                    <a:srgbClr val="0070C0"/>
                  </a:solidFill>
                  <a:latin typeface="KG Primary Penmanship Bold"/>
                </a:rPr>
                <a:t>star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E77B83-5B9C-CBD6-0EA5-E6A6DE115D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7751" y="3204135"/>
            <a:ext cx="6039943" cy="6462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_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B0EB7D-1860-990A-F004-3AE8F96BAD56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F6711B6-1751-E77B-91A1-F8214BF7292D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780461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926840-4ACD-9AC8-40B1-C7C33B14ACCE}"/>
              </a:ext>
            </a:extLst>
          </p:cNvPr>
          <p:cNvGrpSpPr/>
          <p:nvPr/>
        </p:nvGrpSpPr>
        <p:grpSpPr>
          <a:xfrm>
            <a:off x="11418540" y="1196967"/>
            <a:ext cx="3178218" cy="1457653"/>
            <a:chOff x="12496801" y="1039345"/>
            <a:chExt cx="3657600" cy="1769876"/>
          </a:xfrm>
          <a:solidFill>
            <a:schemeClr val="accent6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xmlns="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xmlns="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xmlns="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79</a:t>
              </a:r>
            </a:p>
          </p:txBody>
        </p:sp>
      </p:grp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xmlns="" id="{D9E57FAA-21D0-F938-594F-E3BE7F66E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25 02">
            <a:hlinkClick r:id="" action="ppaction://media"/>
            <a:extLst>
              <a:ext uri="{FF2B5EF4-FFF2-40B4-BE49-F238E27FC236}">
                <a16:creationId xmlns:a16="http://schemas.microsoft.com/office/drawing/2014/main" xmlns="" id="{4B730F2E-6DCA-A092-7E3B-8C25D40B60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6" end="32360.656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85455" y="950230"/>
            <a:ext cx="2060601" cy="206060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8CD7B6-21AE-C5B3-D496-1DEEEFEB29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3851906"/>
            <a:ext cx="17249885" cy="3934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67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B0EB7D-1860-990A-F004-3AE8F96BAD56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F6711B6-1751-E77B-91A1-F8214BF7292D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348680" y="556359"/>
            <a:ext cx="780461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926840-4ACD-9AC8-40B1-C7C33B14ACCE}"/>
              </a:ext>
            </a:extLst>
          </p:cNvPr>
          <p:cNvGrpSpPr/>
          <p:nvPr/>
        </p:nvGrpSpPr>
        <p:grpSpPr>
          <a:xfrm>
            <a:off x="12161881" y="1286305"/>
            <a:ext cx="3178218" cy="1457653"/>
            <a:chOff x="12496801" y="1039345"/>
            <a:chExt cx="3657600" cy="1769876"/>
          </a:xfrm>
          <a:solidFill>
            <a:schemeClr val="accent6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xmlns="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xmlns="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xmlns="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79</a:t>
              </a:r>
            </a:p>
          </p:txBody>
        </p:sp>
      </p:grp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xmlns="" id="{D9E57FAA-21D0-F938-594F-E3BE7F66E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25 02">
            <a:hlinkClick r:id="" action="ppaction://media"/>
            <a:extLst>
              <a:ext uri="{FF2B5EF4-FFF2-40B4-BE49-F238E27FC236}">
                <a16:creationId xmlns:a16="http://schemas.microsoft.com/office/drawing/2014/main" xmlns="" id="{4B730F2E-6DCA-A092-7E3B-8C25D40B60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213" end="0.656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92279" y="1021294"/>
            <a:ext cx="2060601" cy="206060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8CD7B6-21AE-C5B3-D496-1DEEEFEB29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3851906"/>
            <a:ext cx="17249885" cy="3934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610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B0EB7D-1860-990A-F004-3AE8F96BAD56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F6711B6-1751-E77B-91A1-F8214BF7292D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348680" y="556359"/>
            <a:ext cx="780461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926840-4ACD-9AC8-40B1-C7C33B14ACCE}"/>
              </a:ext>
            </a:extLst>
          </p:cNvPr>
          <p:cNvGrpSpPr/>
          <p:nvPr/>
        </p:nvGrpSpPr>
        <p:grpSpPr>
          <a:xfrm>
            <a:off x="12161881" y="1286305"/>
            <a:ext cx="3178218" cy="1457653"/>
            <a:chOff x="12496801" y="1039345"/>
            <a:chExt cx="3657600" cy="1769876"/>
          </a:xfrm>
          <a:solidFill>
            <a:schemeClr val="accent6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xmlns="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xmlns="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xmlns="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79</a:t>
              </a:r>
            </a:p>
          </p:txBody>
        </p:sp>
      </p:grp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xmlns="" id="{D9E57FAA-21D0-F938-594F-E3BE7F66E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25 02">
            <a:hlinkClick r:id="" action="ppaction://media"/>
            <a:extLst>
              <a:ext uri="{FF2B5EF4-FFF2-40B4-BE49-F238E27FC236}">
                <a16:creationId xmlns:a16="http://schemas.microsoft.com/office/drawing/2014/main" xmlns="" id="{4B730F2E-6DCA-A092-7E3B-8C25D40B60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6" end="0.6562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92279" y="1021294"/>
            <a:ext cx="2060601" cy="206060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8CD7B6-21AE-C5B3-D496-1DEEEFEB29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3851906"/>
            <a:ext cx="17249885" cy="3934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61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FA24C2-3172-19A2-757E-8ABF8323647F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6AC15955-4283-D915-2B7C-35EC4B5240EA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35599" y="919586"/>
            <a:ext cx="8229600" cy="1536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Ink Free" panose="03080402000500000000" pitchFamily="66" charset="0"/>
              </a:rPr>
              <a:t>What can you see?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941439" y="453889"/>
            <a:ext cx="82296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79904" y="1377423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6E31391-8937-BB29-1B60-B59A93CCFD62}"/>
              </a:ext>
            </a:extLst>
          </p:cNvPr>
          <p:cNvGrpSpPr/>
          <p:nvPr/>
        </p:nvGrpSpPr>
        <p:grpSpPr>
          <a:xfrm>
            <a:off x="860231" y="4607383"/>
            <a:ext cx="16621616" cy="5478411"/>
            <a:chOff x="860231" y="4372535"/>
            <a:chExt cx="16621616" cy="5478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0DA2C2-3B93-F4ED-D098-BB263C5A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231" y="4372535"/>
              <a:ext cx="16621616" cy="54784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8BFC6871-99B1-493D-A0D9-DE1F77CEFE7D}"/>
                </a:ext>
              </a:extLst>
            </p:cNvPr>
            <p:cNvSpPr/>
            <p:nvPr/>
          </p:nvSpPr>
          <p:spPr>
            <a:xfrm>
              <a:off x="11125200" y="5143500"/>
              <a:ext cx="5029200" cy="38862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41214FF-4665-20EB-3EB8-DD075636C3FA}"/>
              </a:ext>
            </a:extLst>
          </p:cNvPr>
          <p:cNvGrpSpPr/>
          <p:nvPr/>
        </p:nvGrpSpPr>
        <p:grpSpPr>
          <a:xfrm>
            <a:off x="7772400" y="2797382"/>
            <a:ext cx="3178218" cy="1457653"/>
            <a:chOff x="12496801" y="1039345"/>
            <a:chExt cx="3657600" cy="1769876"/>
          </a:xfrm>
          <a:solidFill>
            <a:schemeClr val="accent6">
              <a:lumMod val="50000"/>
            </a:schemeClr>
          </a:solidFill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xmlns="" id="{2AEA4CED-41E6-DA54-ADC7-B431FE237FB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xmlns="" id="{0EDA932D-9C7C-2DCC-AE84-5BD1E93F5608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xmlns="" id="{131EAF3B-B4B9-6CEA-E60F-77BF7F7AA1AB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5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99A986-9BBC-323A-3561-A9E8105863B6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8FB5B73E-7087-3C67-EB34-E2C8BE3D984F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941439" y="453889"/>
            <a:ext cx="78977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36968" y="1351092"/>
            <a:ext cx="1397084" cy="13970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CACF9EE-9CF1-6B0D-D339-853AA6D05E04}"/>
              </a:ext>
            </a:extLst>
          </p:cNvPr>
          <p:cNvGrpSpPr/>
          <p:nvPr/>
        </p:nvGrpSpPr>
        <p:grpSpPr>
          <a:xfrm>
            <a:off x="8839200" y="1088185"/>
            <a:ext cx="3178218" cy="1457653"/>
            <a:chOff x="12496801" y="1039345"/>
            <a:chExt cx="3657600" cy="1769876"/>
          </a:xfrm>
          <a:solidFill>
            <a:schemeClr val="accent6">
              <a:lumMod val="50000"/>
            </a:schemeClr>
          </a:solidFill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xmlns="" id="{E815E5DA-D417-69E8-D5D8-04895504E0D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D188C559-E13D-3B3F-6CEA-ADC0F69A333E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xmlns="" id="{17DC8864-8B93-FA7B-4853-C5EB41E7C6CE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79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945054-DE28-35DD-4847-E697BA289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192" y="3685409"/>
            <a:ext cx="16621616" cy="5478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Track 126">
            <a:hlinkClick r:id="" action="ppaction://media"/>
            <a:extLst>
              <a:ext uri="{FF2B5EF4-FFF2-40B4-BE49-F238E27FC236}">
                <a16:creationId xmlns:a16="http://schemas.microsoft.com/office/drawing/2014/main" xmlns="" id="{075D15CC-3655-4F09-8C56-8F0CC71726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3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29457" y="888242"/>
            <a:ext cx="1722437" cy="17224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39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5F91031-342A-2940-E168-4FB6B37B0C9C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76F71515-0191-0678-1255-842F680D86A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94652" y="464033"/>
            <a:ext cx="78977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67081" y="1101125"/>
            <a:ext cx="1397084" cy="13970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839245-650F-2F62-8F54-8460EE3014E2}"/>
              </a:ext>
            </a:extLst>
          </p:cNvPr>
          <p:cNvSpPr/>
          <p:nvPr/>
        </p:nvSpPr>
        <p:spPr>
          <a:xfrm>
            <a:off x="7924800" y="2597662"/>
            <a:ext cx="65405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nk Free" panose="03080402000500000000" pitchFamily="66" charset="0"/>
              </a:rPr>
              <a:t>We’re in the car,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E0A29D-AC64-CC72-0009-26F9F7F4F12E}"/>
              </a:ext>
            </a:extLst>
          </p:cNvPr>
          <p:cNvSpPr/>
          <p:nvPr/>
        </p:nvSpPr>
        <p:spPr>
          <a:xfrm>
            <a:off x="6019800" y="3797991"/>
            <a:ext cx="101938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nk Free" panose="03080402000500000000" pitchFamily="66" charset="0"/>
              </a:rPr>
              <a:t>After playing in the park.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FC76BB3-1B9F-B0AF-947A-B227ED861290}"/>
              </a:ext>
            </a:extLst>
          </p:cNvPr>
          <p:cNvSpPr/>
          <p:nvPr/>
        </p:nvSpPr>
        <p:spPr>
          <a:xfrm>
            <a:off x="7086600" y="5070043"/>
            <a:ext cx="8659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nk Free" panose="03080402000500000000" pitchFamily="66" charset="0"/>
              </a:rPr>
              <a:t>I have a short scarf.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3D13A1-4374-ED68-5B09-A359E1CBB199}"/>
              </a:ext>
            </a:extLst>
          </p:cNvPr>
          <p:cNvSpPr/>
          <p:nvPr/>
        </p:nvSpPr>
        <p:spPr>
          <a:xfrm>
            <a:off x="7315200" y="6354635"/>
            <a:ext cx="79736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nk Free" panose="03080402000500000000" pitchFamily="66" charset="0"/>
              </a:rPr>
              <a:t>I have a toy shark.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4060C7-C29D-37A4-0238-F44EBC93204E}"/>
              </a:ext>
            </a:extLst>
          </p:cNvPr>
          <p:cNvSpPr/>
          <p:nvPr/>
        </p:nvSpPr>
        <p:spPr>
          <a:xfrm>
            <a:off x="7194001" y="7600733"/>
            <a:ext cx="81580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nk Free" panose="03080402000500000000" pitchFamily="66" charset="0"/>
              </a:rPr>
              <a:t>Here comes a storm.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E91D27-AB59-CD48-537A-AD77936595C6}"/>
              </a:ext>
            </a:extLst>
          </p:cNvPr>
          <p:cNvSpPr/>
          <p:nvPr/>
        </p:nvSpPr>
        <p:spPr>
          <a:xfrm>
            <a:off x="7630190" y="8724900"/>
            <a:ext cx="73436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nk Free" panose="03080402000500000000" pitchFamily="66" charset="0"/>
              </a:rPr>
              <a:t>It’s getting dark.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A3A96CC-B9C6-AE23-F278-95E99456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0399"/>
          <a:stretch/>
        </p:blipFill>
        <p:spPr>
          <a:xfrm>
            <a:off x="843689" y="4275420"/>
            <a:ext cx="5177953" cy="4449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0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400" y="-4836629"/>
            <a:ext cx="19960258" cy="19960258"/>
          </a:xfrm>
          <a:custGeom>
            <a:avLst/>
            <a:gdLst/>
            <a:ahLst/>
            <a:cxnLst/>
            <a:rect l="l" t="t" r="r" b="b"/>
            <a:pathLst>
              <a:path w="19960258" h="19960258">
                <a:moveTo>
                  <a:pt x="0" y="0"/>
                </a:moveTo>
                <a:lnTo>
                  <a:pt x="19960258" y="0"/>
                </a:lnTo>
                <a:lnTo>
                  <a:pt x="19960258" y="19960258"/>
                </a:lnTo>
                <a:lnTo>
                  <a:pt x="0" y="19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515604">
            <a:off x="326245" y="6048899"/>
            <a:ext cx="3957074" cy="1088149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28800" y="2551349"/>
            <a:ext cx="1535399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600" spc="157" dirty="0">
                <a:solidFill>
                  <a:srgbClr val="333034"/>
                </a:solidFill>
                <a:latin typeface="Jumble" panose="02000503000000020004" pitchFamily="2" charset="0"/>
              </a:rPr>
              <a:t>Do they like fishing?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CC07E16-3F46-70B6-7030-9F785031389F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C156EF4-F25C-5E88-B85D-5B17B172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D906638-A1BF-F39A-5B5D-DAA0E3B2C1C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64846F33-A546-4DB3-5EDD-3FB639490B6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D5FA024B-D7F4-C1C2-6DC0-CCBB12CCC0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9E9D766C-FAD7-B9E2-2D3C-307F0E953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272BE13-5E5B-9F6D-AA32-1BE7481D56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6E5F2D0B-E081-5E3A-A1FC-6EF810D8C66B}"/>
              </a:ext>
            </a:extLst>
          </p:cNvPr>
          <p:cNvSpPr txBox="1"/>
          <p:nvPr/>
        </p:nvSpPr>
        <p:spPr>
          <a:xfrm>
            <a:off x="4843758" y="1671635"/>
            <a:ext cx="8443140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6000" b="1" dirty="0">
                <a:solidFill>
                  <a:srgbClr val="C00000"/>
                </a:solidFill>
                <a:latin typeface="Nunito"/>
              </a:rPr>
              <a:t>Unit 10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52713D64-EF6A-046E-6806-395D06DF8381}"/>
              </a:ext>
            </a:extLst>
          </p:cNvPr>
          <p:cNvSpPr txBox="1"/>
          <p:nvPr/>
        </p:nvSpPr>
        <p:spPr>
          <a:xfrm>
            <a:off x="2792815" y="4658334"/>
            <a:ext cx="1274985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6000" b="1" dirty="0">
                <a:solidFill>
                  <a:srgbClr val="0070C0"/>
                </a:solidFill>
                <a:latin typeface="Modern Love" panose="04090805081005020601" pitchFamily="82" charset="0"/>
              </a:rPr>
              <a:t>Lesson 4 – Phonics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B0DE68F0-461E-6C09-A559-AF63970F5E7C}"/>
              </a:ext>
            </a:extLst>
          </p:cNvPr>
          <p:cNvSpPr/>
          <p:nvPr/>
        </p:nvSpPr>
        <p:spPr>
          <a:xfrm>
            <a:off x="3352800" y="5578108"/>
            <a:ext cx="11340435" cy="4436270"/>
          </a:xfrm>
          <a:custGeom>
            <a:avLst/>
            <a:gdLst/>
            <a:ahLst/>
            <a:cxnLst/>
            <a:rect l="l" t="t" r="r" b="b"/>
            <a:pathLst>
              <a:path w="15065629" h="8229600">
                <a:moveTo>
                  <a:pt x="0" y="0"/>
                </a:moveTo>
                <a:lnTo>
                  <a:pt x="15065629" y="0"/>
                </a:lnTo>
                <a:lnTo>
                  <a:pt x="150656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A701BDB4-9A42-54CC-377F-7B95889D4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3802" y="1131059"/>
            <a:ext cx="1235400" cy="1655435"/>
          </a:xfrm>
          <a:prstGeom prst="rect">
            <a:avLst/>
          </a:prstGeom>
        </p:spPr>
      </p:pic>
      <p:grpSp>
        <p:nvGrpSpPr>
          <p:cNvPr id="20" name="Group 10">
            <a:extLst>
              <a:ext uri="{FF2B5EF4-FFF2-40B4-BE49-F238E27FC236}">
                <a16:creationId xmlns:a16="http://schemas.microsoft.com/office/drawing/2014/main" xmlns="" id="{6324D9D8-D1E9-41EA-B86E-647E1BFDD368}"/>
              </a:ext>
            </a:extLst>
          </p:cNvPr>
          <p:cNvGrpSpPr/>
          <p:nvPr/>
        </p:nvGrpSpPr>
        <p:grpSpPr>
          <a:xfrm>
            <a:off x="15545185" y="791072"/>
            <a:ext cx="2752994" cy="1510614"/>
            <a:chOff x="0" y="0"/>
            <a:chExt cx="5507640" cy="3144349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xmlns="" id="{E8052CAF-A243-4384-2565-16BD70C9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xmlns="" id="{DB7F7F19-179D-DBD8-2A34-B2A5F032F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xmlns="" id="{75BA3AB5-6321-45F1-D1B3-ADC2FA6223D0}"/>
              </a:ext>
            </a:extLst>
          </p:cNvPr>
          <p:cNvSpPr/>
          <p:nvPr/>
        </p:nvSpPr>
        <p:spPr>
          <a:xfrm rot="1354747">
            <a:off x="13522660" y="6242131"/>
            <a:ext cx="4241160" cy="988038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99A986-9BBC-323A-3561-A9E8105863B6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8FB5B73E-7087-3C67-EB34-E2C8BE3D984F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941439" y="453889"/>
            <a:ext cx="78977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Chant.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36968" y="1351092"/>
            <a:ext cx="1397084" cy="13970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CACF9EE-9CF1-6B0D-D339-853AA6D05E04}"/>
              </a:ext>
            </a:extLst>
          </p:cNvPr>
          <p:cNvGrpSpPr/>
          <p:nvPr/>
        </p:nvGrpSpPr>
        <p:grpSpPr>
          <a:xfrm>
            <a:off x="8839200" y="1088185"/>
            <a:ext cx="3178218" cy="1457653"/>
            <a:chOff x="12496801" y="1039345"/>
            <a:chExt cx="3657600" cy="1769876"/>
          </a:xfrm>
          <a:solidFill>
            <a:schemeClr val="accent6">
              <a:lumMod val="50000"/>
            </a:schemeClr>
          </a:solidFill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xmlns="" id="{E815E5DA-D417-69E8-D5D8-04895504E0D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D188C559-E13D-3B3F-6CEA-ADC0F69A333E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xmlns="" id="{17DC8864-8B93-FA7B-4853-C5EB41E7C6CE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79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945054-DE28-35DD-4847-E697BA289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192" y="3685409"/>
            <a:ext cx="16621616" cy="5478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Track 126">
            <a:hlinkClick r:id="" action="ppaction://media"/>
            <a:extLst>
              <a:ext uri="{FF2B5EF4-FFF2-40B4-BE49-F238E27FC236}">
                <a16:creationId xmlns:a16="http://schemas.microsoft.com/office/drawing/2014/main" xmlns="" id="{075D15CC-3655-4F09-8C56-8F0CC71726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3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29457" y="888242"/>
            <a:ext cx="1722437" cy="17224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85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64788F-0C7B-CA18-15C2-FD8613A94CF7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0DD388C9-918B-A65D-E673-A7B5DE4E6005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005" y="5448300"/>
            <a:ext cx="15919989" cy="285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We’re in the car.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80717" y="508175"/>
            <a:ext cx="136306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Say the words.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52A220C-D1B9-A5E8-25CE-5BB402FEA1EB}"/>
              </a:ext>
            </a:extLst>
          </p:cNvPr>
          <p:cNvSpPr/>
          <p:nvPr/>
        </p:nvSpPr>
        <p:spPr>
          <a:xfrm>
            <a:off x="12268200" y="5981700"/>
            <a:ext cx="2667000" cy="264659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BF186C-649E-C64F-9367-F58654FE02C1}"/>
              </a:ext>
            </a:extLst>
          </p:cNvPr>
          <p:cNvGrpSpPr/>
          <p:nvPr/>
        </p:nvGrpSpPr>
        <p:grpSpPr>
          <a:xfrm>
            <a:off x="4648200" y="2735923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xmlns="" id="{96711D90-3B30-7486-2DE1-FC9441196EA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xmlns="" id="{0D7FB354-C268-A089-0BB6-62CB237CD8A8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xmlns="" id="{248A6701-570A-AA4A-5CAC-8A251BA5D004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284D34E-6550-5A08-ABB8-222EAEA3E18D}"/>
              </a:ext>
            </a:extLst>
          </p:cNvPr>
          <p:cNvGrpSpPr/>
          <p:nvPr/>
        </p:nvGrpSpPr>
        <p:grpSpPr>
          <a:xfrm>
            <a:off x="9448799" y="2711269"/>
            <a:ext cx="4343401" cy="1791907"/>
            <a:chOff x="12987834" y="902760"/>
            <a:chExt cx="3983724" cy="1183993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xmlns="" id="{0CBC5FD6-2D18-D6A7-CE30-6ABDD70565D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xmlns="" id="{E3C63522-AC9C-B584-C7C4-65923BF3AE0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xmlns="" id="{F119BF6D-905F-E21F-7CA0-FDA8B357D56B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2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046DCF8-F52E-909F-F3B4-583CCE6BAFD9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14624501-1023-7E2E-0741-2855A1E44324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5273402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097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64788F-0C7B-CA18-15C2-FD8613A94CF7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0DD388C9-918B-A65D-E673-A7B5DE4E6005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005" y="5448300"/>
            <a:ext cx="15919989" cy="2483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2000" b="1" dirty="0">
                <a:solidFill>
                  <a:srgbClr val="0070C0"/>
                </a:solidFill>
                <a:latin typeface="KG Primary Penmanship Bold"/>
              </a:rPr>
              <a:t>After playing in the park.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80717" y="508175"/>
            <a:ext cx="136306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52A220C-D1B9-A5E8-25CE-5BB402FEA1EB}"/>
              </a:ext>
            </a:extLst>
          </p:cNvPr>
          <p:cNvSpPr/>
          <p:nvPr/>
        </p:nvSpPr>
        <p:spPr>
          <a:xfrm>
            <a:off x="13502372" y="5767622"/>
            <a:ext cx="3261628" cy="264659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BF186C-649E-C64F-9367-F58654FE02C1}"/>
              </a:ext>
            </a:extLst>
          </p:cNvPr>
          <p:cNvGrpSpPr/>
          <p:nvPr/>
        </p:nvGrpSpPr>
        <p:grpSpPr>
          <a:xfrm>
            <a:off x="4648200" y="2735923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xmlns="" id="{96711D90-3B30-7486-2DE1-FC9441196EA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xmlns="" id="{0D7FB354-C268-A089-0BB6-62CB237CD8A8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xmlns="" id="{248A6701-570A-AA4A-5CAC-8A251BA5D004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284D34E-6550-5A08-ABB8-222EAEA3E18D}"/>
              </a:ext>
            </a:extLst>
          </p:cNvPr>
          <p:cNvGrpSpPr/>
          <p:nvPr/>
        </p:nvGrpSpPr>
        <p:grpSpPr>
          <a:xfrm>
            <a:off x="9448799" y="2711269"/>
            <a:ext cx="4343401" cy="1791907"/>
            <a:chOff x="12987834" y="902760"/>
            <a:chExt cx="3983724" cy="1183993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xmlns="" id="{0CBC5FD6-2D18-D6A7-CE30-6ABDD70565D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xmlns="" id="{E3C63522-AC9C-B584-C7C4-65923BF3AE0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xmlns="" id="{F119BF6D-905F-E21F-7CA0-FDA8B357D56B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2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_p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64788F-0C7B-CA18-15C2-FD8613A94CF7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0DD388C9-918B-A65D-E673-A7B5DE4E6005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16925" y="5815590"/>
            <a:ext cx="1763739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70C0"/>
                </a:solidFill>
                <a:latin typeface="KG Primary Penmanship Bold"/>
              </a:rPr>
              <a:t>I have a short scarf.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80717" y="508175"/>
            <a:ext cx="136306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52A220C-D1B9-A5E8-25CE-5BB402FEA1EB}"/>
              </a:ext>
            </a:extLst>
          </p:cNvPr>
          <p:cNvSpPr/>
          <p:nvPr/>
        </p:nvSpPr>
        <p:spPr>
          <a:xfrm>
            <a:off x="12268200" y="5753100"/>
            <a:ext cx="4038600" cy="33211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BF186C-649E-C64F-9367-F58654FE02C1}"/>
              </a:ext>
            </a:extLst>
          </p:cNvPr>
          <p:cNvGrpSpPr/>
          <p:nvPr/>
        </p:nvGrpSpPr>
        <p:grpSpPr>
          <a:xfrm>
            <a:off x="4648200" y="2735923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xmlns="" id="{96711D90-3B30-7486-2DE1-FC9441196EA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xmlns="" id="{0D7FB354-C268-A089-0BB6-62CB237CD8A8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xmlns="" id="{248A6701-570A-AA4A-5CAC-8A251BA5D004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284D34E-6550-5A08-ABB8-222EAEA3E18D}"/>
              </a:ext>
            </a:extLst>
          </p:cNvPr>
          <p:cNvGrpSpPr/>
          <p:nvPr/>
        </p:nvGrpSpPr>
        <p:grpSpPr>
          <a:xfrm>
            <a:off x="9448799" y="2711269"/>
            <a:ext cx="4343401" cy="1791907"/>
            <a:chOff x="12987834" y="902760"/>
            <a:chExt cx="3983724" cy="1183993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xmlns="" id="{0CBC5FD6-2D18-D6A7-CE30-6ABDD70565D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xmlns="" id="{E3C63522-AC9C-B584-C7C4-65923BF3AE0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xmlns="" id="{F119BF6D-905F-E21F-7CA0-FDA8B357D56B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95AEA37-4C12-265D-1B5F-DBD420A722B2}"/>
              </a:ext>
            </a:extLst>
          </p:cNvPr>
          <p:cNvSpPr/>
          <p:nvPr/>
        </p:nvSpPr>
        <p:spPr>
          <a:xfrm>
            <a:off x="7962900" y="5727867"/>
            <a:ext cx="4229100" cy="33211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r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_scar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64788F-0C7B-CA18-15C2-FD8613A94CF7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0DD388C9-918B-A65D-E673-A7B5DE4E6005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005" y="5448300"/>
            <a:ext cx="15919989" cy="2980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70C0"/>
                </a:solidFill>
                <a:latin typeface="KG Primary Penmanship Bold"/>
              </a:rPr>
              <a:t>I have a toy shark.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80717" y="508175"/>
            <a:ext cx="136306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52A220C-D1B9-A5E8-25CE-5BB402FEA1EB}"/>
              </a:ext>
            </a:extLst>
          </p:cNvPr>
          <p:cNvSpPr/>
          <p:nvPr/>
        </p:nvSpPr>
        <p:spPr>
          <a:xfrm>
            <a:off x="11125200" y="5753100"/>
            <a:ext cx="4572000" cy="33211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BF186C-649E-C64F-9367-F58654FE02C1}"/>
              </a:ext>
            </a:extLst>
          </p:cNvPr>
          <p:cNvGrpSpPr/>
          <p:nvPr/>
        </p:nvGrpSpPr>
        <p:grpSpPr>
          <a:xfrm>
            <a:off x="4648200" y="2735923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xmlns="" id="{96711D90-3B30-7486-2DE1-FC9441196EA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xmlns="" id="{0D7FB354-C268-A089-0BB6-62CB237CD8A8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xmlns="" id="{248A6701-570A-AA4A-5CAC-8A251BA5D004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284D34E-6550-5A08-ABB8-222EAEA3E18D}"/>
              </a:ext>
            </a:extLst>
          </p:cNvPr>
          <p:cNvGrpSpPr/>
          <p:nvPr/>
        </p:nvGrpSpPr>
        <p:grpSpPr>
          <a:xfrm>
            <a:off x="9448799" y="2711269"/>
            <a:ext cx="4343401" cy="1791907"/>
            <a:chOff x="12987834" y="902760"/>
            <a:chExt cx="3983724" cy="1183993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xmlns="" id="{0CBC5FD6-2D18-D6A7-CE30-6ABDD70565D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xmlns="" id="{E3C63522-AC9C-B584-C7C4-65923BF3AE0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xmlns="" id="{F119BF6D-905F-E21F-7CA0-FDA8B357D56B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_sh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64788F-0C7B-CA18-15C2-FD8613A94CF7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0DD388C9-918B-A65D-E673-A7B5DE4E6005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005" y="5448300"/>
            <a:ext cx="1817079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70C0"/>
                </a:solidFill>
                <a:latin typeface="KG Primary Penmanship Bold"/>
              </a:rPr>
              <a:t>Here comes a storm.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80717" y="508175"/>
            <a:ext cx="136306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52A220C-D1B9-A5E8-25CE-5BB402FEA1EB}"/>
              </a:ext>
            </a:extLst>
          </p:cNvPr>
          <p:cNvSpPr/>
          <p:nvPr/>
        </p:nvSpPr>
        <p:spPr>
          <a:xfrm>
            <a:off x="13829270" y="5727867"/>
            <a:ext cx="4724400" cy="33211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BF186C-649E-C64F-9367-F58654FE02C1}"/>
              </a:ext>
            </a:extLst>
          </p:cNvPr>
          <p:cNvGrpSpPr/>
          <p:nvPr/>
        </p:nvGrpSpPr>
        <p:grpSpPr>
          <a:xfrm>
            <a:off x="4648200" y="2735923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xmlns="" id="{96711D90-3B30-7486-2DE1-FC9441196EA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xmlns="" id="{0D7FB354-C268-A089-0BB6-62CB237CD8A8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xmlns="" id="{248A6701-570A-AA4A-5CAC-8A251BA5D004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284D34E-6550-5A08-ABB8-222EAEA3E18D}"/>
              </a:ext>
            </a:extLst>
          </p:cNvPr>
          <p:cNvGrpSpPr/>
          <p:nvPr/>
        </p:nvGrpSpPr>
        <p:grpSpPr>
          <a:xfrm>
            <a:off x="9448799" y="2711269"/>
            <a:ext cx="4343401" cy="1791907"/>
            <a:chOff x="12987834" y="902760"/>
            <a:chExt cx="3983724" cy="1183993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xmlns="" id="{0CBC5FD6-2D18-D6A7-CE30-6ABDD70565D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xmlns="" id="{E3C63522-AC9C-B584-C7C4-65923BF3AE0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xmlns="" id="{F119BF6D-905F-E21F-7CA0-FDA8B357D56B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7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r_sto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64788F-0C7B-CA18-15C2-FD8613A94CF7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0DD388C9-918B-A65D-E673-A7B5DE4E6005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005" y="5448300"/>
            <a:ext cx="15919989" cy="2980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70C0"/>
                </a:solidFill>
                <a:latin typeface="KG Primary Penmanship Bold"/>
              </a:rPr>
              <a:t>It’s getting dark.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B0452A37-DBF6-3328-459D-E4303689424C}"/>
              </a:ext>
            </a:extLst>
          </p:cNvPr>
          <p:cNvSpPr txBox="1"/>
          <p:nvPr/>
        </p:nvSpPr>
        <p:spPr>
          <a:xfrm>
            <a:off x="1380717" y="508175"/>
            <a:ext cx="1363068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52A220C-D1B9-A5E8-25CE-5BB402FEA1EB}"/>
              </a:ext>
            </a:extLst>
          </p:cNvPr>
          <p:cNvSpPr/>
          <p:nvPr/>
        </p:nvSpPr>
        <p:spPr>
          <a:xfrm>
            <a:off x="11049000" y="5771038"/>
            <a:ext cx="3886200" cy="33211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5BF186C-649E-C64F-9367-F58654FE02C1}"/>
              </a:ext>
            </a:extLst>
          </p:cNvPr>
          <p:cNvGrpSpPr/>
          <p:nvPr/>
        </p:nvGrpSpPr>
        <p:grpSpPr>
          <a:xfrm>
            <a:off x="4648200" y="2735923"/>
            <a:ext cx="4343401" cy="1791907"/>
            <a:chOff x="12987834" y="902760"/>
            <a:chExt cx="3983724" cy="1183993"/>
          </a:xfrm>
          <a:solidFill>
            <a:srgbClr val="0070C0"/>
          </a:solidFill>
        </p:grpSpPr>
        <p:grpSp>
          <p:nvGrpSpPr>
            <p:cNvPr id="36" name="Group 7">
              <a:extLst>
                <a:ext uri="{FF2B5EF4-FFF2-40B4-BE49-F238E27FC236}">
                  <a16:creationId xmlns:a16="http://schemas.microsoft.com/office/drawing/2014/main" xmlns="" id="{96711D90-3B30-7486-2DE1-FC9441196EA6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xmlns="" id="{0D7FB354-C268-A089-0BB6-62CB237CD8A8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xmlns="" id="{248A6701-570A-AA4A-5CAC-8A251BA5D004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284D34E-6550-5A08-ABB8-222EAEA3E18D}"/>
              </a:ext>
            </a:extLst>
          </p:cNvPr>
          <p:cNvGrpSpPr/>
          <p:nvPr/>
        </p:nvGrpSpPr>
        <p:grpSpPr>
          <a:xfrm>
            <a:off x="9448799" y="2711269"/>
            <a:ext cx="4343401" cy="1791907"/>
            <a:chOff x="12987834" y="902760"/>
            <a:chExt cx="3983724" cy="1183993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xmlns="" id="{0CBC5FD6-2D18-D6A7-CE30-6ABDD70565D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xmlns="" id="{E3C63522-AC9C-B584-C7C4-65923BF3AE0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xmlns="" id="{F119BF6D-905F-E21F-7CA0-FDA8B357D56B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ar</a:t>
              </a:r>
              <a:endParaRPr lang="en-US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0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_d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r_horn">
            <a:hlinkClick r:id="" action="ppaction://media"/>
            <a:extLst>
              <a:ext uri="{FF2B5EF4-FFF2-40B4-BE49-F238E27FC236}">
                <a16:creationId xmlns:a16="http://schemas.microsoft.com/office/drawing/2014/main" xmlns="" id="{F66293E8-8E4F-A173-FE1E-A9C6A0200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78372" y="1169302"/>
            <a:ext cx="1189037" cy="1189037"/>
          </a:xfrm>
          <a:prstGeom prst="rect">
            <a:avLst/>
          </a:prstGeom>
        </p:spPr>
      </p:pic>
      <p:pic>
        <p:nvPicPr>
          <p:cNvPr id="68" name="or_corn">
            <a:hlinkClick r:id="" action="ppaction://media"/>
            <a:extLst>
              <a:ext uri="{FF2B5EF4-FFF2-40B4-BE49-F238E27FC236}">
                <a16:creationId xmlns:a16="http://schemas.microsoft.com/office/drawing/2014/main" xmlns="" id="{2C9515E8-4B20-39FD-9E9B-3269351940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18113" y="1374172"/>
            <a:ext cx="808037" cy="808037"/>
          </a:xfrm>
          <a:prstGeom prst="rect">
            <a:avLst/>
          </a:prstGeom>
        </p:spPr>
      </p:pic>
      <p:pic>
        <p:nvPicPr>
          <p:cNvPr id="67" name="or_forty">
            <a:hlinkClick r:id="" action="ppaction://media"/>
            <a:extLst>
              <a:ext uri="{FF2B5EF4-FFF2-40B4-BE49-F238E27FC236}">
                <a16:creationId xmlns:a16="http://schemas.microsoft.com/office/drawing/2014/main" xmlns="" id="{9345181A-A2DD-2E5D-56EA-B38D7DDA2F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74632" y="1398846"/>
            <a:ext cx="819846" cy="819846"/>
          </a:xfrm>
          <a:prstGeom prst="rect">
            <a:avLst/>
          </a:prstGeom>
        </p:spPr>
      </p:pic>
      <p:pic>
        <p:nvPicPr>
          <p:cNvPr id="66" name="ar_park">
            <a:hlinkClick r:id="" action="ppaction://media"/>
            <a:extLst>
              <a:ext uri="{FF2B5EF4-FFF2-40B4-BE49-F238E27FC236}">
                <a16:creationId xmlns:a16="http://schemas.microsoft.com/office/drawing/2014/main" xmlns="" id="{38ED259C-728A-9386-E012-5A1F4FBAC5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2869" y="1258684"/>
            <a:ext cx="1039014" cy="1039014"/>
          </a:xfrm>
          <a:prstGeom prst="rect">
            <a:avLst/>
          </a:prstGeom>
        </p:spPr>
      </p:pic>
      <p:pic>
        <p:nvPicPr>
          <p:cNvPr id="65" name="ar_star">
            <a:hlinkClick r:id="" action="ppaction://media"/>
            <a:extLst>
              <a:ext uri="{FF2B5EF4-FFF2-40B4-BE49-F238E27FC236}">
                <a16:creationId xmlns:a16="http://schemas.microsoft.com/office/drawing/2014/main" xmlns="" id="{CCC0DA28-85BF-294A-A72C-85E0E7C24B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47940" y="1339169"/>
            <a:ext cx="1112837" cy="1112837"/>
          </a:xfrm>
          <a:prstGeom prst="rect">
            <a:avLst/>
          </a:prstGeom>
        </p:spPr>
      </p:pic>
      <p:pic>
        <p:nvPicPr>
          <p:cNvPr id="64" name="ar_scarf">
            <a:hlinkClick r:id="" action="ppaction://media"/>
            <a:extLst>
              <a:ext uri="{FF2B5EF4-FFF2-40B4-BE49-F238E27FC236}">
                <a16:creationId xmlns:a16="http://schemas.microsoft.com/office/drawing/2014/main" xmlns="" id="{01AAE71E-F01C-C67D-5607-74DAD0EC07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69297" y="1112559"/>
            <a:ext cx="1341437" cy="13414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AB9A4B-A5AD-B2D1-DC84-4199626E1D85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61BA4F83-767F-4F31-297B-AC258010E68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990601" y="440301"/>
            <a:ext cx="657523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19F91-BD80-6347-3EAD-250D123A70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347" y="2923231"/>
            <a:ext cx="4086282" cy="2937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A4AD23D-D938-F04D-A826-F4F2B932B6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98982" y="3025454"/>
            <a:ext cx="3198624" cy="2803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C406F5D-CD1D-3943-DA72-64C6E800101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877800" y="2809550"/>
            <a:ext cx="3901861" cy="3083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32C569C6-64EF-74B7-46E5-1734441FF5E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23956" y="6670763"/>
            <a:ext cx="4086282" cy="3225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915274F-943B-EA42-8C3E-EED44D1772C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99212" y="6655177"/>
            <a:ext cx="4120342" cy="3225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FFD311D-DD37-C09C-774F-3AD5C9B4388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760119" y="6597355"/>
            <a:ext cx="4086281" cy="3315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69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3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9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6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06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97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95D93B0D-0BEC-3A72-312D-9DC92CD0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893700"/>
            <a:ext cx="1490817" cy="14908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7C59ABA-46B2-3BB5-F877-2D914BE1370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xmlns="" id="{44D3D576-7AF0-7531-A498-2E601313181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288605" y="427670"/>
            <a:ext cx="1036999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Listen, Write and Match.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314DD3F-4415-3872-39E6-D7A53D8EA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893" y="2625039"/>
            <a:ext cx="4764121" cy="7661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D1162B3-8C91-A031-80A7-CD14E5496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4659" y="2827393"/>
            <a:ext cx="2981881" cy="2143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B9D4163-D13C-AE36-949C-264621628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3949" y="1994441"/>
            <a:ext cx="2663297" cy="2334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71599E4-0504-F766-3D5A-93523EAF3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8542" y="5433191"/>
            <a:ext cx="2877057" cy="2273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EA2C66D-D5FB-5273-C6B1-E585102B8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82800" y="4970890"/>
            <a:ext cx="2678056" cy="211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DF040BF-AFBC-D12B-8CEB-1C6EFEC14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1134" y="8025519"/>
            <a:ext cx="2570056" cy="201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A7B736B-5452-3A3F-3577-DCA1950895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00741" y="7551065"/>
            <a:ext cx="2901800" cy="235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xmlns="" id="{D5FD8A71-D78C-978E-44AC-B113D5B326CD}"/>
                  </a:ext>
                </a:extLst>
              </p14:cNvPr>
              <p14:cNvContentPartPr/>
              <p14:nvPr/>
            </p14:nvContentPartPr>
            <p14:xfrm>
              <a:off x="10515600" y="2708226"/>
              <a:ext cx="3366100" cy="998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FD8A71-D78C-978E-44AC-B113D5B326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79955" y="2672586"/>
                <a:ext cx="3437750" cy="107028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42C4A5-8702-4317-84E4-FDC50F4DBDEB}"/>
              </a:ext>
            </a:extLst>
          </p:cNvPr>
          <p:cNvSpPr/>
          <p:nvPr/>
        </p:nvSpPr>
        <p:spPr>
          <a:xfrm>
            <a:off x="9221112" y="2960837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75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701356EF-C6FA-FABC-B3E4-E55A767954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93" end="24603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960" y="8890680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6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A7F98968-FC3D-FBB7-D63C-E55C84B04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474" end="441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8678" y="8698574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259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_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2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1181100"/>
            <a:ext cx="17678400" cy="8839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984794" y="7353300"/>
            <a:ext cx="1917005" cy="2553464"/>
          </a:xfrm>
          <a:custGeom>
            <a:avLst/>
            <a:gdLst/>
            <a:ahLst/>
            <a:cxnLst/>
            <a:rect l="l" t="t" r="r" b="b"/>
            <a:pathLst>
              <a:path w="2984055" h="3696464">
                <a:moveTo>
                  <a:pt x="0" y="0"/>
                </a:moveTo>
                <a:lnTo>
                  <a:pt x="2984055" y="0"/>
                </a:lnTo>
                <a:lnTo>
                  <a:pt x="2984055" y="3696464"/>
                </a:lnTo>
                <a:lnTo>
                  <a:pt x="0" y="369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462DF47E-4540-485C-8798-707B4A7F8702}"/>
              </a:ext>
            </a:extLst>
          </p:cNvPr>
          <p:cNvSpPr txBox="1"/>
          <p:nvPr/>
        </p:nvSpPr>
        <p:spPr>
          <a:xfrm>
            <a:off x="2291842" y="1262360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>
            <a:off x="368995" y="4991100"/>
            <a:ext cx="2374205" cy="5029200"/>
          </a:xfrm>
          <a:custGeom>
            <a:avLst/>
            <a:gdLst/>
            <a:ahLst/>
            <a:cxnLst/>
            <a:rect l="l" t="t" r="r" b="b"/>
            <a:pathLst>
              <a:path w="3009059" h="5726583">
                <a:moveTo>
                  <a:pt x="0" y="0"/>
                </a:moveTo>
                <a:lnTo>
                  <a:pt x="3009060" y="0"/>
                </a:lnTo>
                <a:lnTo>
                  <a:pt x="3009060" y="5726583"/>
                </a:lnTo>
                <a:lnTo>
                  <a:pt x="0" y="572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7247D1-897E-FEF0-9070-4C02B26AA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B55B257-D81B-DFFC-D0F0-E94A924DAA93}"/>
              </a:ext>
            </a:extLst>
          </p:cNvPr>
          <p:cNvSpPr/>
          <p:nvPr/>
        </p:nvSpPr>
        <p:spPr>
          <a:xfrm>
            <a:off x="9220200" y="85657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8D3CAA3D-AFD6-ABEE-BB7C-9003958349CF}"/>
              </a:ext>
            </a:extLst>
          </p:cNvPr>
          <p:cNvSpPr/>
          <p:nvPr/>
        </p:nvSpPr>
        <p:spPr>
          <a:xfrm>
            <a:off x="-687532" y="89311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5273402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11302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95D93B0D-0BEC-3A72-312D-9DC92CD0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893700"/>
            <a:ext cx="1490817" cy="14908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7C59ABA-46B2-3BB5-F877-2D914BE1370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xmlns="" id="{44D3D576-7AF0-7531-A498-2E601313181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288606" y="427670"/>
            <a:ext cx="556249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314DD3F-4415-3872-39E6-D7A53D8EA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893" y="2625039"/>
            <a:ext cx="4764121" cy="7661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D1162B3-8C91-A031-80A7-CD14E5496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4659" y="2827393"/>
            <a:ext cx="2981881" cy="2143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B9D4163-D13C-AE36-949C-264621628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3949" y="1994441"/>
            <a:ext cx="2663297" cy="2334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71599E4-0504-F766-3D5A-93523EAF3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8542" y="5433191"/>
            <a:ext cx="2877057" cy="2273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EA2C66D-D5FB-5273-C6B1-E585102B8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82800" y="4970890"/>
            <a:ext cx="2678056" cy="211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DF040BF-AFBC-D12B-8CEB-1C6EFEC14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1134" y="8025519"/>
            <a:ext cx="2570056" cy="201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A7B736B-5452-3A3F-3577-DCA1950895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00741" y="7551065"/>
            <a:ext cx="2901800" cy="235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xmlns="" id="{D5FD8A71-D78C-978E-44AC-B113D5B326CD}"/>
                  </a:ext>
                </a:extLst>
              </p14:cNvPr>
              <p14:cNvContentPartPr/>
              <p14:nvPr/>
            </p14:nvContentPartPr>
            <p14:xfrm>
              <a:off x="10515600" y="2708226"/>
              <a:ext cx="3366100" cy="998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FD8A71-D78C-978E-44AC-B113D5B326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79955" y="2672586"/>
                <a:ext cx="3437750" cy="107028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42C4A5-8702-4317-84E4-FDC50F4DBDEB}"/>
              </a:ext>
            </a:extLst>
          </p:cNvPr>
          <p:cNvSpPr/>
          <p:nvPr/>
        </p:nvSpPr>
        <p:spPr>
          <a:xfrm>
            <a:off x="9221112" y="2960837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76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A7F98968-FC3D-FBB7-D63C-E55C84B04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846" end="21773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35834" y="8422780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0DC865-1F43-26A9-10FF-557928DA31B4}"/>
              </a:ext>
            </a:extLst>
          </p:cNvPr>
          <p:cNvSpPr/>
          <p:nvPr/>
        </p:nvSpPr>
        <p:spPr>
          <a:xfrm>
            <a:off x="9136620" y="4161166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300AE9D2-ED31-A086-F347-4C64C4997C24}"/>
                  </a:ext>
                </a:extLst>
              </p14:cNvPr>
              <p14:cNvContentPartPr/>
              <p14:nvPr/>
            </p14:nvContentPartPr>
            <p14:xfrm>
              <a:off x="10903564" y="4817477"/>
              <a:ext cx="2970000" cy="26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0AE9D2-ED31-A086-F347-4C64C4997C2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7924" y="4781477"/>
                <a:ext cx="3041640" cy="270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8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r_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95D93B0D-0BEC-3A72-312D-9DC92CD0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893700"/>
            <a:ext cx="1490817" cy="14908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7C59ABA-46B2-3BB5-F877-2D914BE1370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xmlns="" id="{44D3D576-7AF0-7531-A498-2E601313181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288606" y="427670"/>
            <a:ext cx="556249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314DD3F-4415-3872-39E6-D7A53D8EA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893" y="2625039"/>
            <a:ext cx="4764121" cy="7661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D1162B3-8C91-A031-80A7-CD14E5496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4659" y="2827393"/>
            <a:ext cx="2981881" cy="2143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B9D4163-D13C-AE36-949C-264621628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3949" y="1994441"/>
            <a:ext cx="2663297" cy="2334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71599E4-0504-F766-3D5A-93523EAF3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8542" y="5433191"/>
            <a:ext cx="2877057" cy="2273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EA2C66D-D5FB-5273-C6B1-E585102B8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82800" y="4970890"/>
            <a:ext cx="2678056" cy="211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DF040BF-AFBC-D12B-8CEB-1C6EFEC14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1134" y="8025519"/>
            <a:ext cx="2570056" cy="201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A7B736B-5452-3A3F-3577-DCA1950895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00741" y="7551065"/>
            <a:ext cx="2901800" cy="235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xmlns="" id="{D5FD8A71-D78C-978E-44AC-B113D5B326CD}"/>
                  </a:ext>
                </a:extLst>
              </p14:cNvPr>
              <p14:cNvContentPartPr/>
              <p14:nvPr/>
            </p14:nvContentPartPr>
            <p14:xfrm>
              <a:off x="10515600" y="2708226"/>
              <a:ext cx="3366100" cy="998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FD8A71-D78C-978E-44AC-B113D5B326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79955" y="2672586"/>
                <a:ext cx="3437750" cy="107028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42C4A5-8702-4317-84E4-FDC50F4DBDEB}"/>
              </a:ext>
            </a:extLst>
          </p:cNvPr>
          <p:cNvSpPr/>
          <p:nvPr/>
        </p:nvSpPr>
        <p:spPr>
          <a:xfrm>
            <a:off x="9221112" y="2960837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76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A7F98968-FC3D-FBB7-D63C-E55C84B04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891" end="16235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292559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0DC865-1F43-26A9-10FF-557928DA31B4}"/>
              </a:ext>
            </a:extLst>
          </p:cNvPr>
          <p:cNvSpPr/>
          <p:nvPr/>
        </p:nvSpPr>
        <p:spPr>
          <a:xfrm>
            <a:off x="9136620" y="4161166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300AE9D2-ED31-A086-F347-4C64C4997C24}"/>
                  </a:ext>
                </a:extLst>
              </p14:cNvPr>
              <p14:cNvContentPartPr/>
              <p14:nvPr/>
            </p14:nvContentPartPr>
            <p14:xfrm>
              <a:off x="10903564" y="4817477"/>
              <a:ext cx="2970000" cy="26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0AE9D2-ED31-A086-F347-4C64C4997C2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7924" y="4781477"/>
                <a:ext cx="3041640" cy="2707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3BDF21-9D80-0760-726C-EEAC55E93337}"/>
              </a:ext>
            </a:extLst>
          </p:cNvPr>
          <p:cNvSpPr/>
          <p:nvPr/>
        </p:nvSpPr>
        <p:spPr>
          <a:xfrm>
            <a:off x="9163761" y="5308780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4F1FCA31-7330-4BAA-4D3F-CDFB7B67A4ED}"/>
                  </a:ext>
                </a:extLst>
              </p14:cNvPr>
              <p14:cNvContentPartPr/>
              <p14:nvPr/>
            </p14:nvContentPartPr>
            <p14:xfrm>
              <a:off x="11242816" y="5620500"/>
              <a:ext cx="3443760" cy="58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1FCA31-7330-4BAA-4D3F-CDFB7B67A4E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07176" y="5584860"/>
                <a:ext cx="3515400" cy="6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4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r_for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95D93B0D-0BEC-3A72-312D-9DC92CD0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893700"/>
            <a:ext cx="1490817" cy="14908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7C59ABA-46B2-3BB5-F877-2D914BE1370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xmlns="" id="{44D3D576-7AF0-7531-A498-2E601313181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22022" y="-46450"/>
            <a:ext cx="18310021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288606" y="427670"/>
            <a:ext cx="556249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314DD3F-4415-3872-39E6-D7A53D8EA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893" y="2625039"/>
            <a:ext cx="4764121" cy="7661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D1162B3-8C91-A031-80A7-CD14E5496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4659" y="2827393"/>
            <a:ext cx="2981881" cy="2143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B9D4163-D13C-AE36-949C-264621628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3949" y="1994441"/>
            <a:ext cx="2663297" cy="2334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71599E4-0504-F766-3D5A-93523EAF3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8542" y="5433191"/>
            <a:ext cx="2877057" cy="2273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EA2C66D-D5FB-5273-C6B1-E585102B8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82800" y="4970890"/>
            <a:ext cx="2678056" cy="211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DF040BF-AFBC-D12B-8CEB-1C6EFEC14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1134" y="8025519"/>
            <a:ext cx="2570056" cy="201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A7B736B-5452-3A3F-3577-DCA1950895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00741" y="7551065"/>
            <a:ext cx="2901800" cy="235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xmlns="" id="{D5FD8A71-D78C-978E-44AC-B113D5B326CD}"/>
                  </a:ext>
                </a:extLst>
              </p14:cNvPr>
              <p14:cNvContentPartPr/>
              <p14:nvPr/>
            </p14:nvContentPartPr>
            <p14:xfrm>
              <a:off x="10515600" y="2708226"/>
              <a:ext cx="3366100" cy="998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FD8A71-D78C-978E-44AC-B113D5B326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79955" y="2672586"/>
                <a:ext cx="3437750" cy="107028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42C4A5-8702-4317-84E4-FDC50F4DBDEB}"/>
              </a:ext>
            </a:extLst>
          </p:cNvPr>
          <p:cNvSpPr/>
          <p:nvPr/>
        </p:nvSpPr>
        <p:spPr>
          <a:xfrm>
            <a:off x="9221112" y="2960837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76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A7F98968-FC3D-FBB7-D63C-E55C84B04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608" end="11744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0712" y="8412426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0DC865-1F43-26A9-10FF-557928DA31B4}"/>
              </a:ext>
            </a:extLst>
          </p:cNvPr>
          <p:cNvSpPr/>
          <p:nvPr/>
        </p:nvSpPr>
        <p:spPr>
          <a:xfrm>
            <a:off x="9136620" y="4161166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300AE9D2-ED31-A086-F347-4C64C4997C24}"/>
                  </a:ext>
                </a:extLst>
              </p14:cNvPr>
              <p14:cNvContentPartPr/>
              <p14:nvPr/>
            </p14:nvContentPartPr>
            <p14:xfrm>
              <a:off x="10903564" y="4817477"/>
              <a:ext cx="2970000" cy="26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0AE9D2-ED31-A086-F347-4C64C4997C2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7924" y="4781477"/>
                <a:ext cx="3041640" cy="2707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3BDF21-9D80-0760-726C-EEAC55E93337}"/>
              </a:ext>
            </a:extLst>
          </p:cNvPr>
          <p:cNvSpPr/>
          <p:nvPr/>
        </p:nvSpPr>
        <p:spPr>
          <a:xfrm>
            <a:off x="9163761" y="5308780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4F1FCA31-7330-4BAA-4D3F-CDFB7B67A4ED}"/>
                  </a:ext>
                </a:extLst>
              </p14:cNvPr>
              <p14:cNvContentPartPr/>
              <p14:nvPr/>
            </p14:nvContentPartPr>
            <p14:xfrm>
              <a:off x="11242816" y="5620500"/>
              <a:ext cx="3443760" cy="58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1FCA31-7330-4BAA-4D3F-CDFB7B67A4E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07176" y="5584860"/>
                <a:ext cx="3515400" cy="655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97CDDB-6EA9-6AE0-2973-DEE4FB0CA20B}"/>
              </a:ext>
            </a:extLst>
          </p:cNvPr>
          <p:cNvSpPr/>
          <p:nvPr/>
        </p:nvSpPr>
        <p:spPr>
          <a:xfrm>
            <a:off x="9415483" y="6518245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42AC07B6-1079-DD02-62FA-377E6CE54F92}"/>
                  </a:ext>
                </a:extLst>
              </p14:cNvPr>
              <p14:cNvContentPartPr/>
              <p14:nvPr/>
            </p14:nvContentPartPr>
            <p14:xfrm rot="13603477">
              <a:off x="4777785" y="5835364"/>
              <a:ext cx="3249884" cy="583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2AC07B6-1079-DD02-62FA-377E6CE54F9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3603477">
                <a:off x="4742147" y="5799724"/>
                <a:ext cx="3321520" cy="6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6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_scar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95D93B0D-0BEC-3A72-312D-9DC92CD0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893700"/>
            <a:ext cx="1490817" cy="14908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7C59ABA-46B2-3BB5-F877-2D914BE1370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xmlns="" id="{44D3D576-7AF0-7531-A498-2E601313181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22022" y="-46450"/>
            <a:ext cx="18310021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288606" y="427670"/>
            <a:ext cx="556249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314DD3F-4415-3872-39E6-D7A53D8EA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893" y="2625039"/>
            <a:ext cx="4764121" cy="7661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D1162B3-8C91-A031-80A7-CD14E5496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4659" y="2827393"/>
            <a:ext cx="2981881" cy="2143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B9D4163-D13C-AE36-949C-264621628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3949" y="1994441"/>
            <a:ext cx="2663297" cy="2334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71599E4-0504-F766-3D5A-93523EAF3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8542" y="5433191"/>
            <a:ext cx="2877057" cy="2273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EA2C66D-D5FB-5273-C6B1-E585102B8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82800" y="4970890"/>
            <a:ext cx="2678056" cy="211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DF040BF-AFBC-D12B-8CEB-1C6EFEC14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1134" y="8025519"/>
            <a:ext cx="2570056" cy="201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A7B736B-5452-3A3F-3577-DCA1950895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00741" y="7551065"/>
            <a:ext cx="2901800" cy="235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xmlns="" id="{D5FD8A71-D78C-978E-44AC-B113D5B326CD}"/>
                  </a:ext>
                </a:extLst>
              </p14:cNvPr>
              <p14:cNvContentPartPr/>
              <p14:nvPr/>
            </p14:nvContentPartPr>
            <p14:xfrm>
              <a:off x="10515600" y="2708226"/>
              <a:ext cx="3366100" cy="998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FD8A71-D78C-978E-44AC-B113D5B326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79955" y="2672586"/>
                <a:ext cx="3437750" cy="107028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42C4A5-8702-4317-84E4-FDC50F4DBDEB}"/>
              </a:ext>
            </a:extLst>
          </p:cNvPr>
          <p:cNvSpPr/>
          <p:nvPr/>
        </p:nvSpPr>
        <p:spPr>
          <a:xfrm>
            <a:off x="9221112" y="2960837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76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A7F98968-FC3D-FBB7-D63C-E55C84B04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099" end="7082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417569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0DC865-1F43-26A9-10FF-557928DA31B4}"/>
              </a:ext>
            </a:extLst>
          </p:cNvPr>
          <p:cNvSpPr/>
          <p:nvPr/>
        </p:nvSpPr>
        <p:spPr>
          <a:xfrm>
            <a:off x="9136620" y="4161166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300AE9D2-ED31-A086-F347-4C64C4997C24}"/>
                  </a:ext>
                </a:extLst>
              </p14:cNvPr>
              <p14:cNvContentPartPr/>
              <p14:nvPr/>
            </p14:nvContentPartPr>
            <p14:xfrm>
              <a:off x="10903564" y="4817477"/>
              <a:ext cx="2970000" cy="26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0AE9D2-ED31-A086-F347-4C64C4997C2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7924" y="4781477"/>
                <a:ext cx="3041640" cy="2707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3BDF21-9D80-0760-726C-EEAC55E93337}"/>
              </a:ext>
            </a:extLst>
          </p:cNvPr>
          <p:cNvSpPr/>
          <p:nvPr/>
        </p:nvSpPr>
        <p:spPr>
          <a:xfrm>
            <a:off x="9163761" y="5308780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4F1FCA31-7330-4BAA-4D3F-CDFB7B67A4ED}"/>
                  </a:ext>
                </a:extLst>
              </p14:cNvPr>
              <p14:cNvContentPartPr/>
              <p14:nvPr/>
            </p14:nvContentPartPr>
            <p14:xfrm>
              <a:off x="11242816" y="5620500"/>
              <a:ext cx="3443760" cy="58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1FCA31-7330-4BAA-4D3F-CDFB7B67A4E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07176" y="5584860"/>
                <a:ext cx="3515400" cy="655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97CDDB-6EA9-6AE0-2973-DEE4FB0CA20B}"/>
              </a:ext>
            </a:extLst>
          </p:cNvPr>
          <p:cNvSpPr/>
          <p:nvPr/>
        </p:nvSpPr>
        <p:spPr>
          <a:xfrm>
            <a:off x="9415483" y="6518245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42AC07B6-1079-DD02-62FA-377E6CE54F92}"/>
                  </a:ext>
                </a:extLst>
              </p14:cNvPr>
              <p14:cNvContentPartPr/>
              <p14:nvPr/>
            </p14:nvContentPartPr>
            <p14:xfrm rot="13603477">
              <a:off x="4777785" y="5835364"/>
              <a:ext cx="3249884" cy="583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2AC07B6-1079-DD02-62FA-377E6CE54F9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3603477">
                <a:off x="4742147" y="5799724"/>
                <a:ext cx="3321520" cy="6552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B6DC05-077B-949A-8097-F8F7216E0904}"/>
              </a:ext>
            </a:extLst>
          </p:cNvPr>
          <p:cNvSpPr/>
          <p:nvPr/>
        </p:nvSpPr>
        <p:spPr>
          <a:xfrm>
            <a:off x="9290843" y="7738234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E8C2969E-A5F8-5693-1AFB-7845E05F9F7F}"/>
                  </a:ext>
                </a:extLst>
              </p14:cNvPr>
              <p14:cNvContentPartPr/>
              <p14:nvPr/>
            </p14:nvContentPartPr>
            <p14:xfrm rot="9951049">
              <a:off x="6079004" y="8454291"/>
              <a:ext cx="1689067" cy="511511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C2969E-A5F8-5693-1AFB-7845E05F9F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rot="9951049">
                <a:off x="6043005" y="8418654"/>
                <a:ext cx="1760705" cy="5831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2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r_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95D93B0D-0BEC-3A72-312D-9DC92CD0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223" y="8893700"/>
            <a:ext cx="1490817" cy="14908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7C59ABA-46B2-3BB5-F877-2D914BE1370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5" name="Freeform 3">
              <a:extLst>
                <a:ext uri="{FF2B5EF4-FFF2-40B4-BE49-F238E27FC236}">
                  <a16:creationId xmlns:a16="http://schemas.microsoft.com/office/drawing/2014/main" xmlns="" id="{44D3D576-7AF0-7531-A498-2E601313181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22022" y="-46450"/>
            <a:ext cx="18310021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288606" y="427670"/>
            <a:ext cx="556249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314DD3F-4415-3872-39E6-D7A53D8EA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893" y="2625039"/>
            <a:ext cx="4764121" cy="7661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D1162B3-8C91-A031-80A7-CD14E5496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4659" y="2827393"/>
            <a:ext cx="2981881" cy="2143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B9D4163-D13C-AE36-949C-264621628B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63949" y="1994441"/>
            <a:ext cx="2663297" cy="2334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71599E4-0504-F766-3D5A-93523EAF3F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8542" y="5433191"/>
            <a:ext cx="2877057" cy="2273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EA2C66D-D5FB-5273-C6B1-E585102B8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82800" y="4970890"/>
            <a:ext cx="2678056" cy="211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DF040BF-AFBC-D12B-8CEB-1C6EFEC14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1134" y="8025519"/>
            <a:ext cx="2570056" cy="201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A7B736B-5452-3A3F-3577-DCA1950895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00741" y="7551065"/>
            <a:ext cx="2901800" cy="235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xmlns="" id="{D5FD8A71-D78C-978E-44AC-B113D5B326CD}"/>
                  </a:ext>
                </a:extLst>
              </p14:cNvPr>
              <p14:cNvContentPartPr/>
              <p14:nvPr/>
            </p14:nvContentPartPr>
            <p14:xfrm>
              <a:off x="10515600" y="2708226"/>
              <a:ext cx="3366100" cy="998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FD8A71-D78C-978E-44AC-B113D5B326C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479955" y="2672586"/>
                <a:ext cx="3437750" cy="107028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42C4A5-8702-4317-84E4-FDC50F4DBDEB}"/>
              </a:ext>
            </a:extLst>
          </p:cNvPr>
          <p:cNvSpPr/>
          <p:nvPr/>
        </p:nvSpPr>
        <p:spPr>
          <a:xfrm>
            <a:off x="9221112" y="2960837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76" name="Track 127">
            <a:hlinkClick r:id="" action="ppaction://media"/>
            <a:extLst>
              <a:ext uri="{FF2B5EF4-FFF2-40B4-BE49-F238E27FC236}">
                <a16:creationId xmlns:a16="http://schemas.microsoft.com/office/drawing/2014/main" xmlns="" id="{A7F98968-FC3D-FBB7-D63C-E55C84B04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020" end="2251.0937"/>
                </p14:media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35739" y="8351170"/>
            <a:ext cx="1493837" cy="14938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0DC865-1F43-26A9-10FF-557928DA31B4}"/>
              </a:ext>
            </a:extLst>
          </p:cNvPr>
          <p:cNvSpPr/>
          <p:nvPr/>
        </p:nvSpPr>
        <p:spPr>
          <a:xfrm>
            <a:off x="9136620" y="4161166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300AE9D2-ED31-A086-F347-4C64C4997C24}"/>
                  </a:ext>
                </a:extLst>
              </p14:cNvPr>
              <p14:cNvContentPartPr/>
              <p14:nvPr/>
            </p14:nvContentPartPr>
            <p14:xfrm>
              <a:off x="10903564" y="4817477"/>
              <a:ext cx="2970000" cy="26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0AE9D2-ED31-A086-F347-4C64C4997C2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7924" y="4781477"/>
                <a:ext cx="3041640" cy="2707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3BDF21-9D80-0760-726C-EEAC55E93337}"/>
              </a:ext>
            </a:extLst>
          </p:cNvPr>
          <p:cNvSpPr/>
          <p:nvPr/>
        </p:nvSpPr>
        <p:spPr>
          <a:xfrm>
            <a:off x="9163761" y="5308780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4F1FCA31-7330-4BAA-4D3F-CDFB7B67A4ED}"/>
                  </a:ext>
                </a:extLst>
              </p14:cNvPr>
              <p14:cNvContentPartPr/>
              <p14:nvPr/>
            </p14:nvContentPartPr>
            <p14:xfrm>
              <a:off x="11242816" y="5620500"/>
              <a:ext cx="3443760" cy="58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1FCA31-7330-4BAA-4D3F-CDFB7B67A4E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07176" y="5584860"/>
                <a:ext cx="3515400" cy="655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97CDDB-6EA9-6AE0-2973-DEE4FB0CA20B}"/>
              </a:ext>
            </a:extLst>
          </p:cNvPr>
          <p:cNvSpPr/>
          <p:nvPr/>
        </p:nvSpPr>
        <p:spPr>
          <a:xfrm>
            <a:off x="9415483" y="6518245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42AC07B6-1079-DD02-62FA-377E6CE54F92}"/>
                  </a:ext>
                </a:extLst>
              </p14:cNvPr>
              <p14:cNvContentPartPr/>
              <p14:nvPr/>
            </p14:nvContentPartPr>
            <p14:xfrm rot="13603477">
              <a:off x="4777785" y="5835364"/>
              <a:ext cx="3249884" cy="583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2AC07B6-1079-DD02-62FA-377E6CE54F9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3603477">
                <a:off x="4742147" y="5799724"/>
                <a:ext cx="3321520" cy="6552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B6DC05-077B-949A-8097-F8F7216E0904}"/>
              </a:ext>
            </a:extLst>
          </p:cNvPr>
          <p:cNvSpPr/>
          <p:nvPr/>
        </p:nvSpPr>
        <p:spPr>
          <a:xfrm>
            <a:off x="9290843" y="7738234"/>
            <a:ext cx="1018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E8C2969E-A5F8-5693-1AFB-7845E05F9F7F}"/>
                  </a:ext>
                </a:extLst>
              </p14:cNvPr>
              <p14:cNvContentPartPr/>
              <p14:nvPr/>
            </p14:nvContentPartPr>
            <p14:xfrm rot="9951049">
              <a:off x="6079004" y="8454291"/>
              <a:ext cx="1689067" cy="511511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C2969E-A5F8-5693-1AFB-7845E05F9F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rot="9951049">
                <a:off x="6043005" y="8418654"/>
                <a:ext cx="1760705" cy="58314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117EA0B-38E3-4F43-F335-1D469E7CF143}"/>
              </a:ext>
            </a:extLst>
          </p:cNvPr>
          <p:cNvSpPr/>
          <p:nvPr/>
        </p:nvSpPr>
        <p:spPr>
          <a:xfrm>
            <a:off x="9251182" y="8938563"/>
            <a:ext cx="1157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ar</a:t>
            </a:r>
            <a:endParaRPr lang="en-US" sz="7200" b="0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11364056-D19E-DB2D-E343-7932A551FA83}"/>
                  </a:ext>
                </a:extLst>
              </p14:cNvPr>
              <p14:cNvContentPartPr/>
              <p14:nvPr/>
            </p14:nvContentPartPr>
            <p14:xfrm>
              <a:off x="4160013" y="6535260"/>
              <a:ext cx="3706560" cy="2962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1364056-D19E-DB2D-E343-7932A551FA8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24373" y="6499620"/>
                <a:ext cx="3778200" cy="303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_p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C41CD3-EAA0-2EF2-0581-DB4CD0AEEFC9}"/>
              </a:ext>
            </a:extLst>
          </p:cNvPr>
          <p:cNvGrpSpPr/>
          <p:nvPr/>
        </p:nvGrpSpPr>
        <p:grpSpPr>
          <a:xfrm>
            <a:off x="-228600" y="759629"/>
            <a:ext cx="19050000" cy="9956465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C6FA0976-46BE-4079-82B7-F327F7E983BA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0EA9023-194A-066E-80E3-7AC15DD813AD}"/>
              </a:ext>
            </a:extLst>
          </p:cNvPr>
          <p:cNvGrpSpPr/>
          <p:nvPr/>
        </p:nvGrpSpPr>
        <p:grpSpPr>
          <a:xfrm>
            <a:off x="10080281" y="1452262"/>
            <a:ext cx="6934200" cy="8551210"/>
            <a:chOff x="10080281" y="1452262"/>
            <a:chExt cx="6934200" cy="85512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8D4B9DF-09AA-6EF0-19CD-ED0CB50EB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80281" y="1452262"/>
              <a:ext cx="6934200" cy="855121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08945A27-A940-1CE0-FA1C-B4B793B33E50}"/>
                </a:ext>
              </a:extLst>
            </p:cNvPr>
            <p:cNvSpPr/>
            <p:nvPr/>
          </p:nvSpPr>
          <p:spPr>
            <a:xfrm>
              <a:off x="11658600" y="3238500"/>
              <a:ext cx="2359483" cy="1143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45623E11-DDAA-0A26-483B-A61F3D1D8440}"/>
              </a:ext>
            </a:extLst>
          </p:cNvPr>
          <p:cNvSpPr/>
          <p:nvPr/>
        </p:nvSpPr>
        <p:spPr>
          <a:xfrm>
            <a:off x="533400" y="6356928"/>
            <a:ext cx="7739962" cy="3906564"/>
          </a:xfrm>
          <a:prstGeom prst="wedgeRoundRectCallout">
            <a:avLst>
              <a:gd name="adj1" fmla="val 103674"/>
              <a:gd name="adj2" fmla="val -2297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29878B-6F66-AA86-0994-15FC9E5D3F68}"/>
              </a:ext>
            </a:extLst>
          </p:cNvPr>
          <p:cNvSpPr/>
          <p:nvPr/>
        </p:nvSpPr>
        <p:spPr>
          <a:xfrm>
            <a:off x="1088372" y="6909826"/>
            <a:ext cx="675056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bg1"/>
                </a:solidFill>
                <a:latin typeface="Modern Love Grunge" panose="04070805081005020601" pitchFamily="82" charset="0"/>
              </a:rPr>
              <a:t>There are </a:t>
            </a:r>
          </a:p>
          <a:p>
            <a:pPr algn="ctr"/>
            <a:r>
              <a:rPr lang="en-US" sz="8800" dirty="0">
                <a:ln w="0"/>
                <a:solidFill>
                  <a:schemeClr val="bg1"/>
                </a:solidFill>
                <a:latin typeface="Modern Love Grunge" panose="04070805081005020601" pitchFamily="82" charset="0"/>
              </a:rPr>
              <a:t>lots of stars.</a:t>
            </a:r>
            <a:endParaRPr lang="en-US" sz="8800" cap="none" spc="0" dirty="0">
              <a:ln w="0"/>
              <a:solidFill>
                <a:schemeClr val="bg1"/>
              </a:solidFill>
              <a:latin typeface="Modern Love Grunge" panose="04070805081005020601" pitchFamily="8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9D3FB5A-C758-7A9E-CD84-3002B58A6D45}"/>
              </a:ext>
            </a:extLst>
          </p:cNvPr>
          <p:cNvGrpSpPr/>
          <p:nvPr/>
        </p:nvGrpSpPr>
        <p:grpSpPr>
          <a:xfrm>
            <a:off x="1066800" y="2023278"/>
            <a:ext cx="6705600" cy="2358222"/>
            <a:chOff x="-937044" y="1285654"/>
            <a:chExt cx="6875131" cy="301244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43A0EEE9-1578-541E-8F7B-988658712B26}"/>
                </a:ext>
              </a:extLst>
            </p:cNvPr>
            <p:cNvSpPr/>
            <p:nvPr/>
          </p:nvSpPr>
          <p:spPr>
            <a:xfrm>
              <a:off x="-937044" y="1285654"/>
              <a:ext cx="6875131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xmlns="" id="{E5F5654C-FBF1-8E96-763B-87FF46D6B4D6}"/>
                </a:ext>
              </a:extLst>
            </p:cNvPr>
            <p:cNvSpPr txBox="1"/>
            <p:nvPr/>
          </p:nvSpPr>
          <p:spPr>
            <a:xfrm>
              <a:off x="-734609" y="2088041"/>
              <a:ext cx="6470261" cy="17299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8800" b="1" dirty="0">
                  <a:solidFill>
                    <a:srgbClr val="C00000"/>
                  </a:solidFill>
                  <a:latin typeface="KG Primary Penmanship Bold"/>
                </a:rPr>
                <a:t>Let’s talk!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1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CBD2A4-60FC-4E61-CAC8-157C2D05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526" y="0"/>
            <a:ext cx="18329208" cy="10287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9D996D27-2378-584F-EAF0-675FC0A61F2F}"/>
              </a:ext>
            </a:extLst>
          </p:cNvPr>
          <p:cNvSpPr/>
          <p:nvPr/>
        </p:nvSpPr>
        <p:spPr>
          <a:xfrm>
            <a:off x="8915400" y="-14660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F6186785-4E29-E07B-3D12-51AD807AB0EF}"/>
              </a:ext>
            </a:extLst>
          </p:cNvPr>
          <p:cNvSpPr/>
          <p:nvPr/>
        </p:nvSpPr>
        <p:spPr>
          <a:xfrm>
            <a:off x="-992332" y="-11006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25 Rectángulo redondeado"/>
          <p:cNvSpPr/>
          <p:nvPr/>
        </p:nvSpPr>
        <p:spPr>
          <a:xfrm>
            <a:off x="381000" y="228600"/>
            <a:ext cx="17526000" cy="982979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7" name="6 Rectángulo redondeado"/>
          <p:cNvSpPr/>
          <p:nvPr/>
        </p:nvSpPr>
        <p:spPr>
          <a:xfrm>
            <a:off x="838200" y="571499"/>
            <a:ext cx="16611600" cy="9144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2E027A5-A51A-46BC-9991-E344E88A348B}"/>
              </a:ext>
            </a:extLst>
          </p:cNvPr>
          <p:cNvSpPr/>
          <p:nvPr/>
        </p:nvSpPr>
        <p:spPr>
          <a:xfrm>
            <a:off x="3920657" y="2419678"/>
            <a:ext cx="11055591" cy="544764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72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Sentence </a:t>
            </a:r>
          </a:p>
          <a:p>
            <a:pPr algn="ctr"/>
            <a:r>
              <a:rPr lang="en-US" sz="172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Building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27612729-5144-3C13-CCFD-FF4FBE03DD29}"/>
              </a:ext>
            </a:extLst>
          </p:cNvPr>
          <p:cNvSpPr/>
          <p:nvPr/>
        </p:nvSpPr>
        <p:spPr>
          <a:xfrm>
            <a:off x="1737538" y="5981700"/>
            <a:ext cx="1601253" cy="3319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BC21C547-21DD-754D-0C0E-1E7AF4BD9122}"/>
              </a:ext>
            </a:extLst>
          </p:cNvPr>
          <p:cNvSpPr/>
          <p:nvPr/>
        </p:nvSpPr>
        <p:spPr>
          <a:xfrm>
            <a:off x="14706600" y="952500"/>
            <a:ext cx="2194534" cy="3505200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B6C02E-31A5-8BE2-F1B6-42CB33CB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5" y="-23507"/>
            <a:ext cx="18329208" cy="10286999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08FE1240-5E77-A336-9D15-00261A1EDFC4}"/>
              </a:ext>
            </a:extLst>
          </p:cNvPr>
          <p:cNvSpPr/>
          <p:nvPr/>
        </p:nvSpPr>
        <p:spPr>
          <a:xfrm>
            <a:off x="9220200" y="35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3C295A24-8A49-6773-A1FF-470A06316DE2}"/>
              </a:ext>
            </a:extLst>
          </p:cNvPr>
          <p:cNvSpPr/>
          <p:nvPr/>
        </p:nvSpPr>
        <p:spPr>
          <a:xfrm>
            <a:off x="-687532" y="72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3DD5FA-9849-4E10-BE5C-7B238B63C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27396"/>
            <a:ext cx="13030200" cy="10287000"/>
          </a:xfrm>
          <a:prstGeom prst="rect">
            <a:avLst/>
          </a:prstGeom>
        </p:spPr>
      </p:pic>
      <p:pic>
        <p:nvPicPr>
          <p:cNvPr id="20" name="1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88011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9261C3-66CA-440D-B436-C76983A68E00}"/>
              </a:ext>
            </a:extLst>
          </p:cNvPr>
          <p:cNvSpPr txBox="1"/>
          <p:nvPr/>
        </p:nvSpPr>
        <p:spPr>
          <a:xfrm>
            <a:off x="3711656" y="2208924"/>
            <a:ext cx="107335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Choose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 a </a:t>
            </a:r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number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, </a:t>
            </a:r>
          </a:p>
          <a:p>
            <a:pPr algn="ctr"/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say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 and </a:t>
            </a:r>
            <a:r>
              <a:rPr lang="es-ES_tradnl" sz="10800" b="1" dirty="0" err="1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write</a:t>
            </a:r>
            <a:r>
              <a:rPr lang="es-ES_tradnl" sz="108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.</a:t>
            </a:r>
            <a:endParaRPr lang="es-ES" sz="10800" b="1" dirty="0">
              <a:solidFill>
                <a:schemeClr val="accent2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6" name="2 Imagen">
            <a:extLst>
              <a:ext uri="{FF2B5EF4-FFF2-40B4-BE49-F238E27FC236}">
                <a16:creationId xmlns:a16="http://schemas.microsoft.com/office/drawing/2014/main" xmlns="" id="{F8ADD1E1-B459-4CF5-B9C5-D1DCCBFBD5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17821430">
            <a:off x="12159319" y="443646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6BC2FFF4-5B35-209F-8DC3-934DC271284F}"/>
              </a:ext>
            </a:extLst>
          </p:cNvPr>
          <p:cNvSpPr/>
          <p:nvPr/>
        </p:nvSpPr>
        <p:spPr>
          <a:xfrm>
            <a:off x="1983648" y="5524501"/>
            <a:ext cx="2512152" cy="4382536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E23E04-95F0-46CC-945A-753D05B7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TextBox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50E20363-0C9E-408B-AB09-72D85780FD75}"/>
              </a:ext>
            </a:extLst>
          </p:cNvPr>
          <p:cNvSpPr txBox="1"/>
          <p:nvPr/>
        </p:nvSpPr>
        <p:spPr>
          <a:xfrm rot="21234549">
            <a:off x="1512029" y="1083536"/>
            <a:ext cx="4385820" cy="1212116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CC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es-ES" sz="6000" b="1" dirty="0">
              <a:solidFill>
                <a:srgbClr val="00CC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5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3936718-0BC2-4F27-8B8D-4DCBFF0BADC5}"/>
              </a:ext>
            </a:extLst>
          </p:cNvPr>
          <p:cNvSpPr txBox="1"/>
          <p:nvPr/>
        </p:nvSpPr>
        <p:spPr>
          <a:xfrm rot="542196">
            <a:off x="4182773" y="2747171"/>
            <a:ext cx="4385820" cy="1212116"/>
          </a:xfrm>
          <a:prstGeom prst="foldedCorner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6" name="TextBox 35">
            <a:hlinkClick r:id="rId6" action="ppaction://hlinksldjump"/>
            <a:extLst>
              <a:ext uri="{FF2B5EF4-FFF2-40B4-BE49-F238E27FC236}">
                <a16:creationId xmlns:a16="http://schemas.microsoft.com/office/drawing/2014/main" xmlns="" id="{8AA77DAB-2B24-4004-A4B9-8818D6D2BE12}"/>
              </a:ext>
            </a:extLst>
          </p:cNvPr>
          <p:cNvSpPr txBox="1"/>
          <p:nvPr/>
        </p:nvSpPr>
        <p:spPr>
          <a:xfrm>
            <a:off x="1563956" y="4449870"/>
            <a:ext cx="4385820" cy="1212116"/>
          </a:xfrm>
          <a:prstGeom prst="foldedCorner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EE95D5CA-26EB-49E3-849D-96825C0CEFB5}"/>
              </a:ext>
            </a:extLst>
          </p:cNvPr>
          <p:cNvSpPr txBox="1"/>
          <p:nvPr/>
        </p:nvSpPr>
        <p:spPr>
          <a:xfrm rot="753146">
            <a:off x="5072863" y="6217979"/>
            <a:ext cx="4385820" cy="1212116"/>
          </a:xfrm>
          <a:prstGeom prst="foldedCorner">
            <a:avLst/>
          </a:prstGeom>
          <a:solidFill>
            <a:srgbClr val="66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53151E-0186-43FF-937D-287B8F440375}"/>
              </a:ext>
            </a:extLst>
          </p:cNvPr>
          <p:cNvSpPr txBox="1"/>
          <p:nvPr/>
        </p:nvSpPr>
        <p:spPr>
          <a:xfrm>
            <a:off x="9053728" y="1083536"/>
            <a:ext cx="4407291" cy="1212116"/>
          </a:xfrm>
          <a:prstGeom prst="foldedCorner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es-ES" sz="6000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A9C5A250-2793-4649-AC86-3FB4D2B8988B}"/>
              </a:ext>
            </a:extLst>
          </p:cNvPr>
          <p:cNvSpPr txBox="1"/>
          <p:nvPr/>
        </p:nvSpPr>
        <p:spPr>
          <a:xfrm rot="21005770">
            <a:off x="12579777" y="2184881"/>
            <a:ext cx="4385820" cy="1212116"/>
          </a:xfrm>
          <a:prstGeom prst="foldedCorner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es-ES" sz="6000" b="1" dirty="0">
              <a:solidFill>
                <a:srgbClr val="0070C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5" name="TextBox 1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3386D7C-DAD2-4466-928D-A2600C1EB4C8}"/>
              </a:ext>
            </a:extLst>
          </p:cNvPr>
          <p:cNvSpPr txBox="1"/>
          <p:nvPr/>
        </p:nvSpPr>
        <p:spPr>
          <a:xfrm rot="405927">
            <a:off x="10495528" y="4423473"/>
            <a:ext cx="4385820" cy="1212116"/>
          </a:xfrm>
          <a:prstGeom prst="foldedCorner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es-ES" sz="6000" b="1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TextBox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C5FB65E-2761-4DA7-BC52-95F78D413429}"/>
              </a:ext>
            </a:extLst>
          </p:cNvPr>
          <p:cNvSpPr txBox="1"/>
          <p:nvPr/>
        </p:nvSpPr>
        <p:spPr>
          <a:xfrm rot="21127455">
            <a:off x="1476543" y="8140443"/>
            <a:ext cx="4385820" cy="1212116"/>
          </a:xfrm>
          <a:prstGeom prst="foldedCorner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es-ES" sz="6000" b="1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TextBox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C5BD1D7-F194-41F2-91F6-5759F12DAA40}"/>
              </a:ext>
            </a:extLst>
          </p:cNvPr>
          <p:cNvSpPr txBox="1"/>
          <p:nvPr/>
        </p:nvSpPr>
        <p:spPr>
          <a:xfrm rot="20784458">
            <a:off x="12705707" y="6300794"/>
            <a:ext cx="4385820" cy="1212116"/>
          </a:xfrm>
          <a:prstGeom prst="foldedCorner">
            <a:avLst/>
          </a:prstGeom>
          <a:solidFill>
            <a:srgbClr val="D600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es-ES" sz="6000" b="1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TextBox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1812D7F-64EF-4FFE-919C-C4A1806529C5}"/>
              </a:ext>
            </a:extLst>
          </p:cNvPr>
          <p:cNvSpPr txBox="1"/>
          <p:nvPr/>
        </p:nvSpPr>
        <p:spPr>
          <a:xfrm rot="405927">
            <a:off x="9504927" y="8201987"/>
            <a:ext cx="4385820" cy="1212116"/>
          </a:xfrm>
          <a:prstGeom prst="foldedCorner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rgbClr val="66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10</a:t>
            </a:r>
            <a:endParaRPr lang="es-ES" sz="6000" b="1" dirty="0">
              <a:solidFill>
                <a:srgbClr val="66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6" name="19 Imagen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F8133C-BAA6-4C7C-AE85-376E632208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8425182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6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1028700"/>
            <a:ext cx="17830800" cy="8991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10245DD7-0DA7-C5DB-A6B8-091D73123085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EE564-85C1-DFB8-1469-ABCC94478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E830E6F2-A4EC-AC75-6317-B91ABDA87458}"/>
              </a:ext>
            </a:extLst>
          </p:cNvPr>
          <p:cNvSpPr/>
          <p:nvPr/>
        </p:nvSpPr>
        <p:spPr>
          <a:xfrm>
            <a:off x="9144000" y="-21820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78F21E3-EC66-25AB-5CC7-DC0951B84479}"/>
              </a:ext>
            </a:extLst>
          </p:cNvPr>
          <p:cNvSpPr/>
          <p:nvPr/>
        </p:nvSpPr>
        <p:spPr>
          <a:xfrm>
            <a:off x="-763732" y="-18166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6545"/>
            <a:ext cx="13748941" cy="9476310"/>
          </a:xfrm>
          <a:prstGeom prst="rect">
            <a:avLst/>
          </a:prstGeom>
          <a:noFill/>
        </p:spPr>
      </p:pic>
      <p:pic>
        <p:nvPicPr>
          <p:cNvPr id="20" name="19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11600" y="8941256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9261C3-66CA-440D-B436-C76983A68E00}"/>
              </a:ext>
            </a:extLst>
          </p:cNvPr>
          <p:cNvSpPr txBox="1"/>
          <p:nvPr/>
        </p:nvSpPr>
        <p:spPr>
          <a:xfrm>
            <a:off x="4724400" y="2960519"/>
            <a:ext cx="89649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800" dirty="0">
                <a:solidFill>
                  <a:schemeClr val="accent2">
                    <a:lumMod val="50000"/>
                  </a:schemeClr>
                </a:solidFill>
                <a:latin typeface="Modern Love Grunge" panose="04070805081005020601" pitchFamily="82" charset="0"/>
              </a:rPr>
              <a:t>car</a:t>
            </a:r>
            <a:endParaRPr lang="es-ES" sz="24800" dirty="0">
              <a:solidFill>
                <a:schemeClr val="accent2">
                  <a:lumMod val="50000"/>
                </a:schemeClr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2404872" y="675374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A1DF238-1984-F651-15DD-33EE5783EDCB}"/>
              </a:ext>
            </a:extLst>
          </p:cNvPr>
          <p:cNvSpPr/>
          <p:nvPr/>
        </p:nvSpPr>
        <p:spPr>
          <a:xfrm>
            <a:off x="1737538" y="4914900"/>
            <a:ext cx="2377262" cy="4729687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_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008D91-5093-2E3B-4798-4C823DED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0FFF8B4A-9DC1-BDAA-B344-D5486711E1EA}"/>
              </a:ext>
            </a:extLst>
          </p:cNvPr>
          <p:cNvSpPr/>
          <p:nvPr/>
        </p:nvSpPr>
        <p:spPr>
          <a:xfrm>
            <a:off x="9427526" y="-16971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DD1DADB6-E9D0-EEF3-2EA9-A03973A7BCB5}"/>
              </a:ext>
            </a:extLst>
          </p:cNvPr>
          <p:cNvSpPr/>
          <p:nvPr/>
        </p:nvSpPr>
        <p:spPr>
          <a:xfrm>
            <a:off x="-480206" y="-13317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6996"/>
            <a:ext cx="13411200" cy="9476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9261C3-66CA-440D-B436-C76983A68E00}"/>
              </a:ext>
            </a:extLst>
          </p:cNvPr>
          <p:cNvSpPr txBox="1"/>
          <p:nvPr/>
        </p:nvSpPr>
        <p:spPr>
          <a:xfrm>
            <a:off x="4661502" y="2834956"/>
            <a:ext cx="89649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800" dirty="0" err="1">
                <a:solidFill>
                  <a:srgbClr val="00B050"/>
                </a:solidFill>
                <a:latin typeface="Modern Love Grunge" panose="04070805081005020601" pitchFamily="82" charset="0"/>
              </a:rPr>
              <a:t>corn</a:t>
            </a:r>
            <a:endParaRPr lang="es-ES" sz="24800" dirty="0">
              <a:solidFill>
                <a:srgbClr val="00B050"/>
              </a:solidFill>
              <a:latin typeface="Modern Love Grunge" panose="04070805081005020601" pitchFamily="82" charset="0"/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559366" y="695558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BEE4AF53-9F51-4585-9C90-ECC4311C4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0" y="88011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66E96618-551B-9541-4D59-A096546D8144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_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EC532D-4755-4663-079D-C6BB7206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C50ACC12-2E63-B1BE-4804-4D51B1D72DA9}"/>
              </a:ext>
            </a:extLst>
          </p:cNvPr>
          <p:cNvSpPr/>
          <p:nvPr/>
        </p:nvSpPr>
        <p:spPr>
          <a:xfrm>
            <a:off x="9300449" y="-22266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E5F30AE-CF43-6237-E373-24014B9F8854}"/>
              </a:ext>
            </a:extLst>
          </p:cNvPr>
          <p:cNvSpPr/>
          <p:nvPr/>
        </p:nvSpPr>
        <p:spPr>
          <a:xfrm>
            <a:off x="-607283" y="-18612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5345"/>
            <a:ext cx="13367941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330766" y="6733113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78D67C-A7AA-4A42-8B02-17BB9798FC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8769574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1B8CD4-5823-F23D-B863-E61DED4932E9}"/>
              </a:ext>
            </a:extLst>
          </p:cNvPr>
          <p:cNvSpPr txBox="1"/>
          <p:nvPr/>
        </p:nvSpPr>
        <p:spPr>
          <a:xfrm>
            <a:off x="4766189" y="3009900"/>
            <a:ext cx="92360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chemeClr val="accent6">
                    <a:lumMod val="75000"/>
                  </a:schemeClr>
                </a:solidFill>
                <a:latin typeface="Modern Love Grunge" panose="04070805081005020601" pitchFamily="82" charset="0"/>
              </a:rPr>
              <a:t>storm</a:t>
            </a:r>
            <a:endParaRPr lang="es-ES" sz="20700" dirty="0">
              <a:solidFill>
                <a:schemeClr val="accent6">
                  <a:lumMod val="75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B48F5BF5-1F2D-94FF-65B3-AC3A8AFAE246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_sto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D6DD8F-B730-6D72-51A7-3410E298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BE49516E-4597-9C11-5DB6-6A4EE45D2C77}"/>
              </a:ext>
            </a:extLst>
          </p:cNvPr>
          <p:cNvSpPr/>
          <p:nvPr/>
        </p:nvSpPr>
        <p:spPr>
          <a:xfrm>
            <a:off x="9372600" y="-190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1CBC454C-D0B6-A1C8-F82F-230214D55DBC}"/>
              </a:ext>
            </a:extLst>
          </p:cNvPr>
          <p:cNvSpPr/>
          <p:nvPr/>
        </p:nvSpPr>
        <p:spPr>
          <a:xfrm>
            <a:off x="-535132" y="-153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330766" y="695558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35AF2227-0811-44BF-8E2B-C5079052CF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58692" y="88773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E905CD-0A88-50D3-6E51-517CFBB032EE}"/>
              </a:ext>
            </a:extLst>
          </p:cNvPr>
          <p:cNvSpPr txBox="1"/>
          <p:nvPr/>
        </p:nvSpPr>
        <p:spPr>
          <a:xfrm>
            <a:off x="4748339" y="3504590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0070C0"/>
                </a:solidFill>
                <a:latin typeface="Modern Love Grunge" panose="04070805081005020601" pitchFamily="82" charset="0"/>
              </a:rPr>
              <a:t>park</a:t>
            </a:r>
            <a:endParaRPr lang="es-ES" sz="20700" dirty="0">
              <a:solidFill>
                <a:srgbClr val="0070C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4DE9FB2-88FF-ED43-E6CD-3050D1F5A8A4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_p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9FB55E-8E22-048D-B3E8-9B1CC683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F1B25212-9C69-A2BD-DBFF-D9ECC58FB16C}"/>
              </a:ext>
            </a:extLst>
          </p:cNvPr>
          <p:cNvSpPr/>
          <p:nvPr/>
        </p:nvSpPr>
        <p:spPr>
          <a:xfrm>
            <a:off x="9296400" y="-20541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CC595F2B-C55A-AAD5-6ECA-25C15D9C2583}"/>
              </a:ext>
            </a:extLst>
          </p:cNvPr>
          <p:cNvSpPr/>
          <p:nvPr/>
        </p:nvSpPr>
        <p:spPr>
          <a:xfrm>
            <a:off x="-611332" y="-16887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9" y="6879385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C25EFB-1DF3-4181-A455-4B7A50F0F2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9017218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743EE8-6EDD-66CB-7987-4579AD0EE4C7}"/>
              </a:ext>
            </a:extLst>
          </p:cNvPr>
          <p:cNvSpPr txBox="1"/>
          <p:nvPr/>
        </p:nvSpPr>
        <p:spPr>
          <a:xfrm>
            <a:off x="4506510" y="3331685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C00000"/>
                </a:solidFill>
                <a:latin typeface="Modern Love Grunge" panose="04070805081005020601" pitchFamily="82" charset="0"/>
              </a:rPr>
              <a:t>forty</a:t>
            </a:r>
            <a:endParaRPr lang="es-ES" sz="20700" dirty="0">
              <a:solidFill>
                <a:srgbClr val="C0000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31E2ED6-3A75-3F42-6E87-F32E88BDB191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_for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752DB6-EDCE-3F67-532D-A499F31E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88D18F10-F623-56AC-0BA7-DE6D528B0DFF}"/>
              </a:ext>
            </a:extLst>
          </p:cNvPr>
          <p:cNvSpPr/>
          <p:nvPr/>
        </p:nvSpPr>
        <p:spPr>
          <a:xfrm>
            <a:off x="9372600" y="-18410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CE9352B-D077-7D0C-26F7-4E3662EFC612}"/>
              </a:ext>
            </a:extLst>
          </p:cNvPr>
          <p:cNvSpPr/>
          <p:nvPr/>
        </p:nvSpPr>
        <p:spPr>
          <a:xfrm>
            <a:off x="-535132" y="-147562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469562" y="6769426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C4367C-45FE-41B9-B2E2-FF4B5BC5A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0" y="88773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35557A-B5BA-E52E-1482-A64AD4750F1D}"/>
              </a:ext>
            </a:extLst>
          </p:cNvPr>
          <p:cNvSpPr txBox="1"/>
          <p:nvPr/>
        </p:nvSpPr>
        <p:spPr>
          <a:xfrm>
            <a:off x="5090179" y="3390770"/>
            <a:ext cx="89649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800" dirty="0" err="1">
                <a:solidFill>
                  <a:srgbClr val="00B050"/>
                </a:solidFill>
                <a:latin typeface="Modern Love Grunge" panose="04070805081005020601" pitchFamily="82" charset="0"/>
              </a:rPr>
              <a:t>horn</a:t>
            </a:r>
            <a:endParaRPr lang="es-ES" sz="24800" dirty="0">
              <a:solidFill>
                <a:srgbClr val="00B05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FFB17E66-6E6E-D1D1-42A2-5ECB17F1D0E9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_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B530A5-904E-9FAD-0C7C-B5E251273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3156A321-4BDA-47FF-B7AE-2D4D358931E0}"/>
              </a:ext>
            </a:extLst>
          </p:cNvPr>
          <p:cNvSpPr/>
          <p:nvPr/>
        </p:nvSpPr>
        <p:spPr>
          <a:xfrm>
            <a:off x="9220200" y="-190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650E5814-35D2-F538-FFF7-654375C365B3}"/>
              </a:ext>
            </a:extLst>
          </p:cNvPr>
          <p:cNvSpPr/>
          <p:nvPr/>
        </p:nvSpPr>
        <p:spPr>
          <a:xfrm>
            <a:off x="-687532" y="-153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312028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711766" y="6623835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2BE8BC20-59C6-454B-AC6E-B127552045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6768" y="8889443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60E79C-357C-DF5E-271C-9402114736A8}"/>
              </a:ext>
            </a:extLst>
          </p:cNvPr>
          <p:cNvSpPr txBox="1"/>
          <p:nvPr/>
        </p:nvSpPr>
        <p:spPr>
          <a:xfrm>
            <a:off x="4661502" y="2991021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 err="1">
                <a:solidFill>
                  <a:srgbClr val="CC6600"/>
                </a:solidFill>
                <a:latin typeface="Modern Love Grunge" panose="04070805081005020601" pitchFamily="82" charset="0"/>
              </a:rPr>
              <a:t>scarf</a:t>
            </a:r>
            <a:endParaRPr lang="es-ES" sz="20700" dirty="0">
              <a:solidFill>
                <a:srgbClr val="CC660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B5B74150-142F-D56A-3C21-3BED8280ADE4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_scar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0E32D0-61BC-5795-8034-F029995A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C9E9932B-BBF5-7C62-BCAF-95C77D2976DB}"/>
              </a:ext>
            </a:extLst>
          </p:cNvPr>
          <p:cNvSpPr/>
          <p:nvPr/>
        </p:nvSpPr>
        <p:spPr>
          <a:xfrm>
            <a:off x="9296400" y="-20401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887EBDC8-A2AB-912F-1F57-561E10C32835}"/>
              </a:ext>
            </a:extLst>
          </p:cNvPr>
          <p:cNvSpPr/>
          <p:nvPr/>
        </p:nvSpPr>
        <p:spPr>
          <a:xfrm>
            <a:off x="-611332" y="-16747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711767" y="673624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974B451B-39B0-4DEC-99ED-2FFBE19341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85656" y="8904093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D8E3AA-D1B1-8EA1-CE82-C21582C1F546}"/>
              </a:ext>
            </a:extLst>
          </p:cNvPr>
          <p:cNvSpPr txBox="1"/>
          <p:nvPr/>
        </p:nvSpPr>
        <p:spPr>
          <a:xfrm>
            <a:off x="5257800" y="3693025"/>
            <a:ext cx="94354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800" dirty="0" err="1">
                <a:solidFill>
                  <a:schemeClr val="accent4">
                    <a:lumMod val="75000"/>
                  </a:schemeClr>
                </a:solidFill>
                <a:latin typeface="Modern Love Grunge" panose="04070805081005020601" pitchFamily="82" charset="0"/>
              </a:rPr>
              <a:t>shark</a:t>
            </a:r>
            <a:endParaRPr lang="es-ES" sz="20800" dirty="0">
              <a:solidFill>
                <a:schemeClr val="accent4">
                  <a:lumMod val="75000"/>
                </a:schemeClr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A7BE6969-55DB-16B4-DACC-C3FDC306E651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_sh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8B0DF1-EBEE-94F7-C0C0-CF95266F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60DD751E-8059-231C-CB99-03C387D983A2}"/>
              </a:ext>
            </a:extLst>
          </p:cNvPr>
          <p:cNvSpPr/>
          <p:nvPr/>
        </p:nvSpPr>
        <p:spPr>
          <a:xfrm>
            <a:off x="9296400" y="-19049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6D88C84-D018-38A7-0C20-FDE5942696C2}"/>
              </a:ext>
            </a:extLst>
          </p:cNvPr>
          <p:cNvSpPr/>
          <p:nvPr/>
        </p:nvSpPr>
        <p:spPr>
          <a:xfrm>
            <a:off x="-611332" y="-1539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31" y="520527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9" y="6537366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AADBA7-90B1-44CA-83DD-95FEAF3C66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8721192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B9CF31-AAD9-18DB-9A86-604A5E75D8D0}"/>
              </a:ext>
            </a:extLst>
          </p:cNvPr>
          <p:cNvSpPr txBox="1"/>
          <p:nvPr/>
        </p:nvSpPr>
        <p:spPr>
          <a:xfrm>
            <a:off x="5151398" y="3086100"/>
            <a:ext cx="89649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700" dirty="0">
                <a:solidFill>
                  <a:srgbClr val="C00000"/>
                </a:solidFill>
                <a:latin typeface="Modern Love Grunge" panose="04070805081005020601" pitchFamily="82" charset="0"/>
              </a:rPr>
              <a:t>short</a:t>
            </a:r>
            <a:endParaRPr lang="es-ES" sz="20700" dirty="0">
              <a:solidFill>
                <a:srgbClr val="C0000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DD5F67A-69CD-6E79-AA1A-C0BB08C227F1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EBCC9A-B08E-014A-B9AF-63257998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C6AF952-C0F3-D0B9-7BD5-BE0EF6DAA810}"/>
              </a:ext>
            </a:extLst>
          </p:cNvPr>
          <p:cNvSpPr/>
          <p:nvPr/>
        </p:nvSpPr>
        <p:spPr>
          <a:xfrm>
            <a:off x="9296400" y="-189270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C30F41D7-6F36-F831-2944-9F6023E50BE5}"/>
              </a:ext>
            </a:extLst>
          </p:cNvPr>
          <p:cNvSpPr/>
          <p:nvPr/>
        </p:nvSpPr>
        <p:spPr>
          <a:xfrm>
            <a:off x="-611332" y="-15272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pic>
        <p:nvPicPr>
          <p:cNvPr id="33" name="2 Imagen">
            <a:extLst>
              <a:ext uri="{FF2B5EF4-FFF2-40B4-BE49-F238E27FC236}">
                <a16:creationId xmlns:a16="http://schemas.microsoft.com/office/drawing/2014/main" xmlns="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8" y="6639813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7" action="ppaction://hlinksldjump"/>
            <a:extLst>
              <a:ext uri="{FF2B5EF4-FFF2-40B4-BE49-F238E27FC236}">
                <a16:creationId xmlns:a16="http://schemas.microsoft.com/office/drawing/2014/main" xmlns="" id="{45AF8558-105A-47D0-9250-0804BA4FF5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34892" y="87249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14BE71-31E4-0EE8-AC79-AE7B82B68F61}"/>
              </a:ext>
            </a:extLst>
          </p:cNvPr>
          <p:cNvSpPr txBox="1"/>
          <p:nvPr/>
        </p:nvSpPr>
        <p:spPr>
          <a:xfrm>
            <a:off x="4354450" y="3552418"/>
            <a:ext cx="926911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B050"/>
                </a:solidFill>
                <a:latin typeface="Modern Love Grunge" panose="04070805081005020601" pitchFamily="82" charset="0"/>
              </a:rPr>
              <a:t>farm</a:t>
            </a:r>
            <a:endParaRPr lang="es-ES" sz="17250" dirty="0">
              <a:solidFill>
                <a:srgbClr val="00B050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DE2487FF-96D7-C701-5CA2-4EC2039D309F}"/>
              </a:ext>
            </a:extLst>
          </p:cNvPr>
          <p:cNvSpPr/>
          <p:nvPr/>
        </p:nvSpPr>
        <p:spPr>
          <a:xfrm>
            <a:off x="1737538" y="5217822"/>
            <a:ext cx="2548767" cy="446218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_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3EA7EB97-26C5-1FFE-7A0B-BB5354055171}"/>
              </a:ext>
            </a:extLst>
          </p:cNvPr>
          <p:cNvGrpSpPr/>
          <p:nvPr/>
        </p:nvGrpSpPr>
        <p:grpSpPr>
          <a:xfrm>
            <a:off x="-381000" y="747756"/>
            <a:ext cx="18973799" cy="9805944"/>
            <a:chOff x="0" y="0"/>
            <a:chExt cx="5490351" cy="27838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E76B2BEE-3B10-8503-C91D-6D1DAE59FBCD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D1D337A-4BD8-93B6-ED03-31EEB89D59EA}"/>
              </a:ext>
            </a:extLst>
          </p:cNvPr>
          <p:cNvGrpSpPr/>
          <p:nvPr/>
        </p:nvGrpSpPr>
        <p:grpSpPr>
          <a:xfrm>
            <a:off x="5148943" y="1307862"/>
            <a:ext cx="7861954" cy="1497235"/>
            <a:chOff x="-937044" y="1285654"/>
            <a:chExt cx="6875131" cy="3012444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xmlns="" id="{D8748F47-9CE5-5F79-B9C8-ECC9D123DF0D}"/>
                </a:ext>
              </a:extLst>
            </p:cNvPr>
            <p:cNvSpPr/>
            <p:nvPr/>
          </p:nvSpPr>
          <p:spPr>
            <a:xfrm>
              <a:off x="-937044" y="1285654"/>
              <a:ext cx="6875131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xmlns="" id="{832CD235-AF8B-9390-98A0-28CABEB26976}"/>
                </a:ext>
              </a:extLst>
            </p:cNvPr>
            <p:cNvSpPr txBox="1"/>
            <p:nvPr/>
          </p:nvSpPr>
          <p:spPr>
            <a:xfrm>
              <a:off x="-699060" y="1924510"/>
              <a:ext cx="6470261" cy="222929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Think and Say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731415E-3BF4-3112-05D0-8730C045273A}"/>
              </a:ext>
            </a:extLst>
          </p:cNvPr>
          <p:cNvGrpSpPr/>
          <p:nvPr/>
        </p:nvGrpSpPr>
        <p:grpSpPr>
          <a:xfrm>
            <a:off x="530054" y="3553174"/>
            <a:ext cx="3909025" cy="1789083"/>
            <a:chOff x="12496800" y="902760"/>
            <a:chExt cx="4823142" cy="1480479"/>
          </a:xfrm>
          <a:solidFill>
            <a:srgbClr val="C00000"/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xmlns="" id="{0F2F993B-3771-1A13-319B-059E9DF2C485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2DD38106-E274-84E4-D597-056B9718E520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xmlns="" id="{6FB5491D-5D24-8436-6E62-960D20C68F50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85276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u_e</a:t>
              </a:r>
              <a:endPara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3DF6FB4-A782-B528-A653-3EB9BB0E2A7A}"/>
              </a:ext>
            </a:extLst>
          </p:cNvPr>
          <p:cNvGrpSpPr/>
          <p:nvPr/>
        </p:nvGrpSpPr>
        <p:grpSpPr>
          <a:xfrm>
            <a:off x="4924410" y="3591775"/>
            <a:ext cx="3909025" cy="1789083"/>
            <a:chOff x="12496800" y="902760"/>
            <a:chExt cx="4823142" cy="1480479"/>
          </a:xfrm>
          <a:solidFill>
            <a:srgbClr val="0070C0"/>
          </a:solidFill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xmlns="" id="{6ADFB266-10F5-5BAE-84A8-CC68A0F8C34E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xmlns="" id="{C93DFF9D-132F-6686-E704-629D3DC7A0A4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xmlns="" id="{CA2D2B04-9121-1EC5-5592-BD4E10DAFCF4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ou</a:t>
              </a:r>
              <a:endPara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1E56170-51C9-511A-F47A-88D661B91CAD}"/>
              </a:ext>
            </a:extLst>
          </p:cNvPr>
          <p:cNvGrpSpPr/>
          <p:nvPr/>
        </p:nvGrpSpPr>
        <p:grpSpPr>
          <a:xfrm>
            <a:off x="9340014" y="3566721"/>
            <a:ext cx="3909025" cy="1789083"/>
            <a:chOff x="12496800" y="902760"/>
            <a:chExt cx="4823142" cy="1480479"/>
          </a:xfrm>
          <a:solidFill>
            <a:schemeClr val="accent4">
              <a:lumMod val="75000"/>
            </a:schemeClr>
          </a:solidFill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xmlns="" id="{C6CFDC68-D756-3036-7671-25E70B9D6924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xmlns="" id="{7706CB4D-FE8F-17B6-79C8-6FD0D13D8FB8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1E08A007-360B-4289-5508-9906737E22FB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oo</a:t>
              </a:r>
              <a:endPara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B11DCDE9-1628-70DF-6FBB-350F6369C11A}"/>
              </a:ext>
            </a:extLst>
          </p:cNvPr>
          <p:cNvGrpSpPr/>
          <p:nvPr/>
        </p:nvGrpSpPr>
        <p:grpSpPr>
          <a:xfrm>
            <a:off x="13784407" y="3449945"/>
            <a:ext cx="3909025" cy="1789083"/>
            <a:chOff x="12496800" y="902760"/>
            <a:chExt cx="4823142" cy="1480479"/>
          </a:xfrm>
          <a:solidFill>
            <a:srgbClr val="CC6600"/>
          </a:solidFill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94205A60-5F24-F944-1EFE-234832717616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xmlns="" id="{7D30764E-8442-981E-E7F3-69AB231DFADA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xmlns="" id="{3202B09B-9814-47F6-3B65-F3A05C5F8A30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ew</a:t>
              </a:r>
              <a:endPara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A13272E-856B-D368-2610-A4E1155F6EED}"/>
              </a:ext>
            </a:extLst>
          </p:cNvPr>
          <p:cNvGrpSpPr/>
          <p:nvPr/>
        </p:nvGrpSpPr>
        <p:grpSpPr>
          <a:xfrm>
            <a:off x="530053" y="5894573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46" name="Group 7">
              <a:extLst>
                <a:ext uri="{FF2B5EF4-FFF2-40B4-BE49-F238E27FC236}">
                  <a16:creationId xmlns:a16="http://schemas.microsoft.com/office/drawing/2014/main" xmlns="" id="{4D682186-DDCE-D0D8-0BE1-CF81747A4724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xmlns="" id="{F2B05D66-748D-5D13-7F1C-E0C151B0E2C1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xmlns="" id="{35A3C5AE-4A75-F99B-32EF-369D40CB52FC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119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cube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621BDE9-8890-8645-062B-5CB9F07648C7}"/>
              </a:ext>
            </a:extLst>
          </p:cNvPr>
          <p:cNvGrpSpPr/>
          <p:nvPr/>
        </p:nvGrpSpPr>
        <p:grpSpPr>
          <a:xfrm>
            <a:off x="638787" y="8002993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xmlns="" id="{952FE149-6E7D-46CB-57A3-1B489D147004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xmlns="" id="{6C36F68D-C54C-39E3-8E49-9183781ABB6D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1" name="TextBox 9">
              <a:extLst>
                <a:ext uri="{FF2B5EF4-FFF2-40B4-BE49-F238E27FC236}">
                  <a16:creationId xmlns:a16="http://schemas.microsoft.com/office/drawing/2014/main" xmlns="" id="{F009F153-8E17-AA52-386A-1F6948ABCCBF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tube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1371DDB-27C7-EFA6-CB60-A2892C321316}"/>
              </a:ext>
            </a:extLst>
          </p:cNvPr>
          <p:cNvGrpSpPr/>
          <p:nvPr/>
        </p:nvGrpSpPr>
        <p:grpSpPr>
          <a:xfrm>
            <a:off x="5023501" y="5873876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54" name="Group 7">
              <a:extLst>
                <a:ext uri="{FF2B5EF4-FFF2-40B4-BE49-F238E27FC236}">
                  <a16:creationId xmlns:a16="http://schemas.microsoft.com/office/drawing/2014/main" xmlns="" id="{2A64DE0E-ACD8-1EAA-D3B7-9CA15F3065EB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xmlns="" id="{EA84F8BD-E1DB-9BCF-969C-7122D32D7C20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5" name="TextBox 9">
              <a:extLst>
                <a:ext uri="{FF2B5EF4-FFF2-40B4-BE49-F238E27FC236}">
                  <a16:creationId xmlns:a16="http://schemas.microsoft.com/office/drawing/2014/main" xmlns="" id="{3DFC7A46-6216-8849-07B6-E31747D3C070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119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soup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21AF810-55B5-3221-87B6-65564C19C9EF}"/>
              </a:ext>
            </a:extLst>
          </p:cNvPr>
          <p:cNvGrpSpPr/>
          <p:nvPr/>
        </p:nvGrpSpPr>
        <p:grpSpPr>
          <a:xfrm>
            <a:off x="9358727" y="5837376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58" name="Group 7">
              <a:extLst>
                <a:ext uri="{FF2B5EF4-FFF2-40B4-BE49-F238E27FC236}">
                  <a16:creationId xmlns:a16="http://schemas.microsoft.com/office/drawing/2014/main" xmlns="" id="{4A2AE955-D4EB-460F-7E9B-6E7614870E93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60" name="Freeform 8">
                <a:extLst>
                  <a:ext uri="{FF2B5EF4-FFF2-40B4-BE49-F238E27FC236}">
                    <a16:creationId xmlns:a16="http://schemas.microsoft.com/office/drawing/2014/main" xmlns="" id="{71905D99-66E5-3B61-CF15-52A4F16E28EA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9" name="TextBox 9">
              <a:extLst>
                <a:ext uri="{FF2B5EF4-FFF2-40B4-BE49-F238E27FC236}">
                  <a16:creationId xmlns:a16="http://schemas.microsoft.com/office/drawing/2014/main" xmlns="" id="{3320D9A9-3392-2730-437F-773F0EAE2AF2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look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F9E0DD2B-3DAD-116F-45EB-28567E13FA53}"/>
              </a:ext>
            </a:extLst>
          </p:cNvPr>
          <p:cNvGrpSpPr/>
          <p:nvPr/>
        </p:nvGrpSpPr>
        <p:grpSpPr>
          <a:xfrm>
            <a:off x="9432550" y="8002993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xmlns="" id="{DA34AF12-3297-9EC5-13E9-69120F261EF4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xmlns="" id="{27AC0EE6-76D1-AFC4-6114-19736DFE4960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3" name="TextBox 9">
              <a:extLst>
                <a:ext uri="{FF2B5EF4-FFF2-40B4-BE49-F238E27FC236}">
                  <a16:creationId xmlns:a16="http://schemas.microsoft.com/office/drawing/2014/main" xmlns="" id="{AC7DDE48-7B9D-A73A-665E-FC14339E04BA}"/>
                </a:ext>
              </a:extLst>
            </p:cNvPr>
            <p:cNvSpPr txBox="1"/>
            <p:nvPr/>
          </p:nvSpPr>
          <p:spPr>
            <a:xfrm>
              <a:off x="13067460" y="1102062"/>
              <a:ext cx="3627441" cy="106119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book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A4A9598-9B0D-A8EF-2193-8DEB78FDBC4B}"/>
              </a:ext>
            </a:extLst>
          </p:cNvPr>
          <p:cNvGrpSpPr/>
          <p:nvPr/>
        </p:nvGrpSpPr>
        <p:grpSpPr>
          <a:xfrm>
            <a:off x="13774331" y="5705649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66" name="Group 7">
              <a:extLst>
                <a:ext uri="{FF2B5EF4-FFF2-40B4-BE49-F238E27FC236}">
                  <a16:creationId xmlns:a16="http://schemas.microsoft.com/office/drawing/2014/main" xmlns="" id="{EC19E4D1-A48F-B775-00B7-538358A27A37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xmlns="" id="{B9D82A82-55F0-4AF0-86F1-432D4FC9A6F1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xmlns="" id="{5E5E628B-250E-69FC-9480-9B2821AE22E5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few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F35A5BCD-4164-027A-05C4-1F8AF408AF80}"/>
              </a:ext>
            </a:extLst>
          </p:cNvPr>
          <p:cNvGrpSpPr/>
          <p:nvPr/>
        </p:nvGrpSpPr>
        <p:grpSpPr>
          <a:xfrm>
            <a:off x="13868400" y="7961353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70" name="Group 7">
              <a:extLst>
                <a:ext uri="{FF2B5EF4-FFF2-40B4-BE49-F238E27FC236}">
                  <a16:creationId xmlns:a16="http://schemas.microsoft.com/office/drawing/2014/main" xmlns="" id="{B40AE96F-04E6-70E2-41A5-84420E4170BB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xmlns="" id="{522652B4-DAF0-1823-0B6C-13B3F68155FC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1" name="TextBox 9">
              <a:extLst>
                <a:ext uri="{FF2B5EF4-FFF2-40B4-BE49-F238E27FC236}">
                  <a16:creationId xmlns:a16="http://schemas.microsoft.com/office/drawing/2014/main" xmlns="" id="{1A214388-5ED1-2980-ACEC-862D14DD9AA3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new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A544828F-40D6-17BB-660E-C7D8E3D49901}"/>
              </a:ext>
            </a:extLst>
          </p:cNvPr>
          <p:cNvGrpSpPr/>
          <p:nvPr/>
        </p:nvGrpSpPr>
        <p:grpSpPr>
          <a:xfrm>
            <a:off x="5061057" y="8037324"/>
            <a:ext cx="3909025" cy="1789083"/>
            <a:chOff x="12496800" y="902760"/>
            <a:chExt cx="4823142" cy="1480479"/>
          </a:xfrm>
          <a:solidFill>
            <a:schemeClr val="bg1"/>
          </a:solidFill>
        </p:grpSpPr>
        <p:grpSp>
          <p:nvGrpSpPr>
            <p:cNvPr id="74" name="Group 7">
              <a:extLst>
                <a:ext uri="{FF2B5EF4-FFF2-40B4-BE49-F238E27FC236}">
                  <a16:creationId xmlns:a16="http://schemas.microsoft.com/office/drawing/2014/main" xmlns="" id="{27ED0502-A863-1EF7-AF86-F0E8DD2C4D28}"/>
                </a:ext>
              </a:extLst>
            </p:cNvPr>
            <p:cNvGrpSpPr/>
            <p:nvPr/>
          </p:nvGrpSpPr>
          <p:grpSpPr>
            <a:xfrm>
              <a:off x="12496800" y="902760"/>
              <a:ext cx="4823142" cy="1480479"/>
              <a:chOff x="-2" y="-154102"/>
              <a:chExt cx="8576258" cy="1670351"/>
            </a:xfrm>
            <a:grpFill/>
          </p:grpSpPr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xmlns="" id="{6D2194A4-D464-BA7E-0235-87C2A099CF31}"/>
                  </a:ext>
                </a:extLst>
              </p:cNvPr>
              <p:cNvSpPr/>
              <p:nvPr/>
            </p:nvSpPr>
            <p:spPr>
              <a:xfrm>
                <a:off x="-2" y="-154102"/>
                <a:ext cx="8576258" cy="167035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5" name="TextBox 9">
              <a:extLst>
                <a:ext uri="{FF2B5EF4-FFF2-40B4-BE49-F238E27FC236}">
                  <a16:creationId xmlns:a16="http://schemas.microsoft.com/office/drawing/2014/main" xmlns="" id="{14683D3D-9EF3-6E7C-5B93-ADA5621F24C7}"/>
                </a:ext>
              </a:extLst>
            </p:cNvPr>
            <p:cNvSpPr txBox="1"/>
            <p:nvPr/>
          </p:nvSpPr>
          <p:spPr>
            <a:xfrm>
              <a:off x="13157363" y="1102062"/>
              <a:ext cx="3537538" cy="106798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latin typeface="Tenor Sans"/>
                </a:rPr>
                <a:t>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1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_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u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u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DC6C24-A494-6B4D-24D9-3166104B4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95" y="-190499"/>
            <a:ext cx="18329208" cy="1045399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958A5ABB-F65D-A5C2-14C4-2757F444A035}"/>
              </a:ext>
            </a:extLst>
          </p:cNvPr>
          <p:cNvSpPr/>
          <p:nvPr/>
        </p:nvSpPr>
        <p:spPr>
          <a:xfrm>
            <a:off x="9361095" y="-21523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1AC05CC3-413B-98A2-B2A3-F480DD2DFF47}"/>
              </a:ext>
            </a:extLst>
          </p:cNvPr>
          <p:cNvSpPr/>
          <p:nvPr/>
        </p:nvSpPr>
        <p:spPr>
          <a:xfrm>
            <a:off x="-546637" y="-17869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501E3D-C010-4476-B6C6-4C55958F9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4255"/>
            <a:ext cx="17754600" cy="9338490"/>
          </a:xfrm>
          <a:prstGeom prst="rect">
            <a:avLst/>
          </a:prstGeom>
        </p:spPr>
      </p:pic>
      <p:pic>
        <p:nvPicPr>
          <p:cNvPr id="34" name="2 Imagen">
            <a:extLst>
              <a:ext uri="{FF2B5EF4-FFF2-40B4-BE49-F238E27FC236}">
                <a16:creationId xmlns:a16="http://schemas.microsoft.com/office/drawing/2014/main" xmlns="" id="{205A2C2A-4C4B-4A74-819A-5B4CD035C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12316955">
            <a:off x="211709" y="8421698"/>
            <a:ext cx="5339382" cy="761598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2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8F0DB926-2F54-C2BC-5983-F1374E2B515B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xmlns="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A9B19134-F88B-54D5-68C1-95F6CEB0D599}"/>
              </a:ext>
            </a:extLst>
          </p:cNvPr>
          <p:cNvSpPr txBox="1"/>
          <p:nvPr/>
        </p:nvSpPr>
        <p:spPr>
          <a:xfrm>
            <a:off x="2678721" y="2084946"/>
            <a:ext cx="1318113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xmlns="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xmlns="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xmlns="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99823">
            <a:off x="1377155" y="181810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4331358" y="157764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xmlns="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xmlns="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xmlns="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AE116DA3-1BD5-6628-DBB1-D635982D3C1B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xmlns="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1275B09-E590-60DE-A1B9-4B3E1C9EE771}"/>
              </a:ext>
            </a:extLst>
          </p:cNvPr>
          <p:cNvGrpSpPr/>
          <p:nvPr/>
        </p:nvGrpSpPr>
        <p:grpSpPr>
          <a:xfrm>
            <a:off x="-381000" y="747756"/>
            <a:ext cx="18973799" cy="9805944"/>
            <a:chOff x="0" y="0"/>
            <a:chExt cx="5490351" cy="27838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6770FBA1-FAB0-3F7C-0C7D-D9FEED2B03D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47E15525-C6E2-CB90-1960-81B14BFF51AB}"/>
              </a:ext>
            </a:extLst>
          </p:cNvPr>
          <p:cNvSpPr txBox="1"/>
          <p:nvPr/>
        </p:nvSpPr>
        <p:spPr>
          <a:xfrm>
            <a:off x="1397084" y="565296"/>
            <a:ext cx="130599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chant and do the actions!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8E31786-0C96-36E3-8D3F-D38FA613A193}"/>
              </a:ext>
            </a:extLst>
          </p:cNvPr>
          <p:cNvGrpSpPr/>
          <p:nvPr/>
        </p:nvGrpSpPr>
        <p:grpSpPr>
          <a:xfrm>
            <a:off x="14774294" y="1182219"/>
            <a:ext cx="3178218" cy="1457653"/>
            <a:chOff x="12496801" y="1039345"/>
            <a:chExt cx="3657600" cy="1769876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xmlns="" id="{FF1D3767-06FB-0D49-97E0-5010AAD97B24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xmlns="" id="{9A25C6CB-E7CE-1340-6C8C-D7BCD4BFE6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xmlns="" id="{BABB537E-6364-355D-9703-F9EA9D05223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69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A128F8-1D19-23B6-A0C8-DA0248F3B2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100" y="2875882"/>
            <a:ext cx="14688128" cy="7195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Track 112">
            <a:hlinkClick r:id="" action="ppaction://media"/>
            <a:extLst>
              <a:ext uri="{FF2B5EF4-FFF2-40B4-BE49-F238E27FC236}">
                <a16:creationId xmlns:a16="http://schemas.microsoft.com/office/drawing/2014/main" xmlns="" id="{F6254B58-C2EC-F3CA-BEF2-6B99101159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0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02000" y="8330243"/>
            <a:ext cx="1804884" cy="180488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39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0EC11B0-B4D9-A746-CC7F-9601F9FE6DF0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EEFC5D9F-AEC5-2B9E-5EA9-5ABEBD4F2661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xmlns="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xmlns="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xmlns="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19ED62FC-D3E2-335B-98CB-E92226086450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FE08CE-824D-89C5-470E-3850A4E549B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AF98828E-5BD1-1720-9404-07E0524E7D88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544A45-865B-F82B-9E59-B24E1975A2D7}"/>
              </a:ext>
            </a:extLst>
          </p:cNvPr>
          <p:cNvGrpSpPr/>
          <p:nvPr/>
        </p:nvGrpSpPr>
        <p:grpSpPr>
          <a:xfrm>
            <a:off x="10896600" y="3160177"/>
            <a:ext cx="4343401" cy="1791907"/>
            <a:chOff x="12987834" y="902760"/>
            <a:chExt cx="3983724" cy="1183993"/>
          </a:xfrm>
          <a:solidFill>
            <a:schemeClr val="accent6">
              <a:lumMod val="50000"/>
            </a:schemeClr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xmlns="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62C99B-6941-94FE-632C-DD5EC955498E}"/>
              </a:ext>
            </a:extLst>
          </p:cNvPr>
          <p:cNvGrpSpPr/>
          <p:nvPr/>
        </p:nvGrpSpPr>
        <p:grpSpPr>
          <a:xfrm>
            <a:off x="9296400" y="5614650"/>
            <a:ext cx="7721311" cy="3403737"/>
            <a:chOff x="9296400" y="5473563"/>
            <a:chExt cx="7721311" cy="340373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7729547-D257-A178-FDA4-0258CAF1F259}"/>
                </a:ext>
              </a:extLst>
            </p:cNvPr>
            <p:cNvSpPr/>
            <p:nvPr/>
          </p:nvSpPr>
          <p:spPr>
            <a:xfrm>
              <a:off x="9296400" y="5473563"/>
              <a:ext cx="7721311" cy="3403737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xmlns="" id="{512CAD2E-F8CD-4600-D61A-12F833E46D25}"/>
                </a:ext>
              </a:extLst>
            </p:cNvPr>
            <p:cNvSpPr txBox="1"/>
            <p:nvPr/>
          </p:nvSpPr>
          <p:spPr>
            <a:xfrm>
              <a:off x="9883860" y="6708170"/>
              <a:ext cx="6546389" cy="1727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43"/>
                </a:lnSpc>
                <a:spcBef>
                  <a:spcPct val="0"/>
                </a:spcBef>
              </a:pPr>
              <a:r>
                <a:rPr lang="en-US" sz="13800" b="1" dirty="0">
                  <a:solidFill>
                    <a:srgbClr val="0070C0"/>
                  </a:solidFill>
                  <a:latin typeface="KG Primary Penmanship Bold"/>
                </a:rPr>
                <a:t>horn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2D717D-9BBB-A994-2579-FEDE3C2C31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5940" y="2977836"/>
            <a:ext cx="6042721" cy="6757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54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_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FE08CE-824D-89C5-470E-3850A4E549B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xmlns="" id="{AF98828E-5BD1-1720-9404-07E0524E7D88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xmlns="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xmlns="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544A45-865B-F82B-9E59-B24E1975A2D7}"/>
              </a:ext>
            </a:extLst>
          </p:cNvPr>
          <p:cNvGrpSpPr/>
          <p:nvPr/>
        </p:nvGrpSpPr>
        <p:grpSpPr>
          <a:xfrm>
            <a:off x="10896600" y="3160177"/>
            <a:ext cx="4343401" cy="1791907"/>
            <a:chOff x="12987834" y="902760"/>
            <a:chExt cx="3983724" cy="1183993"/>
          </a:xfrm>
          <a:solidFill>
            <a:schemeClr val="accent6">
              <a:lumMod val="50000"/>
            </a:schemeClr>
          </a:solidFill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xmlns="" id="{D6EF3602-6A52-7D56-56BB-5B6C5F8F5A3D}"/>
                </a:ext>
              </a:extLst>
            </p:cNvPr>
            <p:cNvGrpSpPr/>
            <p:nvPr/>
          </p:nvGrpSpPr>
          <p:grpSpPr>
            <a:xfrm>
              <a:off x="12987834" y="902760"/>
              <a:ext cx="3983724" cy="1183993"/>
              <a:chOff x="873129" y="-154102"/>
              <a:chExt cx="7083649" cy="1335841"/>
            </a:xfrm>
            <a:grpFill/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AE8CB415-0A2B-ABBC-14FF-E08318A000CA}"/>
                  </a:ext>
                </a:extLst>
              </p:cNvPr>
              <p:cNvSpPr/>
              <p:nvPr/>
            </p:nvSpPr>
            <p:spPr>
              <a:xfrm>
                <a:off x="873129" y="-154102"/>
                <a:ext cx="7083649" cy="1335841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xmlns="" id="{F4C31777-1401-574F-88D3-FC434BB3EEC0}"/>
                </a:ext>
              </a:extLst>
            </p:cNvPr>
            <p:cNvSpPr txBox="1"/>
            <p:nvPr/>
          </p:nvSpPr>
          <p:spPr>
            <a:xfrm>
              <a:off x="13168193" y="1138367"/>
              <a:ext cx="3537538" cy="9483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62C99B-6941-94FE-632C-DD5EC955498E}"/>
              </a:ext>
            </a:extLst>
          </p:cNvPr>
          <p:cNvGrpSpPr/>
          <p:nvPr/>
        </p:nvGrpSpPr>
        <p:grpSpPr>
          <a:xfrm>
            <a:off x="9296400" y="5614650"/>
            <a:ext cx="7721311" cy="3403737"/>
            <a:chOff x="9296400" y="5473563"/>
            <a:chExt cx="7721311" cy="3403737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D7729547-D257-A178-FDA4-0258CAF1F259}"/>
                </a:ext>
              </a:extLst>
            </p:cNvPr>
            <p:cNvSpPr/>
            <p:nvPr/>
          </p:nvSpPr>
          <p:spPr>
            <a:xfrm>
              <a:off x="9296400" y="5473563"/>
              <a:ext cx="7721311" cy="3403737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xmlns="" id="{512CAD2E-F8CD-4600-D61A-12F833E46D25}"/>
                </a:ext>
              </a:extLst>
            </p:cNvPr>
            <p:cNvSpPr txBox="1"/>
            <p:nvPr/>
          </p:nvSpPr>
          <p:spPr>
            <a:xfrm>
              <a:off x="9883860" y="6708170"/>
              <a:ext cx="6546389" cy="17271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43"/>
                </a:lnSpc>
                <a:spcBef>
                  <a:spcPct val="0"/>
                </a:spcBef>
              </a:pPr>
              <a:r>
                <a:rPr lang="en-US" sz="13800" b="1" dirty="0">
                  <a:solidFill>
                    <a:srgbClr val="0070C0"/>
                  </a:solidFill>
                  <a:latin typeface="KG Primary Penmanship Bold"/>
                </a:rPr>
                <a:t>corn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4581E2-E9E5-8FF1-0C07-BFA8CC14A2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8529" y="2931305"/>
            <a:ext cx="6077595" cy="6895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94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_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</TotalTime>
  <Words>1269</Words>
  <Application>Microsoft Office PowerPoint</Application>
  <PresentationFormat>Custom</PresentationFormat>
  <Paragraphs>257</Paragraphs>
  <Slides>52</Slides>
  <Notes>36</Notes>
  <HiddenSlides>0</HiddenSlides>
  <MMClips>27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MyriadPro-Light</vt:lpstr>
      <vt:lpstr>Modern Love Grunge</vt:lpstr>
      <vt:lpstr>Arial</vt:lpstr>
      <vt:lpstr>Calibri</vt:lpstr>
      <vt:lpstr>Ink Free</vt:lpstr>
      <vt:lpstr>Nunito</vt:lpstr>
      <vt:lpstr>Times New Roman</vt:lpstr>
      <vt:lpstr>KG Primary Penmanship Bold</vt:lpstr>
      <vt:lpstr>Sniglet</vt:lpstr>
      <vt:lpstr>SimSun</vt:lpstr>
      <vt:lpstr>Tenor Sans</vt:lpstr>
      <vt:lpstr>Modern Love</vt:lpstr>
      <vt:lpstr>Kristen ITC</vt:lpstr>
      <vt:lpstr>mn-ea</vt:lpstr>
      <vt:lpstr>Jumble</vt:lpstr>
      <vt:lpstr>Fredoka One</vt:lpstr>
      <vt:lpstr>Nunito Sans Regular</vt:lpstr>
      <vt:lpstr>ADLaM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DELL</cp:lastModifiedBy>
  <cp:revision>52</cp:revision>
  <dcterms:created xsi:type="dcterms:W3CDTF">2006-08-16T00:00:00Z</dcterms:created>
  <dcterms:modified xsi:type="dcterms:W3CDTF">2025-03-31T02:39:58Z</dcterms:modified>
  <dc:identifier>DAFV1pFi9-g</dc:identifier>
</cp:coreProperties>
</file>