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943" r:id="rId2"/>
    <p:sldMasterId id="2147484011" r:id="rId3"/>
    <p:sldMasterId id="2147484015" r:id="rId4"/>
    <p:sldMasterId id="2147484051" r:id="rId5"/>
    <p:sldMasterId id="2147484059" r:id="rId6"/>
    <p:sldMasterId id="2147484071" r:id="rId7"/>
  </p:sldMasterIdLst>
  <p:notesMasterIdLst>
    <p:notesMasterId r:id="rId17"/>
  </p:notesMasterIdLst>
  <p:sldIdLst>
    <p:sldId id="2608" r:id="rId8"/>
    <p:sldId id="2609" r:id="rId9"/>
    <p:sldId id="281" r:id="rId10"/>
    <p:sldId id="2605" r:id="rId11"/>
    <p:sldId id="2602" r:id="rId12"/>
    <p:sldId id="2611" r:id="rId13"/>
    <p:sldId id="2603" r:id="rId14"/>
    <p:sldId id="2604" r:id="rId15"/>
    <p:sldId id="2588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91DC"/>
    <a:srgbClr val="8BFAFD"/>
    <a:srgbClr val="04D249"/>
    <a:srgbClr val="34FC4C"/>
    <a:srgbClr val="ADCE08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130" autoAdjust="0"/>
  </p:normalViewPr>
  <p:slideViewPr>
    <p:cSldViewPr snapToGrid="0">
      <p:cViewPr varScale="1">
        <p:scale>
          <a:sx n="62" d="100"/>
          <a:sy n="62" d="100"/>
        </p:scale>
        <p:origin x="4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8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BA33CF-AE7A-4011-BE5B-D8C501B3E7B9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92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4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F7EF-34E7-4C04-BDCA-B7435D4A14A0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4DE9-4281-4DDD-96A8-A840AD30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0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668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3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72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92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35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3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67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03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11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14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47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7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05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69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58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74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2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11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35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01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59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20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1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0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theme" Target="../theme/theme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45569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57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9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5DD0E01-EF27-4E87-B298-2A1B3CF2F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8FF63-C3C9-4D0E-9B1C-5795A21085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4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file:///D:\GIAO%20AN%20DIEN%20TU\RUOC%20DEN%20ONG%20SAO%20LOP%203-%20TAP%20DOC\Thao%20My_Bao%20Ngoc_Gia%20Nhu_Anh%20Thu%20-%20Chiec%20den%20Ong%20Sao.mp3" TargetMode="External"/><Relationship Id="rId1" Type="http://schemas.openxmlformats.org/officeDocument/2006/relationships/audio" Target="file:///H:\NHAC\Xuan%20Mai%20-%20Ruoc%20den%20thang%208.mp3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1080" y="2540001"/>
            <a:ext cx="6197600" cy="2862104"/>
          </a:xfrm>
          <a:prstGeom prst="rect">
            <a:avLst/>
          </a:prstGeom>
          <a:noFill/>
        </p:spPr>
        <p:txBody>
          <a:bodyPr spcFirstLastPara="1" lIns="91440" tIns="45720" rIns="91440" bIns="45720" numCol="1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914377">
              <a:defRPr/>
            </a:pPr>
            <a:r>
              <a:rPr lang="vi-VN" sz="4400" b="1" spc="20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MỪNG QUÝ THẦY CÔ</a:t>
            </a:r>
          </a:p>
          <a:p>
            <a:pPr algn="ctr" defTabSz="914377">
              <a:defRPr/>
            </a:pPr>
            <a:r>
              <a:rPr lang="vi-VN" sz="4400" b="1" spc="20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 VỚI TIẾT HỌC</a:t>
            </a:r>
            <a:endParaRPr lang="en-US" sz="4400" b="1" spc="20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43001" y="944880"/>
            <a:ext cx="7291552" cy="3169920"/>
          </a:xfrm>
          <a:prstGeom prst="cloudCallout">
            <a:avLst>
              <a:gd name="adj1" fmla="val 34285"/>
              <a:gd name="adj2" fmla="val 79594"/>
            </a:avLst>
          </a:prstGeom>
          <a:solidFill>
            <a:srgbClr val="ED7D31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78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86" y="409547"/>
            <a:ext cx="9643434" cy="47610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62" y="7271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" y="9553"/>
            <a:ext cx="2422206" cy="24334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2" y="4882040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4832B4-89A6-4779-AEA3-DC129B8F1E29}"/>
              </a:ext>
            </a:extLst>
          </p:cNvPr>
          <p:cNvSpPr/>
          <p:nvPr/>
        </p:nvSpPr>
        <p:spPr>
          <a:xfrm>
            <a:off x="2220220" y="1432021"/>
            <a:ext cx="77515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Báo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cáo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s</a:t>
            </a:r>
            <a:r>
              <a:rPr lang="vi-VN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tuần</a:t>
            </a:r>
            <a:r>
              <a:rPr lang="en-US" sz="60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27</a:t>
            </a:r>
            <a:endParaRPr lang="en-US" sz="6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grpSp>
        <p:nvGrpSpPr>
          <p:cNvPr id="20" name="组合 135">
            <a:extLst>
              <a:ext uri="{FF2B5EF4-FFF2-40B4-BE49-F238E27FC236}">
                <a16:creationId xmlns:a16="http://schemas.microsoft.com/office/drawing/2014/main" xmlns="" id="{FB7CE673-EFF7-4235-B6B0-59B97F7A748F}"/>
              </a:ext>
            </a:extLst>
          </p:cNvPr>
          <p:cNvGrpSpPr/>
          <p:nvPr/>
        </p:nvGrpSpPr>
        <p:grpSpPr>
          <a:xfrm>
            <a:off x="-24943" y="3460289"/>
            <a:ext cx="2153803" cy="2363327"/>
            <a:chOff x="7904693" y="1829001"/>
            <a:chExt cx="2884951" cy="3693019"/>
          </a:xfrm>
        </p:grpSpPr>
        <p:grpSp>
          <p:nvGrpSpPr>
            <p:cNvPr id="21" name="îṩļiḓé">
              <a:extLst>
                <a:ext uri="{FF2B5EF4-FFF2-40B4-BE49-F238E27FC236}">
                  <a16:creationId xmlns:a16="http://schemas.microsoft.com/office/drawing/2014/main" xmlns="" id="{6E6CC6F3-D517-4AAC-9BAC-897D8F368E55}"/>
                </a:ext>
              </a:extLst>
            </p:cNvPr>
            <p:cNvGrpSpPr/>
            <p:nvPr/>
          </p:nvGrpSpPr>
          <p:grpSpPr>
            <a:xfrm>
              <a:off x="7904693" y="1829001"/>
              <a:ext cx="1484627" cy="3693019"/>
              <a:chOff x="3294529" y="1336500"/>
              <a:chExt cx="2127793" cy="5292900"/>
            </a:xfrm>
          </p:grpSpPr>
          <p:sp>
            <p:nvSpPr>
              <p:cNvPr id="76" name="íṣ1îḍé">
                <a:extLst>
                  <a:ext uri="{FF2B5EF4-FFF2-40B4-BE49-F238E27FC236}">
                    <a16:creationId xmlns:a16="http://schemas.microsoft.com/office/drawing/2014/main" xmlns="" id="{6D727CC2-B51A-42AD-AD0E-35D973C861FD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7" name="iṥḷiḓê">
                <a:extLst>
                  <a:ext uri="{FF2B5EF4-FFF2-40B4-BE49-F238E27FC236}">
                    <a16:creationId xmlns:a16="http://schemas.microsoft.com/office/drawing/2014/main" xmlns="" id="{40D62868-21E4-416B-8D8B-4982F40E5010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8" name="íṩḷíḑè">
                <a:extLst>
                  <a:ext uri="{FF2B5EF4-FFF2-40B4-BE49-F238E27FC236}">
                    <a16:creationId xmlns:a16="http://schemas.microsoft.com/office/drawing/2014/main" xmlns="" id="{E49F55C4-3CB5-4E84-AC04-82170BF2DF6E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9" name="íśļiḍe">
                <a:extLst>
                  <a:ext uri="{FF2B5EF4-FFF2-40B4-BE49-F238E27FC236}">
                    <a16:creationId xmlns:a16="http://schemas.microsoft.com/office/drawing/2014/main" xmlns="" id="{C06ECE56-81F1-45B9-B4BF-1444D179EEB0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0" name="ïṥḷïḓê">
                <a:extLst>
                  <a:ext uri="{FF2B5EF4-FFF2-40B4-BE49-F238E27FC236}">
                    <a16:creationId xmlns:a16="http://schemas.microsoft.com/office/drawing/2014/main" xmlns="" id="{3ED8A704-C9E2-4B4A-AD06-AD4BA6CC74DE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1" name="iṡlíďé">
                <a:extLst>
                  <a:ext uri="{FF2B5EF4-FFF2-40B4-BE49-F238E27FC236}">
                    <a16:creationId xmlns:a16="http://schemas.microsoft.com/office/drawing/2014/main" xmlns="" id="{DB91CC9C-A26A-46A8-AFF8-EA93A89CDC09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2" name="ïšḷiḋê">
                <a:extLst>
                  <a:ext uri="{FF2B5EF4-FFF2-40B4-BE49-F238E27FC236}">
                    <a16:creationId xmlns:a16="http://schemas.microsoft.com/office/drawing/2014/main" xmlns="" id="{121C378C-7BBD-410B-A1B6-BD254997E5C8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3" name="îṣļiďe">
                <a:extLst>
                  <a:ext uri="{FF2B5EF4-FFF2-40B4-BE49-F238E27FC236}">
                    <a16:creationId xmlns:a16="http://schemas.microsoft.com/office/drawing/2014/main" xmlns="" id="{C2492A34-81F4-42B2-8FBB-509EB6C53B16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4" name="ïṩḻîḓe">
                <a:extLst>
                  <a:ext uri="{FF2B5EF4-FFF2-40B4-BE49-F238E27FC236}">
                    <a16:creationId xmlns:a16="http://schemas.microsoft.com/office/drawing/2014/main" xmlns="" id="{0013C53D-7C9D-4148-999A-104D2B90B727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5" name="isliḓê">
                <a:extLst>
                  <a:ext uri="{FF2B5EF4-FFF2-40B4-BE49-F238E27FC236}">
                    <a16:creationId xmlns:a16="http://schemas.microsoft.com/office/drawing/2014/main" xmlns="" id="{DC706B4E-C473-4CE8-BD47-0270F59D765C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6" name="ïśḷïďè">
                <a:extLst>
                  <a:ext uri="{FF2B5EF4-FFF2-40B4-BE49-F238E27FC236}">
                    <a16:creationId xmlns:a16="http://schemas.microsoft.com/office/drawing/2014/main" xmlns="" id="{7C124C18-D4AC-4A0D-B6CE-F4F20A2378F0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7" name="îsļiḍé">
                <a:extLst>
                  <a:ext uri="{FF2B5EF4-FFF2-40B4-BE49-F238E27FC236}">
                    <a16:creationId xmlns:a16="http://schemas.microsoft.com/office/drawing/2014/main" xmlns="" id="{F89DF05D-FF5B-49FE-ADBA-3D94A08FE046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8" name="îṡ1îḍé">
                <a:extLst>
                  <a:ext uri="{FF2B5EF4-FFF2-40B4-BE49-F238E27FC236}">
                    <a16:creationId xmlns:a16="http://schemas.microsoft.com/office/drawing/2014/main" xmlns="" id="{26F8F316-11FF-4922-92FE-A50F2F80AFBC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89" name="îŝḷïďè">
                <a:extLst>
                  <a:ext uri="{FF2B5EF4-FFF2-40B4-BE49-F238E27FC236}">
                    <a16:creationId xmlns:a16="http://schemas.microsoft.com/office/drawing/2014/main" xmlns="" id="{4B164EF4-C188-4611-B812-86DEB707BBB3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0" name="ïṡļiḋê">
                <a:extLst>
                  <a:ext uri="{FF2B5EF4-FFF2-40B4-BE49-F238E27FC236}">
                    <a16:creationId xmlns:a16="http://schemas.microsoft.com/office/drawing/2014/main" xmlns="" id="{1179A888-BBBF-4D92-BF52-771F3D4B2FF3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1" name="íš1ïde">
                <a:extLst>
                  <a:ext uri="{FF2B5EF4-FFF2-40B4-BE49-F238E27FC236}">
                    <a16:creationId xmlns:a16="http://schemas.microsoft.com/office/drawing/2014/main" xmlns="" id="{D8A896F5-D2BC-4B16-9FFB-A56F8119B83A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2" name="íṣḷiḍé">
                <a:extLst>
                  <a:ext uri="{FF2B5EF4-FFF2-40B4-BE49-F238E27FC236}">
                    <a16:creationId xmlns:a16="http://schemas.microsoft.com/office/drawing/2014/main" xmlns="" id="{32D9F972-DF73-4ACC-88D0-66F4F23070E1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3" name="îṧ1ídè">
                <a:extLst>
                  <a:ext uri="{FF2B5EF4-FFF2-40B4-BE49-F238E27FC236}">
                    <a16:creationId xmlns:a16="http://schemas.microsoft.com/office/drawing/2014/main" xmlns="" id="{659C8157-874F-46CE-9788-50CCF23BE829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4" name="ïṩļîḑe">
                <a:extLst>
                  <a:ext uri="{FF2B5EF4-FFF2-40B4-BE49-F238E27FC236}">
                    <a16:creationId xmlns:a16="http://schemas.microsoft.com/office/drawing/2014/main" xmlns="" id="{820D034D-DF5D-4AB6-BCF9-37BB65C05477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5" name="isľíḋé">
                <a:extLst>
                  <a:ext uri="{FF2B5EF4-FFF2-40B4-BE49-F238E27FC236}">
                    <a16:creationId xmlns:a16="http://schemas.microsoft.com/office/drawing/2014/main" xmlns="" id="{85945566-01EA-4D92-8A12-19B0E04BAC51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6" name="ïṩḻïḓé">
                <a:extLst>
                  <a:ext uri="{FF2B5EF4-FFF2-40B4-BE49-F238E27FC236}">
                    <a16:creationId xmlns:a16="http://schemas.microsoft.com/office/drawing/2014/main" xmlns="" id="{1A85793D-0BDF-4477-A75D-BBC397630058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7" name="îṧlïḍê">
                <a:extLst>
                  <a:ext uri="{FF2B5EF4-FFF2-40B4-BE49-F238E27FC236}">
                    <a16:creationId xmlns:a16="http://schemas.microsoft.com/office/drawing/2014/main" xmlns="" id="{1502C808-C34C-4205-A582-66DFBF661486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8" name="iṩlïḋe">
                <a:extLst>
                  <a:ext uri="{FF2B5EF4-FFF2-40B4-BE49-F238E27FC236}">
                    <a16:creationId xmlns:a16="http://schemas.microsoft.com/office/drawing/2014/main" xmlns="" id="{B1278C78-D420-4E5C-B9C3-BE067E392A8C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99" name="íṩliḋê">
                <a:extLst>
                  <a:ext uri="{FF2B5EF4-FFF2-40B4-BE49-F238E27FC236}">
                    <a16:creationId xmlns:a16="http://schemas.microsoft.com/office/drawing/2014/main" xmlns="" id="{AC064F87-4DFA-48AB-844E-0750D7E9B6F1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0" name="išlïḑe">
                <a:extLst>
                  <a:ext uri="{FF2B5EF4-FFF2-40B4-BE49-F238E27FC236}">
                    <a16:creationId xmlns:a16="http://schemas.microsoft.com/office/drawing/2014/main" xmlns="" id="{AE5CBFEE-A416-4647-AD43-24A4B664EF87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1" name="îšľiḋê">
                <a:extLst>
                  <a:ext uri="{FF2B5EF4-FFF2-40B4-BE49-F238E27FC236}">
                    <a16:creationId xmlns:a16="http://schemas.microsoft.com/office/drawing/2014/main" xmlns="" id="{E54B5FD1-1E3E-43EA-B56C-54CF9DBB80A5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2" name="ïŝḻîḓe">
                <a:extLst>
                  <a:ext uri="{FF2B5EF4-FFF2-40B4-BE49-F238E27FC236}">
                    <a16:creationId xmlns:a16="http://schemas.microsoft.com/office/drawing/2014/main" xmlns="" id="{4ABC0184-A41A-4920-8152-8FE0222EBE91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3" name="iS1ïḍe">
                <a:extLst>
                  <a:ext uri="{FF2B5EF4-FFF2-40B4-BE49-F238E27FC236}">
                    <a16:creationId xmlns:a16="http://schemas.microsoft.com/office/drawing/2014/main" xmlns="" id="{2EE6E37F-9652-42B7-A374-BB6E232EE4D6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4" name="ï$ḻidé">
                <a:extLst>
                  <a:ext uri="{FF2B5EF4-FFF2-40B4-BE49-F238E27FC236}">
                    <a16:creationId xmlns:a16="http://schemas.microsoft.com/office/drawing/2014/main" xmlns="" id="{F1EE85CB-2F0D-4FFF-8AAF-ADA2331EFEC6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5" name="íṣliḑê">
                <a:extLst>
                  <a:ext uri="{FF2B5EF4-FFF2-40B4-BE49-F238E27FC236}">
                    <a16:creationId xmlns:a16="http://schemas.microsoft.com/office/drawing/2014/main" xmlns="" id="{F3D56463-DD6C-439F-90DC-14306F2A8A0B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6" name="íṣliḋé">
                <a:extLst>
                  <a:ext uri="{FF2B5EF4-FFF2-40B4-BE49-F238E27FC236}">
                    <a16:creationId xmlns:a16="http://schemas.microsoft.com/office/drawing/2014/main" xmlns="" id="{3A4E853C-55D4-46A1-9C96-3DDDE3424140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7" name="íşlídé">
                <a:extLst>
                  <a:ext uri="{FF2B5EF4-FFF2-40B4-BE49-F238E27FC236}">
                    <a16:creationId xmlns:a16="http://schemas.microsoft.com/office/drawing/2014/main" xmlns="" id="{9932752A-1059-4172-8A2E-F4B726958DF6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8" name="iṧḷide">
                <a:extLst>
                  <a:ext uri="{FF2B5EF4-FFF2-40B4-BE49-F238E27FC236}">
                    <a16:creationId xmlns:a16="http://schemas.microsoft.com/office/drawing/2014/main" xmlns="" id="{2AD8380F-8A4F-49A4-BA58-29D9D947F658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09" name="ïṡľidè">
                <a:extLst>
                  <a:ext uri="{FF2B5EF4-FFF2-40B4-BE49-F238E27FC236}">
                    <a16:creationId xmlns:a16="http://schemas.microsoft.com/office/drawing/2014/main" xmlns="" id="{05A7903B-61EB-42B2-B505-F3D0DD5174A5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10" name="iṥḷîḓé">
                <a:extLst>
                  <a:ext uri="{FF2B5EF4-FFF2-40B4-BE49-F238E27FC236}">
                    <a16:creationId xmlns:a16="http://schemas.microsoft.com/office/drawing/2014/main" xmlns="" id="{CEEBE65E-5027-48B5-B8D0-734AFC8FE894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11" name="îš1ïḋe">
                <a:extLst>
                  <a:ext uri="{FF2B5EF4-FFF2-40B4-BE49-F238E27FC236}">
                    <a16:creationId xmlns:a16="http://schemas.microsoft.com/office/drawing/2014/main" xmlns="" id="{916F86EB-4C8B-4247-988A-512B7EBE98C9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2" name="î$ľïḓè">
              <a:extLst>
                <a:ext uri="{FF2B5EF4-FFF2-40B4-BE49-F238E27FC236}">
                  <a16:creationId xmlns:a16="http://schemas.microsoft.com/office/drawing/2014/main" xmlns="" id="{CEEBF0E6-0C64-49C6-8BB4-9F23A7A9D6D9}"/>
                </a:ext>
              </a:extLst>
            </p:cNvPr>
            <p:cNvGrpSpPr/>
            <p:nvPr/>
          </p:nvGrpSpPr>
          <p:grpSpPr>
            <a:xfrm>
              <a:off x="9563763" y="2150173"/>
              <a:ext cx="1225881" cy="3340182"/>
              <a:chOff x="5922826" y="1796809"/>
              <a:chExt cx="1756953" cy="4787208"/>
            </a:xfrm>
          </p:grpSpPr>
          <p:sp>
            <p:nvSpPr>
              <p:cNvPr id="23" name="ïṩ1íďè">
                <a:extLst>
                  <a:ext uri="{FF2B5EF4-FFF2-40B4-BE49-F238E27FC236}">
                    <a16:creationId xmlns:a16="http://schemas.microsoft.com/office/drawing/2014/main" xmlns="" id="{778BFC0C-8501-431B-9F46-87CB3B5C0500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4" name="ï$ļiḋè">
                <a:extLst>
                  <a:ext uri="{FF2B5EF4-FFF2-40B4-BE49-F238E27FC236}">
                    <a16:creationId xmlns:a16="http://schemas.microsoft.com/office/drawing/2014/main" xmlns="" id="{B40F6BDE-2145-4C86-80E1-D05943B3DE25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5" name="î$ļîdê">
                <a:extLst>
                  <a:ext uri="{FF2B5EF4-FFF2-40B4-BE49-F238E27FC236}">
                    <a16:creationId xmlns:a16="http://schemas.microsoft.com/office/drawing/2014/main" xmlns="" id="{2F052BE1-75F3-431B-97CA-182F08F23FFA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6" name="ïṣlîḑè">
                <a:extLst>
                  <a:ext uri="{FF2B5EF4-FFF2-40B4-BE49-F238E27FC236}">
                    <a16:creationId xmlns:a16="http://schemas.microsoft.com/office/drawing/2014/main" xmlns="" id="{0CF1E998-B893-4DF9-985B-9B46C1EE1188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7" name="í$ļîde">
                <a:extLst>
                  <a:ext uri="{FF2B5EF4-FFF2-40B4-BE49-F238E27FC236}">
                    <a16:creationId xmlns:a16="http://schemas.microsoft.com/office/drawing/2014/main" xmlns="" id="{094ABC92-A959-44E0-8519-23C22CDE4BB1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9" name="îśḻïdé">
                <a:extLst>
                  <a:ext uri="{FF2B5EF4-FFF2-40B4-BE49-F238E27FC236}">
                    <a16:creationId xmlns:a16="http://schemas.microsoft.com/office/drawing/2014/main" xmlns="" id="{567FFB57-08CB-42B9-8902-7D1C7665D385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3" name="íṧļíḓé">
                <a:extLst>
                  <a:ext uri="{FF2B5EF4-FFF2-40B4-BE49-F238E27FC236}">
                    <a16:creationId xmlns:a16="http://schemas.microsoft.com/office/drawing/2014/main" xmlns="" id="{001A0284-8A08-4104-8A2F-11101855BAFC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4" name="ïŝļîḍe">
                <a:extLst>
                  <a:ext uri="{FF2B5EF4-FFF2-40B4-BE49-F238E27FC236}">
                    <a16:creationId xmlns:a16="http://schemas.microsoft.com/office/drawing/2014/main" xmlns="" id="{47BAF81A-7A3D-4160-B147-F1F34352BB14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5" name="îśḻïḓê">
                <a:extLst>
                  <a:ext uri="{FF2B5EF4-FFF2-40B4-BE49-F238E27FC236}">
                    <a16:creationId xmlns:a16="http://schemas.microsoft.com/office/drawing/2014/main" xmlns="" id="{62EFC9A5-E75C-48E8-9CF1-C3935FA56B7C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6" name="í$ḻïďé">
                <a:extLst>
                  <a:ext uri="{FF2B5EF4-FFF2-40B4-BE49-F238E27FC236}">
                    <a16:creationId xmlns:a16="http://schemas.microsoft.com/office/drawing/2014/main" xmlns="" id="{D01AD797-4D9D-48D5-81DF-9A315898D4C4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7" name="ï$1îḍê">
                <a:extLst>
                  <a:ext uri="{FF2B5EF4-FFF2-40B4-BE49-F238E27FC236}">
                    <a16:creationId xmlns:a16="http://schemas.microsoft.com/office/drawing/2014/main" xmlns="" id="{27F29357-F5D6-4DED-8022-1FF1CFFE0C14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8" name="íŝ1ïḍè">
                <a:extLst>
                  <a:ext uri="{FF2B5EF4-FFF2-40B4-BE49-F238E27FC236}">
                    <a16:creationId xmlns:a16="http://schemas.microsoft.com/office/drawing/2014/main" xmlns="" id="{2C53F1E1-4E63-45F2-BAB7-50F88F1BD162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49" name="iṡḻîḓê">
                <a:extLst>
                  <a:ext uri="{FF2B5EF4-FFF2-40B4-BE49-F238E27FC236}">
                    <a16:creationId xmlns:a16="http://schemas.microsoft.com/office/drawing/2014/main" xmlns="" id="{E37FABC7-BA57-40F7-B92B-16C6AE79E94D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0" name="îŝḷîḋê">
                <a:extLst>
                  <a:ext uri="{FF2B5EF4-FFF2-40B4-BE49-F238E27FC236}">
                    <a16:creationId xmlns:a16="http://schemas.microsoft.com/office/drawing/2014/main" xmlns="" id="{7E142394-AF14-452D-9095-A0966EB95503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1" name="iṣļiḑê">
                <a:extLst>
                  <a:ext uri="{FF2B5EF4-FFF2-40B4-BE49-F238E27FC236}">
                    <a16:creationId xmlns:a16="http://schemas.microsoft.com/office/drawing/2014/main" xmlns="" id="{B4FC2904-7FB9-4446-AB20-D370277700AC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2" name="ïṩḻïḑé">
                <a:extLst>
                  <a:ext uri="{FF2B5EF4-FFF2-40B4-BE49-F238E27FC236}">
                    <a16:creationId xmlns:a16="http://schemas.microsoft.com/office/drawing/2014/main" xmlns="" id="{D2761EC2-FA7A-498F-BDC5-F2303DA7D015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3" name="íṡlîḍé">
                <a:extLst>
                  <a:ext uri="{FF2B5EF4-FFF2-40B4-BE49-F238E27FC236}">
                    <a16:creationId xmlns:a16="http://schemas.microsoft.com/office/drawing/2014/main" xmlns="" id="{B6DD3530-9256-42FD-94F8-06539A4472AF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4" name="ïŝḻîḓè">
                <a:extLst>
                  <a:ext uri="{FF2B5EF4-FFF2-40B4-BE49-F238E27FC236}">
                    <a16:creationId xmlns:a16="http://schemas.microsoft.com/office/drawing/2014/main" xmlns="" id="{70FAFC43-A0B4-477D-8C58-69C6601E421B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5" name="ïṣľïḋe">
                <a:extLst>
                  <a:ext uri="{FF2B5EF4-FFF2-40B4-BE49-F238E27FC236}">
                    <a16:creationId xmlns:a16="http://schemas.microsoft.com/office/drawing/2014/main" xmlns="" id="{FD3FD449-A5BA-4494-8220-8AFBFED7050C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6" name="ïś1íḍê">
                <a:extLst>
                  <a:ext uri="{FF2B5EF4-FFF2-40B4-BE49-F238E27FC236}">
                    <a16:creationId xmlns:a16="http://schemas.microsoft.com/office/drawing/2014/main" xmlns="" id="{1E9CD5B2-529E-4892-967D-55FE89E4FF51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7" name="í$1idê">
                <a:extLst>
                  <a:ext uri="{FF2B5EF4-FFF2-40B4-BE49-F238E27FC236}">
                    <a16:creationId xmlns:a16="http://schemas.microsoft.com/office/drawing/2014/main" xmlns="" id="{370FA1D5-8B51-43A5-AB1E-A693626C7D10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8" name="í$ḷíḋè">
                <a:extLst>
                  <a:ext uri="{FF2B5EF4-FFF2-40B4-BE49-F238E27FC236}">
                    <a16:creationId xmlns:a16="http://schemas.microsoft.com/office/drawing/2014/main" xmlns="" id="{4CF8349D-FFA8-49B5-AA66-F5CEC2E0B196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59" name="îşľiḑè">
                <a:extLst>
                  <a:ext uri="{FF2B5EF4-FFF2-40B4-BE49-F238E27FC236}">
                    <a16:creationId xmlns:a16="http://schemas.microsoft.com/office/drawing/2014/main" xmlns="" id="{10BD746A-9C2C-4AAB-B171-C161041C27BF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0" name="ïṣḷiḋê">
                <a:extLst>
                  <a:ext uri="{FF2B5EF4-FFF2-40B4-BE49-F238E27FC236}">
                    <a16:creationId xmlns:a16="http://schemas.microsoft.com/office/drawing/2014/main" xmlns="" id="{9380FC21-A4E8-458B-B1BB-378FB43C2C3F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1" name="íšlîdè">
                <a:extLst>
                  <a:ext uri="{FF2B5EF4-FFF2-40B4-BE49-F238E27FC236}">
                    <a16:creationId xmlns:a16="http://schemas.microsoft.com/office/drawing/2014/main" xmlns="" id="{EAC40251-D36B-4157-88B3-21066A9971DD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2" name="íSḻíḋe">
                <a:extLst>
                  <a:ext uri="{FF2B5EF4-FFF2-40B4-BE49-F238E27FC236}">
                    <a16:creationId xmlns:a16="http://schemas.microsoft.com/office/drawing/2014/main" xmlns="" id="{FAD7B498-F121-4CD3-B3D2-471ABE3F218E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3" name="îṧļïdé">
                <a:extLst>
                  <a:ext uri="{FF2B5EF4-FFF2-40B4-BE49-F238E27FC236}">
                    <a16:creationId xmlns:a16="http://schemas.microsoft.com/office/drawing/2014/main" xmlns="" id="{7BB530FA-4027-40E1-A975-6AF310444F17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4" name="îṥľiḋe">
                <a:extLst>
                  <a:ext uri="{FF2B5EF4-FFF2-40B4-BE49-F238E27FC236}">
                    <a16:creationId xmlns:a16="http://schemas.microsoft.com/office/drawing/2014/main" xmlns="" id="{8B620674-6776-425F-9854-C599960A8320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5" name="ïṧḷîḑê">
                <a:extLst>
                  <a:ext uri="{FF2B5EF4-FFF2-40B4-BE49-F238E27FC236}">
                    <a16:creationId xmlns:a16="http://schemas.microsoft.com/office/drawing/2014/main" xmlns="" id="{0363F1E0-56A6-49ED-A29B-8E20B16B8B64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6" name="iśḻiḓe">
                <a:extLst>
                  <a:ext uri="{FF2B5EF4-FFF2-40B4-BE49-F238E27FC236}">
                    <a16:creationId xmlns:a16="http://schemas.microsoft.com/office/drawing/2014/main" xmlns="" id="{63123982-0F63-459D-BC7B-FA6D7B15AAC2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7" name="îš1íďe">
                <a:extLst>
                  <a:ext uri="{FF2B5EF4-FFF2-40B4-BE49-F238E27FC236}">
                    <a16:creationId xmlns:a16="http://schemas.microsoft.com/office/drawing/2014/main" xmlns="" id="{35C73D00-96D2-4E55-96EE-3E7335FFA428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8" name="íṡḷiḍê">
                <a:extLst>
                  <a:ext uri="{FF2B5EF4-FFF2-40B4-BE49-F238E27FC236}">
                    <a16:creationId xmlns:a16="http://schemas.microsoft.com/office/drawing/2014/main" xmlns="" id="{52DA05D2-2333-43CC-B6DD-803D0BB3B285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69" name="ïşľiḍé">
                <a:extLst>
                  <a:ext uri="{FF2B5EF4-FFF2-40B4-BE49-F238E27FC236}">
                    <a16:creationId xmlns:a16="http://schemas.microsoft.com/office/drawing/2014/main" xmlns="" id="{EDA0184E-00A7-480A-A4DA-5F51506B3BAD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0" name="îṡļiḓè">
                <a:extLst>
                  <a:ext uri="{FF2B5EF4-FFF2-40B4-BE49-F238E27FC236}">
                    <a16:creationId xmlns:a16="http://schemas.microsoft.com/office/drawing/2014/main" xmlns="" id="{8586301F-3E38-4EB6-9354-EA28794A55DD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1" name="îšļiḋê">
                <a:extLst>
                  <a:ext uri="{FF2B5EF4-FFF2-40B4-BE49-F238E27FC236}">
                    <a16:creationId xmlns:a16="http://schemas.microsoft.com/office/drawing/2014/main" xmlns="" id="{145F33DB-9539-4C2F-B324-77F44C62EF81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2" name="íṣ1íḋè">
                <a:extLst>
                  <a:ext uri="{FF2B5EF4-FFF2-40B4-BE49-F238E27FC236}">
                    <a16:creationId xmlns:a16="http://schemas.microsoft.com/office/drawing/2014/main" xmlns="" id="{675D1E7A-A958-4C8D-ADFD-7F6989E51789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3" name="íśḷíḑê">
                <a:extLst>
                  <a:ext uri="{FF2B5EF4-FFF2-40B4-BE49-F238E27FC236}">
                    <a16:creationId xmlns:a16="http://schemas.microsoft.com/office/drawing/2014/main" xmlns="" id="{EFE085CC-1F7E-45CA-A55A-24D66C4590A7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4" name="íŝľïḓé">
                <a:extLst>
                  <a:ext uri="{FF2B5EF4-FFF2-40B4-BE49-F238E27FC236}">
                    <a16:creationId xmlns:a16="http://schemas.microsoft.com/office/drawing/2014/main" xmlns="" id="{D78915BE-2CFD-4090-8274-854BFD139A49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75" name="íşḷiḑè">
                <a:extLst>
                  <a:ext uri="{FF2B5EF4-FFF2-40B4-BE49-F238E27FC236}">
                    <a16:creationId xmlns:a16="http://schemas.microsoft.com/office/drawing/2014/main" xmlns="" id="{1D665B99-2758-4458-A916-E87F5FEF4D5C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3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24942" y="2057400"/>
            <a:ext cx="9343700" cy="17526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</a:p>
        </p:txBody>
      </p:sp>
    </p:spTree>
    <p:extLst>
      <p:ext uri="{BB962C8B-B14F-4D97-AF65-F5344CB8AC3E}">
        <p14:creationId xmlns:p14="http://schemas.microsoft.com/office/powerpoint/2010/main" val="201735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t doan vi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ọ thuỷ tinh nắp bần dẹt đựng sao, hạc giấy | Shopee Việt Nam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A470038-31A7-414F-BB68-105093211650}"/>
              </a:ext>
            </a:extLst>
          </p:cNvPr>
          <p:cNvSpPr/>
          <p:nvPr/>
        </p:nvSpPr>
        <p:spPr>
          <a:xfrm>
            <a:off x="806070" y="880632"/>
            <a:ext cx="884248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72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algn="ctr">
              <a:defRPr/>
            </a:pP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72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5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4360" y="121920"/>
            <a:ext cx="9067800" cy="15849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" y="2103120"/>
            <a:ext cx="7757160" cy="357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1" y="0"/>
            <a:ext cx="98298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</p:txBody>
      </p:sp>
      <p:sp>
        <p:nvSpPr>
          <p:cNvPr id="438275" name="WordArt 3"/>
          <p:cNvSpPr>
            <a:spLocks noChangeArrowheads="1" noChangeShapeType="1" noTextEdit="1"/>
          </p:cNvSpPr>
          <p:nvPr/>
        </p:nvSpPr>
        <p:spPr bwMode="auto">
          <a:xfrm>
            <a:off x="2667003" y="304800"/>
            <a:ext cx="7078663" cy="1462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524003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754441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7559675" y="6454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858966" y="373380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6184903" y="5334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10363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490663" y="5105400"/>
            <a:ext cx="419101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9872666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524003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9677403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10058403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3627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2663828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9677403" y="19050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825625" y="1676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4995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943102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2133600" y="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9990138" y="3048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7107241" y="2984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9034466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3406778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4191003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5094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10156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8447088" y="533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643066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4791078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8856663" y="64770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2505078" y="38862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6370639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906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676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9829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643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10210803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9601203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3654428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941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9525003" y="2532066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979613" y="23034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5837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2062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2100263" y="739776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10109200" y="1120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7292978" y="755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9220202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3068641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4408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5280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9872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8632825" y="10080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3940178" y="5715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696078" y="60198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676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9296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" name="AutoShape 37"/>
          <p:cNvSpPr>
            <a:spLocks noChangeArrowheads="1"/>
          </p:cNvSpPr>
          <p:nvPr/>
        </p:nvSpPr>
        <p:spPr bwMode="auto">
          <a:xfrm>
            <a:off x="10439403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AutoShape 41"/>
          <p:cNvSpPr>
            <a:spLocks noChangeArrowheads="1"/>
          </p:cNvSpPr>
          <p:nvPr/>
        </p:nvSpPr>
        <p:spPr bwMode="auto">
          <a:xfrm>
            <a:off x="3475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AutoShape 43"/>
          <p:cNvSpPr>
            <a:spLocks noChangeArrowheads="1"/>
          </p:cNvSpPr>
          <p:nvPr/>
        </p:nvSpPr>
        <p:spPr bwMode="auto">
          <a:xfrm>
            <a:off x="9296401" y="22098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AutoShape 44"/>
          <p:cNvSpPr>
            <a:spLocks noChangeArrowheads="1"/>
          </p:cNvSpPr>
          <p:nvPr/>
        </p:nvSpPr>
        <p:spPr bwMode="auto">
          <a:xfrm>
            <a:off x="2698750" y="15240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AutoShape 45"/>
          <p:cNvSpPr>
            <a:spLocks noChangeArrowheads="1"/>
          </p:cNvSpPr>
          <p:nvPr/>
        </p:nvSpPr>
        <p:spPr bwMode="auto">
          <a:xfrm>
            <a:off x="5181603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AutoShape 49"/>
          <p:cNvSpPr>
            <a:spLocks noChangeArrowheads="1"/>
          </p:cNvSpPr>
          <p:nvPr/>
        </p:nvSpPr>
        <p:spPr bwMode="auto">
          <a:xfrm>
            <a:off x="7292978" y="374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51"/>
          <p:cNvSpPr>
            <a:spLocks noChangeArrowheads="1"/>
          </p:cNvSpPr>
          <p:nvPr/>
        </p:nvSpPr>
        <p:spPr bwMode="auto">
          <a:xfrm>
            <a:off x="8610603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3" name="AutoShape 55"/>
          <p:cNvSpPr>
            <a:spLocks noChangeArrowheads="1"/>
          </p:cNvSpPr>
          <p:nvPr/>
        </p:nvSpPr>
        <p:spPr bwMode="auto">
          <a:xfrm>
            <a:off x="5607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AutoShape 58"/>
          <p:cNvSpPr>
            <a:spLocks noChangeArrowheads="1"/>
          </p:cNvSpPr>
          <p:nvPr/>
        </p:nvSpPr>
        <p:spPr bwMode="auto">
          <a:xfrm>
            <a:off x="7696200" y="609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5" name="AutoShape 27"/>
          <p:cNvSpPr>
            <a:spLocks noChangeArrowheads="1"/>
          </p:cNvSpPr>
          <p:nvPr/>
        </p:nvSpPr>
        <p:spPr bwMode="auto">
          <a:xfrm>
            <a:off x="2568578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30"/>
          <p:cNvSpPr>
            <a:spLocks noChangeArrowheads="1"/>
          </p:cNvSpPr>
          <p:nvPr/>
        </p:nvSpPr>
        <p:spPr bwMode="auto">
          <a:xfrm>
            <a:off x="9042400" y="58674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33"/>
          <p:cNvSpPr>
            <a:spLocks noChangeArrowheads="1"/>
          </p:cNvSpPr>
          <p:nvPr/>
        </p:nvSpPr>
        <p:spPr bwMode="auto">
          <a:xfrm>
            <a:off x="9220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8" name="AutoShape 36"/>
          <p:cNvSpPr>
            <a:spLocks noChangeArrowheads="1"/>
          </p:cNvSpPr>
          <p:nvPr/>
        </p:nvSpPr>
        <p:spPr bwMode="auto">
          <a:xfrm>
            <a:off x="2484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38"/>
          <p:cNvSpPr>
            <a:spLocks noChangeArrowheads="1"/>
          </p:cNvSpPr>
          <p:nvPr/>
        </p:nvSpPr>
        <p:spPr bwMode="auto">
          <a:xfrm>
            <a:off x="9448803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1" name="AutoShape 39"/>
          <p:cNvSpPr>
            <a:spLocks noChangeArrowheads="1"/>
          </p:cNvSpPr>
          <p:nvPr/>
        </p:nvSpPr>
        <p:spPr bwMode="auto">
          <a:xfrm>
            <a:off x="4465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2" name="AutoShape 44"/>
          <p:cNvSpPr>
            <a:spLocks noChangeArrowheads="1"/>
          </p:cNvSpPr>
          <p:nvPr/>
        </p:nvSpPr>
        <p:spPr bwMode="auto">
          <a:xfrm>
            <a:off x="2851150" y="2133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3" name="AutoShape 46"/>
          <p:cNvSpPr>
            <a:spLocks noChangeArrowheads="1"/>
          </p:cNvSpPr>
          <p:nvPr/>
        </p:nvSpPr>
        <p:spPr bwMode="auto">
          <a:xfrm>
            <a:off x="2713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4" name="AutoShape 47"/>
          <p:cNvSpPr>
            <a:spLocks noChangeArrowheads="1"/>
          </p:cNvSpPr>
          <p:nvPr/>
        </p:nvSpPr>
        <p:spPr bwMode="auto">
          <a:xfrm>
            <a:off x="2489200" y="8921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AutoShape 48"/>
          <p:cNvSpPr>
            <a:spLocks noChangeArrowheads="1"/>
          </p:cNvSpPr>
          <p:nvPr/>
        </p:nvSpPr>
        <p:spPr bwMode="auto">
          <a:xfrm>
            <a:off x="9372600" y="11969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AutoShape 52"/>
          <p:cNvSpPr>
            <a:spLocks noChangeArrowheads="1"/>
          </p:cNvSpPr>
          <p:nvPr/>
        </p:nvSpPr>
        <p:spPr bwMode="auto">
          <a:xfrm>
            <a:off x="3559178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AutoShape 53"/>
          <p:cNvSpPr>
            <a:spLocks noChangeArrowheads="1"/>
          </p:cNvSpPr>
          <p:nvPr/>
        </p:nvSpPr>
        <p:spPr bwMode="auto">
          <a:xfrm>
            <a:off x="4594226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AutoShape 56"/>
          <p:cNvSpPr>
            <a:spLocks noChangeArrowheads="1"/>
          </p:cNvSpPr>
          <p:nvPr/>
        </p:nvSpPr>
        <p:spPr bwMode="auto">
          <a:xfrm>
            <a:off x="9296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4038600" y="1828800"/>
            <a:ext cx="4267200" cy="388620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38355" name="WordArt 83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8686800" cy="4114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22226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thầy cô và các em khỏe</a:t>
            </a:r>
          </a:p>
        </p:txBody>
      </p:sp>
      <p:pic>
        <p:nvPicPr>
          <p:cNvPr id="438356" name="Xuan Mai - Ruoc den thang 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357" name="Thao My_Bao Ngoc_Gia Nhu_Anh Thu - Chiec den Ong Sa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4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222" fill="hold"/>
                                        <p:tgtEl>
                                          <p:spTgt spid="438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7" dur="161224" fill="hold"/>
                                        <p:tgtEl>
                                          <p:spTgt spid="438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6"/>
                </p:tgtEl>
              </p:cMediaNode>
            </p:audio>
            <p:audio>
              <p:cMediaNode>
                <p:cTn id="4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7"/>
                </p:tgtEl>
              </p:cMediaNode>
            </p:audio>
          </p:childTnLst>
        </p:cTn>
      </p:par>
    </p:tnLst>
    <p:bldLst>
      <p:bldP spid="438275" grpId="0" animBg="1"/>
      <p:bldP spid="438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4096" grpId="0" animBg="1"/>
      <p:bldP spid="4101" grpId="0" animBg="1"/>
      <p:bldP spid="4105" grpId="0" animBg="1"/>
      <p:bldP spid="4106" grpId="0" animBg="1"/>
      <p:bldP spid="4108" grpId="0" animBg="1"/>
      <p:bldP spid="4114" grpId="0" animBg="1"/>
      <p:bldP spid="4115" grpId="0" animBg="1"/>
      <p:bldP spid="4116" grpId="0" animBg="1"/>
      <p:bldP spid="4117" grpId="0" animBg="1"/>
      <p:bldP spid="4110" grpId="0" animBg="1"/>
      <p:bldP spid="438355" grpId="0" animBg="1"/>
      <p:bldP spid="43835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4771</TotalTime>
  <Words>97</Words>
  <Application>Microsoft Office PowerPoint</Application>
  <PresentationFormat>Widescreen</PresentationFormat>
  <Paragraphs>16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微软雅黑</vt:lpstr>
      <vt:lpstr>宋体</vt:lpstr>
      <vt:lpstr>.VnTime</vt:lpstr>
      <vt:lpstr>Arial</vt:lpstr>
      <vt:lpstr>Arial-Rounded</vt:lpstr>
      <vt:lpstr>Arial-SGK-TV</vt:lpstr>
      <vt:lpstr>Averta Std CY Bold</vt:lpstr>
      <vt:lpstr>Calibri</vt:lpstr>
      <vt:lpstr>Calibri Light</vt:lpstr>
      <vt:lpstr>Quicksand Medium</vt:lpstr>
      <vt:lpstr>Times New Roman</vt:lpstr>
      <vt:lpstr>UTM Avo</vt:lpstr>
      <vt:lpstr>VNI-Times</vt:lpstr>
      <vt:lpstr>字魂59号-创粗黑</vt:lpstr>
      <vt:lpstr>等线</vt:lpstr>
      <vt:lpstr>等线 Light</vt:lpstr>
      <vt:lpstr>www.33ppt.com</vt:lpstr>
      <vt:lpstr>3_Office 主题​​</vt:lpstr>
      <vt:lpstr>包图主题2</vt:lpstr>
      <vt:lpstr>1_Office Theme</vt:lpstr>
      <vt:lpstr>Hoạt động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Trang</cp:lastModifiedBy>
  <cp:revision>373</cp:revision>
  <dcterms:created xsi:type="dcterms:W3CDTF">2020-10-03T06:01:09Z</dcterms:created>
  <dcterms:modified xsi:type="dcterms:W3CDTF">2023-03-22T21:45:11Z</dcterms:modified>
</cp:coreProperties>
</file>