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31" r:id="rId2"/>
    <p:sldMasterId id="2147483943" r:id="rId3"/>
    <p:sldMasterId id="2147483996" r:id="rId4"/>
    <p:sldMasterId id="2147484011" r:id="rId5"/>
    <p:sldMasterId id="2147484051" r:id="rId6"/>
    <p:sldMasterId id="2147484084" r:id="rId7"/>
  </p:sldMasterIdLst>
  <p:notesMasterIdLst>
    <p:notesMasterId r:id="rId19"/>
  </p:notesMasterIdLst>
  <p:sldIdLst>
    <p:sldId id="277" r:id="rId8"/>
    <p:sldId id="2587" r:id="rId9"/>
    <p:sldId id="259" r:id="rId10"/>
    <p:sldId id="2591" r:id="rId11"/>
    <p:sldId id="2594" r:id="rId12"/>
    <p:sldId id="2600" r:id="rId13"/>
    <p:sldId id="2598" r:id="rId14"/>
    <p:sldId id="2602" r:id="rId15"/>
    <p:sldId id="2596" r:id="rId16"/>
    <p:sldId id="2604" r:id="rId17"/>
    <p:sldId id="25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130" autoAdjust="0"/>
  </p:normalViewPr>
  <p:slideViewPr>
    <p:cSldViewPr snapToGrid="0">
      <p:cViewPr varScale="1">
        <p:scale>
          <a:sx n="69" d="100"/>
          <a:sy n="69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3D438-62EA-4D56-838A-795158A218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4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3D438-62EA-4D56-838A-795158A218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45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38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6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05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1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676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77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2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8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67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6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9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theme" Target="../theme/theme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3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3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0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399768" y="3290156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88091" y="4216244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394410" y="1003259"/>
            <a:ext cx="1500461" cy="2001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431940" y="455583"/>
            <a:ext cx="2479582" cy="1454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85742" y="78277"/>
            <a:ext cx="1131267" cy="113126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76822" y="3905956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50990" y="4151087"/>
            <a:ext cx="2352298" cy="22861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789418" y="4499672"/>
            <a:ext cx="2289335" cy="247763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712545" y="3724709"/>
            <a:ext cx="2656114" cy="265720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F8119B-EFD3-4C1F-AA50-BF02AEB2F80E}"/>
              </a:ext>
            </a:extLst>
          </p:cNvPr>
          <p:cNvSpPr txBox="1"/>
          <p:nvPr/>
        </p:nvSpPr>
        <p:spPr>
          <a:xfrm>
            <a:off x="3261080" y="1885361"/>
            <a:ext cx="6197600" cy="3516744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914377">
              <a:defRPr/>
            </a:pPr>
            <a:r>
              <a:rPr lang="vi-VN" sz="9600" b="1" spc="20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defTabSz="914377">
              <a:defRPr/>
            </a:pPr>
            <a:r>
              <a:rPr lang="vi-VN" sz="9600" b="1" spc="20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ĐẾN VỚI TIẾT HỌC</a:t>
            </a:r>
            <a:endParaRPr lang="en-US" sz="9600" b="1" spc="20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82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3.16623E-7 -1.57598E-6 L 3.16623E-7 -0.07223 " pathEditMode="relative" rAng="0" ptsTypes="AA">
                                          <p:cBhvr>
                                            <p:cTn id="12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2"/>
                                        </p:animMotion>
                                        <p:animRot by="1500000">
                                          <p:cBhvr>
                                            <p:cTn id="12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66">
                    <p:cTn id="1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6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26CCAC-2F0D-4C2B-9B34-30BA3679B343}"/>
              </a:ext>
            </a:extLst>
          </p:cNvPr>
          <p:cNvSpPr txBox="1">
            <a:spLocks/>
          </p:cNvSpPr>
          <p:nvPr/>
        </p:nvSpPr>
        <p:spPr>
          <a:xfrm>
            <a:off x="1843135" y="1421718"/>
            <a:ext cx="8167817" cy="2582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 THƯƠNG GIA ĐÌNH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QUÝ TRỌNG PHỤ NỮ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3" y="-1907"/>
            <a:ext cx="8546212" cy="6858001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2F487A-CBB1-42A2-8BAE-B4C8EA02190D}"/>
              </a:ext>
            </a:extLst>
          </p:cNvPr>
          <p:cNvSpPr/>
          <p:nvPr/>
        </p:nvSpPr>
        <p:spPr>
          <a:xfrm>
            <a:off x="1538931" y="1920142"/>
            <a:ext cx="79330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HỌC KẾT THÚC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TẠM BIỆT!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E0927C-9396-4B79-AA69-2C4AD8DAE848}"/>
              </a:ext>
            </a:extLst>
          </p:cNvPr>
          <p:cNvSpPr/>
          <p:nvPr/>
        </p:nvSpPr>
        <p:spPr>
          <a:xfrm>
            <a:off x="0" y="2410203"/>
            <a:ext cx="4849091" cy="305410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D95D4F-7721-4CAE-A5DF-BE02BB084FE8}"/>
              </a:ext>
            </a:extLst>
          </p:cNvPr>
          <p:cNvSpPr/>
          <p:nvPr/>
        </p:nvSpPr>
        <p:spPr>
          <a:xfrm>
            <a:off x="4240221" y="2383415"/>
            <a:ext cx="4498880" cy="305410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82EC2F-F5EF-4B59-AEBD-F8AC05BB3CFF}"/>
              </a:ext>
            </a:extLst>
          </p:cNvPr>
          <p:cNvSpPr/>
          <p:nvPr/>
        </p:nvSpPr>
        <p:spPr>
          <a:xfrm>
            <a:off x="8015201" y="2396809"/>
            <a:ext cx="4122420" cy="305410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F6E7D-7AEE-4D3F-9F96-F61AC3B30A19}"/>
              </a:ext>
            </a:extLst>
          </p:cNvPr>
          <p:cNvSpPr/>
          <p:nvPr/>
        </p:nvSpPr>
        <p:spPr>
          <a:xfrm>
            <a:off x="0" y="3148965"/>
            <a:ext cx="3840480" cy="560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6B031C-AE99-4F58-90D5-5CBEA906B22E}"/>
              </a:ext>
            </a:extLst>
          </p:cNvPr>
          <p:cNvSpPr/>
          <p:nvPr/>
        </p:nvSpPr>
        <p:spPr>
          <a:xfrm>
            <a:off x="9225643" y="2868930"/>
            <a:ext cx="2041072" cy="6743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ADE26-0F3A-477F-8B74-686FB9D53B77}"/>
              </a:ext>
            </a:extLst>
          </p:cNvPr>
          <p:cNvSpPr txBox="1"/>
          <p:nvPr/>
        </p:nvSpPr>
        <p:spPr>
          <a:xfrm>
            <a:off x="2318657" y="195943"/>
            <a:ext cx="806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GIA ĐÌNH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7DDE0-0D81-4FD7-9BF7-30B45447167D}"/>
              </a:ext>
            </a:extLst>
          </p:cNvPr>
          <p:cNvSpPr txBox="1"/>
          <p:nvPr/>
        </p:nvSpPr>
        <p:spPr>
          <a:xfrm>
            <a:off x="3532779" y="998977"/>
            <a:ext cx="5816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ng-cho-Mn-cho-hi-kch-mm-non">
            <a:hlinkClick r:id="" action="ppaction://media"/>
            <a:extLst>
              <a:ext uri="{FF2B5EF4-FFF2-40B4-BE49-F238E27FC236}">
                <a16:creationId xmlns:a16="http://schemas.microsoft.com/office/drawing/2014/main" id="{6F804E53-862D-4586-80C4-5DFDE5799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2788" y="5923033"/>
            <a:ext cx="609600" cy="6096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DC7EF3F-FC74-4A11-A7F6-29DFB7C6FEDA}"/>
              </a:ext>
            </a:extLst>
          </p:cNvPr>
          <p:cNvSpPr/>
          <p:nvPr/>
        </p:nvSpPr>
        <p:spPr>
          <a:xfrm>
            <a:off x="8015201" y="3428999"/>
            <a:ext cx="1639787" cy="5864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2" grpId="0"/>
      <p:bldP spid="3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26CCAC-2F0D-4C2B-9B34-30BA3679B343}"/>
              </a:ext>
            </a:extLst>
          </p:cNvPr>
          <p:cNvSpPr txBox="1">
            <a:spLocks/>
          </p:cNvSpPr>
          <p:nvPr/>
        </p:nvSpPr>
        <p:spPr>
          <a:xfrm>
            <a:off x="1843135" y="1421718"/>
            <a:ext cx="8167817" cy="2582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THƯƠNG GIA ĐÌNH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QUÝ TRỌNG PHỤ NỮ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74D8C663-F8F1-4B7F-AC11-C095C8E22FBB}"/>
              </a:ext>
            </a:extLst>
          </p:cNvPr>
          <p:cNvGrpSpPr/>
          <p:nvPr/>
        </p:nvGrpSpPr>
        <p:grpSpPr>
          <a:xfrm>
            <a:off x="1008529" y="77321"/>
            <a:ext cx="10488706" cy="1495985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1F1CF890-1C4C-45CE-B86D-D84C0C550184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1384073F-0C18-47AD-AE8A-FE9E33BDCEA3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B51DF0A-1216-4885-BD93-C1F2313E92A2}"/>
              </a:ext>
            </a:extLst>
          </p:cNvPr>
          <p:cNvSpPr/>
          <p:nvPr/>
        </p:nvSpPr>
        <p:spPr>
          <a:xfrm>
            <a:off x="1545891" y="398519"/>
            <a:ext cx="94094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127AD-8CB0-4E3D-9C48-3A8D5AD1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55" y="-18398"/>
            <a:ext cx="1613646" cy="168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A8D52A-5ACC-459B-9063-397B0CAEDF7B}"/>
              </a:ext>
            </a:extLst>
          </p:cNvPr>
          <p:cNvSpPr/>
          <p:nvPr/>
        </p:nvSpPr>
        <p:spPr>
          <a:xfrm>
            <a:off x="497540" y="1619459"/>
            <a:ext cx="9022978" cy="52168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E297B7E-8F4A-405A-9673-99951DCC9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2326340"/>
            <a:ext cx="2389094" cy="4531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3A2C5-C33C-4138-B9EA-2412317C54A8}"/>
              </a:ext>
            </a:extLst>
          </p:cNvPr>
          <p:cNvSpPr txBox="1"/>
          <p:nvPr/>
        </p:nvSpPr>
        <p:spPr>
          <a:xfrm>
            <a:off x="1008529" y="1815353"/>
            <a:ext cx="832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HOẠT ĐỘNG CHUNG TRONG TUẦN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GIA ĐÌNH …………….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0EDF16-B438-4839-BD7D-60FA4593663E}"/>
              </a:ext>
            </a:extLst>
          </p:cNvPr>
          <p:cNvSpPr/>
          <p:nvPr/>
        </p:nvSpPr>
        <p:spPr>
          <a:xfrm>
            <a:off x="1545891" y="2864224"/>
            <a:ext cx="3617780" cy="847164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EE1BA7-4945-4EE9-BA10-E280C9E1519A}"/>
              </a:ext>
            </a:extLst>
          </p:cNvPr>
          <p:cNvSpPr/>
          <p:nvPr/>
        </p:nvSpPr>
        <p:spPr>
          <a:xfrm>
            <a:off x="5219441" y="2864224"/>
            <a:ext cx="3617780" cy="847164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15CF30-5E83-45C9-8BA1-633F76DB3973}"/>
              </a:ext>
            </a:extLst>
          </p:cNvPr>
          <p:cNvSpPr/>
          <p:nvPr/>
        </p:nvSpPr>
        <p:spPr>
          <a:xfrm>
            <a:off x="1545891" y="378484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1A8CE8-1458-4405-8B55-D0490A77EBFB}"/>
              </a:ext>
            </a:extLst>
          </p:cNvPr>
          <p:cNvSpPr/>
          <p:nvPr/>
        </p:nvSpPr>
        <p:spPr>
          <a:xfrm>
            <a:off x="5219441" y="378484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E3A478-6251-4127-8078-D8F11B3414B2}"/>
              </a:ext>
            </a:extLst>
          </p:cNvPr>
          <p:cNvSpPr/>
          <p:nvPr/>
        </p:nvSpPr>
        <p:spPr>
          <a:xfrm>
            <a:off x="1545891" y="4624968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B4DBDC-B794-47FE-AB57-74F3BA90D29E}"/>
              </a:ext>
            </a:extLst>
          </p:cNvPr>
          <p:cNvSpPr/>
          <p:nvPr/>
        </p:nvSpPr>
        <p:spPr>
          <a:xfrm>
            <a:off x="5219441" y="4635382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9F65AD-E8DF-44F8-857F-5B562559B1FF}"/>
              </a:ext>
            </a:extLst>
          </p:cNvPr>
          <p:cNvSpPr/>
          <p:nvPr/>
        </p:nvSpPr>
        <p:spPr>
          <a:xfrm>
            <a:off x="1552614" y="552390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C998B3-0DAA-4A55-802F-E1FECA9A5CC0}"/>
              </a:ext>
            </a:extLst>
          </p:cNvPr>
          <p:cNvSpPr/>
          <p:nvPr/>
        </p:nvSpPr>
        <p:spPr>
          <a:xfrm>
            <a:off x="5219441" y="5585834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ofile for Phóng viên nhí">
            <a:extLst>
              <a:ext uri="{FF2B5EF4-FFF2-40B4-BE49-F238E27FC236}">
                <a16:creationId xmlns:a16="http://schemas.microsoft.com/office/drawing/2014/main" id="{671E53E6-06E8-40D7-807D-7E2E1A909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 bwMode="auto">
          <a:xfrm>
            <a:off x="3424238" y="1963271"/>
            <a:ext cx="6123174" cy="45630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2B120B-AC4B-417A-B754-DE164F2E2EE5}"/>
              </a:ext>
            </a:extLst>
          </p:cNvPr>
          <p:cNvSpPr/>
          <p:nvPr/>
        </p:nvSpPr>
        <p:spPr>
          <a:xfrm>
            <a:off x="1638300" y="0"/>
            <a:ext cx="8915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0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74D8C663-F8F1-4B7F-AC11-C095C8E22FBB}"/>
              </a:ext>
            </a:extLst>
          </p:cNvPr>
          <p:cNvGrpSpPr/>
          <p:nvPr/>
        </p:nvGrpSpPr>
        <p:grpSpPr>
          <a:xfrm>
            <a:off x="1008529" y="77321"/>
            <a:ext cx="10488706" cy="1495985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1F1CF890-1C4C-45CE-B86D-D84C0C550184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1384073F-0C18-47AD-AE8A-FE9E33BDCEA3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B51DF0A-1216-4885-BD93-C1F2313E92A2}"/>
              </a:ext>
            </a:extLst>
          </p:cNvPr>
          <p:cNvSpPr/>
          <p:nvPr/>
        </p:nvSpPr>
        <p:spPr>
          <a:xfrm>
            <a:off x="1545891" y="398519"/>
            <a:ext cx="94094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127AD-8CB0-4E3D-9C48-3A8D5AD1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55" y="-18398"/>
            <a:ext cx="1613646" cy="168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A8D52A-5ACC-459B-9063-397B0CAEDF7B}"/>
              </a:ext>
            </a:extLst>
          </p:cNvPr>
          <p:cNvSpPr/>
          <p:nvPr/>
        </p:nvSpPr>
        <p:spPr>
          <a:xfrm>
            <a:off x="497540" y="1619459"/>
            <a:ext cx="9022978" cy="52168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E297B7E-8F4A-405A-9673-99951DCC9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2326340"/>
            <a:ext cx="2389094" cy="4531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3A2C5-C33C-4138-B9EA-2412317C54A8}"/>
              </a:ext>
            </a:extLst>
          </p:cNvPr>
          <p:cNvSpPr txBox="1"/>
          <p:nvPr/>
        </p:nvSpPr>
        <p:spPr>
          <a:xfrm>
            <a:off x="1008529" y="1815353"/>
            <a:ext cx="832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BẢNG HOẠT ĐỘNG CHUNG TRONG TUẦN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 GIA ĐÌNH …………….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0EDF16-B438-4839-BD7D-60FA4593663E}"/>
              </a:ext>
            </a:extLst>
          </p:cNvPr>
          <p:cNvSpPr/>
          <p:nvPr/>
        </p:nvSpPr>
        <p:spPr>
          <a:xfrm>
            <a:off x="1545891" y="2864224"/>
            <a:ext cx="3617780" cy="847164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EE1BA7-4945-4EE9-BA10-E280C9E1519A}"/>
              </a:ext>
            </a:extLst>
          </p:cNvPr>
          <p:cNvSpPr/>
          <p:nvPr/>
        </p:nvSpPr>
        <p:spPr>
          <a:xfrm>
            <a:off x="5219441" y="2864224"/>
            <a:ext cx="3617780" cy="847164"/>
          </a:xfrm>
          <a:prstGeom prst="roundRect">
            <a:avLst/>
          </a:prstGeom>
          <a:solidFill>
            <a:srgbClr val="8BFAF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15CF30-5E83-45C9-8BA1-633F76DB3973}"/>
              </a:ext>
            </a:extLst>
          </p:cNvPr>
          <p:cNvSpPr/>
          <p:nvPr/>
        </p:nvSpPr>
        <p:spPr>
          <a:xfrm>
            <a:off x="1545891" y="378484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1A8CE8-1458-4405-8B55-D0490A77EBFB}"/>
              </a:ext>
            </a:extLst>
          </p:cNvPr>
          <p:cNvSpPr/>
          <p:nvPr/>
        </p:nvSpPr>
        <p:spPr>
          <a:xfrm>
            <a:off x="5219441" y="378484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E3A478-6251-4127-8078-D8F11B3414B2}"/>
              </a:ext>
            </a:extLst>
          </p:cNvPr>
          <p:cNvSpPr/>
          <p:nvPr/>
        </p:nvSpPr>
        <p:spPr>
          <a:xfrm>
            <a:off x="1545891" y="4624968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B4DBDC-B794-47FE-AB57-74F3BA90D29E}"/>
              </a:ext>
            </a:extLst>
          </p:cNvPr>
          <p:cNvSpPr/>
          <p:nvPr/>
        </p:nvSpPr>
        <p:spPr>
          <a:xfrm>
            <a:off x="5219441" y="4635382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9F65AD-E8DF-44F8-857F-5B562559B1FF}"/>
              </a:ext>
            </a:extLst>
          </p:cNvPr>
          <p:cNvSpPr/>
          <p:nvPr/>
        </p:nvSpPr>
        <p:spPr>
          <a:xfrm>
            <a:off x="1552614" y="5523903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C998B3-0DAA-4A55-802F-E1FECA9A5CC0}"/>
              </a:ext>
            </a:extLst>
          </p:cNvPr>
          <p:cNvSpPr/>
          <p:nvPr/>
        </p:nvSpPr>
        <p:spPr>
          <a:xfrm>
            <a:off x="5219441" y="5585834"/>
            <a:ext cx="3617780" cy="8471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6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A Ram Sam Sam  Best SONGS For KIDS  Kids Funny Songs">
            <a:hlinkClick r:id="" action="ppaction://media"/>
            <a:extLst>
              <a:ext uri="{FF2B5EF4-FFF2-40B4-BE49-F238E27FC236}">
                <a16:creationId xmlns:a16="http://schemas.microsoft.com/office/drawing/2014/main" id="{FADCE44A-C9AB-420C-AE28-CB18CFAD1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C1A548ED-9354-4658-9EF3-ADB342B25B28}"/>
              </a:ext>
            </a:extLst>
          </p:cNvPr>
          <p:cNvGrpSpPr/>
          <p:nvPr/>
        </p:nvGrpSpPr>
        <p:grpSpPr>
          <a:xfrm>
            <a:off x="1008529" y="77321"/>
            <a:ext cx="10488706" cy="1495985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E14175CC-9EED-408A-AC9B-9CE108321318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F51D73C4-FCB8-4783-AAE9-2A30120408C1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D7D78B-2FA8-4410-8E0C-DAA19146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-18398"/>
            <a:ext cx="1254946" cy="115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E6A166-A028-4D8B-B706-E6AC0CD99F11}"/>
              </a:ext>
            </a:extLst>
          </p:cNvPr>
          <p:cNvSpPr/>
          <p:nvPr/>
        </p:nvSpPr>
        <p:spPr>
          <a:xfrm>
            <a:off x="1552613" y="248451"/>
            <a:ext cx="93648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thực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một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7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74D8C663-F8F1-4B7F-AC11-C095C8E22FBB}"/>
              </a:ext>
            </a:extLst>
          </p:cNvPr>
          <p:cNvGrpSpPr/>
          <p:nvPr/>
        </p:nvGrpSpPr>
        <p:grpSpPr>
          <a:xfrm>
            <a:off x="1008529" y="77321"/>
            <a:ext cx="10488706" cy="1495985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1F1CF890-1C4C-45CE-B86D-D84C0C550184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1384073F-0C18-47AD-AE8A-FE9E33BDCEA3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093D81-78D5-42C5-8BC2-2B0E221DD26C}"/>
              </a:ext>
            </a:extLst>
          </p:cNvPr>
          <p:cNvSpPr/>
          <p:nvPr/>
        </p:nvSpPr>
        <p:spPr>
          <a:xfrm>
            <a:off x="1552613" y="248451"/>
            <a:ext cx="93648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6C1300-73C6-4FED-ACBE-5D33867BA365}"/>
              </a:ext>
            </a:extLst>
          </p:cNvPr>
          <p:cNvSpPr/>
          <p:nvPr/>
        </p:nvSpPr>
        <p:spPr>
          <a:xfrm>
            <a:off x="0" y="1573306"/>
            <a:ext cx="8806625" cy="5036243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D09557-E081-4E33-8E94-631BEF066B77}"/>
              </a:ext>
            </a:extLst>
          </p:cNvPr>
          <p:cNvSpPr txBox="1"/>
          <p:nvPr/>
        </p:nvSpPr>
        <p:spPr>
          <a:xfrm>
            <a:off x="389966" y="1682146"/>
            <a:ext cx="78665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hoạt động: ..............................................</a:t>
            </a:r>
          </a:p>
          <a:p>
            <a:pPr algn="ctr"/>
            <a:r>
              <a:rPr lang="vi-VN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ngày </a:t>
            </a:r>
            <a:r>
              <a:rPr lang="en-US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vi-VN" sz="2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3 năm 2025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141072-8A55-43DE-A270-266FFF89FFC5}"/>
              </a:ext>
            </a:extLst>
          </p:cNvPr>
          <p:cNvSpPr/>
          <p:nvPr/>
        </p:nvSpPr>
        <p:spPr>
          <a:xfrm>
            <a:off x="55774" y="3171944"/>
            <a:ext cx="2915890" cy="911214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11E2927D-1BF2-4155-8B00-F35B6FDF5104}"/>
              </a:ext>
            </a:extLst>
          </p:cNvPr>
          <p:cNvSpPr/>
          <p:nvPr/>
        </p:nvSpPr>
        <p:spPr>
          <a:xfrm>
            <a:off x="163602" y="2574698"/>
            <a:ext cx="2735383" cy="541193"/>
          </a:xfrm>
          <a:prstGeom prst="doubleWave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11A7EE-AA23-45C5-A983-9A512A0AC3DA}"/>
              </a:ext>
            </a:extLst>
          </p:cNvPr>
          <p:cNvSpPr/>
          <p:nvPr/>
        </p:nvSpPr>
        <p:spPr>
          <a:xfrm>
            <a:off x="3070395" y="3143857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22260F2-4CE1-4355-96DB-622C35EC7DC5}"/>
              </a:ext>
            </a:extLst>
          </p:cNvPr>
          <p:cNvSpPr/>
          <p:nvPr/>
        </p:nvSpPr>
        <p:spPr>
          <a:xfrm>
            <a:off x="55774" y="4139211"/>
            <a:ext cx="2915890" cy="911214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27EBE0-51AE-4560-8716-125E22A73AF4}"/>
              </a:ext>
            </a:extLst>
          </p:cNvPr>
          <p:cNvSpPr/>
          <p:nvPr/>
        </p:nvSpPr>
        <p:spPr>
          <a:xfrm>
            <a:off x="3042508" y="4107251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EC799D3-A7A2-44EA-B028-493B38302B2F}"/>
              </a:ext>
            </a:extLst>
          </p:cNvPr>
          <p:cNvSpPr/>
          <p:nvPr/>
        </p:nvSpPr>
        <p:spPr>
          <a:xfrm>
            <a:off x="64567" y="5106478"/>
            <a:ext cx="2915890" cy="911214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BB7CD5-200E-404B-8F78-68815D269DE5}"/>
              </a:ext>
            </a:extLst>
          </p:cNvPr>
          <p:cNvSpPr/>
          <p:nvPr/>
        </p:nvSpPr>
        <p:spPr>
          <a:xfrm>
            <a:off x="3042508" y="5100423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9738B9-9EA8-4B00-AC97-CD21020F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513" y="1623060"/>
            <a:ext cx="3797027" cy="5232944"/>
          </a:xfrm>
          <a:prstGeom prst="rect">
            <a:avLst/>
          </a:prstGeom>
        </p:spPr>
      </p:pic>
      <p:sp>
        <p:nvSpPr>
          <p:cNvPr id="31" name="Double Wave 30">
            <a:extLst>
              <a:ext uri="{FF2B5EF4-FFF2-40B4-BE49-F238E27FC236}">
                <a16:creationId xmlns:a16="http://schemas.microsoft.com/office/drawing/2014/main" id="{2DD10550-C674-42CC-BE8A-AE2817381DE9}"/>
              </a:ext>
            </a:extLst>
          </p:cNvPr>
          <p:cNvSpPr/>
          <p:nvPr/>
        </p:nvSpPr>
        <p:spPr>
          <a:xfrm>
            <a:off x="3081194" y="2574699"/>
            <a:ext cx="2710809" cy="565286"/>
          </a:xfrm>
          <a:prstGeom prst="doubleWave">
            <a:avLst/>
          </a:prstGeom>
          <a:solidFill>
            <a:srgbClr val="D44A88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thực hiện</a:t>
            </a:r>
          </a:p>
        </p:txBody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id="{66C91B10-1156-4804-A40D-94E485709515}"/>
              </a:ext>
            </a:extLst>
          </p:cNvPr>
          <p:cNvSpPr/>
          <p:nvPr/>
        </p:nvSpPr>
        <p:spPr>
          <a:xfrm>
            <a:off x="5917510" y="2574698"/>
            <a:ext cx="2608081" cy="590313"/>
          </a:xfrm>
          <a:prstGeom prst="doubleWav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chú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273DC6-05BA-426C-AE9A-B963422B6AC2}"/>
              </a:ext>
            </a:extLst>
          </p:cNvPr>
          <p:cNvSpPr/>
          <p:nvPr/>
        </p:nvSpPr>
        <p:spPr>
          <a:xfrm>
            <a:off x="5831871" y="3139984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35B68E-CA9F-4AFB-868C-3FA99F578944}"/>
              </a:ext>
            </a:extLst>
          </p:cNvPr>
          <p:cNvSpPr/>
          <p:nvPr/>
        </p:nvSpPr>
        <p:spPr>
          <a:xfrm>
            <a:off x="5803984" y="4103378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5D19AD1-3CC5-4E37-AFEC-929CE8FA608B}"/>
              </a:ext>
            </a:extLst>
          </p:cNvPr>
          <p:cNvSpPr/>
          <p:nvPr/>
        </p:nvSpPr>
        <p:spPr>
          <a:xfrm>
            <a:off x="5803984" y="5096550"/>
            <a:ext cx="2721608" cy="91121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6A9B54-2C3C-40E2-85A5-81FADC48EB44}"/>
              </a:ext>
            </a:extLst>
          </p:cNvPr>
          <p:cNvSpPr txBox="1"/>
          <p:nvPr/>
        </p:nvSpPr>
        <p:spPr>
          <a:xfrm>
            <a:off x="3542812" y="1593239"/>
            <a:ext cx="3872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77954D-257D-4AC9-8445-3B456C014DF9}"/>
              </a:ext>
            </a:extLst>
          </p:cNvPr>
          <p:cNvSpPr txBox="1"/>
          <p:nvPr/>
        </p:nvSpPr>
        <p:spPr>
          <a:xfrm>
            <a:off x="3165281" y="1989923"/>
            <a:ext cx="82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217705-BC46-4F00-81BC-5C805DE9CCBA}"/>
              </a:ext>
            </a:extLst>
          </p:cNvPr>
          <p:cNvSpPr txBox="1"/>
          <p:nvPr/>
        </p:nvSpPr>
        <p:spPr>
          <a:xfrm>
            <a:off x="4921320" y="2023467"/>
            <a:ext cx="82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B7AC04-E5AC-46AE-8E7D-D7D9B81C50B3}"/>
              </a:ext>
            </a:extLst>
          </p:cNvPr>
          <p:cNvSpPr txBox="1"/>
          <p:nvPr/>
        </p:nvSpPr>
        <p:spPr>
          <a:xfrm>
            <a:off x="163602" y="3429000"/>
            <a:ext cx="2808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C500DA-D176-413B-A681-2EBEB4D32D99}"/>
              </a:ext>
            </a:extLst>
          </p:cNvPr>
          <p:cNvSpPr txBox="1"/>
          <p:nvPr/>
        </p:nvSpPr>
        <p:spPr>
          <a:xfrm>
            <a:off x="80853" y="5363741"/>
            <a:ext cx="2808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28A09B-0D4C-47CF-92D0-2D233571AF91}"/>
              </a:ext>
            </a:extLst>
          </p:cNvPr>
          <p:cNvSpPr txBox="1"/>
          <p:nvPr/>
        </p:nvSpPr>
        <p:spPr>
          <a:xfrm>
            <a:off x="91287" y="4422947"/>
            <a:ext cx="2808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312A40-C5D0-4EFE-864A-47A125283463}"/>
              </a:ext>
            </a:extLst>
          </p:cNvPr>
          <p:cNvSpPr txBox="1"/>
          <p:nvPr/>
        </p:nvSpPr>
        <p:spPr>
          <a:xfrm>
            <a:off x="3878716" y="3367340"/>
            <a:ext cx="821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428AE1-1C9F-42E6-897A-5C712690BFE9}"/>
              </a:ext>
            </a:extLst>
          </p:cNvPr>
          <p:cNvSpPr txBox="1"/>
          <p:nvPr/>
        </p:nvSpPr>
        <p:spPr>
          <a:xfrm>
            <a:off x="3891152" y="4393081"/>
            <a:ext cx="1262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A5A94D-0E2A-4917-844F-A19082CD8129}"/>
              </a:ext>
            </a:extLst>
          </p:cNvPr>
          <p:cNvSpPr txBox="1"/>
          <p:nvPr/>
        </p:nvSpPr>
        <p:spPr>
          <a:xfrm>
            <a:off x="3542812" y="5236044"/>
            <a:ext cx="1829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5833</TotalTime>
  <Words>269</Words>
  <Application>Microsoft Office PowerPoint</Application>
  <PresentationFormat>Widescreen</PresentationFormat>
  <Paragraphs>50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Averta Std CY Bold</vt:lpstr>
      <vt:lpstr>Calibri</vt:lpstr>
      <vt:lpstr>Calibri Light</vt:lpstr>
      <vt:lpstr>方正姚体</vt:lpstr>
      <vt:lpstr>Quicksand Medium</vt:lpstr>
      <vt:lpstr>Times New Roman</vt:lpstr>
      <vt:lpstr>www.33ppt.com</vt:lpstr>
      <vt:lpstr>1_Office 主题</vt:lpstr>
      <vt:lpstr>3_Office 主题​​</vt:lpstr>
      <vt:lpstr>2_Office Theme</vt:lpstr>
      <vt:lpstr>包图主题2</vt:lpstr>
      <vt:lpstr>Hoạt động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Huyen</cp:lastModifiedBy>
  <cp:revision>385</cp:revision>
  <dcterms:created xsi:type="dcterms:W3CDTF">2020-10-03T06:01:09Z</dcterms:created>
  <dcterms:modified xsi:type="dcterms:W3CDTF">2025-03-09T05:14:56Z</dcterms:modified>
</cp:coreProperties>
</file>