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4.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5.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6.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7.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8.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5"/>
  </p:notesMasterIdLst>
  <p:sldIdLst>
    <p:sldId id="293" r:id="rId10"/>
    <p:sldId id="294" r:id="rId11"/>
    <p:sldId id="301" r:id="rId12"/>
    <p:sldId id="265" r:id="rId13"/>
    <p:sldId id="297" r:id="rId14"/>
    <p:sldId id="259" r:id="rId15"/>
    <p:sldId id="299" r:id="rId16"/>
    <p:sldId id="300" r:id="rId17"/>
    <p:sldId id="381" r:id="rId18"/>
    <p:sldId id="264" r:id="rId19"/>
    <p:sldId id="386" r:id="rId20"/>
    <p:sldId id="385" r:id="rId21"/>
    <p:sldId id="387" r:id="rId22"/>
    <p:sldId id="384" r:id="rId23"/>
    <p:sldId id="305" r:id="rId24"/>
    <p:sldId id="370" r:id="rId25"/>
    <p:sldId id="272" r:id="rId26"/>
    <p:sldId id="375" r:id="rId27"/>
    <p:sldId id="388" r:id="rId28"/>
    <p:sldId id="283" r:id="rId29"/>
    <p:sldId id="389" r:id="rId30"/>
    <p:sldId id="285" r:id="rId31"/>
    <p:sldId id="390" r:id="rId32"/>
    <p:sldId id="274" r:id="rId33"/>
    <p:sldId id="288" r:id="rId3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CC1D2D"/>
    <a:srgbClr val="A81916"/>
    <a:srgbClr val="FF3300"/>
    <a:srgbClr val="FF0066"/>
    <a:srgbClr val="464BDD"/>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886" autoAdjust="0"/>
  </p:normalViewPr>
  <p:slideViewPr>
    <p:cSldViewPr showGuides="1">
      <p:cViewPr varScale="1">
        <p:scale>
          <a:sx n="61" d="100"/>
          <a:sy n="61" d="100"/>
        </p:scale>
        <p:origin x="1086" y="108"/>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tableStyles" Target="tableStyles.xml"/><Relationship Id="rId21" Type="http://schemas.openxmlformats.org/officeDocument/2006/relationships/slide" Target="slides/slide12.xml"/><Relationship Id="rId34" Type="http://schemas.openxmlformats.org/officeDocument/2006/relationships/slide" Target="slides/slide25.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slide" Target="slides/slide11.xml"/><Relationship Id="rId29" Type="http://schemas.openxmlformats.org/officeDocument/2006/relationships/slide" Target="slides/slide20.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presProps" Target="presProps.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notesMaster" Target="notesMasters/notesMaster1.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20/12/2024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81060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03373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0184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64023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a:extLst>
            <a:ext uri="{FF2B5EF4-FFF2-40B4-BE49-F238E27FC236}">
              <a16:creationId xmlns:a16="http://schemas.microsoft.com/office/drawing/2014/main" id="{08D197F2-B4C9-A567-7A5E-32D6B60E88CD}"/>
            </a:ext>
          </a:extLst>
        </p:cNvPr>
        <p:cNvGrpSpPr/>
        <p:nvPr/>
      </p:nvGrpSpPr>
      <p:grpSpPr>
        <a:xfrm>
          <a:off x="0" y="0"/>
          <a:ext cx="0" cy="0"/>
          <a:chOff x="0" y="0"/>
          <a:chExt cx="0" cy="0"/>
        </a:xfrm>
      </p:grpSpPr>
      <p:sp>
        <p:nvSpPr>
          <p:cNvPr id="10238" name="Google Shape;10238;g889056291b_0_51:notes">
            <a:extLst>
              <a:ext uri="{FF2B5EF4-FFF2-40B4-BE49-F238E27FC236}">
                <a16:creationId xmlns:a16="http://schemas.microsoft.com/office/drawing/2014/main" id="{2E436FAD-8480-CE5B-E8D7-5E2C061288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a:extLst>
              <a:ext uri="{FF2B5EF4-FFF2-40B4-BE49-F238E27FC236}">
                <a16:creationId xmlns:a16="http://schemas.microsoft.com/office/drawing/2014/main" id="{546DE9AC-2343-F055-98FC-C26C8E26E0E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9514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21810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583853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61251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 Type="http://schemas.openxmlformats.org/officeDocument/2006/relationships/slideLayout" Target="../slideLayouts/slideLayout14.xml"/><Relationship Id="rId21" Type="http://schemas.openxmlformats.org/officeDocument/2006/relationships/slideLayout" Target="../slideLayouts/slideLayout32.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0" Type="http://schemas.openxmlformats.org/officeDocument/2006/relationships/slideLayout" Target="../slideLayouts/slideLayout31.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12" Type="http://schemas.openxmlformats.org/officeDocument/2006/relationships/theme" Target="../theme/theme3.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5" Type="http://schemas.openxmlformats.org/officeDocument/2006/relationships/slideLayout" Target="../slideLayouts/slideLayout4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26" Type="http://schemas.openxmlformats.org/officeDocument/2006/relationships/slideLayout" Target="../slideLayouts/slideLayout78.xml"/><Relationship Id="rId3" Type="http://schemas.openxmlformats.org/officeDocument/2006/relationships/slideLayout" Target="../slideLayouts/slideLayout55.xml"/><Relationship Id="rId21" Type="http://schemas.openxmlformats.org/officeDocument/2006/relationships/slideLayout" Target="../slideLayouts/slideLayout73.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5" Type="http://schemas.openxmlformats.org/officeDocument/2006/relationships/slideLayout" Target="../slideLayouts/slideLayout77.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slideLayout" Target="../slideLayouts/slideLayout72.xml"/><Relationship Id="rId29" Type="http://schemas.openxmlformats.org/officeDocument/2006/relationships/slideLayout" Target="../slideLayouts/slideLayout81.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24" Type="http://schemas.openxmlformats.org/officeDocument/2006/relationships/slideLayout" Target="../slideLayouts/slideLayout76.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23" Type="http://schemas.openxmlformats.org/officeDocument/2006/relationships/slideLayout" Target="../slideLayouts/slideLayout75.xml"/><Relationship Id="rId28" Type="http://schemas.openxmlformats.org/officeDocument/2006/relationships/slideLayout" Target="../slideLayouts/slideLayout80.xml"/><Relationship Id="rId10" Type="http://schemas.openxmlformats.org/officeDocument/2006/relationships/slideLayout" Target="../slideLayouts/slideLayout62.xml"/><Relationship Id="rId19" Type="http://schemas.openxmlformats.org/officeDocument/2006/relationships/slideLayout" Target="../slideLayouts/slideLayout71.xml"/><Relationship Id="rId31" Type="http://schemas.openxmlformats.org/officeDocument/2006/relationships/theme" Target="../theme/theme4.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slideLayout" Target="../slideLayouts/slideLayout74.xml"/><Relationship Id="rId27" Type="http://schemas.openxmlformats.org/officeDocument/2006/relationships/slideLayout" Target="../slideLayouts/slideLayout79.xml"/><Relationship Id="rId30" Type="http://schemas.openxmlformats.org/officeDocument/2006/relationships/slideLayout" Target="../slideLayouts/slideLayout8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theme" Target="../theme/theme5.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05.xml"/><Relationship Id="rId18" Type="http://schemas.openxmlformats.org/officeDocument/2006/relationships/slideLayout" Target="../slideLayouts/slideLayout110.xml"/><Relationship Id="rId26" Type="http://schemas.openxmlformats.org/officeDocument/2006/relationships/slideLayout" Target="../slideLayouts/slideLayout118.xml"/><Relationship Id="rId3" Type="http://schemas.openxmlformats.org/officeDocument/2006/relationships/slideLayout" Target="../slideLayouts/slideLayout95.xml"/><Relationship Id="rId21" Type="http://schemas.openxmlformats.org/officeDocument/2006/relationships/slideLayout" Target="../slideLayouts/slideLayout113.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slideLayout" Target="../slideLayouts/slideLayout109.xml"/><Relationship Id="rId25" Type="http://schemas.openxmlformats.org/officeDocument/2006/relationships/slideLayout" Target="../slideLayouts/slideLayout117.xml"/><Relationship Id="rId33" Type="http://schemas.openxmlformats.org/officeDocument/2006/relationships/theme" Target="../theme/theme6.xml"/><Relationship Id="rId2" Type="http://schemas.openxmlformats.org/officeDocument/2006/relationships/slideLayout" Target="../slideLayouts/slideLayout94.xml"/><Relationship Id="rId16" Type="http://schemas.openxmlformats.org/officeDocument/2006/relationships/slideLayout" Target="../slideLayouts/slideLayout108.xml"/><Relationship Id="rId20" Type="http://schemas.openxmlformats.org/officeDocument/2006/relationships/slideLayout" Target="../slideLayouts/slideLayout112.xml"/><Relationship Id="rId29" Type="http://schemas.openxmlformats.org/officeDocument/2006/relationships/slideLayout" Target="../slideLayouts/slideLayout121.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24" Type="http://schemas.openxmlformats.org/officeDocument/2006/relationships/slideLayout" Target="../slideLayouts/slideLayout116.xml"/><Relationship Id="rId32" Type="http://schemas.openxmlformats.org/officeDocument/2006/relationships/slideLayout" Target="../slideLayouts/slideLayout124.xml"/><Relationship Id="rId5" Type="http://schemas.openxmlformats.org/officeDocument/2006/relationships/slideLayout" Target="../slideLayouts/slideLayout97.xml"/><Relationship Id="rId15" Type="http://schemas.openxmlformats.org/officeDocument/2006/relationships/slideLayout" Target="../slideLayouts/slideLayout107.xml"/><Relationship Id="rId23" Type="http://schemas.openxmlformats.org/officeDocument/2006/relationships/slideLayout" Target="../slideLayouts/slideLayout115.xml"/><Relationship Id="rId28" Type="http://schemas.openxmlformats.org/officeDocument/2006/relationships/slideLayout" Target="../slideLayouts/slideLayout120.xml"/><Relationship Id="rId10" Type="http://schemas.openxmlformats.org/officeDocument/2006/relationships/slideLayout" Target="../slideLayouts/slideLayout102.xml"/><Relationship Id="rId19" Type="http://schemas.openxmlformats.org/officeDocument/2006/relationships/slideLayout" Target="../slideLayouts/slideLayout111.xml"/><Relationship Id="rId31" Type="http://schemas.openxmlformats.org/officeDocument/2006/relationships/slideLayout" Target="../slideLayouts/slideLayout123.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slideLayout" Target="../slideLayouts/slideLayout106.xml"/><Relationship Id="rId22" Type="http://schemas.openxmlformats.org/officeDocument/2006/relationships/slideLayout" Target="../slideLayouts/slideLayout114.xml"/><Relationship Id="rId27" Type="http://schemas.openxmlformats.org/officeDocument/2006/relationships/slideLayout" Target="../slideLayouts/slideLayout119.xml"/><Relationship Id="rId30" Type="http://schemas.openxmlformats.org/officeDocument/2006/relationships/slideLayout" Target="../slideLayouts/slideLayout122.xml"/><Relationship Id="rId8" Type="http://schemas.openxmlformats.org/officeDocument/2006/relationships/slideLayout" Target="../slideLayouts/slideLayout10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26" Type="http://schemas.openxmlformats.org/officeDocument/2006/relationships/slideLayout" Target="../slideLayouts/slideLayout150.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5" Type="http://schemas.openxmlformats.org/officeDocument/2006/relationships/slideLayout" Target="../slideLayouts/slideLayout149.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29" Type="http://schemas.openxmlformats.org/officeDocument/2006/relationships/slideLayout" Target="../slideLayouts/slideLayout153.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slideLayout" Target="../slideLayouts/slideLayout148.xml"/><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slideLayout" Target="../slideLayouts/slideLayout147.xml"/><Relationship Id="rId28" Type="http://schemas.openxmlformats.org/officeDocument/2006/relationships/slideLayout" Target="../slideLayouts/slideLayout15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 Id="rId27" Type="http://schemas.openxmlformats.org/officeDocument/2006/relationships/slideLayout" Target="../slideLayouts/slideLayout151.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66.xml"/><Relationship Id="rId18" Type="http://schemas.openxmlformats.org/officeDocument/2006/relationships/slideLayout" Target="../slideLayouts/slideLayout171.xml"/><Relationship Id="rId26" Type="http://schemas.openxmlformats.org/officeDocument/2006/relationships/slideLayout" Target="../slideLayouts/slideLayout179.xml"/><Relationship Id="rId21" Type="http://schemas.openxmlformats.org/officeDocument/2006/relationships/slideLayout" Target="../slideLayouts/slideLayout174.xml"/><Relationship Id="rId34" Type="http://schemas.openxmlformats.org/officeDocument/2006/relationships/slideLayout" Target="../slideLayouts/slideLayout187.xml"/><Relationship Id="rId7" Type="http://schemas.openxmlformats.org/officeDocument/2006/relationships/slideLayout" Target="../slideLayouts/slideLayout160.xml"/><Relationship Id="rId12" Type="http://schemas.openxmlformats.org/officeDocument/2006/relationships/slideLayout" Target="../slideLayouts/slideLayout165.xml"/><Relationship Id="rId17" Type="http://schemas.openxmlformats.org/officeDocument/2006/relationships/slideLayout" Target="../slideLayouts/slideLayout170.xml"/><Relationship Id="rId25" Type="http://schemas.openxmlformats.org/officeDocument/2006/relationships/slideLayout" Target="../slideLayouts/slideLayout178.xml"/><Relationship Id="rId33" Type="http://schemas.openxmlformats.org/officeDocument/2006/relationships/slideLayout" Target="../slideLayouts/slideLayout186.xml"/><Relationship Id="rId2" Type="http://schemas.openxmlformats.org/officeDocument/2006/relationships/slideLayout" Target="../slideLayouts/slideLayout155.xml"/><Relationship Id="rId16" Type="http://schemas.openxmlformats.org/officeDocument/2006/relationships/slideLayout" Target="../slideLayouts/slideLayout169.xml"/><Relationship Id="rId20" Type="http://schemas.openxmlformats.org/officeDocument/2006/relationships/slideLayout" Target="../slideLayouts/slideLayout173.xml"/><Relationship Id="rId29" Type="http://schemas.openxmlformats.org/officeDocument/2006/relationships/slideLayout" Target="../slideLayouts/slideLayout182.xml"/><Relationship Id="rId1" Type="http://schemas.openxmlformats.org/officeDocument/2006/relationships/slideLayout" Target="../slideLayouts/slideLayout154.xml"/><Relationship Id="rId6" Type="http://schemas.openxmlformats.org/officeDocument/2006/relationships/slideLayout" Target="../slideLayouts/slideLayout159.xml"/><Relationship Id="rId11" Type="http://schemas.openxmlformats.org/officeDocument/2006/relationships/slideLayout" Target="../slideLayouts/slideLayout164.xml"/><Relationship Id="rId24" Type="http://schemas.openxmlformats.org/officeDocument/2006/relationships/slideLayout" Target="../slideLayouts/slideLayout177.xml"/><Relationship Id="rId32" Type="http://schemas.openxmlformats.org/officeDocument/2006/relationships/slideLayout" Target="../slideLayouts/slideLayout185.xml"/><Relationship Id="rId37" Type="http://schemas.openxmlformats.org/officeDocument/2006/relationships/theme" Target="../theme/theme8.xml"/><Relationship Id="rId5" Type="http://schemas.openxmlformats.org/officeDocument/2006/relationships/slideLayout" Target="../slideLayouts/slideLayout158.xml"/><Relationship Id="rId15" Type="http://schemas.openxmlformats.org/officeDocument/2006/relationships/slideLayout" Target="../slideLayouts/slideLayout168.xml"/><Relationship Id="rId23" Type="http://schemas.openxmlformats.org/officeDocument/2006/relationships/slideLayout" Target="../slideLayouts/slideLayout176.xml"/><Relationship Id="rId28" Type="http://schemas.openxmlformats.org/officeDocument/2006/relationships/slideLayout" Target="../slideLayouts/slideLayout181.xml"/><Relationship Id="rId36" Type="http://schemas.openxmlformats.org/officeDocument/2006/relationships/slideLayout" Target="../slideLayouts/slideLayout189.xml"/><Relationship Id="rId10" Type="http://schemas.openxmlformats.org/officeDocument/2006/relationships/slideLayout" Target="../slideLayouts/slideLayout163.xml"/><Relationship Id="rId19" Type="http://schemas.openxmlformats.org/officeDocument/2006/relationships/slideLayout" Target="../slideLayouts/slideLayout172.xml"/><Relationship Id="rId31" Type="http://schemas.openxmlformats.org/officeDocument/2006/relationships/slideLayout" Target="../slideLayouts/slideLayout184.xml"/><Relationship Id="rId4" Type="http://schemas.openxmlformats.org/officeDocument/2006/relationships/slideLayout" Target="../slideLayouts/slideLayout157.xml"/><Relationship Id="rId9" Type="http://schemas.openxmlformats.org/officeDocument/2006/relationships/slideLayout" Target="../slideLayouts/slideLayout162.xml"/><Relationship Id="rId14" Type="http://schemas.openxmlformats.org/officeDocument/2006/relationships/slideLayout" Target="../slideLayouts/slideLayout167.xml"/><Relationship Id="rId22" Type="http://schemas.openxmlformats.org/officeDocument/2006/relationships/slideLayout" Target="../slideLayouts/slideLayout175.xml"/><Relationship Id="rId27" Type="http://schemas.openxmlformats.org/officeDocument/2006/relationships/slideLayout" Target="../slideLayouts/slideLayout180.xml"/><Relationship Id="rId30" Type="http://schemas.openxmlformats.org/officeDocument/2006/relationships/slideLayout" Target="../slideLayouts/slideLayout183.xml"/><Relationship Id="rId35" Type="http://schemas.openxmlformats.org/officeDocument/2006/relationships/slideLayout" Target="../slideLayouts/slideLayout188.xml"/><Relationship Id="rId8" Type="http://schemas.openxmlformats.org/officeDocument/2006/relationships/slideLayout" Target="../slideLayouts/slideLayout161.xml"/><Relationship Id="rId3" Type="http://schemas.openxmlformats.org/officeDocument/2006/relationships/slideLayout" Target="../slideLayouts/slideLayout15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9.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2" name="9Slide.vn - 2019">
            <a:extLst>
              <a:ext uri="{FF2B5EF4-FFF2-40B4-BE49-F238E27FC236}">
                <a16:creationId xmlns:a16="http://schemas.microsoft.com/office/drawing/2014/main" id="{312A9F9D-B8C2-44C7-2017-96B5CF6CD5EA}"/>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936"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A279A4EF-4F16-7350-84D5-9202520E26A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5F54880F-ADA6-7022-4041-BF01C12CC52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C480F51B-B90A-66FB-164E-11FC122F0BDC}"/>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A4479BF6-9E48-2567-ACE8-A3A7FE90C39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58B6C619-2C05-8471-E5D6-842ECE16396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1" r:id="rId11"/>
    <p:sldLayoutId id="2147483782" r:id="rId12"/>
    <p:sldLayoutId id="2147483783" r:id="rId13"/>
    <p:sldLayoutId id="2147483784" r:id="rId14"/>
    <p:sldLayoutId id="2147483785" r:id="rId15"/>
    <p:sldLayoutId id="2147483787" r:id="rId16"/>
    <p:sldLayoutId id="2147483788" r:id="rId17"/>
    <p:sldLayoutId id="2147483789" r:id="rId18"/>
    <p:sldLayoutId id="2147483791" r:id="rId19"/>
    <p:sldLayoutId id="2147483792" r:id="rId20"/>
    <p:sldLayoutId id="2147483793" r:id="rId21"/>
    <p:sldLayoutId id="2147483794" r:id="rId22"/>
    <p:sldLayoutId id="2147483795" r:id="rId23"/>
    <p:sldLayoutId id="2147483796" r:id="rId24"/>
    <p:sldLayoutId id="2147483797" r:id="rId25"/>
    <p:sldLayoutId id="2147483798" r:id="rId26"/>
    <p:sldLayoutId id="2147483799" r:id="rId27"/>
    <p:sldLayoutId id="2147483800" r:id="rId28"/>
    <p:sldLayoutId id="2147483802" r:id="rId29"/>
    <p:sldLayoutId id="2147483803" r:id="rId30"/>
    <p:sldLayoutId id="2147483805" r:id="rId31"/>
    <p:sldLayoutId id="2147483830" r:id="rId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6718554D-0A84-FC74-286B-8796701291DB}"/>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38367071-7990-9AFD-EBFB-0093C62E244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80" r:id="rId16"/>
    <p:sldLayoutId id="2147483881" r:id="rId17"/>
    <p:sldLayoutId id="2147483882" r:id="rId18"/>
    <p:sldLayoutId id="2147483883" r:id="rId19"/>
    <p:sldLayoutId id="2147483884" r:id="rId20"/>
    <p:sldLayoutId id="2147483885" r:id="rId21"/>
    <p:sldLayoutId id="2147483886" r:id="rId22"/>
    <p:sldLayoutId id="2147483887" r:id="rId23"/>
    <p:sldLayoutId id="2147483888" r:id="rId24"/>
    <p:sldLayoutId id="2147483889" r:id="rId25"/>
    <p:sldLayoutId id="2147483890" r:id="rId26"/>
    <p:sldLayoutId id="2147483891" r:id="rId27"/>
    <p:sldLayoutId id="2147483892" r:id="rId28"/>
    <p:sldLayoutId id="2147483893" r:id="rId29"/>
    <p:sldLayoutId id="2147483894" r:id="rId30"/>
    <p:sldLayoutId id="2147483895" r:id="rId31"/>
    <p:sldLayoutId id="2147483896" r:id="rId32"/>
    <p:sldLayoutId id="2147483897" r:id="rId33"/>
    <p:sldLayoutId id="2147483898" r:id="rId34"/>
    <p:sldLayoutId id="2147483899" r:id="rId35"/>
    <p:sldLayoutId id="2147483937"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2" name="9Slide.vn - 2019">
            <a:extLst>
              <a:ext uri="{FF2B5EF4-FFF2-40B4-BE49-F238E27FC236}">
                <a16:creationId xmlns:a16="http://schemas.microsoft.com/office/drawing/2014/main" id="{7E357122-CFA3-F3D6-E61E-9F487594697B}"/>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3.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4.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4.xml"/><Relationship Id="rId4" Type="http://schemas.openxmlformats.org/officeDocument/2006/relationships/image" Target="../media/image18.sv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5.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192.xml"/></Relationships>
</file>

<file path=ppt/slides/_rels/slide18.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slideLayout" Target="../slideLayouts/slideLayout169.xml"/><Relationship Id="rId7" Type="http://schemas.openxmlformats.org/officeDocument/2006/relationships/image" Target="../media/image21.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notesSlide" Target="../notesSlides/notesSlide14.xml"/><Relationship Id="rId9" Type="http://schemas.openxmlformats.org/officeDocument/2006/relationships/image" Target="../media/image13.png"/></Relationships>
</file>

<file path=ppt/slides/_rels/slide19.xml.rels><?xml version="1.0" encoding="UTF-8" standalone="yes"?>
<Relationships xmlns="http://schemas.openxmlformats.org/package/2006/relationships"><Relationship Id="rId8" Type="http://schemas.openxmlformats.org/officeDocument/2006/relationships/image" Target="../media/image22.svg"/><Relationship Id="rId3" Type="http://schemas.openxmlformats.org/officeDocument/2006/relationships/slideLayout" Target="../slideLayouts/slideLayout189.xml"/><Relationship Id="rId7" Type="http://schemas.openxmlformats.org/officeDocument/2006/relationships/image" Target="../media/image21.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6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9.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70.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4.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8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0.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2.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12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768405" y="914400"/>
            <a:ext cx="8150485" cy="5269838"/>
            <a:chOff x="3874883" y="1824300"/>
            <a:chExt cx="81504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096214" y="3810000"/>
              <a:ext cx="7929154"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CC1D2D"/>
                  </a:solidFill>
                  <a:effectLst/>
                  <a:uLnTx/>
                  <a:uFillTx/>
                  <a:latin typeface="Arial" panose="020B0604020202020204" pitchFamily="34" charset="0"/>
                  <a:ea typeface="+mn-ea"/>
                  <a:cs typeface="+mn-cs"/>
                </a:rPr>
                <a:t>Ví dụ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a:ln>
                    <a:noFill/>
                  </a:ln>
                  <a:solidFill>
                    <a:srgbClr val="0000FF"/>
                  </a:solidFill>
                  <a:effectLst/>
                  <a:uLnTx/>
                  <a:uFillTx/>
                  <a:latin typeface="Arial" panose="020B0604020202020204" pitchFamily="34" charset="0"/>
                  <a:ea typeface="+mn-ea"/>
                  <a:cs typeface="+mn-cs"/>
                </a:rPr>
                <a:t>1 giờ 9 phút + 2 giờ 27 phút = ?</a:t>
              </a:r>
              <a:endParaRPr kumimoji="0" lang="en-US" sz="3600" b="1" i="0" u="none" strike="noStrike" kern="1200" cap="none" spc="0" normalizeH="0" baseline="0" noProof="0">
                <a:ln>
                  <a:noFill/>
                </a:ln>
                <a:solidFill>
                  <a:srgbClr val="0000FF"/>
                </a:solidFill>
                <a:effectLst/>
                <a:uLnTx/>
                <a:uFillTx/>
                <a:latin typeface="Arial"/>
                <a:ea typeface="+mn-ea"/>
                <a:cs typeface="+mn-cs"/>
              </a:endParaRPr>
            </a:p>
          </p:txBody>
        </p:sp>
      </p:grpSp>
    </p:spTree>
    <p:extLst>
      <p:ext uri="{BB962C8B-B14F-4D97-AF65-F5344CB8AC3E}">
        <p14:creationId xmlns:p14="http://schemas.microsoft.com/office/powerpoint/2010/main" val="3573741525"/>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3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36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1031834" y="2270878"/>
            <a:ext cx="3264034"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9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903224" y="3499396"/>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27</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kumimoji="0" lang="en-US" sz="3000" b="0" i="0" u="none" strike="noStrike" kern="1200" cap="none" spc="0" normalizeH="0" baseline="0" noProof="0">
                <a:ln>
                  <a:noFill/>
                </a:ln>
                <a:solidFill>
                  <a:srgbClr val="162130"/>
                </a:solidFill>
                <a:effectLst/>
                <a:uLnTx/>
                <a:uFillTx/>
                <a:latin typeface="Arial"/>
                <a:ea typeface="+mn-ea"/>
                <a:cs typeface="+mn-cs"/>
              </a:endParaRPr>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Tính cộng </a:t>
              </a:r>
              <a:r>
                <a:rPr kumimoji="0" lang="vi-VN"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a:t>
              </a:r>
              <a:r>
                <a:rPr kumimoji="0" lang="vi-VN"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giữ nguyên tên đơn vị ở từng cột.</a:t>
              </a:r>
              <a:endParaRPr kumimoji="0" 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spTree>
    <p:extLst>
      <p:ext uri="{BB962C8B-B14F-4D97-AF65-F5344CB8AC3E}">
        <p14:creationId xmlns:p14="http://schemas.microsoft.com/office/powerpoint/2010/main" val="40288184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505200" y="914400"/>
            <a:ext cx="8686799" cy="5269838"/>
            <a:chOff x="3611678" y="1824300"/>
            <a:chExt cx="8686799"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611678" y="1824300"/>
              <a:ext cx="8686799"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096214" y="3810000"/>
              <a:ext cx="7929154"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CC1D2D"/>
                  </a:solidFill>
                  <a:effectLst/>
                  <a:uLnTx/>
                  <a:uFillTx/>
                  <a:latin typeface="Arial" panose="020B0604020202020204" pitchFamily="34" charset="0"/>
                  <a:ea typeface="+mn-ea"/>
                  <a:cs typeface="+mn-cs"/>
                </a:rPr>
                <a:t>Ví dụ 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a:ln>
                    <a:noFill/>
                  </a:ln>
                  <a:solidFill>
                    <a:srgbClr val="0000FF"/>
                  </a:solidFill>
                  <a:effectLst/>
                  <a:uLnTx/>
                  <a:uFillTx/>
                  <a:latin typeface="Arial" panose="020B0604020202020204" pitchFamily="34" charset="0"/>
                  <a:ea typeface="+mn-ea"/>
                  <a:cs typeface="+mn-cs"/>
                </a:rPr>
                <a:t>17 phút 25 giây + 8 phút 45 giây = ?</a:t>
              </a:r>
            </a:p>
          </p:txBody>
        </p:sp>
      </p:grpSp>
    </p:spTree>
    <p:extLst>
      <p:ext uri="{BB962C8B-B14F-4D97-AF65-F5344CB8AC3E}">
        <p14:creationId xmlns:p14="http://schemas.microsoft.com/office/powerpoint/2010/main" val="1517999977"/>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17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9" name="TextBox 28">
            <a:extLst>
              <a:ext uri="{FF2B5EF4-FFF2-40B4-BE49-F238E27FC236}">
                <a16:creationId xmlns:a16="http://schemas.microsoft.com/office/drawing/2014/main" id="{8D633730-DC98-4F2C-B32F-69C1EB4BB9BD}"/>
              </a:ext>
            </a:extLst>
          </p:cNvPr>
          <p:cNvSpPr txBox="1"/>
          <p:nvPr/>
        </p:nvSpPr>
        <p:spPr>
          <a:xfrm>
            <a:off x="1194213" y="3431197"/>
            <a:ext cx="3610284"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8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45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70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70</a:t>
            </a: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60</a:t>
            </a: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a:t>
            </a: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10</a:t>
            </a: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70 giây = 1 phút 10 giây</a:t>
            </a: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26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30512" y="4156525"/>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10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extLst>
      <p:ext uri="{BB962C8B-B14F-4D97-AF65-F5344CB8AC3E}">
        <p14:creationId xmlns:p14="http://schemas.microsoft.com/office/powerpoint/2010/main" val="41196887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1.66667E-6 2.96296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THỰC</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HÀNH</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85760" cy="5269838"/>
            <a:chOff x="3874883" y="1824300"/>
            <a:chExt cx="8685760"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631489" y="3236822"/>
              <a:ext cx="7929154" cy="2554545"/>
            </a:xfrm>
            <a:prstGeom prst="rect">
              <a:avLst/>
            </a:prstGeom>
            <a:noFill/>
          </p:spPr>
          <p:txBody>
            <a:bodyPr wrap="square">
              <a:spAutoFit/>
            </a:bodyPr>
            <a:lstStyle/>
            <a:p>
              <a:pPr algn="l"/>
              <a:r>
                <a:rPr lang="en-US" sz="3200" b="0" i="0" u="none" strike="noStrike" baseline="0">
                  <a:solidFill>
                    <a:srgbClr val="FF0000"/>
                  </a:solidFill>
                  <a:latin typeface="Arial" panose="020B0604020202020204" pitchFamily="34" charset="0"/>
                  <a:cs typeface="Arial" panose="020B0604020202020204" pitchFamily="34" charset="0"/>
                </a:rPr>
                <a:t>Bài 1:</a:t>
              </a:r>
            </a:p>
            <a:p>
              <a:pPr algn="l"/>
              <a:r>
                <a:rPr lang="en-US" sz="3200" b="0" i="0" u="none" strike="noStrike" baseline="0">
                  <a:solidFill>
                    <a:srgbClr val="FF0000"/>
                  </a:solidFill>
                  <a:latin typeface="Arial" panose="020B0604020202020204" pitchFamily="34" charset="0"/>
                  <a:cs typeface="Arial" panose="020B0604020202020204" pitchFamily="34" charset="0"/>
                </a:rPr>
                <a:t>a) </a:t>
              </a:r>
              <a:r>
                <a:rPr lang="en-US" sz="3200" b="0" i="0" u="none" strike="noStrike" baseline="0">
                  <a:solidFill>
                    <a:srgbClr val="000000"/>
                  </a:solidFill>
                  <a:latin typeface="Arial" panose="020B0604020202020204" pitchFamily="34" charset="0"/>
                  <a:cs typeface="Arial" panose="020B0604020202020204" pitchFamily="34" charset="0"/>
                </a:rPr>
                <a:t>6 phút 37 giây + 32 phút 13 giây </a:t>
              </a:r>
            </a:p>
            <a:p>
              <a:pPr algn="l"/>
              <a:r>
                <a:rPr lang="en-US" sz="3200" b="0" i="0" u="none" strike="noStrike" baseline="0">
                  <a:solidFill>
                    <a:srgbClr val="FF0000"/>
                  </a:solidFill>
                  <a:latin typeface="Arial" panose="020B0604020202020204" pitchFamily="34" charset="0"/>
                  <a:cs typeface="Arial" panose="020B0604020202020204" pitchFamily="34" charset="0"/>
                </a:rPr>
                <a:t>b) </a:t>
              </a:r>
              <a:r>
                <a:rPr lang="en-US" sz="3200" b="0" i="0" u="none" strike="noStrike" baseline="0">
                  <a:solidFill>
                    <a:srgbClr val="000000"/>
                  </a:solidFill>
                  <a:latin typeface="Arial" panose="020B0604020202020204" pitchFamily="34" charset="0"/>
                  <a:cs typeface="Arial" panose="020B0604020202020204" pitchFamily="34" charset="0"/>
                </a:rPr>
                <a:t>4 giờ 45 phút + 8 giờ 42 phút</a:t>
              </a:r>
            </a:p>
            <a:p>
              <a:pPr algn="l"/>
              <a:r>
                <a:rPr lang="en-US" sz="3200" b="0" i="0" u="none" strike="noStrike" baseline="0">
                  <a:solidFill>
                    <a:srgbClr val="FF0000"/>
                  </a:solidFill>
                  <a:latin typeface="Arial" panose="020B0604020202020204" pitchFamily="34" charset="0"/>
                  <a:cs typeface="Arial" panose="020B0604020202020204" pitchFamily="34" charset="0"/>
                </a:rPr>
                <a:t>c) </a:t>
              </a:r>
              <a:r>
                <a:rPr lang="en-US" sz="3200" b="0" i="0" u="none" strike="noStrike" baseline="0">
                  <a:solidFill>
                    <a:srgbClr val="000000"/>
                  </a:solidFill>
                  <a:latin typeface="Arial" panose="020B0604020202020204" pitchFamily="34" charset="0"/>
                  <a:cs typeface="Arial" panose="020B0604020202020204" pitchFamily="34" charset="0"/>
                </a:rPr>
                <a:t>3 ngày 18 giờ + 4 ngày 5 giờ</a:t>
              </a:r>
            </a:p>
            <a:p>
              <a:pPr algn="l"/>
              <a:r>
                <a:rPr lang="en-US" sz="3200" b="0" i="0" u="none" strike="noStrike" baseline="0">
                  <a:solidFill>
                    <a:srgbClr val="FF0000"/>
                  </a:solidFill>
                  <a:latin typeface="Arial" panose="020B0604020202020204" pitchFamily="34" charset="0"/>
                  <a:cs typeface="Arial" panose="020B0604020202020204" pitchFamily="34" charset="0"/>
                </a:rPr>
                <a:t>d) </a:t>
              </a:r>
              <a:r>
                <a:rPr lang="en-US" sz="3200" b="0" i="0" u="none" strike="noStrike" baseline="0">
                  <a:solidFill>
                    <a:srgbClr val="000000"/>
                  </a:solidFill>
                  <a:latin typeface="Arial" panose="020B0604020202020204" pitchFamily="34" charset="0"/>
                  <a:cs typeface="Arial" panose="020B0604020202020204" pitchFamily="34" charset="0"/>
                </a:rPr>
                <a:t>7 năm 9 tháng + 5 năm 6 tháng</a:t>
              </a:r>
              <a:endParaRPr lang="en-US" sz="3200" i="0">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094265" y="2479567"/>
            <a:ext cx="34917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32 phút 13 giây </a:t>
            </a:r>
            <a:endPar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6 phút 37 giây</a:t>
            </a: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4917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38 </a:t>
            </a:r>
            <a:r>
              <a:rPr lang="en-US" altLang="en-US" sz="4000">
                <a:latin typeface="Calibri" panose="020F0502020204030204" pitchFamily="34" charset="0"/>
                <a:cs typeface="Calibri" panose="020F0502020204030204" pitchFamily="34" charset="0"/>
              </a:rPr>
              <a:t>phút</a:t>
            </a: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 50 giây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4 giờ  45 phút</a:t>
            </a:r>
            <a:endPar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147374" y="2509826"/>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 8 giờ  42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
        <p:nvSpPr>
          <p:cNvPr id="2" name="Rectangle 15">
            <a:extLst>
              <a:ext uri="{FF2B5EF4-FFF2-40B4-BE49-F238E27FC236}">
                <a16:creationId xmlns:a16="http://schemas.microsoft.com/office/drawing/2014/main" id="{BECEE655-24FF-18B2-CDF6-F8B715DBF98E}"/>
              </a:ext>
            </a:extLst>
          </p:cNvPr>
          <p:cNvSpPr>
            <a:spLocks noChangeArrowheads="1"/>
          </p:cNvSpPr>
          <p:nvPr/>
        </p:nvSpPr>
        <p:spPr bwMode="auto">
          <a:xfrm>
            <a:off x="6747569" y="4394783"/>
            <a:ext cx="412337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27 phút</a:t>
            </a:r>
            <a:endPar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DE1464DF-EA82-3816-F604-2F9E8A4FB17C}"/>
              </a:ext>
            </a:extLst>
          </p:cNvPr>
          <p:cNvSpPr/>
          <p:nvPr/>
        </p:nvSpPr>
        <p:spPr>
          <a:xfrm>
            <a:off x="8791398" y="3599544"/>
            <a:ext cx="1952801"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Google Shape;2862;p27">
            <a:extLst>
              <a:ext uri="{FF2B5EF4-FFF2-40B4-BE49-F238E27FC236}">
                <a16:creationId xmlns:a16="http://schemas.microsoft.com/office/drawing/2014/main" id="{7288FF0B-339A-3C7C-502F-2FA61389F389}"/>
              </a:ext>
            </a:extLst>
          </p:cNvPr>
          <p:cNvSpPr/>
          <p:nvPr/>
        </p:nvSpPr>
        <p:spPr>
          <a:xfrm>
            <a:off x="5899557" y="171630"/>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87</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27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320472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12 giờ 87 phút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3" fill="hold" nodeType="withEffect">
                                  <p:stCondLst>
                                    <p:cond delay="0"/>
                                  </p:stCondLst>
                                  <p:childTnLst>
                                    <p:set>
                                      <p:cBhvr>
                                        <p:cTn id="35" dur="1" fill="hold">
                                          <p:stCondLst>
                                            <p:cond delay="0"/>
                                          </p:stCondLst>
                                        </p:cTn>
                                        <p:tgtEl>
                                          <p:spTgt spid="32"/>
                                        </p:tgtEl>
                                        <p:attrNameLst>
                                          <p:attrName>style.visibility</p:attrName>
                                        </p:attrNameLst>
                                      </p:cBhvr>
                                      <p:to>
                                        <p:strVal val="visible"/>
                                      </p:to>
                                    </p:set>
                                    <p:anim calcmode="lin" valueType="num">
                                      <p:cBhvr additive="base">
                                        <p:cTn id="36" dur="500" fill="hold"/>
                                        <p:tgtEl>
                                          <p:spTgt spid="32"/>
                                        </p:tgtEl>
                                        <p:attrNameLst>
                                          <p:attrName>ppt_x</p:attrName>
                                        </p:attrNameLst>
                                      </p:cBhvr>
                                      <p:tavLst>
                                        <p:tav tm="0">
                                          <p:val>
                                            <p:strVal val="1+#ppt_w/2"/>
                                          </p:val>
                                        </p:tav>
                                        <p:tav tm="100000">
                                          <p:val>
                                            <p:strVal val="#ppt_x"/>
                                          </p:val>
                                        </p:tav>
                                      </p:tavLst>
                                    </p:anim>
                                    <p:anim calcmode="lin" valueType="num">
                                      <p:cBhvr additive="base">
                                        <p:cTn id="3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wipe(left)">
                                      <p:cBhvr>
                                        <p:cTn id="42" dur="5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500"/>
                                        <p:tgtEl>
                                          <p:spTgt spid="4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500"/>
                                        <p:tgtEl>
                                          <p:spTgt spid="4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
                                        </p:tgtEl>
                                        <p:attrNameLst>
                                          <p:attrName>style.visibility</p:attrName>
                                        </p:attrNameLst>
                                      </p:cBhvr>
                                      <p:to>
                                        <p:strVal val="visible"/>
                                      </p:to>
                                    </p:set>
                                    <p:animEffect transition="in" filter="wipe(left)">
                                      <p:cBhvr>
                                        <p:cTn id="67" dur="500"/>
                                        <p:tgtEl>
                                          <p:spTgt spid="4"/>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3" fill="hold" grpId="0"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500" fill="hold"/>
                                        <p:tgtEl>
                                          <p:spTgt spid="5"/>
                                        </p:tgtEl>
                                        <p:attrNameLst>
                                          <p:attrName>ppt_x</p:attrName>
                                        </p:attrNameLst>
                                      </p:cBhvr>
                                      <p:tavLst>
                                        <p:tav tm="0">
                                          <p:val>
                                            <p:strVal val="1+#ppt_w/2"/>
                                          </p:val>
                                        </p:tav>
                                        <p:tav tm="100000">
                                          <p:val>
                                            <p:strVal val="#ppt_x"/>
                                          </p:val>
                                        </p:tav>
                                      </p:tavLst>
                                    </p:anim>
                                    <p:anim calcmode="lin" valueType="num">
                                      <p:cBhvr additive="base">
                                        <p:cTn id="7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left)">
                                      <p:cBhvr>
                                        <p:cTn id="78" dur="500"/>
                                        <p:tgtEl>
                                          <p:spTgt spid="2"/>
                                        </p:tgtEl>
                                      </p:cBhvr>
                                    </p:animEffec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4" grpId="0"/>
      <p:bldP spid="25" grpId="0"/>
      <p:bldP spid="21" grpId="0"/>
      <p:bldP spid="40" grpId="0"/>
      <p:bldP spid="41" grpId="0"/>
      <p:bldP spid="42" grpId="0"/>
      <p:bldP spid="2" grpId="0"/>
      <p:bldP spid="4" grpId="0" animBg="1"/>
      <p:bldP spid="5" grpId="0" animBg="1"/>
      <p:bldP spid="5" grpId="1" animBg="1"/>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266347" y="2430234"/>
            <a:ext cx="267598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ngày 5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3 ngày 18 giờ </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87191" y="3540864"/>
            <a:ext cx="29356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7 ngày</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23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7 năm 9 tháng</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288989" y="2509826"/>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năm 6 tháng</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
        <p:nvSpPr>
          <p:cNvPr id="2" name="Rectangle 15">
            <a:extLst>
              <a:ext uri="{FF2B5EF4-FFF2-40B4-BE49-F238E27FC236}">
                <a16:creationId xmlns:a16="http://schemas.microsoft.com/office/drawing/2014/main" id="{BECEE655-24FF-18B2-CDF6-F8B715DBF98E}"/>
              </a:ext>
            </a:extLst>
          </p:cNvPr>
          <p:cNvSpPr>
            <a:spLocks noChangeArrowheads="1"/>
          </p:cNvSpPr>
          <p:nvPr/>
        </p:nvSpPr>
        <p:spPr bwMode="auto">
          <a:xfrm>
            <a:off x="6747569" y="4394783"/>
            <a:ext cx="43349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13 năm</a:t>
            </a:r>
            <a:r>
              <a:rPr kumimoji="0" lang="en-US" altLang="en-US" sz="4000" b="1" i="0" u="none" strike="noStrike" kern="1200" cap="none" spc="0" normalizeH="0" noProof="0">
                <a:ln>
                  <a:noFill/>
                </a:ln>
                <a:solidFill>
                  <a:srgbClr val="FF0000"/>
                </a:solidFill>
                <a:effectLst/>
                <a:uLnTx/>
                <a:uFillTx/>
                <a:latin typeface="Calibri" panose="020F0502020204030204" pitchFamily="34" charset="0"/>
                <a:ea typeface="+mn-ea"/>
                <a:cs typeface="Calibri" panose="020F0502020204030204" pitchFamily="34" charset="0"/>
              </a:rPr>
              <a:t> 3 tháng</a:t>
            </a:r>
            <a:endPar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4" name="Rectangle: Rounded Corners 3">
            <a:extLst>
              <a:ext uri="{FF2B5EF4-FFF2-40B4-BE49-F238E27FC236}">
                <a16:creationId xmlns:a16="http://schemas.microsoft.com/office/drawing/2014/main" id="{DE1464DF-EA82-3816-F604-2F9E8A4FB17C}"/>
              </a:ext>
            </a:extLst>
          </p:cNvPr>
          <p:cNvSpPr/>
          <p:nvPr/>
        </p:nvSpPr>
        <p:spPr>
          <a:xfrm>
            <a:off x="8791398" y="3599544"/>
            <a:ext cx="1952801"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Google Shape;2862;p27">
            <a:extLst>
              <a:ext uri="{FF2B5EF4-FFF2-40B4-BE49-F238E27FC236}">
                <a16:creationId xmlns:a16="http://schemas.microsoft.com/office/drawing/2014/main" id="{7288FF0B-339A-3C7C-502F-2FA61389F389}"/>
              </a:ext>
            </a:extLst>
          </p:cNvPr>
          <p:cNvSpPr/>
          <p:nvPr/>
        </p:nvSpPr>
        <p:spPr>
          <a:xfrm>
            <a:off x="5899557" y="171630"/>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15 tháng</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năm 3 tháng</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369203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12 năm 15 tháng</a:t>
            </a:r>
          </a:p>
        </p:txBody>
      </p:sp>
    </p:spTree>
    <p:extLst>
      <p:ext uri="{BB962C8B-B14F-4D97-AF65-F5344CB8AC3E}">
        <p14:creationId xmlns:p14="http://schemas.microsoft.com/office/powerpoint/2010/main" val="30068465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3" fill="hold" nodeType="withEffect">
                                  <p:stCondLst>
                                    <p:cond delay="0"/>
                                  </p:stCondLst>
                                  <p:childTnLst>
                                    <p:set>
                                      <p:cBhvr>
                                        <p:cTn id="35" dur="1" fill="hold">
                                          <p:stCondLst>
                                            <p:cond delay="0"/>
                                          </p:stCondLst>
                                        </p:cTn>
                                        <p:tgtEl>
                                          <p:spTgt spid="32"/>
                                        </p:tgtEl>
                                        <p:attrNameLst>
                                          <p:attrName>style.visibility</p:attrName>
                                        </p:attrNameLst>
                                      </p:cBhvr>
                                      <p:to>
                                        <p:strVal val="visible"/>
                                      </p:to>
                                    </p:set>
                                    <p:anim calcmode="lin" valueType="num">
                                      <p:cBhvr additive="base">
                                        <p:cTn id="36" dur="500" fill="hold"/>
                                        <p:tgtEl>
                                          <p:spTgt spid="32"/>
                                        </p:tgtEl>
                                        <p:attrNameLst>
                                          <p:attrName>ppt_x</p:attrName>
                                        </p:attrNameLst>
                                      </p:cBhvr>
                                      <p:tavLst>
                                        <p:tav tm="0">
                                          <p:val>
                                            <p:strVal val="1+#ppt_w/2"/>
                                          </p:val>
                                        </p:tav>
                                        <p:tav tm="100000">
                                          <p:val>
                                            <p:strVal val="#ppt_x"/>
                                          </p:val>
                                        </p:tav>
                                      </p:tavLst>
                                    </p:anim>
                                    <p:anim calcmode="lin" valueType="num">
                                      <p:cBhvr additive="base">
                                        <p:cTn id="3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wipe(left)">
                                      <p:cBhvr>
                                        <p:cTn id="42" dur="5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500"/>
                                        <p:tgtEl>
                                          <p:spTgt spid="4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500"/>
                                        <p:tgtEl>
                                          <p:spTgt spid="4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
                                        </p:tgtEl>
                                        <p:attrNameLst>
                                          <p:attrName>style.visibility</p:attrName>
                                        </p:attrNameLst>
                                      </p:cBhvr>
                                      <p:to>
                                        <p:strVal val="visible"/>
                                      </p:to>
                                    </p:set>
                                    <p:animEffect transition="in" filter="wipe(left)">
                                      <p:cBhvr>
                                        <p:cTn id="67" dur="500"/>
                                        <p:tgtEl>
                                          <p:spTgt spid="4"/>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3" fill="hold" grpId="0"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500" fill="hold"/>
                                        <p:tgtEl>
                                          <p:spTgt spid="5"/>
                                        </p:tgtEl>
                                        <p:attrNameLst>
                                          <p:attrName>ppt_x</p:attrName>
                                        </p:attrNameLst>
                                      </p:cBhvr>
                                      <p:tavLst>
                                        <p:tav tm="0">
                                          <p:val>
                                            <p:strVal val="1+#ppt_w/2"/>
                                          </p:val>
                                        </p:tav>
                                        <p:tav tm="100000">
                                          <p:val>
                                            <p:strVal val="#ppt_x"/>
                                          </p:val>
                                        </p:tav>
                                      </p:tavLst>
                                    </p:anim>
                                    <p:anim calcmode="lin" valueType="num">
                                      <p:cBhvr additive="base">
                                        <p:cTn id="7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left)">
                                      <p:cBhvr>
                                        <p:cTn id="78" dur="500"/>
                                        <p:tgtEl>
                                          <p:spTgt spid="2"/>
                                        </p:tgtEl>
                                      </p:cBhvr>
                                    </p:animEffec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4" grpId="0"/>
      <p:bldP spid="25" grpId="0"/>
      <p:bldP spid="21" grpId="0"/>
      <p:bldP spid="40" grpId="0"/>
      <p:bldP spid="41" grpId="0"/>
      <p:bldP spid="42" grpId="0"/>
      <p:bldP spid="2" grpId="0"/>
      <p:bldP spid="4" grpId="0" animBg="1"/>
      <p:bldP spid="5" grpId="0" animBg="1"/>
      <p:bldP spid="5" grpId="1" animBg="1"/>
      <p:bldP spid="4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3" y="2986218"/>
            <a:ext cx="10152353" cy="1689177"/>
          </a:xfrm>
          <a:prstGeom prst="rect">
            <a:avLst/>
          </a:prstGeom>
        </p:spPr>
        <p:txBody>
          <a:bodyPr spcFirstLastPara="1" wrap="square" lIns="121900" tIns="121900" rIns="121900" bIns="121900" anchor="b" anchorCtr="0">
            <a:noAutofit/>
          </a:bodyPr>
          <a:lstStyle/>
          <a:p>
            <a:r>
              <a:rPr lang="en" sz="10400">
                <a:solidFill>
                  <a:schemeClr val="dk2"/>
                </a:solidFill>
                <a:latin typeface="#9Slide04 HLT Aquus" panose="00000500000000000000" pitchFamily="2" charset="0"/>
              </a:rPr>
              <a:t>Bài 78- Tiết 1</a:t>
            </a:r>
            <a:br>
              <a:rPr lang="en" sz="10400">
                <a:solidFill>
                  <a:schemeClr val="dk2"/>
                </a:solidFill>
                <a:latin typeface="#9Slide04 HLT Aquus" panose="00000500000000000000" pitchFamily="2" charset="0"/>
              </a:rPr>
            </a:b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54</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0AB4140-AA2B-A873-6921-5D54D050488F}"/>
              </a:ext>
            </a:extLst>
          </p:cNvPr>
          <p:cNvSpPr/>
          <p:nvPr/>
        </p:nvSpPr>
        <p:spPr>
          <a:xfrm>
            <a:off x="381000" y="457200"/>
            <a:ext cx="11353800" cy="6172200"/>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EAB2D0E5-73ED-5003-C49D-0F4CEC8872B5}"/>
              </a:ext>
            </a:extLst>
          </p:cNvPr>
          <p:cNvSpPr txBox="1"/>
          <p:nvPr/>
        </p:nvSpPr>
        <p:spPr>
          <a:xfrm>
            <a:off x="876300" y="1143000"/>
            <a:ext cx="10439400" cy="4706609"/>
          </a:xfrm>
          <a:prstGeom prst="rect">
            <a:avLst/>
          </a:prstGeom>
          <a:noFill/>
        </p:spPr>
        <p:txBody>
          <a:bodyPr wrap="square" rtlCol="0">
            <a:spAutoFit/>
          </a:bodyPr>
          <a:lstStyle/>
          <a:p>
            <a:r>
              <a:rPr lang="en-US" sz="4400">
                <a:solidFill>
                  <a:srgbClr val="000000"/>
                </a:solidFill>
                <a:latin typeface="Arial" panose="020B0604020202020204" pitchFamily="34" charset="0"/>
                <a:cs typeface="Arial" panose="020B0604020202020204" pitchFamily="34" charset="0"/>
              </a:rPr>
              <a:t>Bài 2: Số?</a:t>
            </a:r>
          </a:p>
          <a:p>
            <a:pPr>
              <a:lnSpc>
                <a:spcPct val="150000"/>
              </a:lnSpc>
            </a:pPr>
            <a:r>
              <a:rPr lang="vi-VN" sz="4400">
                <a:solidFill>
                  <a:srgbClr val="FF0000"/>
                </a:solidFill>
                <a:latin typeface="Arial" panose="020B0604020202020204" pitchFamily="34" charset="0"/>
                <a:cs typeface="Arial" panose="020B0604020202020204" pitchFamily="34" charset="0"/>
              </a:rPr>
              <a:t>a) </a:t>
            </a:r>
            <a:r>
              <a:rPr lang="vi-VN" sz="4400">
                <a:solidFill>
                  <a:srgbClr val="000000"/>
                </a:solidFill>
                <a:latin typeface="Arial" panose="020B0604020202020204" pitchFamily="34" charset="0"/>
                <a:cs typeface="Arial" panose="020B0604020202020204" pitchFamily="34" charset="0"/>
              </a:rPr>
              <a:t>1 giờ 30 phút + 30 phút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giờ </a:t>
            </a:r>
            <a:endParaRPr lang="en-US" sz="4400">
              <a:solidFill>
                <a:srgbClr val="000000"/>
              </a:solidFill>
              <a:latin typeface="Arial" panose="020B0604020202020204" pitchFamily="34" charset="0"/>
              <a:cs typeface="Arial" panose="020B0604020202020204" pitchFamily="34" charset="0"/>
            </a:endParaRPr>
          </a:p>
          <a:p>
            <a:pPr>
              <a:lnSpc>
                <a:spcPct val="150000"/>
              </a:lnSpc>
            </a:pPr>
            <a:r>
              <a:rPr lang="vi-VN" sz="4400">
                <a:solidFill>
                  <a:srgbClr val="FF0000"/>
                </a:solidFill>
                <a:latin typeface="Arial" panose="020B0604020202020204" pitchFamily="34" charset="0"/>
                <a:cs typeface="Arial" panose="020B0604020202020204" pitchFamily="34" charset="0"/>
              </a:rPr>
              <a:t>b) </a:t>
            </a:r>
            <a:r>
              <a:rPr lang="vi-VN" sz="4400">
                <a:solidFill>
                  <a:srgbClr val="000000"/>
                </a:solidFill>
                <a:latin typeface="Arial" panose="020B0604020202020204" pitchFamily="34" charset="0"/>
                <a:cs typeface="Arial" panose="020B0604020202020204" pitchFamily="34" charset="0"/>
              </a:rPr>
              <a:t>4 phút 50 giây + 10 giây = </a:t>
            </a:r>
            <a:r>
              <a:rPr lang="vi-VN" sz="4400">
                <a:solidFill>
                  <a:srgbClr val="2680FF"/>
                </a:solidFill>
                <a:latin typeface="Arial" panose="020B0604020202020204" pitchFamily="34" charset="0"/>
                <a:cs typeface="Arial" panose="020B0604020202020204" pitchFamily="34" charset="0"/>
              </a:rPr>
              <a:t>.?</a:t>
            </a:r>
            <a:r>
              <a:rPr lang="vi-VN" sz="4400">
                <a:solidFill>
                  <a:srgbClr val="000000"/>
                </a:solidFill>
                <a:latin typeface="Arial" panose="020B0604020202020204" pitchFamily="34" charset="0"/>
                <a:cs typeface="Arial" panose="020B0604020202020204" pitchFamily="34" charset="0"/>
              </a:rPr>
              <a:t>. phút</a:t>
            </a:r>
          </a:p>
          <a:p>
            <a:pPr>
              <a:lnSpc>
                <a:spcPct val="150000"/>
              </a:lnSpc>
            </a:pPr>
            <a:r>
              <a:rPr lang="vi-VN" sz="4400">
                <a:solidFill>
                  <a:srgbClr val="FF0000"/>
                </a:solidFill>
                <a:latin typeface="Arial" panose="020B0604020202020204" pitchFamily="34" charset="0"/>
                <a:cs typeface="Arial" panose="020B0604020202020204" pitchFamily="34" charset="0"/>
              </a:rPr>
              <a:t>c) </a:t>
            </a:r>
            <a:r>
              <a:rPr lang="vi-VN" sz="4400">
                <a:solidFill>
                  <a:srgbClr val="000000"/>
                </a:solidFill>
                <a:latin typeface="Arial" panose="020B0604020202020204" pitchFamily="34" charset="0"/>
                <a:cs typeface="Arial" panose="020B0604020202020204" pitchFamily="34" charset="0"/>
              </a:rPr>
              <a:t>2 ngày 18 giờ + 6 giờ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ngày </a:t>
            </a:r>
            <a:endParaRPr lang="en-US" sz="4400">
              <a:solidFill>
                <a:srgbClr val="000000"/>
              </a:solidFill>
              <a:latin typeface="Arial" panose="020B0604020202020204" pitchFamily="34" charset="0"/>
              <a:cs typeface="Arial" panose="020B0604020202020204" pitchFamily="34" charset="0"/>
            </a:endParaRPr>
          </a:p>
          <a:p>
            <a:pPr>
              <a:lnSpc>
                <a:spcPct val="150000"/>
              </a:lnSpc>
            </a:pPr>
            <a:r>
              <a:rPr lang="vi-VN" sz="4400">
                <a:solidFill>
                  <a:srgbClr val="FF0000"/>
                </a:solidFill>
                <a:latin typeface="Arial" panose="020B0604020202020204" pitchFamily="34" charset="0"/>
                <a:cs typeface="Arial" panose="020B0604020202020204" pitchFamily="34" charset="0"/>
              </a:rPr>
              <a:t>d) </a:t>
            </a:r>
            <a:r>
              <a:rPr lang="vi-VN" sz="4400">
                <a:solidFill>
                  <a:srgbClr val="000000"/>
                </a:solidFill>
                <a:latin typeface="Arial" panose="020B0604020202020204" pitchFamily="34" charset="0"/>
                <a:cs typeface="Arial" panose="020B0604020202020204" pitchFamily="34" charset="0"/>
              </a:rPr>
              <a:t>1 năm 4 tháng + 8 tháng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năm</a:t>
            </a:r>
            <a:endParaRPr kumimoji="0" lang="en-US" sz="4400" b="0" i="0" u="none"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D12BE3ED-285C-EFD3-B5F7-8B9B6416BCB2}"/>
              </a:ext>
            </a:extLst>
          </p:cNvPr>
          <p:cNvSpPr/>
          <p:nvPr/>
        </p:nvSpPr>
        <p:spPr>
          <a:xfrm>
            <a:off x="8001000" y="20574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2</a:t>
            </a:r>
          </a:p>
        </p:txBody>
      </p:sp>
      <p:sp>
        <p:nvSpPr>
          <p:cNvPr id="7" name="Rectangle 6">
            <a:extLst>
              <a:ext uri="{FF2B5EF4-FFF2-40B4-BE49-F238E27FC236}">
                <a16:creationId xmlns:a16="http://schemas.microsoft.com/office/drawing/2014/main" id="{0B17178D-BD26-3B0E-1FE4-91C230DAFE4F}"/>
              </a:ext>
            </a:extLst>
          </p:cNvPr>
          <p:cNvSpPr/>
          <p:nvPr/>
        </p:nvSpPr>
        <p:spPr>
          <a:xfrm>
            <a:off x="8153400" y="30480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5</a:t>
            </a:r>
          </a:p>
        </p:txBody>
      </p:sp>
      <p:sp>
        <p:nvSpPr>
          <p:cNvPr id="8" name="Rectangle 7">
            <a:extLst>
              <a:ext uri="{FF2B5EF4-FFF2-40B4-BE49-F238E27FC236}">
                <a16:creationId xmlns:a16="http://schemas.microsoft.com/office/drawing/2014/main" id="{F438C051-6888-C090-4B0D-49B53603C492}"/>
              </a:ext>
            </a:extLst>
          </p:cNvPr>
          <p:cNvSpPr/>
          <p:nvPr/>
        </p:nvSpPr>
        <p:spPr>
          <a:xfrm>
            <a:off x="7467600" y="41148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3</a:t>
            </a:r>
          </a:p>
        </p:txBody>
      </p:sp>
      <p:sp>
        <p:nvSpPr>
          <p:cNvPr id="9" name="Rectangle 8">
            <a:extLst>
              <a:ext uri="{FF2B5EF4-FFF2-40B4-BE49-F238E27FC236}">
                <a16:creationId xmlns:a16="http://schemas.microsoft.com/office/drawing/2014/main" id="{B1C2C066-FC11-B6A6-38C7-801D838CA447}"/>
              </a:ext>
            </a:extLst>
          </p:cNvPr>
          <p:cNvSpPr/>
          <p:nvPr/>
        </p:nvSpPr>
        <p:spPr>
          <a:xfrm>
            <a:off x="8305800" y="51054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2</a:t>
            </a:r>
          </a:p>
        </p:txBody>
      </p:sp>
    </p:spTree>
    <p:extLst>
      <p:ext uri="{BB962C8B-B14F-4D97-AF65-F5344CB8AC3E}">
        <p14:creationId xmlns:p14="http://schemas.microsoft.com/office/powerpoint/2010/main" val="9407588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a:extLst>
            <a:ext uri="{FF2B5EF4-FFF2-40B4-BE49-F238E27FC236}">
              <a16:creationId xmlns:a16="http://schemas.microsoft.com/office/drawing/2014/main" id="{7353EAEB-C6DA-0C25-B170-7E88D47F0C99}"/>
            </a:ext>
          </a:extLst>
        </p:cNvPr>
        <p:cNvGrpSpPr/>
        <p:nvPr/>
      </p:nvGrpSpPr>
      <p:grpSpPr>
        <a:xfrm>
          <a:off x="0" y="0"/>
          <a:ext cx="0" cy="0"/>
          <a:chOff x="0" y="0"/>
          <a:chExt cx="0" cy="0"/>
        </a:xfrm>
      </p:grpSpPr>
      <p:grpSp>
        <p:nvGrpSpPr>
          <p:cNvPr id="10241" name="Google Shape;10241;p44">
            <a:extLst>
              <a:ext uri="{FF2B5EF4-FFF2-40B4-BE49-F238E27FC236}">
                <a16:creationId xmlns:a16="http://schemas.microsoft.com/office/drawing/2014/main" id="{0B17C4F4-5E91-5DAE-D6AB-A7A6549324EC}"/>
              </a:ext>
            </a:extLst>
          </p:cNvPr>
          <p:cNvGrpSpPr/>
          <p:nvPr/>
        </p:nvGrpSpPr>
        <p:grpSpPr>
          <a:xfrm>
            <a:off x="-401797" y="-243098"/>
            <a:ext cx="12829881" cy="7407628"/>
            <a:chOff x="-200026" y="-123825"/>
            <a:chExt cx="9419883" cy="5438787"/>
          </a:xfrm>
        </p:grpSpPr>
        <p:grpSp>
          <p:nvGrpSpPr>
            <p:cNvPr id="10242" name="Google Shape;10242;p44">
              <a:extLst>
                <a:ext uri="{FF2B5EF4-FFF2-40B4-BE49-F238E27FC236}">
                  <a16:creationId xmlns:a16="http://schemas.microsoft.com/office/drawing/2014/main" id="{D03B37AD-2E3A-8F72-E21F-A0AED8FAF6F5}"/>
                </a:ext>
              </a:extLst>
            </p:cNvPr>
            <p:cNvGrpSpPr/>
            <p:nvPr/>
          </p:nvGrpSpPr>
          <p:grpSpPr>
            <a:xfrm>
              <a:off x="-200026" y="-123825"/>
              <a:ext cx="9419883" cy="5438787"/>
              <a:chOff x="-239051" y="-123825"/>
              <a:chExt cx="9419883" cy="5438787"/>
            </a:xfrm>
          </p:grpSpPr>
          <p:sp>
            <p:nvSpPr>
              <p:cNvPr id="10243" name="Google Shape;10243;p44">
                <a:extLst>
                  <a:ext uri="{FF2B5EF4-FFF2-40B4-BE49-F238E27FC236}">
                    <a16:creationId xmlns:a16="http://schemas.microsoft.com/office/drawing/2014/main" id="{9D52CB04-EEC4-47FB-E3B4-9E92AC2A6A8B}"/>
                  </a:ext>
                </a:extLst>
              </p:cNvPr>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4" name="Google Shape;10244;p44">
                <a:extLst>
                  <a:ext uri="{FF2B5EF4-FFF2-40B4-BE49-F238E27FC236}">
                    <a16:creationId xmlns:a16="http://schemas.microsoft.com/office/drawing/2014/main" id="{207A7298-4253-A45C-FA01-0908440FFDF4}"/>
                  </a:ext>
                </a:extLst>
              </p:cNvPr>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5" name="Google Shape;10245;p44">
                <a:extLst>
                  <a:ext uri="{FF2B5EF4-FFF2-40B4-BE49-F238E27FC236}">
                    <a16:creationId xmlns:a16="http://schemas.microsoft.com/office/drawing/2014/main" id="{4C7C8EF2-15C0-A498-27C9-BC02C2B218E3}"/>
                  </a:ext>
                </a:extLst>
              </p:cNvPr>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6" name="Google Shape;10246;p44">
                <a:extLst>
                  <a:ext uri="{FF2B5EF4-FFF2-40B4-BE49-F238E27FC236}">
                    <a16:creationId xmlns:a16="http://schemas.microsoft.com/office/drawing/2014/main" id="{23FBC29A-4D13-0C26-0F48-2D25002BC303}"/>
                  </a:ext>
                </a:extLst>
              </p:cNvPr>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7" name="Google Shape;10247;p44">
                <a:extLst>
                  <a:ext uri="{FF2B5EF4-FFF2-40B4-BE49-F238E27FC236}">
                    <a16:creationId xmlns:a16="http://schemas.microsoft.com/office/drawing/2014/main" id="{D0585303-AE18-48BD-E816-8DBAB58DB454}"/>
                  </a:ext>
                </a:extLst>
              </p:cNvPr>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8" name="Google Shape;10248;p44">
                <a:extLst>
                  <a:ext uri="{FF2B5EF4-FFF2-40B4-BE49-F238E27FC236}">
                    <a16:creationId xmlns:a16="http://schemas.microsoft.com/office/drawing/2014/main" id="{FFD9A253-4C46-8513-B5B7-E1E155203F20}"/>
                  </a:ext>
                </a:extLst>
              </p:cNvPr>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9" name="Google Shape;10249;p44">
                <a:extLst>
                  <a:ext uri="{FF2B5EF4-FFF2-40B4-BE49-F238E27FC236}">
                    <a16:creationId xmlns:a16="http://schemas.microsoft.com/office/drawing/2014/main" id="{0309345A-D3C3-9E2C-5F28-AA75BFB04F9A}"/>
                  </a:ext>
                </a:extLst>
              </p:cNvPr>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250" name="Google Shape;10250;p44">
                <a:extLst>
                  <a:ext uri="{FF2B5EF4-FFF2-40B4-BE49-F238E27FC236}">
                    <a16:creationId xmlns:a16="http://schemas.microsoft.com/office/drawing/2014/main" id="{40E63CAA-69DC-E316-6376-2C396FF59B34}"/>
                  </a:ext>
                </a:extLst>
              </p:cNvPr>
              <p:cNvGrpSpPr/>
              <p:nvPr/>
            </p:nvGrpSpPr>
            <p:grpSpPr>
              <a:xfrm>
                <a:off x="-239051" y="-123825"/>
                <a:ext cx="9419883" cy="5438787"/>
                <a:chOff x="-239051" y="-123825"/>
                <a:chExt cx="9419883" cy="5438787"/>
              </a:xfrm>
            </p:grpSpPr>
            <p:sp>
              <p:nvSpPr>
                <p:cNvPr id="10251" name="Google Shape;10251;p44">
                  <a:extLst>
                    <a:ext uri="{FF2B5EF4-FFF2-40B4-BE49-F238E27FC236}">
                      <a16:creationId xmlns:a16="http://schemas.microsoft.com/office/drawing/2014/main" id="{516E4659-A0BB-BD86-F7C4-D99D1E85B0DB}"/>
                    </a:ext>
                  </a:extLst>
                </p:cNvPr>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2" name="Google Shape;10252;p44">
                  <a:extLst>
                    <a:ext uri="{FF2B5EF4-FFF2-40B4-BE49-F238E27FC236}">
                      <a16:creationId xmlns:a16="http://schemas.microsoft.com/office/drawing/2014/main" id="{B687F4AA-3DBB-160A-85B3-9D99D115A8F4}"/>
                    </a:ext>
                  </a:extLst>
                </p:cNvPr>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3" name="Google Shape;10253;p44">
                  <a:extLst>
                    <a:ext uri="{FF2B5EF4-FFF2-40B4-BE49-F238E27FC236}">
                      <a16:creationId xmlns:a16="http://schemas.microsoft.com/office/drawing/2014/main" id="{7F23172E-3609-D511-A79F-99326EDD1C0F}"/>
                    </a:ext>
                  </a:extLst>
                </p:cNvPr>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4" name="Google Shape;10254;p44">
                  <a:extLst>
                    <a:ext uri="{FF2B5EF4-FFF2-40B4-BE49-F238E27FC236}">
                      <a16:creationId xmlns:a16="http://schemas.microsoft.com/office/drawing/2014/main" id="{CEDC10E6-7D63-3F01-7FA8-B20DD7E5E7B0}"/>
                    </a:ext>
                  </a:extLst>
                </p:cNvPr>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5" name="Google Shape;10255;p44">
                  <a:extLst>
                    <a:ext uri="{FF2B5EF4-FFF2-40B4-BE49-F238E27FC236}">
                      <a16:creationId xmlns:a16="http://schemas.microsoft.com/office/drawing/2014/main" id="{738DC7D3-F73E-85D1-0A41-FE1D852A7BF3}"/>
                    </a:ext>
                  </a:extLst>
                </p:cNvPr>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6" name="Google Shape;10256;p44">
                  <a:extLst>
                    <a:ext uri="{FF2B5EF4-FFF2-40B4-BE49-F238E27FC236}">
                      <a16:creationId xmlns:a16="http://schemas.microsoft.com/office/drawing/2014/main" id="{5AC11157-4E94-9F42-B6EC-AF16794286B5}"/>
                    </a:ext>
                  </a:extLst>
                </p:cNvPr>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7" name="Google Shape;10257;p44">
                  <a:extLst>
                    <a:ext uri="{FF2B5EF4-FFF2-40B4-BE49-F238E27FC236}">
                      <a16:creationId xmlns:a16="http://schemas.microsoft.com/office/drawing/2014/main" id="{4401D7AA-DC5A-BA03-ED03-8AF6C6A4B656}"/>
                    </a:ext>
                  </a:extLst>
                </p:cNvPr>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8" name="Google Shape;10258;p44">
                  <a:extLst>
                    <a:ext uri="{FF2B5EF4-FFF2-40B4-BE49-F238E27FC236}">
                      <a16:creationId xmlns:a16="http://schemas.microsoft.com/office/drawing/2014/main" id="{7B8346E2-3FE6-326E-95FF-BA7AACBC4F4C}"/>
                    </a:ext>
                  </a:extLst>
                </p:cNvPr>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9" name="Google Shape;10259;p44">
                  <a:extLst>
                    <a:ext uri="{FF2B5EF4-FFF2-40B4-BE49-F238E27FC236}">
                      <a16:creationId xmlns:a16="http://schemas.microsoft.com/office/drawing/2014/main" id="{02A3D69C-3DEF-5B4F-2A7B-415A5C1DA527}"/>
                    </a:ext>
                  </a:extLst>
                </p:cNvPr>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0" name="Google Shape;10260;p44">
                  <a:extLst>
                    <a:ext uri="{FF2B5EF4-FFF2-40B4-BE49-F238E27FC236}">
                      <a16:creationId xmlns:a16="http://schemas.microsoft.com/office/drawing/2014/main" id="{82B2947E-1A17-EF4C-4366-4F5C3EE197C4}"/>
                    </a:ext>
                  </a:extLst>
                </p:cNvPr>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1" name="Google Shape;10261;p44">
                  <a:extLst>
                    <a:ext uri="{FF2B5EF4-FFF2-40B4-BE49-F238E27FC236}">
                      <a16:creationId xmlns:a16="http://schemas.microsoft.com/office/drawing/2014/main" id="{2F948D65-5E63-6882-2D6D-58A09356B934}"/>
                    </a:ext>
                  </a:extLst>
                </p:cNvPr>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2" name="Google Shape;10262;p44">
                  <a:extLst>
                    <a:ext uri="{FF2B5EF4-FFF2-40B4-BE49-F238E27FC236}">
                      <a16:creationId xmlns:a16="http://schemas.microsoft.com/office/drawing/2014/main" id="{8B62E17D-8EC3-1BFD-B186-D4A4C58F72F0}"/>
                    </a:ext>
                  </a:extLst>
                </p:cNvPr>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3" name="Google Shape;10263;p44">
                  <a:extLst>
                    <a:ext uri="{FF2B5EF4-FFF2-40B4-BE49-F238E27FC236}">
                      <a16:creationId xmlns:a16="http://schemas.microsoft.com/office/drawing/2014/main" id="{5F953793-879B-5474-3FC3-CEF14C2E9C69}"/>
                    </a:ext>
                  </a:extLst>
                </p:cNvPr>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4" name="Google Shape;10264;p44">
                  <a:extLst>
                    <a:ext uri="{FF2B5EF4-FFF2-40B4-BE49-F238E27FC236}">
                      <a16:creationId xmlns:a16="http://schemas.microsoft.com/office/drawing/2014/main" id="{3BD3C401-2922-FAEF-0AF7-9C7665A95E04}"/>
                    </a:ext>
                  </a:extLst>
                </p:cNvPr>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5" name="Google Shape;10265;p44">
                  <a:extLst>
                    <a:ext uri="{FF2B5EF4-FFF2-40B4-BE49-F238E27FC236}">
                      <a16:creationId xmlns:a16="http://schemas.microsoft.com/office/drawing/2014/main" id="{30644EE4-1833-3707-8324-7DA301FE8D51}"/>
                    </a:ext>
                  </a:extLst>
                </p:cNvPr>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6" name="Google Shape;10266;p44">
                  <a:extLst>
                    <a:ext uri="{FF2B5EF4-FFF2-40B4-BE49-F238E27FC236}">
                      <a16:creationId xmlns:a16="http://schemas.microsoft.com/office/drawing/2014/main" id="{EEA3B655-FD3A-B36F-F829-FF9BAAC5C1EB}"/>
                    </a:ext>
                  </a:extLst>
                </p:cNvPr>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7" name="Google Shape;10267;p44">
                  <a:extLst>
                    <a:ext uri="{FF2B5EF4-FFF2-40B4-BE49-F238E27FC236}">
                      <a16:creationId xmlns:a16="http://schemas.microsoft.com/office/drawing/2014/main" id="{185C1FF9-3BDE-6E45-269F-90871C179696}"/>
                    </a:ext>
                  </a:extLst>
                </p:cNvPr>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8" name="Google Shape;10268;p44">
                  <a:extLst>
                    <a:ext uri="{FF2B5EF4-FFF2-40B4-BE49-F238E27FC236}">
                      <a16:creationId xmlns:a16="http://schemas.microsoft.com/office/drawing/2014/main" id="{54CC67FD-D7BE-7C17-DB73-A2551C0FCA8E}"/>
                    </a:ext>
                  </a:extLst>
                </p:cNvPr>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9" name="Google Shape;10269;p44">
                  <a:extLst>
                    <a:ext uri="{FF2B5EF4-FFF2-40B4-BE49-F238E27FC236}">
                      <a16:creationId xmlns:a16="http://schemas.microsoft.com/office/drawing/2014/main" id="{9560373C-24EC-96B6-315D-AAF264D3DF8A}"/>
                    </a:ext>
                  </a:extLst>
                </p:cNvPr>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0" name="Google Shape;10270;p44">
                  <a:extLst>
                    <a:ext uri="{FF2B5EF4-FFF2-40B4-BE49-F238E27FC236}">
                      <a16:creationId xmlns:a16="http://schemas.microsoft.com/office/drawing/2014/main" id="{334A8D3A-F919-E44A-C495-04C1E5C04954}"/>
                    </a:ext>
                  </a:extLst>
                </p:cNvPr>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1" name="Google Shape;10271;p44">
                  <a:extLst>
                    <a:ext uri="{FF2B5EF4-FFF2-40B4-BE49-F238E27FC236}">
                      <a16:creationId xmlns:a16="http://schemas.microsoft.com/office/drawing/2014/main" id="{1258C8F8-F628-18CE-C587-A4641C7AFB31}"/>
                    </a:ext>
                  </a:extLst>
                </p:cNvPr>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2" name="Google Shape;10272;p44">
                  <a:extLst>
                    <a:ext uri="{FF2B5EF4-FFF2-40B4-BE49-F238E27FC236}">
                      <a16:creationId xmlns:a16="http://schemas.microsoft.com/office/drawing/2014/main" id="{C1481D75-C6DD-935B-2152-316265CEBFEE}"/>
                    </a:ext>
                  </a:extLst>
                </p:cNvPr>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3" name="Google Shape;10273;p44">
                  <a:extLst>
                    <a:ext uri="{FF2B5EF4-FFF2-40B4-BE49-F238E27FC236}">
                      <a16:creationId xmlns:a16="http://schemas.microsoft.com/office/drawing/2014/main" id="{A4C8F44F-9BA4-5F28-CACD-9D0082F23222}"/>
                    </a:ext>
                  </a:extLst>
                </p:cNvPr>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4" name="Google Shape;10274;p44">
                  <a:extLst>
                    <a:ext uri="{FF2B5EF4-FFF2-40B4-BE49-F238E27FC236}">
                      <a16:creationId xmlns:a16="http://schemas.microsoft.com/office/drawing/2014/main" id="{7B8F81A4-A855-13AB-4ABF-995661DD33DF}"/>
                    </a:ext>
                  </a:extLst>
                </p:cNvPr>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5" name="Google Shape;10275;p44">
                  <a:extLst>
                    <a:ext uri="{FF2B5EF4-FFF2-40B4-BE49-F238E27FC236}">
                      <a16:creationId xmlns:a16="http://schemas.microsoft.com/office/drawing/2014/main" id="{6B295033-9839-9D10-FA50-1EE9B593CC19}"/>
                    </a:ext>
                  </a:extLst>
                </p:cNvPr>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6" name="Google Shape;10276;p44">
                  <a:extLst>
                    <a:ext uri="{FF2B5EF4-FFF2-40B4-BE49-F238E27FC236}">
                      <a16:creationId xmlns:a16="http://schemas.microsoft.com/office/drawing/2014/main" id="{C580ED6E-5D54-7439-D62E-AA614A8A7F52}"/>
                    </a:ext>
                  </a:extLst>
                </p:cNvPr>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7" name="Google Shape;10277;p44">
                  <a:extLst>
                    <a:ext uri="{FF2B5EF4-FFF2-40B4-BE49-F238E27FC236}">
                      <a16:creationId xmlns:a16="http://schemas.microsoft.com/office/drawing/2014/main" id="{721E9030-A53E-CC2A-DF48-B2954CA393DA}"/>
                    </a:ext>
                  </a:extLst>
                </p:cNvPr>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8" name="Google Shape;10278;p44">
                  <a:extLst>
                    <a:ext uri="{FF2B5EF4-FFF2-40B4-BE49-F238E27FC236}">
                      <a16:creationId xmlns:a16="http://schemas.microsoft.com/office/drawing/2014/main" id="{06F05598-0BB6-8AA0-771D-12653C4CF330}"/>
                    </a:ext>
                  </a:extLst>
                </p:cNvPr>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9" name="Google Shape;10279;p44">
                  <a:extLst>
                    <a:ext uri="{FF2B5EF4-FFF2-40B4-BE49-F238E27FC236}">
                      <a16:creationId xmlns:a16="http://schemas.microsoft.com/office/drawing/2014/main" id="{9ED03074-0D14-412A-77E6-31F043736AC8}"/>
                    </a:ext>
                  </a:extLst>
                </p:cNvPr>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280" name="Google Shape;10280;p44">
                <a:extLst>
                  <a:ext uri="{FF2B5EF4-FFF2-40B4-BE49-F238E27FC236}">
                    <a16:creationId xmlns:a16="http://schemas.microsoft.com/office/drawing/2014/main" id="{DEF225F8-E0C2-49E2-8E48-2C6E05C49128}"/>
                  </a:ext>
                </a:extLst>
              </p:cNvPr>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1" name="Google Shape;10281;p44">
                <a:extLst>
                  <a:ext uri="{FF2B5EF4-FFF2-40B4-BE49-F238E27FC236}">
                    <a16:creationId xmlns:a16="http://schemas.microsoft.com/office/drawing/2014/main" id="{8B783B5E-CA2D-485B-9241-1A53C17D8897}"/>
                  </a:ext>
                </a:extLst>
              </p:cNvPr>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282" name="Google Shape;10282;p44">
              <a:extLst>
                <a:ext uri="{FF2B5EF4-FFF2-40B4-BE49-F238E27FC236}">
                  <a16:creationId xmlns:a16="http://schemas.microsoft.com/office/drawing/2014/main" id="{BD0F4579-47B3-2D12-04C5-0DA40349B836}"/>
                </a:ext>
              </a:extLst>
            </p:cNvPr>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3" name="Google Shape;10283;p44">
              <a:extLst>
                <a:ext uri="{FF2B5EF4-FFF2-40B4-BE49-F238E27FC236}">
                  <a16:creationId xmlns:a16="http://schemas.microsoft.com/office/drawing/2014/main" id="{6B60575F-B741-8C41-BDE1-EF366EACAC32}"/>
                </a:ext>
              </a:extLst>
            </p:cNvPr>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 name="TextBox 53">
            <a:extLst>
              <a:ext uri="{FF2B5EF4-FFF2-40B4-BE49-F238E27FC236}">
                <a16:creationId xmlns:a16="http://schemas.microsoft.com/office/drawing/2014/main" id="{0367C66C-873E-0841-8E89-F4E927B09935}"/>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FDC324">
                    <a:lumMod val="75000"/>
                  </a:srgbClr>
                </a:solidFill>
                <a:effectLst/>
                <a:uLnTx/>
                <a:uFillTx/>
                <a:latin typeface="#9Slide07 SVNRevolution" panose="02040603050506020204" pitchFamily="18" charset="0"/>
                <a:ea typeface="+mn-ea"/>
                <a:cs typeface="+mn-cs"/>
              </a:rPr>
              <a:t>VẬN</a:t>
            </a:r>
            <a:r>
              <a:rPr kumimoji="0" lang="en-US" sz="6600" b="0" i="0" u="none" strike="noStrike" kern="1200" cap="none" spc="0" normalizeH="0" noProof="0">
                <a:ln>
                  <a:noFill/>
                </a:ln>
                <a:solidFill>
                  <a:srgbClr val="FDC324">
                    <a:lumMod val="75000"/>
                  </a:srgbClr>
                </a:solidFill>
                <a:effectLst/>
                <a:uLnTx/>
                <a:uFillTx/>
                <a:latin typeface="#9Slide07 SVNRevolution" panose="02040603050506020204" pitchFamily="18" charset="0"/>
                <a:ea typeface="+mn-ea"/>
                <a:cs typeface="+mn-cs"/>
              </a:rPr>
              <a:t> DỤNG</a:t>
            </a:r>
            <a:endParaRPr kumimoji="0" lang="en-US" sz="6600" b="0" i="0" u="none" strike="noStrike" kern="1200" cap="none" spc="0" normalizeH="0" baseline="0" noProof="0">
              <a:ln>
                <a:noFill/>
              </a:ln>
              <a:solidFill>
                <a:srgbClr val="FDC324">
                  <a:lumMod val="75000"/>
                </a:srgbClr>
              </a:solidFill>
              <a:effectLst/>
              <a:uLnTx/>
              <a:uFillTx/>
              <a:latin typeface="#9Slide07 SVNRevolution" panose="02040603050506020204" pitchFamily="18" charset="0"/>
              <a:ea typeface="+mn-ea"/>
              <a:cs typeface="+mn-cs"/>
            </a:endParaRPr>
          </a:p>
        </p:txBody>
      </p:sp>
    </p:spTree>
    <p:extLst>
      <p:ext uri="{BB962C8B-B14F-4D97-AF65-F5344CB8AC3E}">
        <p14:creationId xmlns:p14="http://schemas.microsoft.com/office/powerpoint/2010/main" val="9692289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1569660"/>
          </a:xfrm>
          <a:prstGeom prst="rect">
            <a:avLst/>
          </a:prstGeom>
        </p:spPr>
        <p:txBody>
          <a:bodyPr wrap="square">
            <a:spAutoFit/>
          </a:bodyPr>
          <a:lstStyle/>
          <a:p>
            <a:pPr algn="ctr" fontAlgn="base">
              <a:spcBef>
                <a:spcPct val="0"/>
              </a:spcBef>
              <a:spcAft>
                <a:spcPct val="0"/>
              </a:spcAft>
              <a:defRPr/>
            </a:pPr>
            <a:r>
              <a:rPr lang="en-US" sz="9600" b="1">
                <a:latin typeface="#9Slide03 BoosterNextFYBlack" panose="02000A03000000020004" pitchFamily="2" charset="0"/>
                <a:cs typeface="Calibri" panose="020F0502020204030204" pitchFamily="34" charset="0"/>
              </a:rPr>
              <a:t>TẠM BIỆT</a:t>
            </a:r>
            <a:endParaRPr lang="en-US" sz="9600" b="1" dirty="0">
              <a:latin typeface="#9Slide03 BoosterNextFYBlack" panose="02000A03000000020004" pitchFamily="2" charset="0"/>
              <a:cs typeface="Calibri" panose="020F0502020204030204" pitchFamily="34" charset="0"/>
            </a:endParaRPr>
          </a:p>
        </p:txBody>
      </p:sp>
      <p:sp>
        <p:nvSpPr>
          <p:cNvPr id="3" name="Subtitle 2">
            <a:extLst>
              <a:ext uri="{FF2B5EF4-FFF2-40B4-BE49-F238E27FC236}">
                <a16:creationId xmlns:a16="http://schemas.microsoft.com/office/drawing/2014/main" id="{83165B3F-85F7-EA82-8350-32C1E950639D}"/>
              </a:ext>
            </a:extLst>
          </p:cNvPr>
          <p:cNvSpPr>
            <a:spLocks noGrp="1"/>
          </p:cNvSpPr>
          <p:nvPr>
            <p:ph type="subTitle" idx="1"/>
          </p:nvPr>
        </p:nvSpPr>
        <p:spPr/>
        <p:txBody>
          <a:bodyPr/>
          <a:lstStyle/>
          <a:p>
            <a:endParaRPr lang="en-US"/>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grpSp>
        <p:nvGrpSpPr>
          <p:cNvPr id="2" name="Google Shape;1035;p15">
            <a:extLst>
              <a:ext uri="{FF2B5EF4-FFF2-40B4-BE49-F238E27FC236}">
                <a16:creationId xmlns:a16="http://schemas.microsoft.com/office/drawing/2014/main" id="{55F3CA8B-8093-8621-6191-9AD088C6474F}"/>
              </a:ext>
            </a:extLst>
          </p:cNvPr>
          <p:cNvGrpSpPr/>
          <p:nvPr/>
        </p:nvGrpSpPr>
        <p:grpSpPr>
          <a:xfrm>
            <a:off x="-177807" y="34"/>
            <a:ext cx="12407827" cy="6858017"/>
            <a:chOff x="-113074" y="-12"/>
            <a:chExt cx="5148476" cy="5143513"/>
          </a:xfrm>
        </p:grpSpPr>
        <p:sp>
          <p:nvSpPr>
            <p:cNvPr id="3" name="Google Shape;1036;p15">
              <a:extLst>
                <a:ext uri="{FF2B5EF4-FFF2-40B4-BE49-F238E27FC236}">
                  <a16:creationId xmlns:a16="http://schemas.microsoft.com/office/drawing/2014/main" id="{B182CEDF-9619-95C1-FF31-8995202B0195}"/>
                </a:ext>
              </a:extLst>
            </p:cNvPr>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Google Shape;1037;p15">
              <a:extLst>
                <a:ext uri="{FF2B5EF4-FFF2-40B4-BE49-F238E27FC236}">
                  <a16:creationId xmlns:a16="http://schemas.microsoft.com/office/drawing/2014/main" id="{AC2E5A2A-32A0-2C27-0E3E-A80958F7A4C4}"/>
                </a:ext>
              </a:extLst>
            </p:cNvPr>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 name="Google Shape;1038;p15">
              <a:extLst>
                <a:ext uri="{FF2B5EF4-FFF2-40B4-BE49-F238E27FC236}">
                  <a16:creationId xmlns:a16="http://schemas.microsoft.com/office/drawing/2014/main" id="{6F258D45-09B0-6009-17D6-3AA800B27ACE}"/>
                </a:ext>
              </a:extLst>
            </p:cNvPr>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1039;p15">
              <a:extLst>
                <a:ext uri="{FF2B5EF4-FFF2-40B4-BE49-F238E27FC236}">
                  <a16:creationId xmlns:a16="http://schemas.microsoft.com/office/drawing/2014/main" id="{BACF3AD3-74DD-16E0-5EC7-7F55F86BD23F}"/>
                </a:ext>
              </a:extLst>
            </p:cNvPr>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1040;p15">
              <a:extLst>
                <a:ext uri="{FF2B5EF4-FFF2-40B4-BE49-F238E27FC236}">
                  <a16:creationId xmlns:a16="http://schemas.microsoft.com/office/drawing/2014/main" id="{4C0CAB92-F7D4-A60A-D718-E81B96D0894A}"/>
                </a:ext>
              </a:extLst>
            </p:cNvPr>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1041;p15">
              <a:extLst>
                <a:ext uri="{FF2B5EF4-FFF2-40B4-BE49-F238E27FC236}">
                  <a16:creationId xmlns:a16="http://schemas.microsoft.com/office/drawing/2014/main" id="{D1B4E6BF-6217-E05A-62FA-AA7455C4344F}"/>
                </a:ext>
              </a:extLst>
            </p:cNvPr>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1042;p15">
              <a:extLst>
                <a:ext uri="{FF2B5EF4-FFF2-40B4-BE49-F238E27FC236}">
                  <a16:creationId xmlns:a16="http://schemas.microsoft.com/office/drawing/2014/main" id="{FF17EBD2-2C46-DD4E-71FE-D4EB2C50C4E0}"/>
                </a:ext>
              </a:extLst>
            </p:cNvPr>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 name="Google Shape;1043;p15">
              <a:extLst>
                <a:ext uri="{FF2B5EF4-FFF2-40B4-BE49-F238E27FC236}">
                  <a16:creationId xmlns:a16="http://schemas.microsoft.com/office/drawing/2014/main" id="{05B80A7C-601D-B8D1-65F6-65A5C770A68E}"/>
                </a:ext>
              </a:extLst>
            </p:cNvPr>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 name="Google Shape;1044;p15">
              <a:extLst>
                <a:ext uri="{FF2B5EF4-FFF2-40B4-BE49-F238E27FC236}">
                  <a16:creationId xmlns:a16="http://schemas.microsoft.com/office/drawing/2014/main" id="{C9780547-485B-A7D1-8572-43624971C32B}"/>
                </a:ext>
              </a:extLst>
            </p:cNvPr>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1045;p15">
              <a:extLst>
                <a:ext uri="{FF2B5EF4-FFF2-40B4-BE49-F238E27FC236}">
                  <a16:creationId xmlns:a16="http://schemas.microsoft.com/office/drawing/2014/main" id="{79BEA38D-77F6-1457-1C95-B85649EBC3F1}"/>
                </a:ext>
              </a:extLst>
            </p:cNvPr>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1046;p15">
              <a:extLst>
                <a:ext uri="{FF2B5EF4-FFF2-40B4-BE49-F238E27FC236}">
                  <a16:creationId xmlns:a16="http://schemas.microsoft.com/office/drawing/2014/main" id="{8A637355-272E-2FD4-1D3F-47AE40A332D9}"/>
                </a:ext>
              </a:extLst>
            </p:cNvPr>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1047;p15">
              <a:extLst>
                <a:ext uri="{FF2B5EF4-FFF2-40B4-BE49-F238E27FC236}">
                  <a16:creationId xmlns:a16="http://schemas.microsoft.com/office/drawing/2014/main" id="{2F87A8DA-F7BD-140B-B264-B2E3A192D054}"/>
                </a:ext>
              </a:extLst>
            </p:cNvPr>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48;p15">
              <a:extLst>
                <a:ext uri="{FF2B5EF4-FFF2-40B4-BE49-F238E27FC236}">
                  <a16:creationId xmlns:a16="http://schemas.microsoft.com/office/drawing/2014/main" id="{55A443BF-84C6-3434-0130-4DF7F4015749}"/>
                </a:ext>
              </a:extLst>
            </p:cNvPr>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49;p15">
              <a:extLst>
                <a:ext uri="{FF2B5EF4-FFF2-40B4-BE49-F238E27FC236}">
                  <a16:creationId xmlns:a16="http://schemas.microsoft.com/office/drawing/2014/main" id="{A263B3AA-66FC-1069-D603-CECD2541AE07}"/>
                </a:ext>
              </a:extLst>
            </p:cNvPr>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50;p15">
              <a:extLst>
                <a:ext uri="{FF2B5EF4-FFF2-40B4-BE49-F238E27FC236}">
                  <a16:creationId xmlns:a16="http://schemas.microsoft.com/office/drawing/2014/main" id="{C48FE40A-593F-35EC-9D34-0D373B28F865}"/>
                </a:ext>
              </a:extLst>
            </p:cNvPr>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1051;p15">
              <a:extLst>
                <a:ext uri="{FF2B5EF4-FFF2-40B4-BE49-F238E27FC236}">
                  <a16:creationId xmlns:a16="http://schemas.microsoft.com/office/drawing/2014/main" id="{2BC97834-BD1E-5C6E-DB49-38C6C4354FEE}"/>
                </a:ext>
              </a:extLst>
            </p:cNvPr>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1052;p15">
              <a:extLst>
                <a:ext uri="{FF2B5EF4-FFF2-40B4-BE49-F238E27FC236}">
                  <a16:creationId xmlns:a16="http://schemas.microsoft.com/office/drawing/2014/main" id="{85AC304E-003E-578F-5F69-837CE046FC71}"/>
                </a:ext>
              </a:extLst>
            </p:cNvPr>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1053;p15">
              <a:extLst>
                <a:ext uri="{FF2B5EF4-FFF2-40B4-BE49-F238E27FC236}">
                  <a16:creationId xmlns:a16="http://schemas.microsoft.com/office/drawing/2014/main" id="{92DEAEFE-C6F4-B2F3-B455-121BE55B2B3E}"/>
                </a:ext>
              </a:extLst>
            </p:cNvPr>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1054;p15">
              <a:extLst>
                <a:ext uri="{FF2B5EF4-FFF2-40B4-BE49-F238E27FC236}">
                  <a16:creationId xmlns:a16="http://schemas.microsoft.com/office/drawing/2014/main" id="{028A4683-C7AE-F996-E947-171FD3255F0D}"/>
                </a:ext>
              </a:extLst>
            </p:cNvPr>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1055;p15">
              <a:extLst>
                <a:ext uri="{FF2B5EF4-FFF2-40B4-BE49-F238E27FC236}">
                  <a16:creationId xmlns:a16="http://schemas.microsoft.com/office/drawing/2014/main" id="{4298DDE1-29A2-5863-3DBA-8B6DD98CF59A}"/>
                </a:ext>
              </a:extLst>
            </p:cNvPr>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1056;p15">
              <a:extLst>
                <a:ext uri="{FF2B5EF4-FFF2-40B4-BE49-F238E27FC236}">
                  <a16:creationId xmlns:a16="http://schemas.microsoft.com/office/drawing/2014/main" id="{3027C059-30A8-3613-CDAB-E4DB004ADF31}"/>
                </a:ext>
              </a:extLst>
            </p:cNvPr>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1057;p15">
              <a:extLst>
                <a:ext uri="{FF2B5EF4-FFF2-40B4-BE49-F238E27FC236}">
                  <a16:creationId xmlns:a16="http://schemas.microsoft.com/office/drawing/2014/main" id="{07082056-7F5F-A070-C215-D6A76BEDB4C2}"/>
                </a:ext>
              </a:extLst>
            </p:cNvPr>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1058;p15">
              <a:extLst>
                <a:ext uri="{FF2B5EF4-FFF2-40B4-BE49-F238E27FC236}">
                  <a16:creationId xmlns:a16="http://schemas.microsoft.com/office/drawing/2014/main" id="{709E3E9C-39F8-4E16-9EE7-E4A99434B1D9}"/>
                </a:ext>
              </a:extLst>
            </p:cNvPr>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1059;p15">
              <a:extLst>
                <a:ext uri="{FF2B5EF4-FFF2-40B4-BE49-F238E27FC236}">
                  <a16:creationId xmlns:a16="http://schemas.microsoft.com/office/drawing/2014/main" id="{14FBAEB0-7493-3A22-F933-4A9FE31F520B}"/>
                </a:ext>
              </a:extLst>
            </p:cNvPr>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1060;p15">
              <a:extLst>
                <a:ext uri="{FF2B5EF4-FFF2-40B4-BE49-F238E27FC236}">
                  <a16:creationId xmlns:a16="http://schemas.microsoft.com/office/drawing/2014/main" id="{3CB78908-BD63-DA0E-FC23-84C0D819E7B8}"/>
                </a:ext>
              </a:extLst>
            </p:cNvPr>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1061;p15">
              <a:extLst>
                <a:ext uri="{FF2B5EF4-FFF2-40B4-BE49-F238E27FC236}">
                  <a16:creationId xmlns:a16="http://schemas.microsoft.com/office/drawing/2014/main" id="{41673936-2A02-2B01-B07F-8BBABECC5AA8}"/>
                </a:ext>
              </a:extLst>
            </p:cNvPr>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1062;p15">
              <a:extLst>
                <a:ext uri="{FF2B5EF4-FFF2-40B4-BE49-F238E27FC236}">
                  <a16:creationId xmlns:a16="http://schemas.microsoft.com/office/drawing/2014/main" id="{32B4C4F4-63DB-97EE-6117-04CCD817E5D7}"/>
                </a:ext>
              </a:extLst>
            </p:cNvPr>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1063;p15">
              <a:extLst>
                <a:ext uri="{FF2B5EF4-FFF2-40B4-BE49-F238E27FC236}">
                  <a16:creationId xmlns:a16="http://schemas.microsoft.com/office/drawing/2014/main" id="{C420F4A3-ECBF-6118-2F97-6A08AAEE15BA}"/>
                </a:ext>
              </a:extLst>
            </p:cNvPr>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1064;p15">
              <a:extLst>
                <a:ext uri="{FF2B5EF4-FFF2-40B4-BE49-F238E27FC236}">
                  <a16:creationId xmlns:a16="http://schemas.microsoft.com/office/drawing/2014/main" id="{6987A4B7-0AD5-8C83-6C3D-EBB62EBAD929}"/>
                </a:ext>
              </a:extLst>
            </p:cNvPr>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1065;p15">
              <a:extLst>
                <a:ext uri="{FF2B5EF4-FFF2-40B4-BE49-F238E27FC236}">
                  <a16:creationId xmlns:a16="http://schemas.microsoft.com/office/drawing/2014/main" id="{93AFFE50-DA44-71C8-9D07-1E65F40CB735}"/>
                </a:ext>
              </a:extLst>
            </p:cNvPr>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1066;p15">
              <a:extLst>
                <a:ext uri="{FF2B5EF4-FFF2-40B4-BE49-F238E27FC236}">
                  <a16:creationId xmlns:a16="http://schemas.microsoft.com/office/drawing/2014/main" id="{B5D51FBF-B398-159D-00BD-B8B251450085}"/>
                </a:ext>
              </a:extLst>
            </p:cNvPr>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1067;p15">
              <a:extLst>
                <a:ext uri="{FF2B5EF4-FFF2-40B4-BE49-F238E27FC236}">
                  <a16:creationId xmlns:a16="http://schemas.microsoft.com/office/drawing/2014/main" id="{A58CDD11-DA20-105B-20DC-BD2BA2ACA533}"/>
                </a:ext>
              </a:extLst>
            </p:cNvPr>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1068;p15">
              <a:extLst>
                <a:ext uri="{FF2B5EF4-FFF2-40B4-BE49-F238E27FC236}">
                  <a16:creationId xmlns:a16="http://schemas.microsoft.com/office/drawing/2014/main" id="{A17C1183-B488-5EE2-0D1D-A46CEC744EEE}"/>
                </a:ext>
              </a:extLst>
            </p:cNvPr>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1069;p15">
              <a:extLst>
                <a:ext uri="{FF2B5EF4-FFF2-40B4-BE49-F238E27FC236}">
                  <a16:creationId xmlns:a16="http://schemas.microsoft.com/office/drawing/2014/main" id="{CD416444-6559-A7DF-34B6-AD2E4A70ECC0}"/>
                </a:ext>
              </a:extLst>
            </p:cNvPr>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1070;p15">
              <a:extLst>
                <a:ext uri="{FF2B5EF4-FFF2-40B4-BE49-F238E27FC236}">
                  <a16:creationId xmlns:a16="http://schemas.microsoft.com/office/drawing/2014/main" id="{65B16C29-8419-6DC5-C9FB-8A9634977EDC}"/>
                </a:ext>
              </a:extLst>
            </p:cNvPr>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1071;p15">
              <a:extLst>
                <a:ext uri="{FF2B5EF4-FFF2-40B4-BE49-F238E27FC236}">
                  <a16:creationId xmlns:a16="http://schemas.microsoft.com/office/drawing/2014/main" id="{3A5E37BE-C8D4-31A6-0D55-2065A88133CE}"/>
                </a:ext>
              </a:extLst>
            </p:cNvPr>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1072;p15">
              <a:extLst>
                <a:ext uri="{FF2B5EF4-FFF2-40B4-BE49-F238E27FC236}">
                  <a16:creationId xmlns:a16="http://schemas.microsoft.com/office/drawing/2014/main" id="{3A2F3F88-5B20-819F-503D-73EDFB1684C0}"/>
                </a:ext>
              </a:extLst>
            </p:cNvPr>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1073;p15">
              <a:extLst>
                <a:ext uri="{FF2B5EF4-FFF2-40B4-BE49-F238E27FC236}">
                  <a16:creationId xmlns:a16="http://schemas.microsoft.com/office/drawing/2014/main" id="{F30CA443-DBED-B663-A84A-4C083700ECDA}"/>
                </a:ext>
              </a:extLst>
            </p:cNvPr>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1074;p15">
              <a:extLst>
                <a:ext uri="{FF2B5EF4-FFF2-40B4-BE49-F238E27FC236}">
                  <a16:creationId xmlns:a16="http://schemas.microsoft.com/office/drawing/2014/main" id="{ED966569-3C1F-D3FE-4C13-8EC37FB45CF6}"/>
                </a:ext>
              </a:extLst>
            </p:cNvPr>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1075;p15">
              <a:extLst>
                <a:ext uri="{FF2B5EF4-FFF2-40B4-BE49-F238E27FC236}">
                  <a16:creationId xmlns:a16="http://schemas.microsoft.com/office/drawing/2014/main" id="{C6676758-D185-B2C6-75FA-76009555F881}"/>
                </a:ext>
              </a:extLst>
            </p:cNvPr>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1076;p15">
              <a:extLst>
                <a:ext uri="{FF2B5EF4-FFF2-40B4-BE49-F238E27FC236}">
                  <a16:creationId xmlns:a16="http://schemas.microsoft.com/office/drawing/2014/main" id="{6CA554DE-4823-362C-F187-063A644247CC}"/>
                </a:ext>
              </a:extLst>
            </p:cNvPr>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1077;p15">
              <a:extLst>
                <a:ext uri="{FF2B5EF4-FFF2-40B4-BE49-F238E27FC236}">
                  <a16:creationId xmlns:a16="http://schemas.microsoft.com/office/drawing/2014/main" id="{A8976E4E-B8D9-BFF0-29DF-032244F3EA57}"/>
                </a:ext>
              </a:extLst>
            </p:cNvPr>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1078;p15">
              <a:extLst>
                <a:ext uri="{FF2B5EF4-FFF2-40B4-BE49-F238E27FC236}">
                  <a16:creationId xmlns:a16="http://schemas.microsoft.com/office/drawing/2014/main" id="{65F8715E-2779-F75E-A7B8-FD927AA3622C}"/>
                </a:ext>
              </a:extLst>
            </p:cNvPr>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1079;p15">
              <a:extLst>
                <a:ext uri="{FF2B5EF4-FFF2-40B4-BE49-F238E27FC236}">
                  <a16:creationId xmlns:a16="http://schemas.microsoft.com/office/drawing/2014/main" id="{5E362569-BC0B-5FEA-4C08-BEB0AE3D9E47}"/>
                </a:ext>
              </a:extLst>
            </p:cNvPr>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1080;p15">
              <a:extLst>
                <a:ext uri="{FF2B5EF4-FFF2-40B4-BE49-F238E27FC236}">
                  <a16:creationId xmlns:a16="http://schemas.microsoft.com/office/drawing/2014/main" id="{9E1F44AC-CB98-817D-1337-58125F0E0AB2}"/>
                </a:ext>
              </a:extLst>
            </p:cNvPr>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1081;p15">
              <a:extLst>
                <a:ext uri="{FF2B5EF4-FFF2-40B4-BE49-F238E27FC236}">
                  <a16:creationId xmlns:a16="http://schemas.microsoft.com/office/drawing/2014/main" id="{74B8E62E-E0BE-C0B3-4F6E-10F4BEA410A4}"/>
                </a:ext>
              </a:extLst>
            </p:cNvPr>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1082;p15">
              <a:extLst>
                <a:ext uri="{FF2B5EF4-FFF2-40B4-BE49-F238E27FC236}">
                  <a16:creationId xmlns:a16="http://schemas.microsoft.com/office/drawing/2014/main" id="{E354AE1E-4008-E274-FFB9-7785E8541E3A}"/>
                </a:ext>
              </a:extLst>
            </p:cNvPr>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1083;p15">
              <a:extLst>
                <a:ext uri="{FF2B5EF4-FFF2-40B4-BE49-F238E27FC236}">
                  <a16:creationId xmlns:a16="http://schemas.microsoft.com/office/drawing/2014/main" id="{6E84E52B-3072-0B99-193B-866EF6F23CEB}"/>
                </a:ext>
              </a:extLst>
            </p:cNvPr>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1084;p15">
              <a:extLst>
                <a:ext uri="{FF2B5EF4-FFF2-40B4-BE49-F238E27FC236}">
                  <a16:creationId xmlns:a16="http://schemas.microsoft.com/office/drawing/2014/main" id="{AD395C63-2413-630B-4F15-12C6FE785B0E}"/>
                </a:ext>
              </a:extLst>
            </p:cNvPr>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1085;p15">
              <a:extLst>
                <a:ext uri="{FF2B5EF4-FFF2-40B4-BE49-F238E27FC236}">
                  <a16:creationId xmlns:a16="http://schemas.microsoft.com/office/drawing/2014/main" id="{8399F7BE-C8E6-2C2B-E75C-16AAD5A60816}"/>
                </a:ext>
              </a:extLst>
            </p:cNvPr>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1086;p15">
              <a:extLst>
                <a:ext uri="{FF2B5EF4-FFF2-40B4-BE49-F238E27FC236}">
                  <a16:creationId xmlns:a16="http://schemas.microsoft.com/office/drawing/2014/main" id="{2293465F-5F65-92B0-AF33-681B232BE4C0}"/>
                </a:ext>
              </a:extLst>
            </p:cNvPr>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1087;p15">
              <a:extLst>
                <a:ext uri="{FF2B5EF4-FFF2-40B4-BE49-F238E27FC236}">
                  <a16:creationId xmlns:a16="http://schemas.microsoft.com/office/drawing/2014/main" id="{0428AB6B-06E5-8FDE-B7DD-99516DF1ADB6}"/>
                </a:ext>
              </a:extLst>
            </p:cNvPr>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1088;p15">
              <a:extLst>
                <a:ext uri="{FF2B5EF4-FFF2-40B4-BE49-F238E27FC236}">
                  <a16:creationId xmlns:a16="http://schemas.microsoft.com/office/drawing/2014/main" id="{0D148653-790C-4AD2-2091-43BC6D2AE622}"/>
                </a:ext>
              </a:extLst>
            </p:cNvPr>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1089;p15">
              <a:extLst>
                <a:ext uri="{FF2B5EF4-FFF2-40B4-BE49-F238E27FC236}">
                  <a16:creationId xmlns:a16="http://schemas.microsoft.com/office/drawing/2014/main" id="{ACE52C14-3EEE-90FB-80F6-275B6D21A6D9}"/>
                </a:ext>
              </a:extLst>
            </p:cNvPr>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1090;p15">
              <a:extLst>
                <a:ext uri="{FF2B5EF4-FFF2-40B4-BE49-F238E27FC236}">
                  <a16:creationId xmlns:a16="http://schemas.microsoft.com/office/drawing/2014/main" id="{86E9F2A0-220B-B15A-986E-C88D05991D92}"/>
                </a:ext>
              </a:extLst>
            </p:cNvPr>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1091;p15">
              <a:extLst>
                <a:ext uri="{FF2B5EF4-FFF2-40B4-BE49-F238E27FC236}">
                  <a16:creationId xmlns:a16="http://schemas.microsoft.com/office/drawing/2014/main" id="{24E82E8B-C447-50B0-DC0B-ACC295B599B3}"/>
                </a:ext>
              </a:extLst>
            </p:cNvPr>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53" name="Google Shape;4053;p33"/>
          <p:cNvSpPr/>
          <p:nvPr/>
        </p:nvSpPr>
        <p:spPr>
          <a:xfrm>
            <a:off x="228953" y="3945402"/>
            <a:ext cx="4975200" cy="270982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352678" y="4828056"/>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883133" y="3143563"/>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118784"/>
            <a:ext cx="4975200" cy="2580853"/>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71907" y="259486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306219" y="4468299"/>
            <a:ext cx="4222895" cy="2164804"/>
          </a:xfrm>
          <a:prstGeom prst="rect">
            <a:avLst/>
          </a:prstGeom>
          <a:noFill/>
          <a:ln>
            <a:noFill/>
          </a:ln>
        </p:spPr>
        <p:txBody>
          <a:bodyPr spcFirstLastPara="1" wrap="square" lIns="121900" tIns="121900" rIns="121900" bIns="121900" anchor="ctr" anchorCtr="0">
            <a:noAutofit/>
          </a:bodyPr>
          <a:lstStyle/>
          <a:p>
            <a:pPr lvl="0" algn="ctr" defTabSz="1219170">
              <a:buClr>
                <a:srgbClr val="000000"/>
              </a:buClr>
              <a:defRPr/>
            </a:pPr>
            <a:r>
              <a:rPr lang="vi-VN" sz="3200" b="1" kern="0">
                <a:solidFill>
                  <a:schemeClr val="bg1"/>
                </a:solidFill>
                <a:latin typeface="Calibri" panose="020F0502020204030204" pitchFamily="34" charset="0"/>
                <a:ea typeface="Fira Sans Extra Condensed"/>
                <a:cs typeface="Calibri" panose="020F0502020204030204" pitchFamily="34" charset="0"/>
                <a:sym typeface="Fira Sans Extra Condensed"/>
              </a:rPr>
              <a:t>Vận dụng phép cộng số đo thời gian để giải quyết được một số vấn đề thực tiễn liên quan đến thời gian.</a:t>
            </a:r>
            <a:endParaRPr kumimoji="0" sz="32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19016" y="-848246"/>
            <a:ext cx="6289304" cy="5121833"/>
          </a:xfrm>
          <a:prstGeom prst="rect">
            <a:avLst/>
          </a:prstGeom>
        </p:spPr>
      </p:pic>
      <p:sp>
        <p:nvSpPr>
          <p:cNvPr id="4050" name="Google Shape;4050;p33"/>
          <p:cNvSpPr txBox="1">
            <a:spLocks noGrp="1"/>
          </p:cNvSpPr>
          <p:nvPr>
            <p:ph type="title"/>
          </p:nvPr>
        </p:nvSpPr>
        <p:spPr>
          <a:xfrm>
            <a:off x="3827820" y="999423"/>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3: 128 phút = ....... phút ...... giây</a:t>
            </a:r>
            <a:endParaRPr sz="400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0AB4140-AA2B-A873-6921-5D54D050488F}"/>
              </a:ext>
            </a:extLst>
          </p:cNvPr>
          <p:cNvSpPr/>
          <p:nvPr/>
        </p:nvSpPr>
        <p:spPr>
          <a:xfrm>
            <a:off x="381000" y="457200"/>
            <a:ext cx="11353800" cy="6172200"/>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F578B0DD-E652-683F-FDF2-387F658BB2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3900" y="838200"/>
            <a:ext cx="10668000" cy="2375550"/>
          </a:xfrm>
          <a:prstGeom prst="rect">
            <a:avLst/>
          </a:prstGeom>
        </p:spPr>
      </p:pic>
      <p:sp>
        <p:nvSpPr>
          <p:cNvPr id="5" name="TextBox 4">
            <a:extLst>
              <a:ext uri="{FF2B5EF4-FFF2-40B4-BE49-F238E27FC236}">
                <a16:creationId xmlns:a16="http://schemas.microsoft.com/office/drawing/2014/main" id="{EAB2D0E5-73ED-5003-C49D-0F4CEC8872B5}"/>
              </a:ext>
            </a:extLst>
          </p:cNvPr>
          <p:cNvSpPr txBox="1"/>
          <p:nvPr/>
        </p:nvSpPr>
        <p:spPr>
          <a:xfrm>
            <a:off x="2095500" y="3644251"/>
            <a:ext cx="8001000" cy="954107"/>
          </a:xfrm>
          <a:prstGeom prst="rect">
            <a:avLst/>
          </a:prstGeom>
          <a:noFill/>
        </p:spPr>
        <p:txBody>
          <a:bodyPr wrap="square" rtlCol="0">
            <a:spAutoFit/>
          </a:bodyPr>
          <a:lstStyle/>
          <a:p>
            <a:pPr algn="ctr"/>
            <a:r>
              <a:rPr lang="en-US" sz="2800">
                <a:solidFill>
                  <a:srgbClr val="FF0000"/>
                </a:solidFill>
              </a:rPr>
              <a:t>V</a:t>
            </a:r>
            <a:r>
              <a:rPr lang="vi-VN" sz="2800">
                <a:solidFill>
                  <a:srgbClr val="FF0000"/>
                </a:solidFill>
              </a:rPr>
              <a:t>iết phép tính để tìm thời gian đi từ Thành phố Hồ Chí Minh đến thành phố Cần Thơ </a:t>
            </a:r>
            <a:endParaRPr lang="en-US" sz="2800">
              <a:solidFill>
                <a:srgbClr val="FF0000"/>
              </a:solidFill>
            </a:endParaRPr>
          </a:p>
        </p:txBody>
      </p:sp>
      <p:sp>
        <p:nvSpPr>
          <p:cNvPr id="6" name="TextBox 5">
            <a:extLst>
              <a:ext uri="{FF2B5EF4-FFF2-40B4-BE49-F238E27FC236}">
                <a16:creationId xmlns:a16="http://schemas.microsoft.com/office/drawing/2014/main" id="{05B432A4-756F-929E-81D9-CC6ED49CB693}"/>
              </a:ext>
            </a:extLst>
          </p:cNvPr>
          <p:cNvSpPr txBox="1"/>
          <p:nvPr/>
        </p:nvSpPr>
        <p:spPr>
          <a:xfrm>
            <a:off x="1752600" y="4959928"/>
            <a:ext cx="8001000" cy="584775"/>
          </a:xfrm>
          <a:prstGeom prst="rect">
            <a:avLst/>
          </a:prstGeom>
          <a:noFill/>
        </p:spPr>
        <p:txBody>
          <a:bodyPr wrap="square" rtlCol="0">
            <a:spAutoFit/>
          </a:bodyPr>
          <a:lstStyle/>
          <a:p>
            <a:pPr algn="ctr"/>
            <a:r>
              <a:rPr lang="vi-VN" sz="3200" b="1">
                <a:solidFill>
                  <a:srgbClr val="0000FF"/>
                </a:solidFill>
              </a:rPr>
              <a:t>1 giờ 9 phút + 2 giờ 27 phút = ?</a:t>
            </a:r>
            <a:endParaRPr lang="en-US" sz="3200" b="1">
              <a:solidFill>
                <a:srgbClr val="0000FF"/>
              </a:solidFill>
            </a:endParaRPr>
          </a:p>
        </p:txBody>
      </p:sp>
    </p:spTree>
    <p:extLst>
      <p:ext uri="{BB962C8B-B14F-4D97-AF65-F5344CB8AC3E}">
        <p14:creationId xmlns:p14="http://schemas.microsoft.com/office/powerpoint/2010/main" val="12189626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1315</TotalTime>
  <Words>710</Words>
  <Application>Microsoft Office PowerPoint</Application>
  <PresentationFormat>Widescreen</PresentationFormat>
  <Paragraphs>103</Paragraphs>
  <Slides>25</Slides>
  <Notes>21</Notes>
  <HiddenSlides>0</HiddenSlides>
  <MMClips>4</MMClips>
  <ScaleCrop>false</ScaleCrop>
  <HeadingPairs>
    <vt:vector size="6" baseType="variant">
      <vt:variant>
        <vt:lpstr>Fonts Used</vt:lpstr>
      </vt:variant>
      <vt:variant>
        <vt:i4>19</vt:i4>
      </vt:variant>
      <vt:variant>
        <vt:lpstr>Theme</vt:lpstr>
      </vt:variant>
      <vt:variant>
        <vt:i4>9</vt:i4>
      </vt:variant>
      <vt:variant>
        <vt:lpstr>Slide Titles</vt:lpstr>
      </vt:variant>
      <vt:variant>
        <vt:i4>25</vt:i4>
      </vt:variant>
    </vt:vector>
  </HeadingPairs>
  <TitlesOfParts>
    <vt:vector size="53" baseType="lpstr">
      <vt:lpstr>Calibri</vt:lpstr>
      <vt:lpstr>Slackey</vt:lpstr>
      <vt:lpstr>#9Slide07 Bungee Shade</vt:lpstr>
      <vt:lpstr>#9Slide03 BoosterNextFYBlack</vt:lpstr>
      <vt:lpstr>#9Slide07 SVNRevolution</vt:lpstr>
      <vt:lpstr>Barlow Semi Condensed</vt:lpstr>
      <vt:lpstr>Architects Daughter</vt:lpstr>
      <vt:lpstr>Anaheim</vt:lpstr>
      <vt:lpstr>Roboto</vt:lpstr>
      <vt:lpstr>Fira Sans Extra Condensed</vt:lpstr>
      <vt:lpstr>Arial</vt:lpstr>
      <vt:lpstr>Boogaloo</vt:lpstr>
      <vt:lpstr>Comic Neue</vt:lpstr>
      <vt:lpstr>Fira Sans</vt:lpstr>
      <vt:lpstr>#9Slide04 SVNParis Pro</vt:lpstr>
      <vt:lpstr>Bangers</vt:lpstr>
      <vt:lpstr>Roboto Condensed Light</vt:lpstr>
      <vt:lpstr>#9Slide04 HLT Aquus</vt:lpstr>
      <vt:lpstr>#9Slide03 AmpleSoft Bold</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Bài 78- Tiết 1 CỘNG SỐ ĐO THỜI GIAN</vt:lpstr>
      <vt:lpstr>MỤC TIÊU</vt:lpstr>
      <vt:lpstr>PowerPoint Presentation</vt:lpstr>
      <vt:lpstr>Câu 1: Năm 2022 thuộc thế kỉ nào?</vt:lpstr>
      <vt:lpstr>Câu 2:  1,5 giờ = ....... phút</vt:lpstr>
      <vt:lpstr>Câu 3: 128 phút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huong</dc:creator>
  <cp:keywords>9Slide</cp:keywords>
  <dc:description>9Slide.vn</dc:description>
  <cp:lastModifiedBy>Hương</cp:lastModifiedBy>
  <cp:revision>16</cp:revision>
  <dcterms:created xsi:type="dcterms:W3CDTF">2022-01-24T08:09:02Z</dcterms:created>
  <dcterms:modified xsi:type="dcterms:W3CDTF">2024-12-20T09:11:36Z</dcterms:modified>
  <cp:category>9Slide.vn</cp:category>
  <cp:contentStatus>9Slide</cp:contentStatus>
</cp:coreProperties>
</file>