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9757" r:id="rId2"/>
    <p:sldMasterId id="2147489823" r:id="rId3"/>
    <p:sldMasterId id="2147489840" r:id="rId4"/>
    <p:sldMasterId id="2147490050" r:id="rId5"/>
    <p:sldMasterId id="2147490062" r:id="rId6"/>
    <p:sldMasterId id="2147490076" r:id="rId7"/>
    <p:sldMasterId id="2147490088" r:id="rId8"/>
    <p:sldMasterId id="2147490096" r:id="rId9"/>
  </p:sldMasterIdLst>
  <p:notesMasterIdLst>
    <p:notesMasterId r:id="rId34"/>
  </p:notesMasterIdLst>
  <p:sldIdLst>
    <p:sldId id="320" r:id="rId10"/>
    <p:sldId id="308" r:id="rId11"/>
    <p:sldId id="3188" r:id="rId12"/>
    <p:sldId id="3213" r:id="rId13"/>
    <p:sldId id="3214" r:id="rId14"/>
    <p:sldId id="291" r:id="rId15"/>
    <p:sldId id="293" r:id="rId16"/>
    <p:sldId id="3215" r:id="rId17"/>
    <p:sldId id="287" r:id="rId18"/>
    <p:sldId id="286" r:id="rId19"/>
    <p:sldId id="3216" r:id="rId20"/>
    <p:sldId id="3218" r:id="rId21"/>
    <p:sldId id="3217" r:id="rId22"/>
    <p:sldId id="282" r:id="rId23"/>
    <p:sldId id="3219" r:id="rId24"/>
    <p:sldId id="3220" r:id="rId25"/>
    <p:sldId id="3221" r:id="rId26"/>
    <p:sldId id="3222" r:id="rId27"/>
    <p:sldId id="3223" r:id="rId28"/>
    <p:sldId id="288" r:id="rId29"/>
    <p:sldId id="256" r:id="rId30"/>
    <p:sldId id="258" r:id="rId31"/>
    <p:sldId id="289" r:id="rId32"/>
    <p:sldId id="3211" r:id="rId33"/>
  </p:sldIdLst>
  <p:sldSz cx="12192000" cy="6858000"/>
  <p:notesSz cx="6858000" cy="91440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FFD"/>
    <a:srgbClr val="FD2D2E"/>
    <a:srgbClr val="FF0000"/>
    <a:srgbClr val="5DA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86754" autoAdjust="0"/>
  </p:normalViewPr>
  <p:slideViewPr>
    <p:cSldViewPr>
      <p:cViewPr>
        <p:scale>
          <a:sx n="33" d="100"/>
          <a:sy n="33" d="100"/>
        </p:scale>
        <p:origin x="1980" y="6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A7A640-3953-4411-9618-C9406335B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2AB64-8ACE-4103-9683-A2166662B5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A22C9DB5-6CCD-4DEA-983E-FA38B7618ED0}" type="datetimeFigureOut">
              <a:rPr lang="en-US"/>
              <a:pPr>
                <a:defRPr/>
              </a:pPr>
              <a:t>20/12/2024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761E53-BF86-41FE-A4F0-63F108BBA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8FCF58-81B3-4031-A13F-D2C1660FE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73767-B01F-4A95-A16E-2FF20A0C48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4A840-913D-4AF0-A778-BCB150D74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0DD035-0534-423A-B2A5-B357B904F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7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7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5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0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138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60B24B8A-2810-4E4B-A597-90CD62D8D356}"/>
              </a:ext>
            </a:extLst>
          </p:cNvPr>
          <p:cNvSpPr/>
          <p:nvPr userDrawn="1"/>
        </p:nvSpPr>
        <p:spPr>
          <a:xfrm>
            <a:off x="-3175" y="0"/>
            <a:ext cx="12196763" cy="6858000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66092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71348"/>
      </p:ext>
    </p:extLst>
  </p:cSld>
  <p:clrMapOvr>
    <a:masterClrMapping/>
  </p:clrMapOvr>
  <p:transition>
    <p:comb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36903"/>
      </p:ext>
    </p:extLst>
  </p:cSld>
  <p:clrMapOvr>
    <a:masterClrMapping/>
  </p:clrMapOvr>
  <p:transition>
    <p:comb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27509"/>
      </p:ext>
    </p:extLst>
  </p:cSld>
  <p:clrMapOvr>
    <a:masterClrMapping/>
  </p:clrMapOvr>
  <p:transition>
    <p:comb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57100"/>
      </p:ext>
    </p:extLst>
  </p:cSld>
  <p:clrMapOvr>
    <a:masterClrMapping/>
  </p:clrMapOvr>
  <p:transition>
    <p:comb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046657"/>
      </p:ext>
    </p:extLst>
  </p:cSld>
  <p:clrMapOvr>
    <a:masterClrMapping/>
  </p:clrMapOvr>
  <p:transition>
    <p:comb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2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69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3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09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2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720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7200"/>
            </a:p>
          </p:txBody>
        </p:sp>
      </p:grpSp>
    </p:spTree>
    <p:extLst>
      <p:ext uri="{BB962C8B-B14F-4D97-AF65-F5344CB8AC3E}">
        <p14:creationId xmlns:p14="http://schemas.microsoft.com/office/powerpoint/2010/main" val="4235814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1" y="1035588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1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1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1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1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1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4" y="2360897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53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2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89" y="644690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19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99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1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0" y="787803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0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0326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787803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0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17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549042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8" y="342472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200"/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61814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3337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763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93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226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82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46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58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6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3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257931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16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683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247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DDBD515-85D4-465E-A3C2-CA61253B2B99}"/>
              </a:ext>
            </a:extLst>
          </p:cNvPr>
          <p:cNvSpPr/>
          <p:nvPr userDrawn="1"/>
        </p:nvSpPr>
        <p:spPr>
          <a:xfrm>
            <a:off x="655638" y="0"/>
            <a:ext cx="8523287" cy="655637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17" name="그림 개체 틀 16"/>
          <p:cNvSpPr>
            <a:spLocks noGrp="1"/>
          </p:cNvSpPr>
          <p:nvPr>
            <p:ph type="pic" idx="16"/>
          </p:nvPr>
        </p:nvSpPr>
        <p:spPr>
          <a:xfrm>
            <a:off x="535338" y="17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3378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73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327D792-6933-4A05-8263-AB9B0C7B51BD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11A290F-FC73-4F0B-842A-24831FE6158A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5F7603FA-F854-4C99-A7ED-8D0486699E30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5221C-9D27-491B-8DA2-D43FB9ECF2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Resize without losing quality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F619E-B27E-4105-879A-348E6851A1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Line Color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C1AF2-BD94-43DD-BF63-AD64093021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0">
                <a:solidFill>
                  <a:srgbClr val="FFFFFF"/>
                </a:solidFill>
                <a:latin typeface="Arial" pitchFamily="34" charset="0"/>
              </a:rPr>
              <a:t>www.allppt.com</a:t>
            </a:r>
            <a:endParaRPr lang="ko-KR" altLang="en-US" sz="1400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CE6E9-0E7B-4604-8084-F3A03E8699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99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3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27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5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83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2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23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3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58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3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552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000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86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68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35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53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6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569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15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3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1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5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1CA04F-2086-423D-9F2E-55543897BFC8}"/>
              </a:ext>
            </a:extLst>
          </p:cNvPr>
          <p:cNvSpPr/>
          <p:nvPr userDrawn="1"/>
        </p:nvSpPr>
        <p:spPr>
          <a:xfrm>
            <a:off x="0" y="0"/>
            <a:ext cx="5616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3923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61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4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66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318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55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459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11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340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5AFF8-179F-4193-8297-23CDC9B40C8C}"/>
              </a:ext>
            </a:extLst>
          </p:cNvPr>
          <p:cNvSpPr/>
          <p:nvPr userDrawn="1"/>
        </p:nvSpPr>
        <p:spPr>
          <a:xfrm>
            <a:off x="360363" y="303213"/>
            <a:ext cx="5521325" cy="6251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/>
          </p:nvPr>
        </p:nvSpPr>
        <p:spPr>
          <a:xfrm>
            <a:off x="549501" y="523748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96895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11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916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77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03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94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888331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5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660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A3139CB-5BC9-44CD-99D1-DBC27746B3CF}"/>
              </a:ext>
            </a:extLst>
          </p:cNvPr>
          <p:cNvSpPr/>
          <p:nvPr userDrawn="1"/>
        </p:nvSpPr>
        <p:spPr>
          <a:xfrm>
            <a:off x="0" y="0"/>
            <a:ext cx="428783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5326" y="535038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65135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6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7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488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856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65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415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435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50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80" y="1892853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02503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030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5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97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51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56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62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4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57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3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9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70843D0-406B-41CF-B56F-B19D5F6FF8E4}"/>
              </a:ext>
            </a:extLst>
          </p:cNvPr>
          <p:cNvSpPr/>
          <p:nvPr userDrawn="1"/>
        </p:nvSpPr>
        <p:spPr>
          <a:xfrm>
            <a:off x="0" y="0"/>
            <a:ext cx="5621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32202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127401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24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41302"/>
      </p:ext>
    </p:extLst>
  </p:cSld>
  <p:clrMapOvr>
    <a:masterClrMapping/>
  </p:clrMapOvr>
  <p:transition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5234"/>
      </p:ext>
    </p:extLst>
  </p:cSld>
  <p:clrMapOvr>
    <a:masterClrMapping/>
  </p:clrMapOvr>
  <p:transition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16676"/>
      </p:ext>
    </p:extLst>
  </p:cSld>
  <p:clrMapOvr>
    <a:masterClrMapping/>
  </p:clrMapOvr>
  <p:transition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72508"/>
      </p:ext>
    </p:extLst>
  </p:cSld>
  <p:clrMapOvr>
    <a:masterClrMapping/>
  </p:clrMapOvr>
  <p:transition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881963"/>
      </p:ext>
    </p:extLst>
  </p:cSld>
  <p:clrMapOvr>
    <a:masterClrMapping/>
  </p:clrMapOvr>
  <p:transition>
    <p:comb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09827"/>
      </p:ext>
    </p:extLst>
  </p:cSld>
  <p:clrMapOvr>
    <a:masterClrMapping/>
  </p:clrMapOvr>
  <p:transition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56525247"/>
      </p:ext>
    </p:extLst>
  </p:cSld>
  <p:clrMapOvr>
    <a:masterClrMapping/>
  </p:clrMapOvr>
  <p:transition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22083"/>
      </p:ext>
    </p:extLst>
  </p:cSld>
  <p:clrMapOvr>
    <a:masterClrMapping/>
  </p:clrMapOvr>
  <p:transition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31755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21544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718258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9237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13664"/>
      </p:ext>
    </p:extLst>
  </p:cSld>
  <p:clrMapOvr>
    <a:masterClrMapping/>
  </p:clrMapOvr>
  <p:transition>
    <p:comb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58106"/>
      </p:ext>
    </p:extLst>
  </p:cSld>
  <p:clrMapOvr>
    <a:masterClrMapping/>
  </p:clrMapOvr>
  <p:transition>
    <p:comb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2014"/>
      </p:ext>
    </p:extLst>
  </p:cSld>
  <p:clrMapOvr>
    <a:masterClrMapping/>
  </p:clrMapOvr>
  <p:transition>
    <p:comb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59976"/>
      </p:ext>
    </p:extLst>
  </p:cSld>
  <p:clrMapOvr>
    <a:masterClrMapping/>
  </p:clrMapOvr>
  <p:transition>
    <p:comb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50240"/>
      </p:ext>
    </p:extLst>
  </p:cSld>
  <p:clrMapOvr>
    <a:masterClrMapping/>
  </p:clrMapOvr>
  <p:transition>
    <p:comb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96749"/>
      </p:ext>
    </p:extLst>
  </p:cSld>
  <p:clrMapOvr>
    <a:masterClrMapping/>
  </p:clrMapOvr>
  <p:transition>
    <p:comb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85294"/>
      </p:ext>
    </p:extLst>
  </p:cSld>
  <p:clrMapOvr>
    <a:masterClrMapping/>
  </p:clrMapOvr>
  <p:transition>
    <p:comb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01726"/>
      </p:ext>
    </p:extLst>
  </p:cSld>
  <p:clrMapOvr>
    <a:masterClrMapping/>
  </p:clrMapOvr>
  <p:transition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951290"/>
      </p:ext>
    </p:extLst>
  </p:cSld>
  <p:clrMapOvr>
    <a:masterClrMapping/>
  </p:clrMapOvr>
  <p:transition>
    <p:comb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737953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099261C-6F4E-BE2A-1A98-E388365A29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81D48-BD3F-4DA9-A27F-635AE6CB847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054A6-67A2-48C6-95C0-309AAD79D8E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9E7B4-5D7E-4D16-B25E-96A2FB097FA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D70D6-E38B-4D1C-9189-B79898C08C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DC748-E569-B8E4-34CB-65490B624D8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46" r:id="rId1"/>
    <p:sldLayoutId id="2147489665" r:id="rId2"/>
    <p:sldLayoutId id="2147489666" r:id="rId3"/>
    <p:sldLayoutId id="2147489667" r:id="rId4"/>
    <p:sldLayoutId id="2147489668" r:id="rId5"/>
    <p:sldLayoutId id="2147489669" r:id="rId6"/>
    <p:sldLayoutId id="2147489647" r:id="rId7"/>
    <p:sldLayoutId id="2147489670" r:id="rId8"/>
    <p:sldLayoutId id="2147489648" r:id="rId9"/>
    <p:sldLayoutId id="2147489671" r:id="rId10"/>
    <p:sldLayoutId id="2147489649" r:id="rId11"/>
    <p:sldLayoutId id="2147489650" r:id="rId12"/>
    <p:sldLayoutId id="2147489672" r:id="rId13"/>
    <p:sldLayoutId id="2147489673" r:id="rId14"/>
    <p:sldLayoutId id="2147489674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15BABC8D-C618-E1EB-DD0E-6D47A74D2D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D5AFC-C4AD-4300-8A88-0C37FE0D96B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3C60C-CFB4-4932-BA1C-AFCCF16781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067AD-9756-4153-B02E-815787ABDB3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D2DF1-71B7-4852-BED8-4169B0BCD3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42F31-9D30-E692-177D-671651711F8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58" r:id="rId1"/>
    <p:sldLayoutId id="2147489796" r:id="rId2"/>
    <p:sldLayoutId id="2147489797" r:id="rId3"/>
    <p:sldLayoutId id="2147489798" r:id="rId4"/>
    <p:sldLayoutId id="2147489799" r:id="rId5"/>
    <p:sldLayoutId id="2147489800" r:id="rId6"/>
    <p:sldLayoutId id="2147489801" r:id="rId7"/>
    <p:sldLayoutId id="2147489802" r:id="rId8"/>
    <p:sldLayoutId id="2147489803" r:id="rId9"/>
    <p:sldLayoutId id="2147489804" r:id="rId10"/>
    <p:sldLayoutId id="2147489805" r:id="rId11"/>
    <p:sldLayoutId id="2147489806" r:id="rId12"/>
    <p:sldLayoutId id="2147489807" r:id="rId13"/>
    <p:sldLayoutId id="2147489808" r:id="rId14"/>
    <p:sldLayoutId id="2147489809" r:id="rId15"/>
    <p:sldLayoutId id="21474898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53F388C-5D1E-0450-C78D-28ED35CA3B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4E7F8-75BB-4535-891B-4AA8722EF9C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260A2-088B-48CF-A71A-8EC245D31F2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A7F1C-28D3-4323-8417-AA66027D35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93999-6833-4A3C-87F4-04FC0A88E4F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C01468-758D-A3C8-2BEE-A7D8F292E21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24" r:id="rId1"/>
    <p:sldLayoutId id="2147489825" r:id="rId2"/>
    <p:sldLayoutId id="2147489826" r:id="rId3"/>
    <p:sldLayoutId id="2147489827" r:id="rId4"/>
    <p:sldLayoutId id="2147489828" r:id="rId5"/>
    <p:sldLayoutId id="2147489829" r:id="rId6"/>
    <p:sldLayoutId id="2147489830" r:id="rId7"/>
    <p:sldLayoutId id="2147489831" r:id="rId8"/>
    <p:sldLayoutId id="2147489832" r:id="rId9"/>
    <p:sldLayoutId id="2147489833" r:id="rId10"/>
    <p:sldLayoutId id="2147489834" r:id="rId11"/>
    <p:sldLayoutId id="2147489835" r:id="rId12"/>
    <p:sldLayoutId id="2147489836" r:id="rId13"/>
    <p:sldLayoutId id="2147489837" r:id="rId14"/>
    <p:sldLayoutId id="2147489838" r:id="rId15"/>
    <p:sldLayoutId id="21474898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AE6F35E-DA19-1D36-5C1D-BACAA1F870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A9A7-6778-439B-82AA-661D63419A13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87F37-AFEF-4FE5-B855-2FBAC2A35B8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74F48-56CB-4D83-B515-D8D4BE9D928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B679A-0B89-4B4B-84DF-5ECA14852F7F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51461-B6EA-4CA2-ACBB-F4F787DB112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FB6DED-521B-6590-5DBB-BBECBDC4AEA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1" r:id="rId1"/>
    <p:sldLayoutId id="2147489842" r:id="rId2"/>
    <p:sldLayoutId id="2147489843" r:id="rId3"/>
    <p:sldLayoutId id="2147489844" r:id="rId4"/>
    <p:sldLayoutId id="2147489845" r:id="rId5"/>
    <p:sldLayoutId id="2147489846" r:id="rId6"/>
    <p:sldLayoutId id="2147489847" r:id="rId7"/>
    <p:sldLayoutId id="2147489848" r:id="rId8"/>
    <p:sldLayoutId id="2147489849" r:id="rId9"/>
    <p:sldLayoutId id="2147489850" r:id="rId10"/>
    <p:sldLayoutId id="2147489851" r:id="rId11"/>
    <p:sldLayoutId id="2147489870" r:id="rId12"/>
    <p:sldLayoutId id="2147489878" r:id="rId13"/>
    <p:sldLayoutId id="2147489879" r:id="rId14"/>
    <p:sldLayoutId id="2147489880" r:id="rId15"/>
    <p:sldLayoutId id="2147489881" r:id="rId16"/>
    <p:sldLayoutId id="2147489882" r:id="rId17"/>
    <p:sldLayoutId id="2147489883" r:id="rId18"/>
    <p:sldLayoutId id="2147489884" r:id="rId19"/>
    <p:sldLayoutId id="2147489885" r:id="rId20"/>
    <p:sldLayoutId id="2147489886" r:id="rId21"/>
    <p:sldLayoutId id="2147489887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A44036B0-C190-13E5-8119-B49F9E8BF7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45CB1-7F7C-9695-DBA9-C31402FA41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1" r:id="rId1"/>
    <p:sldLayoutId id="2147490052" r:id="rId2"/>
    <p:sldLayoutId id="2147490053" r:id="rId3"/>
    <p:sldLayoutId id="2147490054" r:id="rId4"/>
    <p:sldLayoutId id="2147490055" r:id="rId5"/>
    <p:sldLayoutId id="2147490056" r:id="rId6"/>
    <p:sldLayoutId id="2147490057" r:id="rId7"/>
    <p:sldLayoutId id="2147490058" r:id="rId8"/>
    <p:sldLayoutId id="2147490059" r:id="rId9"/>
    <p:sldLayoutId id="2147490060" r:id="rId10"/>
    <p:sldLayoutId id="21474900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8FE0CE75-890B-9D84-D23A-1BB1C9DF7B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03BC8-8C71-5A7F-C727-286FB4DB2A8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3" r:id="rId1"/>
    <p:sldLayoutId id="2147490064" r:id="rId2"/>
    <p:sldLayoutId id="2147490065" r:id="rId3"/>
    <p:sldLayoutId id="2147490066" r:id="rId4"/>
    <p:sldLayoutId id="2147490067" r:id="rId5"/>
    <p:sldLayoutId id="2147490068" r:id="rId6"/>
    <p:sldLayoutId id="2147490069" r:id="rId7"/>
    <p:sldLayoutId id="2147490070" r:id="rId8"/>
    <p:sldLayoutId id="2147490071" r:id="rId9"/>
    <p:sldLayoutId id="2147490072" r:id="rId10"/>
    <p:sldLayoutId id="2147490073" r:id="rId11"/>
    <p:sldLayoutId id="2147490074" r:id="rId12"/>
    <p:sldLayoutId id="2147490075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26A1931-C75D-7250-24D5-6DF7BDBA0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41A69C-8376-9D5E-BA57-A6619DF4E2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7" r:id="rId1"/>
    <p:sldLayoutId id="2147490078" r:id="rId2"/>
    <p:sldLayoutId id="2147490079" r:id="rId3"/>
    <p:sldLayoutId id="2147490080" r:id="rId4"/>
    <p:sldLayoutId id="2147490081" r:id="rId5"/>
    <p:sldLayoutId id="2147490082" r:id="rId6"/>
    <p:sldLayoutId id="2147490083" r:id="rId7"/>
    <p:sldLayoutId id="2147490084" r:id="rId8"/>
    <p:sldLayoutId id="2147490085" r:id="rId9"/>
    <p:sldLayoutId id="2147490086" r:id="rId10"/>
    <p:sldLayoutId id="2147490087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A8C4D28-6951-5DC8-A565-5A12CBECF6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88F1C-B95E-18DF-50B8-937384822FD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9" r:id="rId1"/>
    <p:sldLayoutId id="2147490090" r:id="rId2"/>
    <p:sldLayoutId id="2147490091" r:id="rId3"/>
    <p:sldLayoutId id="2147490092" r:id="rId4"/>
    <p:sldLayoutId id="2147490093" r:id="rId5"/>
    <p:sldLayoutId id="2147490094" r:id="rId6"/>
    <p:sldLayoutId id="2147490095" r:id="rId7"/>
    <p:sldLayoutId id="2147490108" r:id="rId8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9CACC12-3885-8DB3-D2F5-7F9536B8B9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DF45-0A26-47B7-9C01-048FA78222B1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66C8C-0321-D19A-FF67-383ADE558D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7" r:id="rId1"/>
    <p:sldLayoutId id="2147490098" r:id="rId2"/>
    <p:sldLayoutId id="2147490099" r:id="rId3"/>
    <p:sldLayoutId id="2147490100" r:id="rId4"/>
    <p:sldLayoutId id="2147490101" r:id="rId5"/>
    <p:sldLayoutId id="2147490102" r:id="rId6"/>
    <p:sldLayoutId id="2147490103" r:id="rId7"/>
    <p:sldLayoutId id="2147490104" r:id="rId8"/>
    <p:sldLayoutId id="2147490105" r:id="rId9"/>
    <p:sldLayoutId id="2147490106" r:id="rId10"/>
    <p:sldLayoutId id="2147490107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0.emf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80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60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7.png"/><Relationship Id="rId7" Type="http://schemas.openxmlformats.org/officeDocument/2006/relationships/image" Target="../media/image6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slide" Target="slide22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19" name="AutoShape 3">
            <a:extLst>
              <a:ext uri="{FF2B5EF4-FFF2-40B4-BE49-F238E27FC236}">
                <a16:creationId xmlns:a16="http://schemas.microsoft.com/office/drawing/2014/main" id="{8331ADB0-DED2-4A36-9762-DECE07B3C57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619150" y="1230491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Freeform 109">
            <a:extLst>
              <a:ext uri="{FF2B5EF4-FFF2-40B4-BE49-F238E27FC236}">
                <a16:creationId xmlns:a16="http://schemas.microsoft.com/office/drawing/2014/main" id="{6E1B5AF5-AB70-494B-BF09-E77639FEEB54}"/>
              </a:ext>
            </a:extLst>
          </p:cNvPr>
          <p:cNvSpPr>
            <a:spLocks/>
          </p:cNvSpPr>
          <p:nvPr/>
        </p:nvSpPr>
        <p:spPr bwMode="auto">
          <a:xfrm>
            <a:off x="5427313" y="1355904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Freeform 110">
            <a:extLst>
              <a:ext uri="{FF2B5EF4-FFF2-40B4-BE49-F238E27FC236}">
                <a16:creationId xmlns:a16="http://schemas.microsoft.com/office/drawing/2014/main" id="{EC7AAA86-B03E-40E1-A582-13161039DBC2}"/>
              </a:ext>
            </a:extLst>
          </p:cNvPr>
          <p:cNvSpPr>
            <a:spLocks/>
          </p:cNvSpPr>
          <p:nvPr/>
        </p:nvSpPr>
        <p:spPr bwMode="auto">
          <a:xfrm>
            <a:off x="5582888" y="1271766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Freeform 113">
            <a:extLst>
              <a:ext uri="{FF2B5EF4-FFF2-40B4-BE49-F238E27FC236}">
                <a16:creationId xmlns:a16="http://schemas.microsoft.com/office/drawing/2014/main" id="{7031F691-48C5-42CE-8664-E4EAAEAE6AB1}"/>
              </a:ext>
            </a:extLst>
          </p:cNvPr>
          <p:cNvSpPr>
            <a:spLocks/>
          </p:cNvSpPr>
          <p:nvPr/>
        </p:nvSpPr>
        <p:spPr bwMode="auto">
          <a:xfrm>
            <a:off x="6959250" y="1313041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Freeform 114">
            <a:extLst>
              <a:ext uri="{FF2B5EF4-FFF2-40B4-BE49-F238E27FC236}">
                <a16:creationId xmlns:a16="http://schemas.microsoft.com/office/drawing/2014/main" id="{C80E51A6-97DA-4913-8B15-54FAF08B6FDC}"/>
              </a:ext>
            </a:extLst>
          </p:cNvPr>
          <p:cNvSpPr>
            <a:spLocks/>
          </p:cNvSpPr>
          <p:nvPr/>
        </p:nvSpPr>
        <p:spPr bwMode="auto">
          <a:xfrm>
            <a:off x="6803675" y="1230491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80" y="3677911"/>
            <a:ext cx="3225982" cy="322598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440" y="2033766"/>
            <a:ext cx="1060867" cy="13192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9EB899E-6DE1-4F6C-92CD-4CE0BA6829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" y="1269862"/>
            <a:ext cx="1060867" cy="1319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6125D-29E2-5442-17C2-0B29BC497E7D}"/>
              </a:ext>
            </a:extLst>
          </p:cNvPr>
          <p:cNvSpPr txBox="1"/>
          <p:nvPr/>
        </p:nvSpPr>
        <p:spPr>
          <a:xfrm>
            <a:off x="1190795" y="2001511"/>
            <a:ext cx="9167240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116B8B"/>
                </a:solidFill>
                <a:latin typeface="Coiny" panose="02000903060500060000" pitchFamily="2" charset="0"/>
              </a:rPr>
              <a:t>Bài 77- Tiết 1</a:t>
            </a:r>
          </a:p>
          <a:p>
            <a:pPr algn="ctr">
              <a:lnSpc>
                <a:spcPct val="150000"/>
              </a:lnSpc>
            </a:pPr>
            <a:r>
              <a:rPr lang="en-US">
                <a:solidFill>
                  <a:srgbClr val="116B8B"/>
                </a:solidFill>
                <a:latin typeface="Coiny" panose="02000903060500060000" pitchFamily="2" charset="0"/>
              </a:rPr>
              <a:t>Các đơn vị đo thời gian</a:t>
            </a:r>
            <a:endParaRPr lang="en-US" sz="5400" b="1" dirty="0">
              <a:solidFill>
                <a:srgbClr val="116B8B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tay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llRoundGothic Demi" panose="020B0703020202020104" pitchFamily="34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15841A-C321-1B49-8270-359A41895996}"/>
              </a:ext>
            </a:extLst>
          </p:cNvPr>
          <p:cNvSpPr/>
          <p:nvPr/>
        </p:nvSpPr>
        <p:spPr>
          <a:xfrm>
            <a:off x="332014" y="534666"/>
            <a:ext cx="11582400" cy="28707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CACA0-81C7-6471-2B29-F934CF78818A}"/>
              </a:ext>
            </a:extLst>
          </p:cNvPr>
          <p:cNvSpPr txBox="1"/>
          <p:nvPr/>
        </p:nvSpPr>
        <p:spPr>
          <a:xfrm>
            <a:off x="424542" y="692764"/>
            <a:ext cx="117946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1 thế kỉ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+mn-lt"/>
              </a:rPr>
              <a:t>100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+mn-lt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năm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+mn-lt"/>
              </a:rPr>
              <a:t>				 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1 tuần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+mn-lt"/>
              </a:rPr>
              <a:t>7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+mn-lt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ngày</a:t>
            </a:r>
          </a:p>
          <a:p>
            <a:pPr algn="l"/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1 năm = </a:t>
            </a:r>
            <a:r>
              <a:rPr lang="en-US" sz="3800" b="0">
                <a:solidFill>
                  <a:srgbClr val="0083FF"/>
                </a:solidFill>
                <a:latin typeface="+mn-lt"/>
              </a:rPr>
              <a:t>12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+mn-lt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tháng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+mn-lt"/>
              </a:rPr>
              <a:t>		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		 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ngày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24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giờ</a:t>
            </a:r>
          </a:p>
          <a:p>
            <a:pPr algn="l"/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năm = 365 hoặc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366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ngày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		 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giờ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60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phút</a:t>
            </a:r>
          </a:p>
          <a:p>
            <a:pPr algn="l"/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tháng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31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30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hoặc 28; 29 ngày  1 phút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60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giây</a:t>
            </a:r>
            <a:endParaRPr lang="en-US" sz="380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00A19-2BB9-D6A6-AA34-8E7F718B2E54}"/>
              </a:ext>
            </a:extLst>
          </p:cNvPr>
          <p:cNvSpPr txBox="1"/>
          <p:nvPr/>
        </p:nvSpPr>
        <p:spPr>
          <a:xfrm>
            <a:off x="255812" y="3733801"/>
            <a:ext cx="11936187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Tháng 1, tháng 3, tháng 5, tháng 7, tháng 8, tháng 10, tháng 12 có </a:t>
            </a: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31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ngày.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Tháng 4, tháng 6, tháng 9, tháng 11 có </a:t>
            </a: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30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ngày.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Tháng 2 có 28 hoặc </a:t>
            </a: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29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ngày (năm nhuận).</a:t>
            </a:r>
            <a:endParaRPr lang="en-US" sz="4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326125" y="402312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6460443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𝐕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í 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𝐝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ụ 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.?.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6460443" cy="1310936"/>
              </a:xfrm>
              <a:prstGeom prst="rect">
                <a:avLst/>
              </a:prstGeom>
              <a:blipFill>
                <a:blip r:embed="rId6"/>
                <a:stretch>
                  <a:fillRect r="-2358"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16327" y="1151443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Đổi từ đơn vị lớn hơn sang đơn vị bé hơn.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95ECD8-5F3B-A008-171E-5D905554A674}"/>
                  </a:ext>
                </a:extLst>
              </p:cNvPr>
              <p:cNvSpPr txBox="1"/>
              <p:nvPr/>
            </p:nvSpPr>
            <p:spPr>
              <a:xfrm>
                <a:off x="930957" y="3041487"/>
                <a:ext cx="9965643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 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45 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95ECD8-5F3B-A008-171E-5D905554A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3041487"/>
                <a:ext cx="9965643" cy="1310936"/>
              </a:xfrm>
              <a:prstGeom prst="rect">
                <a:avLst/>
              </a:prstGeom>
              <a:blipFill>
                <a:blip r:embed="rId7"/>
                <a:stretch>
                  <a:fillRect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D0D214-9DB0-AA85-421F-4BD8F2A6C5FD}"/>
                  </a:ext>
                </a:extLst>
              </p:cNvPr>
              <p:cNvSpPr txBox="1"/>
              <p:nvPr/>
            </p:nvSpPr>
            <p:spPr>
              <a:xfrm>
                <a:off x="3888773" y="4540206"/>
                <a:ext cx="5636227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Calibri" panose="020F0502020204030204" pitchFamily="34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45 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D0D214-9DB0-AA85-421F-4BD8F2A6C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773" y="4540206"/>
                <a:ext cx="5636227" cy="1310936"/>
              </a:xfrm>
              <a:prstGeom prst="rect">
                <a:avLst/>
              </a:prstGeom>
              <a:blipFill>
                <a:blip r:embed="rId8"/>
                <a:stretch>
                  <a:fillRect l="-3892"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55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326125" y="402312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b) </a:t>
            </a:r>
            <a:r>
              <a:rPr kumimoji="0" lang="en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Đổi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đơn vị đo thời gian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16327" y="1151443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00" b="0" i="1">
                <a:solidFill>
                  <a:prstClr val="black"/>
                </a:solidFill>
                <a:latin typeface="Arial" panose="020B0604020202020204" pitchFamily="34" charset="0"/>
              </a:rPr>
              <a:t>Đổi từ đơn vị bé hơn sang đơn vị lớn hơn.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4CFD6-6895-5CBC-C50D-2C9DB57C33DC}"/>
              </a:ext>
            </a:extLst>
          </p:cNvPr>
          <p:cNvSpPr txBox="1"/>
          <p:nvPr/>
        </p:nvSpPr>
        <p:spPr>
          <a:xfrm>
            <a:off x="1059173" y="2082084"/>
            <a:ext cx="8313427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u="sng">
                <a:solidFill>
                  <a:prstClr val="black"/>
                </a:solidFill>
                <a:latin typeface="Arial" panose="020B0604020202020204" pitchFamily="34" charset="0"/>
              </a:rPr>
              <a:t>Ví dụ 2:</a:t>
            </a:r>
            <a:r>
              <a:rPr lang="vi-VN" sz="4000" b="0">
                <a:solidFill>
                  <a:prstClr val="black"/>
                </a:solidFill>
                <a:latin typeface="Arial" panose="020B0604020202020204" pitchFamily="34" charset="0"/>
              </a:rPr>
              <a:t> 216 phút = </a:t>
            </a:r>
            <a:r>
              <a:rPr lang="vi-VN" sz="4000" b="0">
                <a:solidFill>
                  <a:srgbClr val="0070C0"/>
                </a:solidFill>
                <a:latin typeface="Arial" panose="020B0604020202020204" pitchFamily="34" charset="0"/>
              </a:rPr>
              <a:t>?</a:t>
            </a:r>
            <a:r>
              <a:rPr lang="vi-VN" sz="4000" b="0">
                <a:solidFill>
                  <a:prstClr val="black"/>
                </a:solidFill>
                <a:latin typeface="Arial" panose="020B0604020202020204" pitchFamily="34" charset="0"/>
              </a:rPr>
              <a:t> giờ.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0">
                <a:solidFill>
                  <a:prstClr val="black"/>
                </a:solidFill>
                <a:latin typeface="Arial" panose="020B0604020202020204" pitchFamily="34" charset="0"/>
              </a:rPr>
              <a:t>216 phút = 216 : 60 (giờ) = 3,6 giờ.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</a:rPr>
              <a:t>Vậy: 216 phút = 3,6 giờ.</a:t>
            </a:r>
            <a:endParaRPr kumimoji="0" lang="en-VN" sz="40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Số?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BD600F-EB51-2250-57FB-E2BF6E85F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3" y="236456"/>
            <a:ext cx="902325" cy="982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/>
              <p:nvPr/>
            </p:nvSpPr>
            <p:spPr>
              <a:xfrm>
                <a:off x="797511" y="1431145"/>
                <a:ext cx="7035048" cy="219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chemeClr val="tx1"/>
                    </a:solidFill>
                    <a:latin typeface="Arial" panose="020B0604020202020204" pitchFamily="34" charset="0"/>
                  </a:rPr>
                  <a:t>giờ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phút 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	</a:t>
                </a:r>
                <a:endParaRPr lang="vi-VN" sz="40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/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45 phút =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giây</a:t>
                </a:r>
              </a:p>
              <a:p>
                <a:pPr algn="l"/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 năm rưỡi = 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tháng</a:t>
                </a:r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11" y="1431145"/>
                <a:ext cx="7035048" cy="2197781"/>
              </a:xfrm>
              <a:prstGeom prst="rect">
                <a:avLst/>
              </a:prstGeom>
              <a:blipFill>
                <a:blip r:embed="rId6"/>
                <a:stretch>
                  <a:fillRect l="-312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080D25D-3A30-C443-E72D-65F8A924148C}"/>
              </a:ext>
            </a:extLst>
          </p:cNvPr>
          <p:cNvSpPr txBox="1"/>
          <p:nvPr/>
        </p:nvSpPr>
        <p:spPr>
          <a:xfrm>
            <a:off x="4262779" y="4030183"/>
            <a:ext cx="7945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36 tháng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36 giờ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ngày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10 800 giây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phút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giờ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04DBE-4DFF-42F6-4737-2CA1E83BEE18}"/>
              </a:ext>
            </a:extLst>
          </p:cNvPr>
          <p:cNvSpPr txBox="1"/>
          <p:nvPr/>
        </p:nvSpPr>
        <p:spPr>
          <a:xfrm>
            <a:off x="3075433" y="1529525"/>
            <a:ext cx="11873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24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DBE3F-6B11-B287-0B0C-4338BC9D7CC6}"/>
              </a:ext>
            </a:extLst>
          </p:cNvPr>
          <p:cNvSpPr txBox="1"/>
          <p:nvPr/>
        </p:nvSpPr>
        <p:spPr>
          <a:xfrm>
            <a:off x="3085943" y="2286000"/>
            <a:ext cx="16729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2700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CDCFD-35F5-7343-ADA2-92FA248A4F54}"/>
              </a:ext>
            </a:extLst>
          </p:cNvPr>
          <p:cNvSpPr txBox="1"/>
          <p:nvPr/>
        </p:nvSpPr>
        <p:spPr>
          <a:xfrm>
            <a:off x="4058944" y="2945335"/>
            <a:ext cx="10746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B61560-CE12-4C9E-54CD-B67A60536DAC}"/>
              </a:ext>
            </a:extLst>
          </p:cNvPr>
          <p:cNvSpPr txBox="1"/>
          <p:nvPr/>
        </p:nvSpPr>
        <p:spPr>
          <a:xfrm>
            <a:off x="7674184" y="4005888"/>
            <a:ext cx="87339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F3066-95BD-5644-C78A-A338B02D1E4C}"/>
              </a:ext>
            </a:extLst>
          </p:cNvPr>
          <p:cNvSpPr txBox="1"/>
          <p:nvPr/>
        </p:nvSpPr>
        <p:spPr>
          <a:xfrm>
            <a:off x="6380630" y="4645736"/>
            <a:ext cx="11989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1,5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EA2A4A-D7C2-A0BE-E95C-54DA82F393FF}"/>
              </a:ext>
            </a:extLst>
          </p:cNvPr>
          <p:cNvSpPr txBox="1"/>
          <p:nvPr/>
        </p:nvSpPr>
        <p:spPr>
          <a:xfrm>
            <a:off x="7467600" y="5329327"/>
            <a:ext cx="11989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180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08C5D4-557B-A169-DE51-9CE2912CD885}"/>
              </a:ext>
            </a:extLst>
          </p:cNvPr>
          <p:cNvSpPr txBox="1"/>
          <p:nvPr/>
        </p:nvSpPr>
        <p:spPr>
          <a:xfrm>
            <a:off x="10392548" y="5295308"/>
            <a:ext cx="63211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8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StdCY-Regular" panose="00000500000000000000" pitchFamily="50" charset="0"/>
                <a:ea typeface="+mn-ea"/>
                <a:cs typeface="Arial" panose="020B0604020202020204" pitchFamily="34" charset="0"/>
              </a:rPr>
              <a:t>Số?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38720" y="1055455"/>
            <a:ext cx="10556289" cy="27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FF0000"/>
                </a:solidFill>
                <a:latin typeface="+mn-lt"/>
              </a:rPr>
              <a:t>a)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1 giờ 15 phút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phút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6 phút 6 giây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giây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2 giờ 45 giây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 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giây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DB9BE-B527-ACB6-E492-1241C859F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7" y="211709"/>
            <a:ext cx="873390" cy="950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B1216-C0C8-6E96-84F4-9692B5BEB69D}"/>
              </a:ext>
            </a:extLst>
          </p:cNvPr>
          <p:cNvSpPr txBox="1"/>
          <p:nvPr/>
        </p:nvSpPr>
        <p:spPr>
          <a:xfrm>
            <a:off x="4724401" y="3756522"/>
            <a:ext cx="7467600" cy="27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FF0000"/>
                </a:solidFill>
                <a:latin typeface="+mn-lt"/>
              </a:rPr>
              <a:t>b)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3 năm 4 tháng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tháng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5 ngày 7 giờ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giờ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2 tuần 5 ngày =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ngày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AE682-60B5-5F4C-B2A4-890D61D3F33E}"/>
              </a:ext>
            </a:extLst>
          </p:cNvPr>
          <p:cNvSpPr txBox="1"/>
          <p:nvPr/>
        </p:nvSpPr>
        <p:spPr>
          <a:xfrm>
            <a:off x="4980433" y="1268972"/>
            <a:ext cx="88696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75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874EF-5D8E-AF7A-4F2B-A7C522EE6703}"/>
              </a:ext>
            </a:extLst>
          </p:cNvPr>
          <p:cNvSpPr txBox="1"/>
          <p:nvPr/>
        </p:nvSpPr>
        <p:spPr>
          <a:xfrm>
            <a:off x="4280916" y="2117284"/>
            <a:ext cx="11292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366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8AC56-6027-ED44-9CE9-5FE7145417E1}"/>
              </a:ext>
            </a:extLst>
          </p:cNvPr>
          <p:cNvSpPr txBox="1"/>
          <p:nvPr/>
        </p:nvSpPr>
        <p:spPr>
          <a:xfrm>
            <a:off x="4491393" y="3101478"/>
            <a:ext cx="137600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7245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F514D2-8FE4-409F-EB93-5ADC60DB5640}"/>
              </a:ext>
            </a:extLst>
          </p:cNvPr>
          <p:cNvSpPr txBox="1"/>
          <p:nvPr/>
        </p:nvSpPr>
        <p:spPr>
          <a:xfrm>
            <a:off x="9296400" y="3883909"/>
            <a:ext cx="914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40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D32726-B816-C42F-79CC-270CF03A00E6}"/>
              </a:ext>
            </a:extLst>
          </p:cNvPr>
          <p:cNvSpPr txBox="1"/>
          <p:nvPr/>
        </p:nvSpPr>
        <p:spPr>
          <a:xfrm>
            <a:off x="8153400" y="4912745"/>
            <a:ext cx="1143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127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6658D3-A3E5-7CF2-D856-706B94B72A4B}"/>
              </a:ext>
            </a:extLst>
          </p:cNvPr>
          <p:cNvSpPr txBox="1"/>
          <p:nvPr/>
        </p:nvSpPr>
        <p:spPr>
          <a:xfrm>
            <a:off x="8610600" y="5751485"/>
            <a:ext cx="914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19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5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0">
                <a:solidFill>
                  <a:srgbClr val="000000"/>
                </a:solidFill>
                <a:latin typeface="Arial" panose="020B0604020202020204" pitchFamily="34" charset="0"/>
              </a:rPr>
              <a:t>Thay </a:t>
            </a:r>
            <a:r>
              <a:rPr lang="vi-VN" sz="4000" b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vi-VN" sz="4000" b="0">
                <a:solidFill>
                  <a:srgbClr val="000000"/>
                </a:solidFill>
                <a:latin typeface="Arial" panose="020B0604020202020204" pitchFamily="34" charset="0"/>
              </a:rPr>
              <a:t>bằng số thập phân thích hợp.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38719" y="1667601"/>
            <a:ext cx="6576481" cy="184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a)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45 phút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giờ </a:t>
            </a:r>
            <a:endParaRPr lang="en-US" sz="40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138 giây =  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 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phút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2AE682-60B5-5F4C-B2A4-890D61D3F33E}"/>
                  </a:ext>
                </a:extLst>
              </p:cNvPr>
              <p:cNvSpPr txBox="1"/>
              <p:nvPr/>
            </p:nvSpPr>
            <p:spPr>
              <a:xfrm>
                <a:off x="3792851" y="1880544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0,75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2AE682-60B5-5F4C-B2A4-890D61D3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51" y="1880544"/>
                <a:ext cx="108394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042A64-89C8-84A0-3EB0-C1D48DDBA674}"/>
              </a:ext>
            </a:extLst>
          </p:cNvPr>
          <p:cNvSpPr/>
          <p:nvPr/>
        </p:nvSpPr>
        <p:spPr>
          <a:xfrm>
            <a:off x="336653" y="398629"/>
            <a:ext cx="902325" cy="707886"/>
          </a:xfrm>
          <a:prstGeom prst="triangle">
            <a:avLst/>
          </a:prstGeom>
          <a:solidFill>
            <a:srgbClr val="5DABEB"/>
          </a:solidFill>
          <a:ln>
            <a:solidFill>
              <a:srgbClr val="5DA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endParaRPr kumimoji="0" lang="en-VN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A10B1-C25E-667A-DC2D-8E47677AAA02}"/>
              </a:ext>
            </a:extLst>
          </p:cNvPr>
          <p:cNvSpPr txBox="1"/>
          <p:nvPr/>
        </p:nvSpPr>
        <p:spPr>
          <a:xfrm>
            <a:off x="5410200" y="3907888"/>
            <a:ext cx="5614461" cy="184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6 giờ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ngày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42 tháng =  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 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CA88FB-4B73-DDF5-EDE6-97DC7F8F43A2}"/>
                  </a:ext>
                </a:extLst>
              </p:cNvPr>
              <p:cNvSpPr txBox="1"/>
              <p:nvPr/>
            </p:nvSpPr>
            <p:spPr>
              <a:xfrm>
                <a:off x="3447858" y="2824435"/>
                <a:ext cx="886967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2,3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CA88FB-4B73-DDF5-EDE6-97DC7F8F4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58" y="2824435"/>
                <a:ext cx="88696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F0A95E-3EA8-53F5-CCAB-8F750C7E79B8}"/>
                  </a:ext>
                </a:extLst>
              </p:cNvPr>
              <p:cNvSpPr txBox="1"/>
              <p:nvPr/>
            </p:nvSpPr>
            <p:spPr>
              <a:xfrm>
                <a:off x="7924801" y="4115942"/>
                <a:ext cx="1148066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0,25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F0A95E-3EA8-53F5-CCAB-8F750C7E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1" y="4115942"/>
                <a:ext cx="1148066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62FE41-4AFF-9CEA-14E7-A3A3EC3D2861}"/>
                  </a:ext>
                </a:extLst>
              </p:cNvPr>
              <p:cNvSpPr txBox="1"/>
              <p:nvPr/>
            </p:nvSpPr>
            <p:spPr>
              <a:xfrm>
                <a:off x="8077200" y="5031882"/>
                <a:ext cx="1148066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3,5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62FE41-4AFF-9CEA-14E7-A3A3EC3D2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5031882"/>
                <a:ext cx="114806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7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415464" y="561086"/>
            <a:ext cx="1656622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0" u="none" strike="noStrike" baseline="0">
                <a:latin typeface="AvertaStdCY-Bold" panose="00000800000000000000" pitchFamily="50" charset="0"/>
              </a:rPr>
              <a:t>&gt;, &lt;, =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/>
              <p:nvPr/>
            </p:nvSpPr>
            <p:spPr>
              <a:xfrm>
                <a:off x="990600" y="1505144"/>
                <a:ext cx="10615081" cy="445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0" i="0" u="none" strike="noStrike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thế kỉ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40 năm </a:t>
                </a:r>
                <a:endParaRPr lang="en-US" sz="44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b)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Nửa năm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5 tháng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c)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7,5 ngày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 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75 giờ. </a:t>
                </a:r>
                <a:endParaRPr lang="en-US" sz="44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d)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1 năm thường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 tuần 1 ngày</a:t>
                </a:r>
                <a:endParaRPr kumimoji="0" lang="en-VN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505144"/>
                <a:ext cx="10615081" cy="4450129"/>
              </a:xfrm>
              <a:prstGeom prst="rect">
                <a:avLst/>
              </a:prstGeom>
              <a:blipFill>
                <a:blip r:embed="rId4"/>
                <a:stretch>
                  <a:fillRect l="-2355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042A64-89C8-84A0-3EB0-C1D48DDBA674}"/>
              </a:ext>
            </a:extLst>
          </p:cNvPr>
          <p:cNvSpPr/>
          <p:nvPr/>
        </p:nvSpPr>
        <p:spPr>
          <a:xfrm>
            <a:off x="336653" y="398629"/>
            <a:ext cx="902325" cy="707886"/>
          </a:xfrm>
          <a:prstGeom prst="triangle">
            <a:avLst/>
          </a:prstGeom>
          <a:solidFill>
            <a:srgbClr val="5DABEB"/>
          </a:solidFill>
          <a:ln>
            <a:solidFill>
              <a:srgbClr val="5DA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904D16-3B29-4372-9841-F19FBCB51306}"/>
                  </a:ext>
                </a:extLst>
              </p:cNvPr>
              <p:cNvSpPr txBox="1"/>
              <p:nvPr/>
            </p:nvSpPr>
            <p:spPr>
              <a:xfrm>
                <a:off x="3810000" y="1981200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904D16-3B29-4372-9841-F19FBCB51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81200"/>
                <a:ext cx="1083949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F1AAE8-6024-BFD6-42EE-FD7EB8A7492D}"/>
                  </a:ext>
                </a:extLst>
              </p:cNvPr>
              <p:cNvSpPr txBox="1"/>
              <p:nvPr/>
            </p:nvSpPr>
            <p:spPr>
              <a:xfrm>
                <a:off x="4351974" y="3165142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F1AAE8-6024-BFD6-42EE-FD7EB8A74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74" y="3165142"/>
                <a:ext cx="108394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08D1F-0198-6A2F-F95D-36F5645F2036}"/>
                  </a:ext>
                </a:extLst>
              </p:cNvPr>
              <p:cNvSpPr txBox="1"/>
              <p:nvPr/>
            </p:nvSpPr>
            <p:spPr>
              <a:xfrm>
                <a:off x="4114800" y="4121239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08D1F-0198-6A2F-F95D-36F5645F2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4121239"/>
                <a:ext cx="108394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55427-C697-C47B-F7A7-B043DF2651D2}"/>
                  </a:ext>
                </a:extLst>
              </p:cNvPr>
              <p:cNvSpPr txBox="1"/>
              <p:nvPr/>
            </p:nvSpPr>
            <p:spPr>
              <a:xfrm>
                <a:off x="5756165" y="5247387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55427-C697-C47B-F7A7-B043DF265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165" y="5247387"/>
                <a:ext cx="1083949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CC21FF-C518-7456-49E8-041A89B58C01}"/>
                  </a:ext>
                </a:extLst>
              </p:cNvPr>
              <p:cNvSpPr txBox="1"/>
              <p:nvPr/>
            </p:nvSpPr>
            <p:spPr>
              <a:xfrm>
                <a:off x="7483968" y="558704"/>
                <a:ext cx="4953000" cy="2833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2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thế kỉ = 75 năm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Vì 75 năm &gt; 40 năm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thế kỉ &gt; 40 năm</a:t>
                </a:r>
                <a:endParaRPr kumimoji="0" lang="en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CC21FF-C518-7456-49E8-041A89B58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968" y="558704"/>
                <a:ext cx="4953000" cy="2833276"/>
              </a:xfrm>
              <a:prstGeom prst="rect">
                <a:avLst/>
              </a:prstGeom>
              <a:blipFill>
                <a:blip r:embed="rId9"/>
                <a:stretch>
                  <a:fillRect l="-3202" b="-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71A6890-4EDF-D2F2-A98D-1A91C100C789}"/>
              </a:ext>
            </a:extLst>
          </p:cNvPr>
          <p:cNvSpPr txBox="1"/>
          <p:nvPr/>
        </p:nvSpPr>
        <p:spPr>
          <a:xfrm>
            <a:off x="7475650" y="902727"/>
            <a:ext cx="49530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Nửa năm = 6 tháng</a:t>
            </a:r>
          </a:p>
          <a:p>
            <a:pPr>
              <a:lnSpc>
                <a:spcPct val="150000"/>
              </a:lnSpc>
            </a:pPr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Vì 6 tháng &gt; 5 tháng</a:t>
            </a:r>
          </a:p>
          <a:p>
            <a:pPr>
              <a:lnSpc>
                <a:spcPct val="150000"/>
              </a:lnSpc>
            </a:pPr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nên nửa năm &gt; 5 tháng</a:t>
            </a:r>
            <a:endParaRPr kumimoji="0" lang="en-VN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3611F-5261-F7D2-E8B9-13769815972A}"/>
              </a:ext>
            </a:extLst>
          </p:cNvPr>
          <p:cNvSpPr txBox="1"/>
          <p:nvPr/>
        </p:nvSpPr>
        <p:spPr>
          <a:xfrm>
            <a:off x="7475650" y="1078278"/>
            <a:ext cx="495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7,5 ngày = 7,5 × 24 giờ </a:t>
            </a:r>
          </a:p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= 180 giờ</a:t>
            </a:r>
          </a:p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Vì 180 giờ &gt; 75 giờ</a:t>
            </a:r>
          </a:p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Nên 7,5 ngày &gt; 75 giờ</a:t>
            </a:r>
            <a:endParaRPr kumimoji="0" lang="en-VN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2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5" grpId="0" animBg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6DF4C-68CD-427A-7B03-CD2C4C9A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4DD4212-8F77-BE48-C4D8-F7B962B4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2E9534B-3DFB-6C47-52BB-6B3AAE80F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B6A518-3A6C-F6F9-3E5F-51DED2880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DED1D3-DE1C-D159-85B1-FA4D5AA45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D9BD6F-1730-7606-D352-8F1D3372D3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327291-B560-E6F2-6039-2107D38A55A2}"/>
              </a:ext>
            </a:extLst>
          </p:cNvPr>
          <p:cNvSpPr/>
          <p:nvPr/>
        </p:nvSpPr>
        <p:spPr>
          <a:xfrm>
            <a:off x="1676400" y="2689629"/>
            <a:ext cx="81871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0FC61-9C34-4382-9904-09269FA38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"/>
            <a:ext cx="12192000" cy="681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10E46-AE3A-4143-95E2-E5D8C46B7E1D}"/>
              </a:ext>
            </a:extLst>
          </p:cNvPr>
          <p:cNvSpPr txBox="1"/>
          <p:nvPr/>
        </p:nvSpPr>
        <p:spPr>
          <a:xfrm>
            <a:off x="47328" y="0"/>
            <a:ext cx="5327915" cy="2554545"/>
          </a:xfrm>
          <a:prstGeom prst="rect">
            <a:avLst/>
          </a:prstGeom>
          <a:solidFill>
            <a:srgbClr val="32B9E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8000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Vua</a:t>
            </a:r>
            <a:r>
              <a:rPr lang="en-US" sz="8000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 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8000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phá</a:t>
            </a:r>
            <a:r>
              <a:rPr lang="en-US" sz="8000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 l</a:t>
            </a:r>
            <a:r>
              <a:rPr lang="vi-VN" sz="8000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ư</a:t>
            </a:r>
            <a:r>
              <a:rPr lang="en-US" sz="8000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ới</a:t>
            </a:r>
            <a:endParaRPr lang="en-US" sz="8000" spc="67" dirty="0">
              <a:ln w="381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iCiel Pony" panose="02000000000000000000" pitchFamily="2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6F4CAF-A57A-4DA5-89A9-EEDFE2D22F42}"/>
              </a:ext>
            </a:extLst>
          </p:cNvPr>
          <p:cNvSpPr/>
          <p:nvPr/>
        </p:nvSpPr>
        <p:spPr>
          <a:xfrm>
            <a:off x="335360" y="3813043"/>
            <a:ext cx="5280587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 sz="2667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</a:rPr>
              <a:t>Luật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</a:rPr>
              <a:t>ch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ơ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</a:rPr>
              <a:t>i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đáp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án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A, B, C, D 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đ</a:t>
            </a:r>
            <a:r>
              <a:rPr lang="vi-VN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a 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bóng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vào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gôn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sẽ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mang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đội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1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sao</a:t>
            </a:r>
            <a:endParaRPr lang="en-US" sz="2400" b="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326F2114-529C-4E17-A2F6-1B47FAFCD93A}"/>
              </a:ext>
            </a:extLst>
          </p:cNvPr>
          <p:cNvSpPr/>
          <p:nvPr/>
        </p:nvSpPr>
        <p:spPr>
          <a:xfrm>
            <a:off x="4943872" y="7461448"/>
            <a:ext cx="576064" cy="672075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  <a:latin typeface="맑은 고딕"/>
            </a:endParaRPr>
          </a:p>
        </p:txBody>
      </p:sp>
      <p:pic>
        <p:nvPicPr>
          <p:cNvPr id="9" name="Picture 8" descr="A picture containing soccer, game, ball&#10;&#10;Description automatically generated">
            <a:extLst>
              <a:ext uri="{FF2B5EF4-FFF2-40B4-BE49-F238E27FC236}">
                <a16:creationId xmlns:a16="http://schemas.microsoft.com/office/drawing/2014/main" id="{14F8A30A-0B07-4EAC-836C-242AFD60E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92478" l="10000" r="90000">
                        <a14:foregroundMark x1="24000" y1="18584" x2="48800" y2="58850"/>
                        <a14:foregroundMark x1="48800" y1="58850" x2="56400" y2="82301"/>
                        <a14:foregroundMark x1="56400" y1="82301" x2="67200" y2="62832"/>
                        <a14:foregroundMark x1="67200" y1="62832" x2="72000" y2="15487"/>
                        <a14:foregroundMark x1="72000" y1="15487" x2="48800" y2="35398"/>
                        <a14:foregroundMark x1="48800" y1="35398" x2="41600" y2="58407"/>
                        <a14:foregroundMark x1="41600" y1="58407" x2="21600" y2="67699"/>
                        <a14:foregroundMark x1="21600" y1="67699" x2="14400" y2="66814"/>
                        <a14:foregroundMark x1="14400" y1="64602" x2="42000" y2="25664"/>
                        <a14:foregroundMark x1="42000" y1="25664" x2="42000" y2="25664"/>
                        <a14:foregroundMark x1="42000" y1="25664" x2="75200" y2="61947"/>
                        <a14:foregroundMark x1="75200" y1="61947" x2="87200" y2="68584"/>
                        <a14:foregroundMark x1="85600" y1="67257" x2="86400" y2="53540"/>
                        <a14:foregroundMark x1="80000" y1="41593" x2="74000" y2="16814"/>
                        <a14:foregroundMark x1="28000" y1="12389" x2="28000" y2="12389"/>
                        <a14:foregroundMark x1="28000" y1="14159" x2="28000" y2="14159"/>
                        <a14:foregroundMark x1="11600" y1="60177" x2="11600" y2="60177"/>
                        <a14:foregroundMark x1="53200" y1="75221" x2="53200" y2="75221"/>
                        <a14:foregroundMark x1="44800" y1="79646" x2="44800" y2="79646"/>
                        <a14:foregroundMark x1="52000" y1="92478" x2="52000" y2="92478"/>
                        <a14:foregroundMark x1="46000" y1="80973" x2="52800" y2="88938"/>
                        <a14:foregroundMark x1="48000" y1="92478" x2="48000" y2="92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796819"/>
            <a:ext cx="2208245" cy="13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996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2189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10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2189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50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7056107" y="5541235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100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056107" y="4404159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200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98485" y="189639"/>
            <a:ext cx="284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thế kỉ = ? năm</a:t>
            </a:r>
            <a:endParaRPr lang="en-US" sz="3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F3D3CB-4D84-4CEB-97EC-9297D064A4AF}"/>
              </a:ext>
            </a:extLst>
          </p:cNvPr>
          <p:cNvSpPr/>
          <p:nvPr/>
        </p:nvSpPr>
        <p:spPr>
          <a:xfrm>
            <a:off x="2276238" y="4505782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38B7A6-E567-4C1E-B2B7-FF911FE6DB5B}"/>
              </a:ext>
            </a:extLst>
          </p:cNvPr>
          <p:cNvSpPr/>
          <p:nvPr/>
        </p:nvSpPr>
        <p:spPr>
          <a:xfrm>
            <a:off x="2276238" y="5637246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D28226-65A5-4694-9C4A-8D3EE3AF5410}"/>
              </a:ext>
            </a:extLst>
          </p:cNvPr>
          <p:cNvSpPr/>
          <p:nvPr/>
        </p:nvSpPr>
        <p:spPr>
          <a:xfrm>
            <a:off x="7152118" y="4505782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3AD0F9-040B-43E9-954A-804A2CA44946}"/>
              </a:ext>
            </a:extLst>
          </p:cNvPr>
          <p:cNvSpPr/>
          <p:nvPr/>
        </p:nvSpPr>
        <p:spPr>
          <a:xfrm>
            <a:off x="7152118" y="5637246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85133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2189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A      5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2189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 0,5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7086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  1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086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  0,4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8B1D4-F707-420D-8AA8-39544657DD5B}"/>
              </a:ext>
            </a:extLst>
          </p:cNvPr>
          <p:cNvSpPr txBox="1"/>
          <p:nvPr/>
        </p:nvSpPr>
        <p:spPr>
          <a:xfrm>
            <a:off x="4451576" y="101026"/>
            <a:ext cx="3132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prstClr val="white"/>
                </a:solidFill>
                <a:latin typeface="UTM Avo" panose="02040603050506020204" pitchFamily="18" charset="0"/>
                <a:cs typeface="+mn-cs"/>
              </a:rPr>
              <a:t>30 phút = ? giờ</a:t>
            </a:r>
            <a:endParaRPr lang="en-US" sz="3200" b="0" dirty="0">
              <a:solidFill>
                <a:prstClr val="white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9EE57C-D152-4A87-B0BF-581575D6C57E}"/>
              </a:ext>
            </a:extLst>
          </p:cNvPr>
          <p:cNvSpPr/>
          <p:nvPr/>
        </p:nvSpPr>
        <p:spPr>
          <a:xfrm>
            <a:off x="2276237" y="4505782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213A10-17B5-456F-8348-30B5F819AE10}"/>
              </a:ext>
            </a:extLst>
          </p:cNvPr>
          <p:cNvSpPr/>
          <p:nvPr/>
        </p:nvSpPr>
        <p:spPr>
          <a:xfrm>
            <a:off x="2276237" y="5637246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80502D-A4F6-4F5D-98FB-2469B1792AA6}"/>
              </a:ext>
            </a:extLst>
          </p:cNvPr>
          <p:cNvSpPr/>
          <p:nvPr/>
        </p:nvSpPr>
        <p:spPr>
          <a:xfrm>
            <a:off x="7152117" y="4505782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141310-71C4-4157-BA95-E3D7385AD961}"/>
              </a:ext>
            </a:extLst>
          </p:cNvPr>
          <p:cNvSpPr/>
          <p:nvPr/>
        </p:nvSpPr>
        <p:spPr>
          <a:xfrm>
            <a:off x="7152117" y="5637246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483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2189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4,3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2189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3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7086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3,2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086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 3,3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894445-2C56-4549-BD3A-944BFE53D20F}"/>
              </a:ext>
            </a:extLst>
          </p:cNvPr>
          <p:cNvSpPr/>
          <p:nvPr/>
        </p:nvSpPr>
        <p:spPr>
          <a:xfrm>
            <a:off x="2276238" y="4505782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3C0AA-1599-474B-8047-D8835FB13324}"/>
              </a:ext>
            </a:extLst>
          </p:cNvPr>
          <p:cNvSpPr/>
          <p:nvPr/>
        </p:nvSpPr>
        <p:spPr>
          <a:xfrm>
            <a:off x="2276238" y="5637246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CAC98A-9DE2-4D25-835D-D9D0D5D29B53}"/>
              </a:ext>
            </a:extLst>
          </p:cNvPr>
          <p:cNvSpPr/>
          <p:nvPr/>
        </p:nvSpPr>
        <p:spPr>
          <a:xfrm>
            <a:off x="7152118" y="4505782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23F54D-6A75-418C-A16D-8C23F6FA8830}"/>
              </a:ext>
            </a:extLst>
          </p:cNvPr>
          <p:cNvSpPr/>
          <p:nvPr/>
        </p:nvSpPr>
        <p:spPr>
          <a:xfrm>
            <a:off x="7152118" y="5637246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EEE3F-5180-476D-8C4A-A46041F4DF95}"/>
              </a:ext>
            </a:extLst>
          </p:cNvPr>
          <p:cNvSpPr txBox="1"/>
          <p:nvPr/>
        </p:nvSpPr>
        <p:spPr>
          <a:xfrm>
            <a:off x="4358986" y="189639"/>
            <a:ext cx="3474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prstClr val="white"/>
                </a:solidFill>
                <a:latin typeface="UTM Avo" panose="02040603050506020204" pitchFamily="18" charset="0"/>
                <a:cs typeface="+mn-cs"/>
              </a:rPr>
              <a:t>192</a:t>
            </a:r>
            <a:r>
              <a:rPr lang="vi-VN" sz="3200" b="0">
                <a:solidFill>
                  <a:prstClr val="white"/>
                </a:solidFill>
                <a:latin typeface="UTM Avo" panose="02040603050506020204" pitchFamily="18" charset="0"/>
                <a:cs typeface="+mn-cs"/>
              </a:rPr>
              <a:t> phút = ? giờ.</a:t>
            </a:r>
            <a:endParaRPr lang="en-US" sz="3200" b="0" dirty="0">
              <a:solidFill>
                <a:prstClr val="white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0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A72DE72-0FCD-4D43-AD13-02B90B38D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21771" y="3879841"/>
            <a:ext cx="2114926" cy="297815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E5E3FBC-5BAC-8745-8591-1C79D117E8A0}"/>
              </a:ext>
            </a:extLst>
          </p:cNvPr>
          <p:cNvSpPr/>
          <p:nvPr/>
        </p:nvSpPr>
        <p:spPr>
          <a:xfrm>
            <a:off x="914400" y="762000"/>
            <a:ext cx="4419600" cy="2216159"/>
          </a:xfrm>
          <a:prstGeom prst="wedgeRoundRectCallout">
            <a:avLst>
              <a:gd name="adj1" fmla="val -33556"/>
              <a:gd name="adj2" fmla="val 728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>
                <a:solidFill>
                  <a:schemeClr val="tx1"/>
                </a:solidFill>
              </a:rPr>
              <a:t>Hãy kể tên các đơn vị</a:t>
            </a:r>
            <a:r>
              <a:rPr lang="en-US" sz="4000" b="0" i="0" u="none" strike="noStrike" baseline="0">
                <a:solidFill>
                  <a:schemeClr val="tx1"/>
                </a:solidFill>
              </a:rPr>
              <a:t> </a:t>
            </a:r>
            <a:r>
              <a:rPr lang="it-IT" sz="4000" b="0" i="0" u="none" strike="noStrike" baseline="0">
                <a:solidFill>
                  <a:schemeClr val="tx1"/>
                </a:solidFill>
              </a:rPr>
              <a:t>đo thời gian mà em </a:t>
            </a:r>
            <a:r>
              <a:rPr lang="en-US" sz="4000" b="0" i="0" u="none" strike="noStrike" baseline="0">
                <a:solidFill>
                  <a:schemeClr val="tx1"/>
                </a:solidFill>
              </a:rPr>
              <a:t>đã học.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32B19A2-96C8-CAD6-7A68-463D5F59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3400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D724D3-14BF-F38D-7B0A-D4C221F8F19F}"/>
              </a:ext>
            </a:extLst>
          </p:cNvPr>
          <p:cNvSpPr/>
          <p:nvPr/>
        </p:nvSpPr>
        <p:spPr>
          <a:xfrm>
            <a:off x="6667500" y="5130351"/>
            <a:ext cx="4191000" cy="11779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Ngày, tháng, năm, tuần lễ, thế kỉ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A72DE72-0FCD-4D43-AD13-02B90B38D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21771" y="3879841"/>
            <a:ext cx="2114926" cy="2978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9C1F8-5415-BCCB-7581-5508219372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0025"/>
            <a:ext cx="3886200" cy="3886200"/>
          </a:xfrm>
          <a:prstGeom prst="rect">
            <a:avLst/>
          </a:prstGeom>
        </p:spPr>
      </p:pic>
      <p:pic>
        <p:nvPicPr>
          <p:cNvPr id="2050" name="Picture 2" descr="Đồng hồ bấm giây PC894">
            <a:extLst>
              <a:ext uri="{FF2B5EF4-FFF2-40B4-BE49-F238E27FC236}">
                <a16:creationId xmlns:a16="http://schemas.microsoft.com/office/drawing/2014/main" id="{2275668B-A429-02F7-E0E3-87147A38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08" l="10000" r="97385">
                        <a14:foregroundMark x1="64615" y1="12000" x2="90615" y2="90308"/>
                        <a14:foregroundMark x1="60154" y1="80769" x2="94923" y2="88308"/>
                        <a14:foregroundMark x1="92615" y1="70769" x2="94923" y2="81846"/>
                        <a14:foregroundMark x1="92615" y1="69077" x2="97385" y2="85538"/>
                        <a14:foregroundMark x1="76154" y1="93538" x2="95385" y2="9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73" y="27214"/>
            <a:ext cx="40862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ậu Bé Chạy Về đích Phim Hoạt Hình Cuộc đua Mùa Thu đầu Tiên Vectơ  PNG , Rơi, Cuộc đua, Hoạt Hình PNG và Vector với nền trong suốt để">
            <a:extLst>
              <a:ext uri="{FF2B5EF4-FFF2-40B4-BE49-F238E27FC236}">
                <a16:creationId xmlns:a16="http://schemas.microsoft.com/office/drawing/2014/main" id="{640DFAE2-FD49-F51A-42E8-8652DAC2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490657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735583-040B-E4EB-7146-A45A7DC01DB7}"/>
              </a:ext>
            </a:extLst>
          </p:cNvPr>
          <p:cNvSpPr/>
          <p:nvPr/>
        </p:nvSpPr>
        <p:spPr>
          <a:xfrm>
            <a:off x="2547257" y="4800600"/>
            <a:ext cx="3243943" cy="11779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Giờ, phút, giây.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0E7AC1-55D4-C606-5384-A35321C64249}"/>
              </a:ext>
            </a:extLst>
          </p:cNvPr>
          <p:cNvSpPr/>
          <p:nvPr/>
        </p:nvSpPr>
        <p:spPr>
          <a:xfrm>
            <a:off x="1676400" y="3012221"/>
            <a:ext cx="81871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 phá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/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183535"/>
</p:tagLst>
</file>

<file path=ppt/theme/theme1.xml><?xml version="1.0" encoding="utf-8"?>
<a:theme xmlns:a="http://schemas.openxmlformats.org/drawingml/2006/main" name="2_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3634</TotalTime>
  <Words>801</Words>
  <Application>Microsoft Office PowerPoint</Application>
  <PresentationFormat>Widescreen</PresentationFormat>
  <Paragraphs>187</Paragraphs>
  <Slides>24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等线</vt:lpstr>
      <vt:lpstr>맑은 고딕</vt:lpstr>
      <vt:lpstr>微软雅黑</vt:lpstr>
      <vt:lpstr>#9Slide03 AllRoundGothic Demi</vt:lpstr>
      <vt:lpstr>Arial</vt:lpstr>
      <vt:lpstr>AvertaStdCY-Bold</vt:lpstr>
      <vt:lpstr>AvertaStdCY-Regular</vt:lpstr>
      <vt:lpstr>Calibri</vt:lpstr>
      <vt:lpstr>Calibri Light</vt:lpstr>
      <vt:lpstr>Cambria Math</vt:lpstr>
      <vt:lpstr>Coiny</vt:lpstr>
      <vt:lpstr>iCiel Pony</vt:lpstr>
      <vt:lpstr>Times New Roman</vt:lpstr>
      <vt:lpstr>UTM Avo</vt:lpstr>
      <vt:lpstr>VNI-Times</vt:lpstr>
      <vt:lpstr>庞门正道标题体</vt:lpstr>
      <vt:lpstr>2_Contents Slide Master</vt:lpstr>
      <vt:lpstr>千图网海量PPT模板www.58pic.com​​</vt:lpstr>
      <vt:lpstr>1_千图网海量PPT模板www.58pic.com​​</vt:lpstr>
      <vt:lpstr>Office 主题​​</vt:lpstr>
      <vt:lpstr>Office Theme</vt:lpstr>
      <vt:lpstr>3_Office 主题​​</vt:lpstr>
      <vt:lpstr>Office 主题</vt:lpstr>
      <vt:lpstr>Office 테마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2010-07-19T22:27:06Z</dcterms:created>
  <dcterms:modified xsi:type="dcterms:W3CDTF">2024-12-20T09:05:11Z</dcterms:modified>
  <cp:category>9Slide.vn</cp:category>
</cp:coreProperties>
</file>