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20"/>
  </p:notesMasterIdLst>
  <p:sldIdLst>
    <p:sldId id="256" r:id="rId3"/>
    <p:sldId id="287" r:id="rId4"/>
    <p:sldId id="258" r:id="rId5"/>
    <p:sldId id="288" r:id="rId6"/>
    <p:sldId id="263" r:id="rId7"/>
    <p:sldId id="279" r:id="rId8"/>
    <p:sldId id="280" r:id="rId9"/>
    <p:sldId id="289" r:id="rId10"/>
    <p:sldId id="290" r:id="rId11"/>
    <p:sldId id="286" r:id="rId12"/>
    <p:sldId id="259" r:id="rId13"/>
    <p:sldId id="283" r:id="rId14"/>
    <p:sldId id="291" r:id="rId15"/>
    <p:sldId id="260" r:id="rId16"/>
    <p:sldId id="284" r:id="rId17"/>
    <p:sldId id="292"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226" autoAdjust="0"/>
  </p:normalViewPr>
  <p:slideViewPr>
    <p:cSldViewPr snapToGrid="0">
      <p:cViewPr>
        <p:scale>
          <a:sx n="75" d="100"/>
          <a:sy n="75" d="100"/>
        </p:scale>
        <p:origin x="1134"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CDA4CE-E6EA-49B8-B440-5C524EA457A4}" type="datetimeFigureOut">
              <a:rPr lang="en-US" smtClean="0"/>
              <a:t>18/10/2024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54B7F-E937-4CAD-95EB-85946569033D}" type="slidenum">
              <a:rPr lang="en-US" smtClean="0"/>
              <a:t>‹#›</a:t>
            </a:fld>
            <a:endParaRPr lang="en-US"/>
          </a:p>
        </p:txBody>
      </p:sp>
    </p:spTree>
    <p:extLst>
      <p:ext uri="{BB962C8B-B14F-4D97-AF65-F5344CB8AC3E}">
        <p14:creationId xmlns:p14="http://schemas.microsoft.com/office/powerpoint/2010/main" val="2515131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150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artoon landscape with trees and a sunset&#10;&#10;Description automatically generated">
            <a:extLst>
              <a:ext uri="{FF2B5EF4-FFF2-40B4-BE49-F238E27FC236}">
                <a16:creationId xmlns:a16="http://schemas.microsoft.com/office/drawing/2014/main" id="{352C130E-052E-83F2-124D-BF3A6C22A2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1930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F71A7-5B9F-9CAE-AC6C-A510ED0D91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7725BC-6F31-7C40-DF13-535ACC990A6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3A3522-541D-9CF4-8BF7-71570EA2D72E}"/>
              </a:ext>
            </a:extLst>
          </p:cNvPr>
          <p:cNvSpPr>
            <a:spLocks noGrp="1"/>
          </p:cNvSpPr>
          <p:nvPr>
            <p:ph type="dt" sz="half" idx="10"/>
          </p:nvPr>
        </p:nvSpPr>
        <p:spPr>
          <a:xfrm>
            <a:off x="838200" y="6356350"/>
            <a:ext cx="2743200" cy="365125"/>
          </a:xfrm>
          <a:prstGeom prst="rect">
            <a:avLst/>
          </a:prstGeom>
        </p:spPr>
        <p:txBody>
          <a:bodyPr/>
          <a:lstStyle/>
          <a:p>
            <a:fld id="{F691CB08-020B-4881-8A48-8EC1795D8DCC}" type="datetimeFigureOut">
              <a:rPr lang="en-US" smtClean="0"/>
              <a:t>18/10/2024</a:t>
            </a:fld>
            <a:endParaRPr lang="en-US"/>
          </a:p>
        </p:txBody>
      </p:sp>
      <p:sp>
        <p:nvSpPr>
          <p:cNvPr id="5" name="Footer Placeholder 4">
            <a:extLst>
              <a:ext uri="{FF2B5EF4-FFF2-40B4-BE49-F238E27FC236}">
                <a16:creationId xmlns:a16="http://schemas.microsoft.com/office/drawing/2014/main" id="{199E154A-7D21-5A57-FC8A-70E71BEB5F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434503-F20A-6EF0-3EB8-B8E0439A761C}"/>
              </a:ext>
            </a:extLst>
          </p:cNvPr>
          <p:cNvSpPr>
            <a:spLocks noGrp="1"/>
          </p:cNvSpPr>
          <p:nvPr>
            <p:ph type="sldNum" sz="quarter" idx="12"/>
          </p:nvPr>
        </p:nvSpPr>
        <p:spPr>
          <a:xfrm>
            <a:off x="8610600" y="6356350"/>
            <a:ext cx="2743200" cy="365125"/>
          </a:xfrm>
          <a:prstGeom prst="rect">
            <a:avLst/>
          </a:prstGeom>
        </p:spPr>
        <p:txBody>
          <a:bodyPr/>
          <a:lstStyle/>
          <a:p>
            <a:fld id="{B2322398-4412-47B6-AC73-501591BF22EE}" type="slidenum">
              <a:rPr lang="en-US" smtClean="0"/>
              <a:t>‹#›</a:t>
            </a:fld>
            <a:endParaRPr lang="en-US"/>
          </a:p>
        </p:txBody>
      </p:sp>
    </p:spTree>
    <p:extLst>
      <p:ext uri="{BB962C8B-B14F-4D97-AF65-F5344CB8AC3E}">
        <p14:creationId xmlns:p14="http://schemas.microsoft.com/office/powerpoint/2010/main" val="1354322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15309E-97A6-3FFA-D99A-EA4E5A0AF56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2E1019-8D41-32C9-8502-BA46F09DC2C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C92B25-2DD4-3AB4-037B-29105C0FD0C6}"/>
              </a:ext>
            </a:extLst>
          </p:cNvPr>
          <p:cNvSpPr>
            <a:spLocks noGrp="1"/>
          </p:cNvSpPr>
          <p:nvPr>
            <p:ph type="dt" sz="half" idx="10"/>
          </p:nvPr>
        </p:nvSpPr>
        <p:spPr>
          <a:xfrm>
            <a:off x="838200" y="6356350"/>
            <a:ext cx="2743200" cy="365125"/>
          </a:xfrm>
          <a:prstGeom prst="rect">
            <a:avLst/>
          </a:prstGeom>
        </p:spPr>
        <p:txBody>
          <a:bodyPr/>
          <a:lstStyle/>
          <a:p>
            <a:fld id="{F691CB08-020B-4881-8A48-8EC1795D8DCC}" type="datetimeFigureOut">
              <a:rPr lang="en-US" smtClean="0"/>
              <a:t>18/10/2024</a:t>
            </a:fld>
            <a:endParaRPr lang="en-US"/>
          </a:p>
        </p:txBody>
      </p:sp>
      <p:sp>
        <p:nvSpPr>
          <p:cNvPr id="5" name="Footer Placeholder 4">
            <a:extLst>
              <a:ext uri="{FF2B5EF4-FFF2-40B4-BE49-F238E27FC236}">
                <a16:creationId xmlns:a16="http://schemas.microsoft.com/office/drawing/2014/main" id="{8F5FEF74-E18B-0227-BF7D-71306D4AA5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FA9DAD-6E3F-85CC-4A99-2A9D0BCE7077}"/>
              </a:ext>
            </a:extLst>
          </p:cNvPr>
          <p:cNvSpPr>
            <a:spLocks noGrp="1"/>
          </p:cNvSpPr>
          <p:nvPr>
            <p:ph type="sldNum" sz="quarter" idx="12"/>
          </p:nvPr>
        </p:nvSpPr>
        <p:spPr>
          <a:xfrm>
            <a:off x="8610600" y="6356350"/>
            <a:ext cx="2743200" cy="365125"/>
          </a:xfrm>
          <a:prstGeom prst="rect">
            <a:avLst/>
          </a:prstGeom>
        </p:spPr>
        <p:txBody>
          <a:bodyPr/>
          <a:lstStyle/>
          <a:p>
            <a:fld id="{B2322398-4412-47B6-AC73-501591BF22EE}" type="slidenum">
              <a:rPr lang="en-US" smtClean="0"/>
              <a:t>‹#›</a:t>
            </a:fld>
            <a:endParaRPr lang="en-US"/>
          </a:p>
        </p:txBody>
      </p:sp>
    </p:spTree>
    <p:extLst>
      <p:ext uri="{BB962C8B-B14F-4D97-AF65-F5344CB8AC3E}">
        <p14:creationId xmlns:p14="http://schemas.microsoft.com/office/powerpoint/2010/main" val="1009810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83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2024/10/18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4238590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国际儿童日3源文件"/>
          <p:cNvPicPr>
            <a:picLocks noChangeAspect="1"/>
          </p:cNvPicPr>
          <p:nvPr userDrawn="1"/>
        </p:nvPicPr>
        <p:blipFill>
          <a:blip r:embed="rId2"/>
          <a:stretch>
            <a:fillRect/>
          </a:stretch>
        </p:blipFill>
        <p:spPr>
          <a:xfrm>
            <a:off x="0" y="0"/>
            <a:ext cx="12219940" cy="6871970"/>
          </a:xfrm>
          <a:prstGeom prst="rect">
            <a:avLst/>
          </a:prstGeom>
        </p:spPr>
      </p:pic>
      <p:sp>
        <p:nvSpPr>
          <p:cNvPr id="8" name="矩形 7"/>
          <p:cNvSpPr/>
          <p:nvPr userDrawn="1"/>
        </p:nvSpPr>
        <p:spPr>
          <a:xfrm>
            <a:off x="400050" y="296545"/>
            <a:ext cx="11389995" cy="627951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400050" y="309245"/>
            <a:ext cx="11395075" cy="528320"/>
          </a:xfrm>
          <a:prstGeom prst="rect">
            <a:avLst/>
          </a:prstGeom>
          <a:solidFill>
            <a:srgbClr val="166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userDrawn="1"/>
        </p:nvSpPr>
        <p:spPr>
          <a:xfrm>
            <a:off x="4184015" y="309245"/>
            <a:ext cx="3822065" cy="583565"/>
          </a:xfrm>
          <a:prstGeom prst="rect">
            <a:avLst/>
          </a:prstGeom>
          <a:noFill/>
        </p:spPr>
        <p:txBody>
          <a:bodyPr wrap="square" rtlCol="0" anchor="t">
            <a:spAutoFit/>
          </a:bodyPr>
          <a:lstStyle/>
          <a:p>
            <a:pPr algn="dist"/>
            <a:r>
              <a:rPr lang="zh-CN" altLang="en-US" sz="3200" dirty="0">
                <a:solidFill>
                  <a:schemeClr val="bg1"/>
                </a:solidFill>
                <a:latin typeface="字魂36号-正文宋楷" panose="02000000000000000000" charset="-122"/>
                <a:ea typeface="字魂36号-正文宋楷" panose="02000000000000000000" charset="-122"/>
                <a:sym typeface="+mn-ea"/>
              </a:rPr>
              <a:t>此处添加标题</a:t>
            </a:r>
          </a:p>
        </p:txBody>
      </p:sp>
    </p:spTree>
    <p:extLst>
      <p:ext uri="{BB962C8B-B14F-4D97-AF65-F5344CB8AC3E}">
        <p14:creationId xmlns:p14="http://schemas.microsoft.com/office/powerpoint/2010/main" val="85275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2024/10/18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570915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2024/10/18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957343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2024/10/18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631838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2024/10/18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727579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2024/10/18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933644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148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2024/10/18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840109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2024/10/18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510274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2024/10/18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378142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2024/10/18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4216701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B29A8-0255-A3BE-649D-ACDEA282FB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039B9E-6ABA-401F-3B70-BD79595015E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C4C8C5-6E93-FBC5-3547-BB109106D882}"/>
              </a:ext>
            </a:extLst>
          </p:cNvPr>
          <p:cNvSpPr>
            <a:spLocks noGrp="1"/>
          </p:cNvSpPr>
          <p:nvPr>
            <p:ph type="dt" sz="half" idx="10"/>
          </p:nvPr>
        </p:nvSpPr>
        <p:spPr>
          <a:xfrm>
            <a:off x="838200" y="6356350"/>
            <a:ext cx="2743200" cy="365125"/>
          </a:xfrm>
          <a:prstGeom prst="rect">
            <a:avLst/>
          </a:prstGeom>
        </p:spPr>
        <p:txBody>
          <a:bodyPr/>
          <a:lstStyle/>
          <a:p>
            <a:fld id="{F691CB08-020B-4881-8A48-8EC1795D8DCC}" type="datetimeFigureOut">
              <a:rPr lang="en-US" smtClean="0"/>
              <a:t>18/10/2024</a:t>
            </a:fld>
            <a:endParaRPr lang="en-US"/>
          </a:p>
        </p:txBody>
      </p:sp>
      <p:sp>
        <p:nvSpPr>
          <p:cNvPr id="5" name="Footer Placeholder 4">
            <a:extLst>
              <a:ext uri="{FF2B5EF4-FFF2-40B4-BE49-F238E27FC236}">
                <a16:creationId xmlns:a16="http://schemas.microsoft.com/office/drawing/2014/main" id="{4AB012BB-6F27-C5E3-76A3-B8A656781C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789A91-3ADB-1028-481A-356E550BF8A6}"/>
              </a:ext>
            </a:extLst>
          </p:cNvPr>
          <p:cNvSpPr>
            <a:spLocks noGrp="1"/>
          </p:cNvSpPr>
          <p:nvPr>
            <p:ph type="sldNum" sz="quarter" idx="12"/>
          </p:nvPr>
        </p:nvSpPr>
        <p:spPr>
          <a:xfrm>
            <a:off x="8610600" y="6356350"/>
            <a:ext cx="2743200" cy="365125"/>
          </a:xfrm>
          <a:prstGeom prst="rect">
            <a:avLst/>
          </a:prstGeom>
        </p:spPr>
        <p:txBody>
          <a:bodyPr/>
          <a:lstStyle/>
          <a:p>
            <a:fld id="{B2322398-4412-47B6-AC73-501591BF22EE}" type="slidenum">
              <a:rPr lang="en-US" smtClean="0"/>
              <a:t>‹#›</a:t>
            </a:fld>
            <a:endParaRPr lang="en-US"/>
          </a:p>
        </p:txBody>
      </p:sp>
    </p:spTree>
    <p:extLst>
      <p:ext uri="{BB962C8B-B14F-4D97-AF65-F5344CB8AC3E}">
        <p14:creationId xmlns:p14="http://schemas.microsoft.com/office/powerpoint/2010/main" val="1411849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9CAFB-EDAF-FB14-9834-7078345D8E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DAB495B-3F3B-55FD-36A7-69795E1F88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E0C271-9D95-0EB4-9254-61D08E5867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38DBB8-CFB0-CCFA-FC16-676D3D5F5431}"/>
              </a:ext>
            </a:extLst>
          </p:cNvPr>
          <p:cNvSpPr>
            <a:spLocks noGrp="1"/>
          </p:cNvSpPr>
          <p:nvPr>
            <p:ph type="dt" sz="half" idx="10"/>
          </p:nvPr>
        </p:nvSpPr>
        <p:spPr>
          <a:xfrm>
            <a:off x="838200" y="6356350"/>
            <a:ext cx="2743200" cy="365125"/>
          </a:xfrm>
          <a:prstGeom prst="rect">
            <a:avLst/>
          </a:prstGeom>
        </p:spPr>
        <p:txBody>
          <a:bodyPr/>
          <a:lstStyle/>
          <a:p>
            <a:fld id="{F691CB08-020B-4881-8A48-8EC1795D8DCC}" type="datetimeFigureOut">
              <a:rPr lang="en-US" smtClean="0"/>
              <a:t>18/10/2024</a:t>
            </a:fld>
            <a:endParaRPr lang="en-US"/>
          </a:p>
        </p:txBody>
      </p:sp>
      <p:sp>
        <p:nvSpPr>
          <p:cNvPr id="6" name="Footer Placeholder 5">
            <a:extLst>
              <a:ext uri="{FF2B5EF4-FFF2-40B4-BE49-F238E27FC236}">
                <a16:creationId xmlns:a16="http://schemas.microsoft.com/office/drawing/2014/main" id="{4802C61F-B9FF-985B-8749-B27858E8E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259256-97E8-C3E4-5ACA-CF8D80E713C3}"/>
              </a:ext>
            </a:extLst>
          </p:cNvPr>
          <p:cNvSpPr>
            <a:spLocks noGrp="1"/>
          </p:cNvSpPr>
          <p:nvPr>
            <p:ph type="sldNum" sz="quarter" idx="12"/>
          </p:nvPr>
        </p:nvSpPr>
        <p:spPr>
          <a:xfrm>
            <a:off x="8610600" y="6356350"/>
            <a:ext cx="2743200" cy="365125"/>
          </a:xfrm>
          <a:prstGeom prst="rect">
            <a:avLst/>
          </a:prstGeom>
        </p:spPr>
        <p:txBody>
          <a:bodyPr/>
          <a:lstStyle/>
          <a:p>
            <a:fld id="{B2322398-4412-47B6-AC73-501591BF22EE}" type="slidenum">
              <a:rPr lang="en-US" smtClean="0"/>
              <a:t>‹#›</a:t>
            </a:fld>
            <a:endParaRPr lang="en-US"/>
          </a:p>
        </p:txBody>
      </p:sp>
    </p:spTree>
    <p:extLst>
      <p:ext uri="{BB962C8B-B14F-4D97-AF65-F5344CB8AC3E}">
        <p14:creationId xmlns:p14="http://schemas.microsoft.com/office/powerpoint/2010/main" val="28381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FB869-F1C8-B665-5CEF-4BE8EB2137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35E3E9-1B53-B6B4-4378-C8CFB3D2C8A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64367A-33AB-6987-93A0-CE4FB7E055B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B9B1CE-E734-3AF0-F834-77C29CD2ECF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47C2E9-4433-D626-4007-9F21B68D15E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4AC562-6173-452D-6D88-EB26D13AC59C}"/>
              </a:ext>
            </a:extLst>
          </p:cNvPr>
          <p:cNvSpPr>
            <a:spLocks noGrp="1"/>
          </p:cNvSpPr>
          <p:nvPr>
            <p:ph type="dt" sz="half" idx="10"/>
          </p:nvPr>
        </p:nvSpPr>
        <p:spPr>
          <a:xfrm>
            <a:off x="838200" y="6356350"/>
            <a:ext cx="2743200" cy="365125"/>
          </a:xfrm>
          <a:prstGeom prst="rect">
            <a:avLst/>
          </a:prstGeom>
        </p:spPr>
        <p:txBody>
          <a:bodyPr/>
          <a:lstStyle/>
          <a:p>
            <a:fld id="{F691CB08-020B-4881-8A48-8EC1795D8DCC}" type="datetimeFigureOut">
              <a:rPr lang="en-US" smtClean="0"/>
              <a:t>18/10/2024</a:t>
            </a:fld>
            <a:endParaRPr lang="en-US"/>
          </a:p>
        </p:txBody>
      </p:sp>
      <p:sp>
        <p:nvSpPr>
          <p:cNvPr id="8" name="Footer Placeholder 7">
            <a:extLst>
              <a:ext uri="{FF2B5EF4-FFF2-40B4-BE49-F238E27FC236}">
                <a16:creationId xmlns:a16="http://schemas.microsoft.com/office/drawing/2014/main" id="{670C3213-1274-12ED-4CB8-87FF21CB76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2F9E326-9334-FDD0-E1F3-BD8F2DED4136}"/>
              </a:ext>
            </a:extLst>
          </p:cNvPr>
          <p:cNvSpPr>
            <a:spLocks noGrp="1"/>
          </p:cNvSpPr>
          <p:nvPr>
            <p:ph type="sldNum" sz="quarter" idx="12"/>
          </p:nvPr>
        </p:nvSpPr>
        <p:spPr>
          <a:xfrm>
            <a:off x="8610600" y="6356350"/>
            <a:ext cx="2743200" cy="365125"/>
          </a:xfrm>
          <a:prstGeom prst="rect">
            <a:avLst/>
          </a:prstGeom>
        </p:spPr>
        <p:txBody>
          <a:bodyPr/>
          <a:lstStyle/>
          <a:p>
            <a:fld id="{B2322398-4412-47B6-AC73-501591BF22EE}" type="slidenum">
              <a:rPr lang="en-US" smtClean="0"/>
              <a:t>‹#›</a:t>
            </a:fld>
            <a:endParaRPr lang="en-US"/>
          </a:p>
        </p:txBody>
      </p:sp>
    </p:spTree>
    <p:extLst>
      <p:ext uri="{BB962C8B-B14F-4D97-AF65-F5344CB8AC3E}">
        <p14:creationId xmlns:p14="http://schemas.microsoft.com/office/powerpoint/2010/main" val="2964181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22B8-281F-64EC-FAD2-FBB189AC42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EE56AAF-6623-402D-AD22-FA5DC6D8B413}"/>
              </a:ext>
            </a:extLst>
          </p:cNvPr>
          <p:cNvSpPr>
            <a:spLocks noGrp="1"/>
          </p:cNvSpPr>
          <p:nvPr>
            <p:ph type="dt" sz="half" idx="10"/>
          </p:nvPr>
        </p:nvSpPr>
        <p:spPr>
          <a:xfrm>
            <a:off x="838200" y="6356350"/>
            <a:ext cx="2743200" cy="365125"/>
          </a:xfrm>
          <a:prstGeom prst="rect">
            <a:avLst/>
          </a:prstGeom>
        </p:spPr>
        <p:txBody>
          <a:bodyPr/>
          <a:lstStyle/>
          <a:p>
            <a:fld id="{F691CB08-020B-4881-8A48-8EC1795D8DCC}" type="datetimeFigureOut">
              <a:rPr lang="en-US" smtClean="0"/>
              <a:t>18/10/2024</a:t>
            </a:fld>
            <a:endParaRPr lang="en-US"/>
          </a:p>
        </p:txBody>
      </p:sp>
      <p:sp>
        <p:nvSpPr>
          <p:cNvPr id="4" name="Footer Placeholder 3">
            <a:extLst>
              <a:ext uri="{FF2B5EF4-FFF2-40B4-BE49-F238E27FC236}">
                <a16:creationId xmlns:a16="http://schemas.microsoft.com/office/drawing/2014/main" id="{1DD2404F-10C6-56DE-DFD8-9C2696F8E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6DF2FFF-08B9-3926-414B-1A40CA50837D}"/>
              </a:ext>
            </a:extLst>
          </p:cNvPr>
          <p:cNvSpPr>
            <a:spLocks noGrp="1"/>
          </p:cNvSpPr>
          <p:nvPr>
            <p:ph type="sldNum" sz="quarter" idx="12"/>
          </p:nvPr>
        </p:nvSpPr>
        <p:spPr>
          <a:xfrm>
            <a:off x="8610600" y="6356350"/>
            <a:ext cx="2743200" cy="365125"/>
          </a:xfrm>
          <a:prstGeom prst="rect">
            <a:avLst/>
          </a:prstGeom>
        </p:spPr>
        <p:txBody>
          <a:bodyPr/>
          <a:lstStyle/>
          <a:p>
            <a:fld id="{B2322398-4412-47B6-AC73-501591BF22EE}" type="slidenum">
              <a:rPr lang="en-US" smtClean="0"/>
              <a:t>‹#›</a:t>
            </a:fld>
            <a:endParaRPr lang="en-US"/>
          </a:p>
        </p:txBody>
      </p:sp>
    </p:spTree>
    <p:extLst>
      <p:ext uri="{BB962C8B-B14F-4D97-AF65-F5344CB8AC3E}">
        <p14:creationId xmlns:p14="http://schemas.microsoft.com/office/powerpoint/2010/main" val="3326368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FC634F-9463-7751-B4E7-72EF6830293F}"/>
              </a:ext>
            </a:extLst>
          </p:cNvPr>
          <p:cNvSpPr>
            <a:spLocks noGrp="1"/>
          </p:cNvSpPr>
          <p:nvPr>
            <p:ph type="dt" sz="half" idx="10"/>
          </p:nvPr>
        </p:nvSpPr>
        <p:spPr>
          <a:xfrm>
            <a:off x="838200" y="6356350"/>
            <a:ext cx="2743200" cy="365125"/>
          </a:xfrm>
          <a:prstGeom prst="rect">
            <a:avLst/>
          </a:prstGeom>
        </p:spPr>
        <p:txBody>
          <a:bodyPr/>
          <a:lstStyle/>
          <a:p>
            <a:fld id="{F691CB08-020B-4881-8A48-8EC1795D8DCC}" type="datetimeFigureOut">
              <a:rPr lang="en-US" smtClean="0"/>
              <a:t>18/10/2024</a:t>
            </a:fld>
            <a:endParaRPr lang="en-US"/>
          </a:p>
        </p:txBody>
      </p:sp>
      <p:sp>
        <p:nvSpPr>
          <p:cNvPr id="3" name="Footer Placeholder 2">
            <a:extLst>
              <a:ext uri="{FF2B5EF4-FFF2-40B4-BE49-F238E27FC236}">
                <a16:creationId xmlns:a16="http://schemas.microsoft.com/office/drawing/2014/main" id="{BDFEAFA0-C608-8F35-5070-BAFF5FA960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15C42F-39F8-D602-0CF5-5BB58F165340}"/>
              </a:ext>
            </a:extLst>
          </p:cNvPr>
          <p:cNvSpPr>
            <a:spLocks noGrp="1"/>
          </p:cNvSpPr>
          <p:nvPr>
            <p:ph type="sldNum" sz="quarter" idx="12"/>
          </p:nvPr>
        </p:nvSpPr>
        <p:spPr>
          <a:xfrm>
            <a:off x="8610600" y="6356350"/>
            <a:ext cx="2743200" cy="365125"/>
          </a:xfrm>
          <a:prstGeom prst="rect">
            <a:avLst/>
          </a:prstGeom>
        </p:spPr>
        <p:txBody>
          <a:bodyPr/>
          <a:lstStyle/>
          <a:p>
            <a:fld id="{B2322398-4412-47B6-AC73-501591BF22EE}" type="slidenum">
              <a:rPr lang="en-US" smtClean="0"/>
              <a:t>‹#›</a:t>
            </a:fld>
            <a:endParaRPr lang="en-US"/>
          </a:p>
        </p:txBody>
      </p:sp>
      <p:sp>
        <p:nvSpPr>
          <p:cNvPr id="5" name="Rectangle: Rounded Corners 4">
            <a:extLst>
              <a:ext uri="{FF2B5EF4-FFF2-40B4-BE49-F238E27FC236}">
                <a16:creationId xmlns:a16="http://schemas.microsoft.com/office/drawing/2014/main" id="{D3CB4E24-5B43-056C-62BF-7D20E8134BE3}"/>
              </a:ext>
            </a:extLst>
          </p:cNvPr>
          <p:cNvSpPr/>
          <p:nvPr userDrawn="1"/>
        </p:nvSpPr>
        <p:spPr>
          <a:xfrm>
            <a:off x="211567" y="158676"/>
            <a:ext cx="11768866" cy="6540648"/>
          </a:xfrm>
          <a:prstGeom prst="roundRect">
            <a:avLst/>
          </a:prstGeom>
          <a:solidFill>
            <a:schemeClr val="bg1"/>
          </a:solidFill>
          <a:ln>
            <a:solidFill>
              <a:srgbClr val="FE7E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174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BA9EC-C077-147A-DED9-EE4DD890A2C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D1BC00-5BBF-D7EB-95D3-AB84B2FDA2B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34F9D-220E-0257-CA22-10DB3DBCF3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67FE66-4CBB-958C-E3CF-60EB47E13DD2}"/>
              </a:ext>
            </a:extLst>
          </p:cNvPr>
          <p:cNvSpPr>
            <a:spLocks noGrp="1"/>
          </p:cNvSpPr>
          <p:nvPr>
            <p:ph type="dt" sz="half" idx="10"/>
          </p:nvPr>
        </p:nvSpPr>
        <p:spPr>
          <a:xfrm>
            <a:off x="838200" y="6356350"/>
            <a:ext cx="2743200" cy="365125"/>
          </a:xfrm>
          <a:prstGeom prst="rect">
            <a:avLst/>
          </a:prstGeom>
        </p:spPr>
        <p:txBody>
          <a:bodyPr/>
          <a:lstStyle/>
          <a:p>
            <a:fld id="{F691CB08-020B-4881-8A48-8EC1795D8DCC}" type="datetimeFigureOut">
              <a:rPr lang="en-US" smtClean="0"/>
              <a:t>18/10/2024</a:t>
            </a:fld>
            <a:endParaRPr lang="en-US"/>
          </a:p>
        </p:txBody>
      </p:sp>
      <p:sp>
        <p:nvSpPr>
          <p:cNvPr id="6" name="Footer Placeholder 5">
            <a:extLst>
              <a:ext uri="{FF2B5EF4-FFF2-40B4-BE49-F238E27FC236}">
                <a16:creationId xmlns:a16="http://schemas.microsoft.com/office/drawing/2014/main" id="{02960D78-AF30-5E9C-8120-BF82871A07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ED1D8D0-B29C-CDB9-7720-8101ED42A236}"/>
              </a:ext>
            </a:extLst>
          </p:cNvPr>
          <p:cNvSpPr>
            <a:spLocks noGrp="1"/>
          </p:cNvSpPr>
          <p:nvPr>
            <p:ph type="sldNum" sz="quarter" idx="12"/>
          </p:nvPr>
        </p:nvSpPr>
        <p:spPr>
          <a:xfrm>
            <a:off x="8610600" y="6356350"/>
            <a:ext cx="2743200" cy="365125"/>
          </a:xfrm>
          <a:prstGeom prst="rect">
            <a:avLst/>
          </a:prstGeom>
        </p:spPr>
        <p:txBody>
          <a:bodyPr/>
          <a:lstStyle/>
          <a:p>
            <a:fld id="{B2322398-4412-47B6-AC73-501591BF22EE}" type="slidenum">
              <a:rPr lang="en-US" smtClean="0"/>
              <a:t>‹#›</a:t>
            </a:fld>
            <a:endParaRPr lang="en-US"/>
          </a:p>
        </p:txBody>
      </p:sp>
    </p:spTree>
    <p:extLst>
      <p:ext uri="{BB962C8B-B14F-4D97-AF65-F5344CB8AC3E}">
        <p14:creationId xmlns:p14="http://schemas.microsoft.com/office/powerpoint/2010/main" val="1887384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B6FA-8140-7935-6682-C5F6E0D8AD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9DA210-A77D-08B8-88C3-E337ECECCC9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2C9A37-C0F1-4B24-50A1-C565F47379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58A5D6-4C09-4D7D-5961-82315E309D0A}"/>
              </a:ext>
            </a:extLst>
          </p:cNvPr>
          <p:cNvSpPr>
            <a:spLocks noGrp="1"/>
          </p:cNvSpPr>
          <p:nvPr>
            <p:ph type="dt" sz="half" idx="10"/>
          </p:nvPr>
        </p:nvSpPr>
        <p:spPr>
          <a:xfrm>
            <a:off x="838200" y="6356350"/>
            <a:ext cx="2743200" cy="365125"/>
          </a:xfrm>
          <a:prstGeom prst="rect">
            <a:avLst/>
          </a:prstGeom>
        </p:spPr>
        <p:txBody>
          <a:bodyPr/>
          <a:lstStyle/>
          <a:p>
            <a:fld id="{F691CB08-020B-4881-8A48-8EC1795D8DCC}" type="datetimeFigureOut">
              <a:rPr lang="en-US" smtClean="0"/>
              <a:t>18/10/2024</a:t>
            </a:fld>
            <a:endParaRPr lang="en-US"/>
          </a:p>
        </p:txBody>
      </p:sp>
      <p:sp>
        <p:nvSpPr>
          <p:cNvPr id="6" name="Footer Placeholder 5">
            <a:extLst>
              <a:ext uri="{FF2B5EF4-FFF2-40B4-BE49-F238E27FC236}">
                <a16:creationId xmlns:a16="http://schemas.microsoft.com/office/drawing/2014/main" id="{D9D996DB-8E2E-63C3-1FF0-B170E4B47A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94D8CE-F4CE-F007-7CA3-2CEA851C6FF1}"/>
              </a:ext>
            </a:extLst>
          </p:cNvPr>
          <p:cNvSpPr>
            <a:spLocks noGrp="1"/>
          </p:cNvSpPr>
          <p:nvPr>
            <p:ph type="sldNum" sz="quarter" idx="12"/>
          </p:nvPr>
        </p:nvSpPr>
        <p:spPr>
          <a:xfrm>
            <a:off x="8610600" y="6356350"/>
            <a:ext cx="2743200" cy="365125"/>
          </a:xfrm>
          <a:prstGeom prst="rect">
            <a:avLst/>
          </a:prstGeom>
        </p:spPr>
        <p:txBody>
          <a:bodyPr/>
          <a:lstStyle/>
          <a:p>
            <a:fld id="{B2322398-4412-47B6-AC73-501591BF22EE}" type="slidenum">
              <a:rPr lang="en-US" smtClean="0"/>
              <a:t>‹#›</a:t>
            </a:fld>
            <a:endParaRPr lang="en-US"/>
          </a:p>
        </p:txBody>
      </p:sp>
    </p:spTree>
    <p:extLst>
      <p:ext uri="{BB962C8B-B14F-4D97-AF65-F5344CB8AC3E}">
        <p14:creationId xmlns:p14="http://schemas.microsoft.com/office/powerpoint/2010/main" val="1534498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990C368B-8893-4C08-B720-10EC4B6E67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4" name="Picture 13" descr="A cartoon of a forest&#10;&#10;Description automatically generated">
            <a:extLst>
              <a:ext uri="{FF2B5EF4-FFF2-40B4-BE49-F238E27FC236}">
                <a16:creationId xmlns:a16="http://schemas.microsoft.com/office/drawing/2014/main" id="{902ED050-168D-5DB9-7FDF-5B4EB79FA6D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25524"/>
            <a:ext cx="12192000" cy="6883523"/>
          </a:xfrm>
          <a:prstGeom prst="rect">
            <a:avLst/>
          </a:prstGeom>
        </p:spPr>
      </p:pic>
    </p:spTree>
    <p:extLst>
      <p:ext uri="{BB962C8B-B14F-4D97-AF65-F5344CB8AC3E}">
        <p14:creationId xmlns:p14="http://schemas.microsoft.com/office/powerpoint/2010/main" val="2905361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A654A20-3E1C-4A01-8D85-94D60A696D6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2024/10/18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83383341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9.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5"/>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6"/>
          <a:srcRect l="5398" t="4883" r="81350" b="52026"/>
          <a:stretch>
            <a:fillRect/>
          </a:stretch>
        </p:blipFill>
        <p:spPr>
          <a:xfrm>
            <a:off x="457200" y="0"/>
            <a:ext cx="1077595" cy="1971040"/>
          </a:xfrm>
          <a:prstGeom prst="rect">
            <a:avLst/>
          </a:prstGeom>
        </p:spPr>
      </p:pic>
      <p:pic>
        <p:nvPicPr>
          <p:cNvPr id="7" name="图片 6" descr="3"/>
          <p:cNvPicPr>
            <a:picLocks noChangeAspect="1"/>
          </p:cNvPicPr>
          <p:nvPr/>
        </p:nvPicPr>
        <p:blipFill>
          <a:blip r:embed="rId7"/>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6"/>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6"/>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6"/>
          <a:srcRect l="87600" t="9934" b="52026"/>
          <a:stretch>
            <a:fillRect/>
          </a:stretch>
        </p:blipFill>
        <p:spPr>
          <a:xfrm>
            <a:off x="11242675" y="0"/>
            <a:ext cx="977265" cy="1686560"/>
          </a:xfrm>
          <a:prstGeom prst="rect">
            <a:avLst/>
          </a:prstGeom>
        </p:spPr>
      </p:pic>
      <p:pic>
        <p:nvPicPr>
          <p:cNvPr id="5" name="图片 4" descr="1"/>
          <p:cNvPicPr>
            <a:picLocks noChangeAspect="1"/>
          </p:cNvPicPr>
          <p:nvPr/>
        </p:nvPicPr>
        <p:blipFill>
          <a:blip r:embed="rId8"/>
          <a:srcRect l="32673" t="19531" r="36934" b="13975"/>
          <a:stretch>
            <a:fillRect/>
          </a:stretch>
        </p:blipFill>
        <p:spPr>
          <a:xfrm>
            <a:off x="9481503" y="3903881"/>
            <a:ext cx="2501900" cy="3079750"/>
          </a:xfrm>
          <a:prstGeom prst="rect">
            <a:avLst/>
          </a:prstGeom>
        </p:spPr>
      </p:pic>
      <p:pic>
        <p:nvPicPr>
          <p:cNvPr id="14" name="口哨版轻松欢快夏日旅行配乐-26秒">
            <a:hlinkClick r:id="" action="ppaction://media"/>
            <a:extLst>
              <a:ext uri="{FF2B5EF4-FFF2-40B4-BE49-F238E27FC236}">
                <a16:creationId xmlns:a16="http://schemas.microsoft.com/office/drawing/2014/main" id="{6FCA54F3-8B2D-462C-9E3D-E8651511C31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57200" y="-1788477"/>
            <a:ext cx="609600" cy="609600"/>
          </a:xfrm>
          <a:prstGeom prst="rect">
            <a:avLst/>
          </a:prstGeom>
        </p:spPr>
      </p:pic>
      <p:sp>
        <p:nvSpPr>
          <p:cNvPr id="15" name="TextBox 14">
            <a:extLst>
              <a:ext uri="{FF2B5EF4-FFF2-40B4-BE49-F238E27FC236}">
                <a16:creationId xmlns:a16="http://schemas.microsoft.com/office/drawing/2014/main" id="{8063F792-DCA5-47D6-B327-1AB871F40EBF}"/>
              </a:ext>
            </a:extLst>
          </p:cNvPr>
          <p:cNvSpPr txBox="1"/>
          <p:nvPr/>
        </p:nvSpPr>
        <p:spPr>
          <a:xfrm>
            <a:off x="1473200" y="2082701"/>
            <a:ext cx="9398000" cy="2308324"/>
          </a:xfrm>
          <a:prstGeom prst="rect">
            <a:avLst/>
          </a:prstGeom>
          <a:noFill/>
        </p:spPr>
        <p:txBody>
          <a:bodyPr wrap="square" rtlCol="0">
            <a:spAutoFit/>
          </a:bodyPr>
          <a:lstStyle/>
          <a:p>
            <a:pPr algn="ctr"/>
            <a:r>
              <a:rPr lang="vi-VN" sz="4800" b="1">
                <a:solidFill>
                  <a:srgbClr val="FF0000"/>
                </a:solidFill>
                <a:effectLst>
                  <a:outerShdw blurRad="38100" dist="38100" dir="2700000" algn="tl">
                    <a:srgbClr val="000000">
                      <a:alpha val="43137"/>
                    </a:srgbClr>
                  </a:outerShdw>
                </a:effectLst>
              </a:rPr>
              <a:t>TÌM Ý CHO ĐOẠN VĂN THỂ HIỆN TÌNH CẢM, CẢM XÚC TRƯỚC MỘT SỰ VIỆC</a:t>
            </a:r>
            <a:endParaRPr lang="en-US" sz="4800" b="1">
              <a:solidFill>
                <a:srgbClr val="FF0000"/>
              </a:solidFill>
              <a:effectLst>
                <a:outerShdw blurRad="38100" dist="38100" dir="2700000" algn="tl">
                  <a:srgbClr val="000000">
                    <a:alpha val="43137"/>
                  </a:srgbClr>
                </a:outerShdw>
              </a:effectLst>
              <a:latin typeface="Coiny" panose="0200090306050006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3900" advTm="0">
        <p14:glitter pattern="hexagon"/>
      </p:transition>
    </mc:Choice>
    <mc:Fallback xmlns="">
      <p:transition spd="slow"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sitting at a table&#10;&#10;Description automatically generated">
            <a:extLst>
              <a:ext uri="{FF2B5EF4-FFF2-40B4-BE49-F238E27FC236}">
                <a16:creationId xmlns:a16="http://schemas.microsoft.com/office/drawing/2014/main" id="{734EB97D-D170-6A4B-140A-7BDFB4653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957" y="1005630"/>
            <a:ext cx="7102456" cy="4846740"/>
          </a:xfrm>
          <a:prstGeom prst="rect">
            <a:avLst/>
          </a:prstGeom>
        </p:spPr>
      </p:pic>
      <p:pic>
        <p:nvPicPr>
          <p:cNvPr id="4" name="y2mate.com - 3 Minute Timer with Music for Kids Countdown Videos HD_1080">
            <a:hlinkClick r:id="" action="ppaction://media"/>
            <a:extLst>
              <a:ext uri="{FF2B5EF4-FFF2-40B4-BE49-F238E27FC236}">
                <a16:creationId xmlns:a16="http://schemas.microsoft.com/office/drawing/2014/main" id="{8CEB2652-E8F1-9917-519B-92C9D8903F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41875" y="2464777"/>
            <a:ext cx="3428349" cy="1928446"/>
          </a:xfrm>
          <a:prstGeom prst="rect">
            <a:avLst/>
          </a:prstGeom>
        </p:spPr>
      </p:pic>
    </p:spTree>
    <p:extLst>
      <p:ext uri="{BB962C8B-B14F-4D97-AF65-F5344CB8AC3E}">
        <p14:creationId xmlns:p14="http://schemas.microsoft.com/office/powerpoint/2010/main" val="471499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04102CB8-7B5B-F9AF-E7B7-07FF319EF2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95996" y="970150"/>
            <a:ext cx="7800008" cy="5887850"/>
          </a:xfrm>
          <a:prstGeom prst="rect">
            <a:avLst/>
          </a:prstGeom>
        </p:spPr>
      </p:pic>
      <p:pic>
        <p:nvPicPr>
          <p:cNvPr id="3" name="Picture 2">
            <a:extLst>
              <a:ext uri="{FF2B5EF4-FFF2-40B4-BE49-F238E27FC236}">
                <a16:creationId xmlns:a16="http://schemas.microsoft.com/office/drawing/2014/main" id="{DB52FAA5-FA69-6EA0-B01A-4965008A4ACA}"/>
              </a:ext>
            </a:extLst>
          </p:cNvPr>
          <p:cNvPicPr>
            <a:picLocks noChangeAspect="1"/>
          </p:cNvPicPr>
          <p:nvPr/>
        </p:nvPicPr>
        <p:blipFill>
          <a:blip r:embed="rId3"/>
          <a:stretch>
            <a:fillRect/>
          </a:stretch>
        </p:blipFill>
        <p:spPr>
          <a:xfrm>
            <a:off x="1723008" y="2824658"/>
            <a:ext cx="8745984" cy="4033342"/>
          </a:xfrm>
          <a:prstGeom prst="rect">
            <a:avLst/>
          </a:prstGeom>
        </p:spPr>
      </p:pic>
    </p:spTree>
    <p:extLst>
      <p:ext uri="{BB962C8B-B14F-4D97-AF65-F5344CB8AC3E}">
        <p14:creationId xmlns:p14="http://schemas.microsoft.com/office/powerpoint/2010/main" val="878709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FD3014-CD80-5F26-56E0-DA82EB178FC4}"/>
              </a:ext>
            </a:extLst>
          </p:cNvPr>
          <p:cNvSpPr txBox="1"/>
          <p:nvPr/>
        </p:nvSpPr>
        <p:spPr>
          <a:xfrm>
            <a:off x="972037" y="970369"/>
            <a:ext cx="10247924" cy="1569660"/>
          </a:xfrm>
          <a:prstGeom prst="rect">
            <a:avLst/>
          </a:prstGeom>
          <a:noFill/>
        </p:spPr>
        <p:txBody>
          <a:bodyPr wrap="square">
            <a:spAutoFit/>
          </a:bodyPr>
          <a:lstStyle/>
          <a:p>
            <a:pPr algn="just"/>
            <a:r>
              <a:rPr lang="en-US" sz="3200" b="1">
                <a:solidFill>
                  <a:srgbClr val="002060"/>
                </a:solidFill>
                <a:latin typeface="Cambria" panose="02040503050406030204" pitchFamily="18" charset="0"/>
                <a:ea typeface="Cambria" panose="02040503050406030204" pitchFamily="18" charset="0"/>
                <a:cs typeface="#9Slide05 HLT Boulevard" panose="00000400000000000000" pitchFamily="2" charset="0"/>
              </a:rPr>
              <a:t>2. Viết 1 – 2 câu giới thiệu và nêu cảm nhận chung về một việc làm </a:t>
            </a:r>
            <a:r>
              <a:rPr lang="vi-VN" sz="3200" b="1">
                <a:solidFill>
                  <a:srgbClr val="002060"/>
                </a:solidFill>
                <a:latin typeface="Cambria" panose="02040503050406030204" pitchFamily="18" charset="0"/>
                <a:ea typeface="Cambria" panose="02040503050406030204" pitchFamily="18" charset="0"/>
                <a:cs typeface="#9Slide05 HLT Boulevard" panose="00000400000000000000" pitchFamily="2" charset="0"/>
              </a:rPr>
              <a:t>góp phần bảo vệ môi trường mà em đã chứng kiến hoặc tham gia</a:t>
            </a:r>
            <a:endParaRPr lang="en-US" sz="3200" b="1" dirty="0">
              <a:solidFill>
                <a:srgbClr val="002060"/>
              </a:solidFill>
              <a:latin typeface="Cambria" panose="02040503050406030204" pitchFamily="18" charset="0"/>
              <a:ea typeface="Cambria" panose="02040503050406030204" pitchFamily="18" charset="0"/>
              <a:cs typeface="#9Slide05 HLT Boulevard" panose="00000400000000000000" pitchFamily="2" charset="0"/>
            </a:endParaRPr>
          </a:p>
        </p:txBody>
      </p:sp>
      <p:pic>
        <p:nvPicPr>
          <p:cNvPr id="4" name="Picture 3">
            <a:extLst>
              <a:ext uri="{FF2B5EF4-FFF2-40B4-BE49-F238E27FC236}">
                <a16:creationId xmlns:a16="http://schemas.microsoft.com/office/drawing/2014/main" id="{43F93B29-37B6-4A5D-9E75-7E7634F0DDAD}"/>
              </a:ext>
            </a:extLst>
          </p:cNvPr>
          <p:cNvPicPr>
            <a:picLocks noChangeAspect="1"/>
          </p:cNvPicPr>
          <p:nvPr/>
        </p:nvPicPr>
        <p:blipFill>
          <a:blip r:embed="rId2"/>
          <a:stretch>
            <a:fillRect/>
          </a:stretch>
        </p:blipFill>
        <p:spPr>
          <a:xfrm>
            <a:off x="590144" y="2794654"/>
            <a:ext cx="11011711" cy="2564091"/>
          </a:xfrm>
          <a:prstGeom prst="rect">
            <a:avLst/>
          </a:prstGeom>
        </p:spPr>
      </p:pic>
    </p:spTree>
    <p:extLst>
      <p:ext uri="{BB962C8B-B14F-4D97-AF65-F5344CB8AC3E}">
        <p14:creationId xmlns:p14="http://schemas.microsoft.com/office/powerpoint/2010/main" val="3300734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2DDC071-8733-CF70-E477-3A0A811D1F3F}"/>
              </a:ext>
            </a:extLst>
          </p:cNvPr>
          <p:cNvSpPr/>
          <p:nvPr/>
        </p:nvSpPr>
        <p:spPr>
          <a:xfrm>
            <a:off x="3372246" y="697708"/>
            <a:ext cx="5447507" cy="1564727"/>
          </a:xfrm>
          <a:prstGeom prst="roundRect">
            <a:avLst>
              <a:gd name="adj" fmla="val 21083"/>
            </a:avLst>
          </a:prstGeom>
          <a:solidFill>
            <a:srgbClr val="F5EBFF"/>
          </a:solid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a:solidFill>
                  <a:srgbClr val="002060"/>
                </a:solidFill>
                <a:latin typeface="Cambria" panose="02040503050406030204" pitchFamily="18" charset="0"/>
                <a:ea typeface="Cambria" panose="02040503050406030204" pitchFamily="18" charset="0"/>
                <a:cs typeface="#9Slide05 HLT Boulevard" panose="00000400000000000000" pitchFamily="2" charset="0"/>
              </a:rPr>
              <a:t>Làm bài vào VBT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5 HLT Boulevard" panose="00000400000000000000" pitchFamily="2" charset="0"/>
            </a:endParaRPr>
          </a:p>
        </p:txBody>
      </p:sp>
      <p:pic>
        <p:nvPicPr>
          <p:cNvPr id="9" name="Picture 8" descr="A cartoon of a child raising his hand and holding a pencil and a book&#10;&#10;Description automatically generated">
            <a:extLst>
              <a:ext uri="{FF2B5EF4-FFF2-40B4-BE49-F238E27FC236}">
                <a16:creationId xmlns:a16="http://schemas.microsoft.com/office/drawing/2014/main" id="{D986082A-1380-D717-F69D-8E91E98F43D2}"/>
              </a:ext>
            </a:extLst>
          </p:cNvPr>
          <p:cNvPicPr>
            <a:picLocks noChangeAspect="1"/>
          </p:cNvPicPr>
          <p:nvPr/>
        </p:nvPicPr>
        <p:blipFill rotWithShape="1">
          <a:blip r:embed="rId2">
            <a:extLst>
              <a:ext uri="{28A0092B-C50C-407E-A947-70E740481C1C}">
                <a14:useLocalDpi xmlns:a14="http://schemas.microsoft.com/office/drawing/2010/main" val="0"/>
              </a:ext>
            </a:extLst>
          </a:blip>
          <a:srcRect t="17070"/>
          <a:stretch/>
        </p:blipFill>
        <p:spPr>
          <a:xfrm>
            <a:off x="3225801" y="2106839"/>
            <a:ext cx="5358192" cy="4530685"/>
          </a:xfrm>
          <a:prstGeom prst="rect">
            <a:avLst/>
          </a:prstGeom>
        </p:spPr>
      </p:pic>
    </p:spTree>
    <p:extLst>
      <p:ext uri="{BB962C8B-B14F-4D97-AF65-F5344CB8AC3E}">
        <p14:creationId xmlns:p14="http://schemas.microsoft.com/office/powerpoint/2010/main" val="637685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04102CB8-7B5B-F9AF-E7B7-07FF319EF2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95996" y="970150"/>
            <a:ext cx="7800008" cy="5887850"/>
          </a:xfrm>
          <a:prstGeom prst="rect">
            <a:avLst/>
          </a:prstGeom>
        </p:spPr>
      </p:pic>
      <p:pic>
        <p:nvPicPr>
          <p:cNvPr id="2" name="Picture 1">
            <a:extLst>
              <a:ext uri="{FF2B5EF4-FFF2-40B4-BE49-F238E27FC236}">
                <a16:creationId xmlns:a16="http://schemas.microsoft.com/office/drawing/2014/main" id="{2D863FAA-B548-1735-8E61-9FF249104B53}"/>
              </a:ext>
            </a:extLst>
          </p:cNvPr>
          <p:cNvPicPr>
            <a:picLocks noChangeAspect="1"/>
          </p:cNvPicPr>
          <p:nvPr/>
        </p:nvPicPr>
        <p:blipFill>
          <a:blip r:embed="rId3"/>
          <a:stretch>
            <a:fillRect/>
          </a:stretch>
        </p:blipFill>
        <p:spPr>
          <a:xfrm>
            <a:off x="1346003" y="2723119"/>
            <a:ext cx="9499994" cy="4381065"/>
          </a:xfrm>
          <a:prstGeom prst="rect">
            <a:avLst/>
          </a:prstGeom>
        </p:spPr>
      </p:pic>
    </p:spTree>
    <p:extLst>
      <p:ext uri="{BB962C8B-B14F-4D97-AF65-F5344CB8AC3E}">
        <p14:creationId xmlns:p14="http://schemas.microsoft.com/office/powerpoint/2010/main" val="269052790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2DDC071-8733-CF70-E477-3A0A811D1F3F}"/>
              </a:ext>
            </a:extLst>
          </p:cNvPr>
          <p:cNvSpPr/>
          <p:nvPr/>
        </p:nvSpPr>
        <p:spPr>
          <a:xfrm>
            <a:off x="4316792" y="630673"/>
            <a:ext cx="7367208" cy="2404625"/>
          </a:xfrm>
          <a:prstGeom prst="roundRect">
            <a:avLst>
              <a:gd name="adj" fmla="val 21083"/>
            </a:avLst>
          </a:prstGeom>
          <a:solidFill>
            <a:srgbClr val="F5EBFF"/>
          </a:solid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2060"/>
                </a:solidFill>
                <a:latin typeface="Cambria" panose="02040503050406030204" pitchFamily="18" charset="0"/>
                <a:ea typeface="Cambria" panose="02040503050406030204" pitchFamily="18" charset="0"/>
                <a:cs typeface="#9Slide05 HLT Boulevard" panose="00000400000000000000" pitchFamily="2" charset="0"/>
              </a:rPr>
              <a:t>Chia sẻ với bạn bè hoặc người thân cảm xúc của em về bức tranh toàn cảnh Chiến dịch Điện Biên Phủ.</a:t>
            </a:r>
            <a:endParaRPr lang="en-US" sz="3200" b="1" dirty="0">
              <a:solidFill>
                <a:srgbClr val="002060"/>
              </a:solidFill>
              <a:latin typeface="Cambria" panose="02040503050406030204" pitchFamily="18" charset="0"/>
              <a:ea typeface="Cambria" panose="02040503050406030204" pitchFamily="18" charset="0"/>
              <a:cs typeface="#9Slide05 HLT Boulevard" panose="00000400000000000000" pitchFamily="2" charset="0"/>
            </a:endParaRPr>
          </a:p>
        </p:txBody>
      </p:sp>
      <p:pic>
        <p:nvPicPr>
          <p:cNvPr id="9" name="Picture 8" descr="A cartoon of a child raising his hand and holding a pencil and a book&#10;&#10;Description automatically generated">
            <a:extLst>
              <a:ext uri="{FF2B5EF4-FFF2-40B4-BE49-F238E27FC236}">
                <a16:creationId xmlns:a16="http://schemas.microsoft.com/office/drawing/2014/main" id="{D986082A-1380-D717-F69D-8E91E98F4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735" y="1608574"/>
            <a:ext cx="4716765" cy="4809251"/>
          </a:xfrm>
          <a:prstGeom prst="rect">
            <a:avLst/>
          </a:prstGeom>
        </p:spPr>
      </p:pic>
    </p:spTree>
    <p:extLst>
      <p:ext uri="{BB962C8B-B14F-4D97-AF65-F5344CB8AC3E}">
        <p14:creationId xmlns:p14="http://schemas.microsoft.com/office/powerpoint/2010/main" val="3953456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72ED1B-F6A6-4E47-A1B9-DDFDBA775DD0}"/>
              </a:ext>
            </a:extLst>
          </p:cNvPr>
          <p:cNvSpPr txBox="1"/>
          <p:nvPr/>
        </p:nvSpPr>
        <p:spPr>
          <a:xfrm>
            <a:off x="774700" y="749300"/>
            <a:ext cx="10477500" cy="4524315"/>
          </a:xfrm>
          <a:prstGeom prst="rect">
            <a:avLst/>
          </a:prstGeom>
          <a:noFill/>
        </p:spPr>
        <p:txBody>
          <a:bodyPr wrap="square" rtlCol="0">
            <a:spAutoFit/>
          </a:bodyPr>
          <a:lstStyle/>
          <a:p>
            <a:r>
              <a:rPr lang="vi-VN" sz="3600" b="1">
                <a:solidFill>
                  <a:srgbClr val="FF0000"/>
                </a:solidFill>
              </a:rPr>
              <a:t>Gợi ý: </a:t>
            </a:r>
          </a:p>
          <a:p>
            <a:r>
              <a:rPr lang="vi-VN" sz="3600"/>
              <a:t>+ Bức tranh tái hiện sống động Chiến dịch Điện Biên Phủ.</a:t>
            </a:r>
          </a:p>
          <a:p>
            <a:r>
              <a:rPr lang="vi-VN" sz="3600"/>
              <a:t>+ Hùng tráng, kì vĩ và đầy cảm xúc tự hào.</a:t>
            </a:r>
          </a:p>
          <a:p>
            <a:r>
              <a:rPr lang="vi-VN" sz="3600"/>
              <a:t>+ Bức tranh như gửi đến cả thế giới thông điệp về khát vọng giành độc lập, tự do. Dù đội quân xâm lược có hùng mạnh đến như thế nào cũng thất bại trước tinh thần đoàn kết của dân tộc ta.</a:t>
            </a:r>
          </a:p>
        </p:txBody>
      </p:sp>
    </p:spTree>
    <p:extLst>
      <p:ext uri="{BB962C8B-B14F-4D97-AF65-F5344CB8AC3E}">
        <p14:creationId xmlns:p14="http://schemas.microsoft.com/office/powerpoint/2010/main" val="126790459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1">
            <a:extLst>
              <a:ext uri="{FF2B5EF4-FFF2-40B4-BE49-F238E27FC236}">
                <a16:creationId xmlns:a16="http://schemas.microsoft.com/office/drawing/2014/main" id="{9D8057BA-A72D-5EDF-B328-4AE45962D765}"/>
              </a:ext>
            </a:extLst>
          </p:cNvPr>
          <p:cNvSpPr/>
          <p:nvPr/>
        </p:nvSpPr>
        <p:spPr>
          <a:xfrm>
            <a:off x="2581275" y="2819400"/>
            <a:ext cx="6425118" cy="2790825"/>
          </a:xfrm>
          <a:prstGeom prst="roundRect">
            <a:avLst>
              <a:gd name="adj" fmla="val 5304"/>
            </a:avLst>
          </a:prstGeom>
          <a:solidFill>
            <a:schemeClr val="accent2">
              <a:lumMod val="20000"/>
              <a:lumOff val="80000"/>
            </a:schemeClr>
          </a:solidFill>
          <a:ln w="38100">
            <a:gradFill>
              <a:gsLst>
                <a:gs pos="0">
                  <a:srgbClr val="67BF58"/>
                </a:gs>
                <a:gs pos="53000">
                  <a:srgbClr val="F5CD46"/>
                </a:gs>
                <a:gs pos="100000">
                  <a:srgbClr val="F96B89"/>
                </a:gs>
              </a:gsLst>
              <a:lin ang="5400000" scaled="1"/>
            </a:gra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rPr>
              <a:t>-  Hoàn </a:t>
            </a:r>
            <a:r>
              <a:rPr kumimoji="0" lang="en-US" sz="4400" b="0"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rPr>
              <a:t>thành</a:t>
            </a:r>
            <a:r>
              <a:rPr kumimoji="0" lang="en-US" sz="44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rPr>
              <a:t> </a:t>
            </a:r>
            <a:r>
              <a:rPr kumimoji="0" lang="en-US" sz="4400" b="0"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rPr>
              <a:t>bài</a:t>
            </a:r>
            <a:r>
              <a:rPr kumimoji="0" lang="en-US" sz="44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rPr>
              <a:t> </a:t>
            </a:r>
            <a:r>
              <a:rPr kumimoji="0" lang="en-US" sz="4400" b="0"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rPr>
              <a:t>viết</a:t>
            </a:r>
            <a:endParaRPr kumimoji="0" lang="en-US" sz="44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endParaRPr>
          </a:p>
          <a:p>
            <a:pPr marL="285750" marR="0" lvl="0" indent="-285750" algn="l" defTabSz="609570" rtl="0" eaLnBrk="1" fontAlgn="auto" latinLnBrk="0" hangingPunct="1">
              <a:lnSpc>
                <a:spcPct val="100000"/>
              </a:lnSpc>
              <a:spcBef>
                <a:spcPts val="0"/>
              </a:spcBef>
              <a:spcAft>
                <a:spcPts val="0"/>
              </a:spcAft>
              <a:buClrTx/>
              <a:buSzTx/>
              <a:buFontTx/>
              <a:buChar char="-"/>
              <a:tabLst/>
              <a:defRPr/>
            </a:pPr>
            <a:r>
              <a:rPr kumimoji="0" lang="en-US" sz="4400" b="0"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rPr>
              <a:t>Ôn</a:t>
            </a:r>
            <a:r>
              <a:rPr kumimoji="0" lang="en-US" sz="44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rPr>
              <a:t> </a:t>
            </a:r>
            <a:r>
              <a:rPr kumimoji="0" lang="en-US" sz="4400" b="0"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rPr>
              <a:t>lại</a:t>
            </a:r>
            <a:r>
              <a:rPr kumimoji="0" lang="en-US" sz="44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rPr>
              <a:t> </a:t>
            </a:r>
            <a:r>
              <a:rPr kumimoji="0" lang="en-US" sz="4400" b="0"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rPr>
              <a:t>kiến</a:t>
            </a:r>
            <a:r>
              <a:rPr kumimoji="0" lang="en-US" sz="44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rPr>
              <a:t> </a:t>
            </a:r>
            <a:r>
              <a:rPr kumimoji="0" lang="en-US" sz="4400" b="0"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rPr>
              <a:t>thức</a:t>
            </a:r>
            <a:endParaRPr kumimoji="0" lang="en-US" sz="44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endParaRPr>
          </a:p>
          <a:p>
            <a:pPr marL="285750" marR="0" lvl="0" indent="-285750" algn="l" defTabSz="609570" rtl="0" eaLnBrk="1" fontAlgn="auto" latinLnBrk="0" hangingPunct="1">
              <a:lnSpc>
                <a:spcPct val="100000"/>
              </a:lnSpc>
              <a:spcBef>
                <a:spcPts val="0"/>
              </a:spcBef>
              <a:spcAft>
                <a:spcPts val="0"/>
              </a:spcAft>
              <a:buClrTx/>
              <a:buSzTx/>
              <a:buFontTx/>
              <a:buChar char="-"/>
              <a:tabLst/>
              <a:defRPr/>
            </a:pPr>
            <a:r>
              <a:rPr kumimoji="0" lang="en-US" sz="4400" b="0"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rPr>
              <a:t>Chuẩn</a:t>
            </a:r>
            <a:r>
              <a:rPr kumimoji="0" lang="en-US" sz="44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rPr>
              <a:t> </a:t>
            </a:r>
            <a:r>
              <a:rPr kumimoji="0" lang="en-US" sz="4400" b="0"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rPr>
              <a:t>bị</a:t>
            </a:r>
            <a:r>
              <a:rPr kumimoji="0" lang="en-US" sz="44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rPr>
              <a:t> </a:t>
            </a:r>
            <a:r>
              <a:rPr kumimoji="0" lang="en-US" sz="4400" b="0"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rPr>
              <a:t>bài</a:t>
            </a:r>
            <a:r>
              <a:rPr kumimoji="0" lang="en-US" sz="44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rPr>
              <a:t> </a:t>
            </a:r>
            <a:r>
              <a:rPr kumimoji="0" lang="en-US" sz="4400" b="0" i="0" u="none" strike="noStrike" kern="1200" cap="none" spc="0" normalizeH="0" baseline="0" noProof="0" dirty="0" err="1">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rPr>
              <a:t>mới</a:t>
            </a:r>
            <a:endParaRPr kumimoji="0" lang="en-US" sz="44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sym typeface="思源宋体" panose="02020400000000000000" pitchFamily="18" charset="-122"/>
            </a:endParaRPr>
          </a:p>
          <a:p>
            <a:pPr marL="285750" marR="0" lvl="0" indent="-285750" algn="ctr" defTabSz="60957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white"/>
              </a:solidFill>
              <a:effectLst/>
              <a:uLnTx/>
              <a:uFillTx/>
              <a:latin typeface="字魂20号-石头体" panose="00000500000000000000" pitchFamily="2" charset="-122"/>
              <a:ea typeface="字魂20号-石头体" panose="00000500000000000000" pitchFamily="2" charset="-122"/>
              <a:cs typeface="+mn-cs"/>
              <a:sym typeface="思源宋体" panose="02020400000000000000" pitchFamily="18" charset="-122"/>
            </a:endParaRPr>
          </a:p>
        </p:txBody>
      </p:sp>
      <p:pic>
        <p:nvPicPr>
          <p:cNvPr id="12" name="Picture 11">
            <a:extLst>
              <a:ext uri="{FF2B5EF4-FFF2-40B4-BE49-F238E27FC236}">
                <a16:creationId xmlns:a16="http://schemas.microsoft.com/office/drawing/2014/main" id="{ECD20EA8-7174-A7FA-EC8D-70C399A891CD}"/>
              </a:ext>
            </a:extLst>
          </p:cNvPr>
          <p:cNvPicPr>
            <a:picLocks noChangeAspect="1"/>
          </p:cNvPicPr>
          <p:nvPr/>
        </p:nvPicPr>
        <p:blipFill>
          <a:blip r:embed="rId2"/>
          <a:stretch>
            <a:fillRect/>
          </a:stretch>
        </p:blipFill>
        <p:spPr>
          <a:xfrm>
            <a:off x="3647523" y="685728"/>
            <a:ext cx="4462659" cy="1646063"/>
          </a:xfrm>
          <a:prstGeom prst="rect">
            <a:avLst/>
          </a:prstGeom>
        </p:spPr>
      </p:pic>
    </p:spTree>
    <p:extLst>
      <p:ext uri="{BB962C8B-B14F-4D97-AF65-F5344CB8AC3E}">
        <p14:creationId xmlns:p14="http://schemas.microsoft.com/office/powerpoint/2010/main" val="1997690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EE396754-D0CF-34EA-E066-F033DF3E9977}"/>
              </a:ext>
            </a:extLst>
          </p:cNvPr>
          <p:cNvSpPr/>
          <p:nvPr/>
        </p:nvSpPr>
        <p:spPr>
          <a:xfrm>
            <a:off x="3136606" y="1940582"/>
            <a:ext cx="8504932" cy="4130018"/>
          </a:xfrm>
          <a:prstGeom prst="wedgeRoundRectCallout">
            <a:avLst>
              <a:gd name="adj1" fmla="val -5166"/>
              <a:gd name="adj2" fmla="val 42977"/>
              <a:gd name="adj3" fmla="val 16667"/>
            </a:avLst>
          </a:prstGeom>
          <a:solidFill>
            <a:srgbClr val="DFF1CB"/>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a:solidFill>
                  <a:prstClr val="black"/>
                </a:solidFill>
                <a:latin typeface="Cambria" panose="02040503050406030204" pitchFamily="18" charset="0"/>
              </a:rPr>
              <a:t>Tìm được ý cho đoạn văn thể hiện tình cảm, cảm xúc trước một sự việc.</a:t>
            </a:r>
          </a:p>
          <a:p>
            <a:pPr lvl="0" algn="just">
              <a:defRPr/>
            </a:pPr>
            <a:r>
              <a:rPr lang="vi-VN" sz="3600" b="1">
                <a:solidFill>
                  <a:prstClr val="black"/>
                </a:solidFill>
                <a:latin typeface="Cambria" panose="02040503050406030204" pitchFamily="18" charset="0"/>
              </a:rPr>
              <a:t>- Chia sẻ được với bạn bè hoặc người thân cảm xúc của em về bức tranh toàn cảnh Chiến dịch Điện Biên Phủ.</a:t>
            </a:r>
            <a:endParaRPr lang="vi-VN" sz="3600" b="1" dirty="0" err="1">
              <a:solidFill>
                <a:prstClr val="black"/>
              </a:solidFill>
              <a:latin typeface="Cambria" panose="02040503050406030204" pitchFamily="18" charset="0"/>
            </a:endParaRPr>
          </a:p>
        </p:txBody>
      </p:sp>
      <p:sp>
        <p:nvSpPr>
          <p:cNvPr id="5" name="Rectangle: Rounded Corners 4">
            <a:extLst>
              <a:ext uri="{FF2B5EF4-FFF2-40B4-BE49-F238E27FC236}">
                <a16:creationId xmlns:a16="http://schemas.microsoft.com/office/drawing/2014/main" id="{BE9F74F5-D1C2-C1FF-52F8-D67C8703E1D3}"/>
              </a:ext>
            </a:extLst>
          </p:cNvPr>
          <p:cNvSpPr/>
          <p:nvPr/>
        </p:nvSpPr>
        <p:spPr>
          <a:xfrm>
            <a:off x="4762183" y="818256"/>
            <a:ext cx="5253778" cy="669852"/>
          </a:xfrm>
          <a:prstGeom prst="roundRect">
            <a:avLst>
              <a:gd name="adj" fmla="val 22086"/>
            </a:avLst>
          </a:prstGeom>
          <a:solidFill>
            <a:schemeClr val="bg1"/>
          </a:solidFill>
          <a:ln w="28575">
            <a:solidFill>
              <a:srgbClr val="FF64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9Slide05 HLT Boulevard" panose="00000400000000000000" pitchFamily="2" charset="0"/>
              </a:rPr>
              <a:t>YÊU</a:t>
            </a:r>
            <a:r>
              <a:rPr kumimoji="0" lang="en-US" sz="44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9Slide05 HLT Boulevard" panose="00000400000000000000" pitchFamily="2" charset="0"/>
              </a:rPr>
              <a:t> CẦU CẦN ĐẠT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5 HLT Boulevard" panose="00000400000000000000" pitchFamily="2" charset="0"/>
            </a:endParaRPr>
          </a:p>
        </p:txBody>
      </p:sp>
      <p:pic>
        <p:nvPicPr>
          <p:cNvPr id="9" name="Picture 8" descr="A cartoon of a child holding books&#10;&#10;Description automatically generated">
            <a:extLst>
              <a:ext uri="{FF2B5EF4-FFF2-40B4-BE49-F238E27FC236}">
                <a16:creationId xmlns:a16="http://schemas.microsoft.com/office/drawing/2014/main" id="{FE044323-0B17-07B8-49C8-D4B04E3C2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994" y="2197288"/>
            <a:ext cx="3657600" cy="4660712"/>
          </a:xfrm>
          <a:prstGeom prst="rect">
            <a:avLst/>
          </a:prstGeom>
        </p:spPr>
      </p:pic>
    </p:spTree>
    <p:extLst>
      <p:ext uri="{BB962C8B-B14F-4D97-AF65-F5344CB8AC3E}">
        <p14:creationId xmlns:p14="http://schemas.microsoft.com/office/powerpoint/2010/main" val="1251173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04102CB8-7B5B-F9AF-E7B7-07FF319EF2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95996" y="970150"/>
            <a:ext cx="7800008" cy="5887850"/>
          </a:xfrm>
          <a:prstGeom prst="rect">
            <a:avLst/>
          </a:prstGeom>
        </p:spPr>
      </p:pic>
      <p:pic>
        <p:nvPicPr>
          <p:cNvPr id="2" name="Picture 1">
            <a:extLst>
              <a:ext uri="{FF2B5EF4-FFF2-40B4-BE49-F238E27FC236}">
                <a16:creationId xmlns:a16="http://schemas.microsoft.com/office/drawing/2014/main" id="{65AD6A4B-9C46-57AD-809A-6B7308C528B3}"/>
              </a:ext>
            </a:extLst>
          </p:cNvPr>
          <p:cNvPicPr>
            <a:picLocks noChangeAspect="1"/>
          </p:cNvPicPr>
          <p:nvPr/>
        </p:nvPicPr>
        <p:blipFill>
          <a:blip r:embed="rId3"/>
          <a:stretch>
            <a:fillRect/>
          </a:stretch>
        </p:blipFill>
        <p:spPr>
          <a:xfrm>
            <a:off x="1653101" y="2799755"/>
            <a:ext cx="8885798" cy="2228639"/>
          </a:xfrm>
          <a:prstGeom prst="rect">
            <a:avLst/>
          </a:prstGeom>
        </p:spPr>
      </p:pic>
    </p:spTree>
    <p:extLst>
      <p:ext uri="{BB962C8B-B14F-4D97-AF65-F5344CB8AC3E}">
        <p14:creationId xmlns:p14="http://schemas.microsoft.com/office/powerpoint/2010/main" val="3289248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4326B2-32E9-A4C2-48CB-ECD75F13100D}"/>
              </a:ext>
            </a:extLst>
          </p:cNvPr>
          <p:cNvSpPr txBox="1"/>
          <p:nvPr/>
        </p:nvSpPr>
        <p:spPr>
          <a:xfrm>
            <a:off x="3742660" y="1439066"/>
            <a:ext cx="7942522" cy="3416320"/>
          </a:xfrm>
          <a:prstGeom prst="rect">
            <a:avLst/>
          </a:prstGeom>
          <a:noFill/>
        </p:spPr>
        <p:txBody>
          <a:bodyPr wrap="square">
            <a:spAutoFit/>
          </a:bodyPr>
          <a:lstStyle/>
          <a:p>
            <a:pPr lvl="0" algn="ctr"/>
            <a:r>
              <a:rPr lang="en-US" sz="7200" b="1">
                <a:solidFill>
                  <a:srgbClr val="002060"/>
                </a:solidFill>
                <a:latin typeface="Cambria" panose="02040503050406030204" pitchFamily="18" charset="0"/>
              </a:rPr>
              <a:t>K</a:t>
            </a:r>
            <a:r>
              <a:rPr lang="vi-VN" sz="7200" b="1">
                <a:solidFill>
                  <a:srgbClr val="002060"/>
                </a:solidFill>
                <a:latin typeface="Cambria" panose="02040503050406030204" pitchFamily="18" charset="0"/>
              </a:rPr>
              <a:t>ể một số việc đã làm góp phần bảo vệ môi trường?</a:t>
            </a:r>
            <a:endParaRPr kumimoji="0" lang="en-US" sz="7200" b="1" i="0" u="none" strike="noStrike" kern="1200" cap="none" spc="0" normalizeH="0" baseline="0" noProof="0" dirty="0">
              <a:ln>
                <a:noFill/>
              </a:ln>
              <a:solidFill>
                <a:srgbClr val="002060"/>
              </a:solidFill>
              <a:effectLst/>
              <a:uLnTx/>
              <a:uFillTx/>
              <a:latin typeface="Cambria" panose="02040503050406030204" pitchFamily="18" charset="0"/>
            </a:endParaRPr>
          </a:p>
        </p:txBody>
      </p:sp>
      <p:pic>
        <p:nvPicPr>
          <p:cNvPr id="5" name="Picture 4" descr="A cartoon of a child holding a pencil and a notebook&#10;&#10;Description automatically generated">
            <a:extLst>
              <a:ext uri="{FF2B5EF4-FFF2-40B4-BE49-F238E27FC236}">
                <a16:creationId xmlns:a16="http://schemas.microsoft.com/office/drawing/2014/main" id="{6FF6A520-4201-6725-B032-96ACD9EFA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21" y="2211573"/>
            <a:ext cx="3610325" cy="4338510"/>
          </a:xfrm>
          <a:prstGeom prst="rect">
            <a:avLst/>
          </a:prstGeom>
        </p:spPr>
      </p:pic>
    </p:spTree>
    <p:extLst>
      <p:ext uri="{BB962C8B-B14F-4D97-AF65-F5344CB8AC3E}">
        <p14:creationId xmlns:p14="http://schemas.microsoft.com/office/powerpoint/2010/main" val="2664864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04102CB8-7B5B-F9AF-E7B7-07FF319EF2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95996" y="970150"/>
            <a:ext cx="7800008" cy="5887850"/>
          </a:xfrm>
          <a:prstGeom prst="rect">
            <a:avLst/>
          </a:prstGeom>
        </p:spPr>
      </p:pic>
      <p:pic>
        <p:nvPicPr>
          <p:cNvPr id="3" name="Picture 2">
            <a:extLst>
              <a:ext uri="{FF2B5EF4-FFF2-40B4-BE49-F238E27FC236}">
                <a16:creationId xmlns:a16="http://schemas.microsoft.com/office/drawing/2014/main" id="{E262C3EC-7667-83D5-ABFC-1294CCBA47F8}"/>
              </a:ext>
            </a:extLst>
          </p:cNvPr>
          <p:cNvPicPr>
            <a:picLocks noChangeAspect="1"/>
          </p:cNvPicPr>
          <p:nvPr/>
        </p:nvPicPr>
        <p:blipFill>
          <a:blip r:embed="rId3"/>
          <a:stretch>
            <a:fillRect/>
          </a:stretch>
        </p:blipFill>
        <p:spPr>
          <a:xfrm>
            <a:off x="1863876" y="2954585"/>
            <a:ext cx="8464248" cy="3903415"/>
          </a:xfrm>
          <a:prstGeom prst="rect">
            <a:avLst/>
          </a:prstGeom>
        </p:spPr>
      </p:pic>
    </p:spTree>
    <p:extLst>
      <p:ext uri="{BB962C8B-B14F-4D97-AF65-F5344CB8AC3E}">
        <p14:creationId xmlns:p14="http://schemas.microsoft.com/office/powerpoint/2010/main" val="4294404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EE396754-D0CF-34EA-E066-F033DF3E9977}"/>
              </a:ext>
            </a:extLst>
          </p:cNvPr>
          <p:cNvSpPr/>
          <p:nvPr/>
        </p:nvSpPr>
        <p:spPr>
          <a:xfrm>
            <a:off x="3848100" y="1895295"/>
            <a:ext cx="7361638" cy="3228318"/>
          </a:xfrm>
          <a:prstGeom prst="wedgeRoundRectCallout">
            <a:avLst>
              <a:gd name="adj1" fmla="val -5166"/>
              <a:gd name="adj2" fmla="val 42977"/>
              <a:gd name="adj3" fmla="val 16667"/>
            </a:avLst>
          </a:prstGeom>
          <a:solidFill>
            <a:srgbClr val="DFF1CB"/>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vi-VN" sz="4400" b="1">
                <a:solidFill>
                  <a:prstClr val="black"/>
                </a:solidFill>
                <a:latin typeface="Cambria" panose="02040503050406030204" pitchFamily="18" charset="0"/>
              </a:rPr>
              <a:t>Viết đoạn văn thể hiện tình cảm, cảm xúc của em về một</a:t>
            </a:r>
            <a:r>
              <a:rPr lang="en-US" sz="4400" b="1">
                <a:solidFill>
                  <a:prstClr val="black"/>
                </a:solidFill>
                <a:latin typeface="Cambria" panose="02040503050406030204" pitchFamily="18" charset="0"/>
              </a:rPr>
              <a:t> </a:t>
            </a:r>
            <a:r>
              <a:rPr lang="vi-VN" sz="4400" b="1">
                <a:solidFill>
                  <a:prstClr val="black"/>
                </a:solidFill>
                <a:latin typeface="Cambria" panose="02040503050406030204" pitchFamily="18" charset="0"/>
              </a:rPr>
              <a:t>việc làm góp phần bảo vệ môi trường.</a:t>
            </a:r>
            <a:endParaRPr lang="en-US" sz="4400" b="1" dirty="0">
              <a:solidFill>
                <a:prstClr val="black"/>
              </a:solidFill>
              <a:latin typeface="Cambria" panose="02040503050406030204" pitchFamily="18" charset="0"/>
            </a:endParaRPr>
          </a:p>
        </p:txBody>
      </p:sp>
      <p:sp>
        <p:nvSpPr>
          <p:cNvPr id="5" name="Rectangle: Rounded Corners 4">
            <a:extLst>
              <a:ext uri="{FF2B5EF4-FFF2-40B4-BE49-F238E27FC236}">
                <a16:creationId xmlns:a16="http://schemas.microsoft.com/office/drawing/2014/main" id="{BE9F74F5-D1C2-C1FF-52F8-D67C8703E1D3}"/>
              </a:ext>
            </a:extLst>
          </p:cNvPr>
          <p:cNvSpPr/>
          <p:nvPr/>
        </p:nvSpPr>
        <p:spPr>
          <a:xfrm>
            <a:off x="6233362" y="1031358"/>
            <a:ext cx="2154987" cy="669852"/>
          </a:xfrm>
          <a:prstGeom prst="roundRect">
            <a:avLst>
              <a:gd name="adj" fmla="val 22086"/>
            </a:avLst>
          </a:prstGeom>
          <a:solidFill>
            <a:schemeClr val="bg1"/>
          </a:solidFill>
          <a:ln w="28575">
            <a:solidFill>
              <a:srgbClr val="FF64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cs typeface="#9Slide05 HLT Boulevard" panose="00000400000000000000" pitchFamily="2" charset="0"/>
              </a:rPr>
              <a:t>Đề</a:t>
            </a:r>
            <a:r>
              <a:rPr lang="en-US" sz="3600" b="1" dirty="0">
                <a:solidFill>
                  <a:prstClr val="black"/>
                </a:solidFill>
                <a:latin typeface="Cambria" panose="02040503050406030204" pitchFamily="18" charset="0"/>
                <a:ea typeface="Cambria" panose="02040503050406030204" pitchFamily="18" charset="0"/>
                <a:cs typeface="#9Slide05 HLT Boulevard" panose="00000400000000000000" pitchFamily="2" charset="0"/>
              </a:rPr>
              <a:t> </a:t>
            </a:r>
            <a:r>
              <a:rPr lang="en-US" sz="3600" b="1" dirty="0" err="1">
                <a:solidFill>
                  <a:prstClr val="black"/>
                </a:solidFill>
                <a:latin typeface="Cambria" panose="02040503050406030204" pitchFamily="18" charset="0"/>
                <a:ea typeface="Cambria" panose="02040503050406030204" pitchFamily="18" charset="0"/>
                <a:cs typeface="#9Slide05 HLT Boulevard" panose="00000400000000000000" pitchFamily="2" charset="0"/>
              </a:rPr>
              <a:t>bài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5 HLT Boulevard" panose="00000400000000000000" pitchFamily="2" charset="0"/>
            </a:endParaRPr>
          </a:p>
        </p:txBody>
      </p:sp>
      <p:pic>
        <p:nvPicPr>
          <p:cNvPr id="9" name="Picture 8" descr="A cartoon of a child holding books&#10;&#10;Description automatically generated">
            <a:extLst>
              <a:ext uri="{FF2B5EF4-FFF2-40B4-BE49-F238E27FC236}">
                <a16:creationId xmlns:a16="http://schemas.microsoft.com/office/drawing/2014/main" id="{FE044323-0B17-07B8-49C8-D4B04E3C2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28" y="1895295"/>
            <a:ext cx="3657600" cy="4660712"/>
          </a:xfrm>
          <a:prstGeom prst="rect">
            <a:avLst/>
          </a:prstGeom>
        </p:spPr>
      </p:pic>
    </p:spTree>
    <p:extLst>
      <p:ext uri="{BB962C8B-B14F-4D97-AF65-F5344CB8AC3E}">
        <p14:creationId xmlns:p14="http://schemas.microsoft.com/office/powerpoint/2010/main" val="2537405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4326B2-32E9-A4C2-48CB-ECD75F13100D}"/>
              </a:ext>
            </a:extLst>
          </p:cNvPr>
          <p:cNvSpPr txBox="1"/>
          <p:nvPr/>
        </p:nvSpPr>
        <p:spPr>
          <a:xfrm>
            <a:off x="3742660" y="1439066"/>
            <a:ext cx="7942522" cy="5078313"/>
          </a:xfrm>
          <a:prstGeom prst="rect">
            <a:avLst/>
          </a:prstGeom>
          <a:noFill/>
        </p:spPr>
        <p:txBody>
          <a:bodyPr wrap="square">
            <a:spAutoFit/>
          </a:bodyPr>
          <a:lstStyle/>
          <a:p>
            <a:pPr algn="just"/>
            <a:r>
              <a:rPr lang="vi-VN" sz="3600" b="1">
                <a:solidFill>
                  <a:srgbClr val="002060"/>
                </a:solidFill>
                <a:latin typeface="Cambria" panose="02040503050406030204" pitchFamily="18" charset="0"/>
              </a:rPr>
              <a:t>– Giới thiệu việc làm góp phần bảo vệ môi trường:</a:t>
            </a:r>
          </a:p>
          <a:p>
            <a:pPr algn="just"/>
            <a:r>
              <a:rPr lang="vi-VN" sz="3600" b="1">
                <a:solidFill>
                  <a:srgbClr val="002060"/>
                </a:solidFill>
                <a:latin typeface="Cambria" panose="02040503050406030204" pitchFamily="18" charset="0"/>
              </a:rPr>
              <a:t>+ Đó là việc gì?</a:t>
            </a:r>
          </a:p>
          <a:p>
            <a:pPr algn="just"/>
            <a:r>
              <a:rPr lang="vi-VN" sz="3600" b="1">
                <a:solidFill>
                  <a:srgbClr val="002060"/>
                </a:solidFill>
                <a:latin typeface="Cambria" panose="02040503050406030204" pitchFamily="18" charset="0"/>
              </a:rPr>
              <a:t>+ Việc đó diễn ra ở đâu?</a:t>
            </a:r>
          </a:p>
          <a:p>
            <a:pPr algn="just"/>
            <a:r>
              <a:rPr lang="vi-VN" sz="3600" b="1">
                <a:solidFill>
                  <a:srgbClr val="002060"/>
                </a:solidFill>
                <a:latin typeface="Cambria" panose="02040503050406030204" pitchFamily="18" charset="0"/>
              </a:rPr>
              <a:t>+ Em chứng kiến hay tham gia việc đó?</a:t>
            </a:r>
          </a:p>
          <a:p>
            <a:pPr algn="just"/>
            <a:r>
              <a:rPr lang="vi-VN" sz="3600" b="1">
                <a:solidFill>
                  <a:srgbClr val="002060"/>
                </a:solidFill>
                <a:latin typeface="Cambria" panose="02040503050406030204" pitchFamily="18" charset="0"/>
              </a:rPr>
              <a:t>+ Cảm nhận chung của em về việc làm đó như thế nào?</a:t>
            </a:r>
          </a:p>
          <a:p>
            <a:pPr algn="just"/>
            <a:r>
              <a:rPr lang="vi-VN" sz="3600" b="1">
                <a:solidFill>
                  <a:srgbClr val="002060"/>
                </a:solidFill>
                <a:latin typeface="Cambria" panose="02040503050406030204" pitchFamily="18" charset="0"/>
              </a:rPr>
              <a:t>+ ?</a:t>
            </a:r>
            <a:endParaRPr lang="en-US" sz="3600" b="1" dirty="0">
              <a:solidFill>
                <a:srgbClr val="002060"/>
              </a:solidFill>
              <a:latin typeface="Cambria" panose="02040503050406030204" pitchFamily="18" charset="0"/>
            </a:endParaRPr>
          </a:p>
        </p:txBody>
      </p:sp>
      <p:pic>
        <p:nvPicPr>
          <p:cNvPr id="5" name="Picture 4" descr="A cartoon of a child holding a pencil and a notebook&#10;&#10;Description automatically generated">
            <a:extLst>
              <a:ext uri="{FF2B5EF4-FFF2-40B4-BE49-F238E27FC236}">
                <a16:creationId xmlns:a16="http://schemas.microsoft.com/office/drawing/2014/main" id="{6FF6A520-4201-6725-B032-96ACD9EFA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7212"/>
            <a:ext cx="3610325" cy="4338510"/>
          </a:xfrm>
          <a:prstGeom prst="rect">
            <a:avLst/>
          </a:prstGeom>
        </p:spPr>
      </p:pic>
      <p:sp>
        <p:nvSpPr>
          <p:cNvPr id="6" name="Speech Bubble: Rectangle with Corners Rounded 5">
            <a:extLst>
              <a:ext uri="{FF2B5EF4-FFF2-40B4-BE49-F238E27FC236}">
                <a16:creationId xmlns:a16="http://schemas.microsoft.com/office/drawing/2014/main" id="{B82A2115-255D-D7E8-0B59-54B7C2059ACC}"/>
              </a:ext>
            </a:extLst>
          </p:cNvPr>
          <p:cNvSpPr/>
          <p:nvPr/>
        </p:nvSpPr>
        <p:spPr>
          <a:xfrm>
            <a:off x="412806" y="531809"/>
            <a:ext cx="11366388" cy="798515"/>
          </a:xfrm>
          <a:prstGeom prst="wedgeRoundRectCallout">
            <a:avLst>
              <a:gd name="adj1" fmla="val -5166"/>
              <a:gd name="adj2" fmla="val 42977"/>
              <a:gd name="adj3" fmla="val 16667"/>
            </a:avLst>
          </a:prstGeom>
          <a:solidFill>
            <a:srgbClr val="00B050"/>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3600" b="1">
                <a:solidFill>
                  <a:prstClr val="white"/>
                </a:solidFill>
                <a:latin typeface="Cambria" panose="02040503050406030204" pitchFamily="18" charset="0"/>
                <a:ea typeface="思源黑体旧字形 Light"/>
              </a:rPr>
              <a:t>1.Tìm, sắp xếp và ghi lại những ý chính cho đoạn văn.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旧字形 Light"/>
            </a:endParaRPr>
          </a:p>
        </p:txBody>
      </p:sp>
    </p:spTree>
    <p:extLst>
      <p:ext uri="{BB962C8B-B14F-4D97-AF65-F5344CB8AC3E}">
        <p14:creationId xmlns:p14="http://schemas.microsoft.com/office/powerpoint/2010/main" val="2964008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4326B2-32E9-A4C2-48CB-ECD75F13100D}"/>
              </a:ext>
            </a:extLst>
          </p:cNvPr>
          <p:cNvSpPr txBox="1"/>
          <p:nvPr/>
        </p:nvSpPr>
        <p:spPr>
          <a:xfrm>
            <a:off x="3742660" y="1439066"/>
            <a:ext cx="7942522" cy="4524315"/>
          </a:xfrm>
          <a:prstGeom prst="rect">
            <a:avLst/>
          </a:prstGeom>
          <a:noFill/>
        </p:spPr>
        <p:txBody>
          <a:bodyPr wrap="square">
            <a:spAutoFit/>
          </a:bodyPr>
          <a:lstStyle/>
          <a:p>
            <a:pPr lvl="0" algn="just"/>
            <a:r>
              <a:rPr lang="vi-VN" sz="3600" b="1">
                <a:solidFill>
                  <a:srgbClr val="002060"/>
                </a:solidFill>
                <a:latin typeface="Cambria" panose="02040503050406030204" pitchFamily="18" charset="0"/>
              </a:rPr>
              <a:t>– Bày tỏ tình cảm, cảm xúc của em:</a:t>
            </a:r>
          </a:p>
          <a:p>
            <a:pPr lvl="0" algn="just"/>
            <a:r>
              <a:rPr lang="vi-VN" sz="3600" b="1">
                <a:solidFill>
                  <a:srgbClr val="002060"/>
                </a:solidFill>
                <a:latin typeface="Cambria" panose="02040503050406030204" pitchFamily="18" charset="0"/>
              </a:rPr>
              <a:t>+ Về cách tổ chức và thực hiện hoạt động.</a:t>
            </a:r>
          </a:p>
          <a:p>
            <a:pPr lvl="0" algn="just"/>
            <a:r>
              <a:rPr lang="vi-VN" sz="3600" b="1">
                <a:solidFill>
                  <a:srgbClr val="002060"/>
                </a:solidFill>
                <a:latin typeface="Cambria" panose="02040503050406030204" pitchFamily="18" charset="0"/>
              </a:rPr>
              <a:t>+ Về lời nói, việc làm,... của những người tham gia.</a:t>
            </a:r>
          </a:p>
          <a:p>
            <a:pPr lvl="0" algn="just"/>
            <a:r>
              <a:rPr lang="vi-VN" sz="3600" b="1">
                <a:solidFill>
                  <a:srgbClr val="002060"/>
                </a:solidFill>
                <a:latin typeface="Cambria" panose="02040503050406030204" pitchFamily="18" charset="0"/>
              </a:rPr>
              <a:t>+ ?</a:t>
            </a:r>
          </a:p>
          <a:p>
            <a:pPr lvl="0" algn="just"/>
            <a:r>
              <a:rPr lang="vi-VN" sz="3600" b="1">
                <a:solidFill>
                  <a:srgbClr val="002060"/>
                </a:solidFill>
                <a:latin typeface="Cambria" panose="02040503050406030204" pitchFamily="18" charset="0"/>
              </a:rPr>
              <a:t>+ Về kết quả hoặc ý nghĩa của hoạt động.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5" name="Picture 4" descr="A cartoon of a child holding a pencil and a notebook&#10;&#10;Description automatically generated">
            <a:extLst>
              <a:ext uri="{FF2B5EF4-FFF2-40B4-BE49-F238E27FC236}">
                <a16:creationId xmlns:a16="http://schemas.microsoft.com/office/drawing/2014/main" id="{6FF6A520-4201-6725-B032-96ACD9EFA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7212"/>
            <a:ext cx="3610325" cy="4338510"/>
          </a:xfrm>
          <a:prstGeom prst="rect">
            <a:avLst/>
          </a:prstGeom>
        </p:spPr>
      </p:pic>
      <p:sp>
        <p:nvSpPr>
          <p:cNvPr id="6" name="Speech Bubble: Rectangle with Corners Rounded 5">
            <a:extLst>
              <a:ext uri="{FF2B5EF4-FFF2-40B4-BE49-F238E27FC236}">
                <a16:creationId xmlns:a16="http://schemas.microsoft.com/office/drawing/2014/main" id="{B82A2115-255D-D7E8-0B59-54B7C2059ACC}"/>
              </a:ext>
            </a:extLst>
          </p:cNvPr>
          <p:cNvSpPr/>
          <p:nvPr/>
        </p:nvSpPr>
        <p:spPr>
          <a:xfrm>
            <a:off x="585606" y="519109"/>
            <a:ext cx="11099576" cy="798515"/>
          </a:xfrm>
          <a:prstGeom prst="wedgeRoundRectCallout">
            <a:avLst>
              <a:gd name="adj1" fmla="val -5166"/>
              <a:gd name="adj2" fmla="val 42977"/>
              <a:gd name="adj3" fmla="val 16667"/>
            </a:avLst>
          </a:prstGeom>
          <a:solidFill>
            <a:srgbClr val="00B050"/>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mbria" panose="02040503050406030204" pitchFamily="18" charset="0"/>
                <a:ea typeface="思源黑体旧字形 Light"/>
                <a:cs typeface="+mn-cs"/>
              </a:rPr>
              <a:t>Tìm, sắp xếp và ghi lại những ý chính cho đoạn văn.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旧字形 Light"/>
              <a:cs typeface="+mn-cs"/>
            </a:endParaRPr>
          </a:p>
        </p:txBody>
      </p:sp>
    </p:spTree>
    <p:extLst>
      <p:ext uri="{BB962C8B-B14F-4D97-AF65-F5344CB8AC3E}">
        <p14:creationId xmlns:p14="http://schemas.microsoft.com/office/powerpoint/2010/main" val="534173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4326B2-32E9-A4C2-48CB-ECD75F13100D}"/>
              </a:ext>
            </a:extLst>
          </p:cNvPr>
          <p:cNvSpPr txBox="1"/>
          <p:nvPr/>
        </p:nvSpPr>
        <p:spPr>
          <a:xfrm>
            <a:off x="3742660" y="1870866"/>
            <a:ext cx="7115840" cy="1754326"/>
          </a:xfrm>
          <a:prstGeom prst="rect">
            <a:avLst/>
          </a:prstGeom>
          <a:noFill/>
        </p:spPr>
        <p:txBody>
          <a:bodyPr wrap="square">
            <a:spAutoFit/>
          </a:bodyPr>
          <a:lstStyle/>
          <a:p>
            <a:pPr lvl="0" algn="just"/>
            <a:r>
              <a:rPr lang="vi-VN" sz="3600" b="1">
                <a:solidFill>
                  <a:srgbClr val="002060"/>
                </a:solidFill>
                <a:latin typeface="Cambria" panose="02040503050406030204" pitchFamily="18" charset="0"/>
              </a:rPr>
              <a:t>– Bày tỏ suy nghĩ, mong muốn của em khi chứng kiến hoặc</a:t>
            </a:r>
            <a:r>
              <a:rPr lang="en-US" sz="3600" b="1">
                <a:solidFill>
                  <a:srgbClr val="002060"/>
                </a:solidFill>
                <a:latin typeface="Cambria" panose="02040503050406030204" pitchFamily="18" charset="0"/>
              </a:rPr>
              <a:t> </a:t>
            </a:r>
            <a:r>
              <a:rPr lang="vi-VN" sz="3600" b="1">
                <a:solidFill>
                  <a:srgbClr val="002060"/>
                </a:solidFill>
                <a:latin typeface="Cambria" panose="02040503050406030204" pitchFamily="18" charset="0"/>
              </a:rPr>
              <a:t>tham gia hoạt động.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5" name="Picture 4" descr="A cartoon of a child holding a pencil and a notebook&#10;&#10;Description automatically generated">
            <a:extLst>
              <a:ext uri="{FF2B5EF4-FFF2-40B4-BE49-F238E27FC236}">
                <a16:creationId xmlns:a16="http://schemas.microsoft.com/office/drawing/2014/main" id="{6FF6A520-4201-6725-B032-96ACD9EFA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7212"/>
            <a:ext cx="3610325" cy="4338510"/>
          </a:xfrm>
          <a:prstGeom prst="rect">
            <a:avLst/>
          </a:prstGeom>
        </p:spPr>
      </p:pic>
      <p:sp>
        <p:nvSpPr>
          <p:cNvPr id="6" name="Speech Bubble: Rectangle with Corners Rounded 5">
            <a:extLst>
              <a:ext uri="{FF2B5EF4-FFF2-40B4-BE49-F238E27FC236}">
                <a16:creationId xmlns:a16="http://schemas.microsoft.com/office/drawing/2014/main" id="{B82A2115-255D-D7E8-0B59-54B7C2059ACC}"/>
              </a:ext>
            </a:extLst>
          </p:cNvPr>
          <p:cNvSpPr/>
          <p:nvPr/>
        </p:nvSpPr>
        <p:spPr>
          <a:xfrm>
            <a:off x="585606" y="519109"/>
            <a:ext cx="11099576" cy="798515"/>
          </a:xfrm>
          <a:prstGeom prst="wedgeRoundRectCallout">
            <a:avLst>
              <a:gd name="adj1" fmla="val -5166"/>
              <a:gd name="adj2" fmla="val 42977"/>
              <a:gd name="adj3" fmla="val 16667"/>
            </a:avLst>
          </a:prstGeom>
          <a:solidFill>
            <a:srgbClr val="00B050"/>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mbria" panose="02040503050406030204" pitchFamily="18" charset="0"/>
                <a:ea typeface="思源黑体旧字形 Light"/>
                <a:cs typeface="+mn-cs"/>
              </a:rPr>
              <a:t>Tìm, sắp xếp và ghi lại những ý chính cho đoạn văn.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旧字形 Light"/>
              <a:cs typeface="+mn-cs"/>
            </a:endParaRPr>
          </a:p>
        </p:txBody>
      </p:sp>
    </p:spTree>
    <p:extLst>
      <p:ext uri="{BB962C8B-B14F-4D97-AF65-F5344CB8AC3E}">
        <p14:creationId xmlns:p14="http://schemas.microsoft.com/office/powerpoint/2010/main" val="2598896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57</TotalTime>
  <Words>414</Words>
  <Application>Microsoft Office PowerPoint</Application>
  <PresentationFormat>Widescreen</PresentationFormat>
  <Paragraphs>33</Paragraphs>
  <Slides>17</Slides>
  <Notes>1</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等线</vt:lpstr>
      <vt:lpstr>等线 Light</vt:lpstr>
      <vt:lpstr>Aptos</vt:lpstr>
      <vt:lpstr>Aptos Display</vt:lpstr>
      <vt:lpstr>Arial</vt:lpstr>
      <vt:lpstr>Cambria</vt:lpstr>
      <vt:lpstr>Coiny</vt:lpstr>
      <vt:lpstr>字魂20号-石头体</vt:lpstr>
      <vt:lpstr>字魂36号-正文宋楷</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9Slide</cp:lastModifiedBy>
  <cp:revision>8</cp:revision>
  <dcterms:created xsi:type="dcterms:W3CDTF">2024-10-10T00:11:24Z</dcterms:created>
  <dcterms:modified xsi:type="dcterms:W3CDTF">2024-10-18T02:28:09Z</dcterms:modified>
  <cp:category>9Slide.vn</cp:category>
</cp:coreProperties>
</file>