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256" r:id="rId4"/>
    <p:sldId id="266" r:id="rId5"/>
    <p:sldId id="257" r:id="rId6"/>
    <p:sldId id="258" r:id="rId7"/>
    <p:sldId id="267" r:id="rId8"/>
    <p:sldId id="787" r:id="rId9"/>
    <p:sldId id="268" r:id="rId10"/>
    <p:sldId id="259" r:id="rId11"/>
    <p:sldId id="276" r:id="rId12"/>
    <p:sldId id="788" r:id="rId13"/>
    <p:sldId id="269" r:id="rId14"/>
    <p:sldId id="270" r:id="rId15"/>
    <p:sldId id="271" r:id="rId16"/>
    <p:sldId id="272" r:id="rId17"/>
    <p:sldId id="789" r:id="rId18"/>
    <p:sldId id="273" r:id="rId19"/>
    <p:sldId id="263" r:id="rId20"/>
    <p:sldId id="790" r:id="rId21"/>
    <p:sldId id="791" r:id="rId22"/>
    <p:sldId id="274" r:id="rId23"/>
    <p:sldId id="792" r:id="rId24"/>
    <p:sldId id="278" r:id="rId25"/>
    <p:sldId id="281" r:id="rId26"/>
    <p:sldId id="784" r:id="rId27"/>
    <p:sldId id="785" r:id="rId28"/>
    <p:sldId id="261" r:id="rId29"/>
    <p:sldId id="786" r:id="rId30"/>
    <p:sldId id="793" r:id="rId31"/>
    <p:sldId id="264" r:id="rId32"/>
    <p:sldId id="262" r:id="rId33"/>
    <p:sldId id="2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0EC"/>
    <a:srgbClr val="FCE1EC"/>
    <a:srgbClr val="FF0066"/>
    <a:srgbClr val="FC2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2DB9D-FEF3-492B-AFBA-B6F6F0D47581}" v="40" dt="2024-02-21T16:34:38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296" autoAdjust="0"/>
  </p:normalViewPr>
  <p:slideViewPr>
    <p:cSldViewPr snapToGrid="0">
      <p:cViewPr varScale="1">
        <p:scale>
          <a:sx n="59" d="100"/>
          <a:sy n="59" d="100"/>
        </p:scale>
        <p:origin x="228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ED055-6BB6-452A-90DA-9E21CD487129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2E3EE-ABC7-42FF-B58A-50E2AB74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91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83C1-1778-AAA4-5C73-E02323194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A3EB5-F69C-8BF4-C31E-864B27075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E59C7-A5D9-0099-7F09-225B8BF9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4E13-6450-89F4-7BD3-8AF246CA5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AF59F-4F2D-2EC6-BB91-70CE6218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2495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BB927-CB05-FFE1-DAC9-2500F6F2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7A470-D567-B64A-5AD1-F5E004087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FA9F4-D48A-C8E8-588D-FD858DF7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7E308-0000-8828-ECB1-12BD9C12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6B6A-D4E9-B304-6AB6-227CC9E5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250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BDCDA-A940-45B3-8B6C-17C8B485F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1A80A7-BACB-A8C0-A88E-822717475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F7AD-2038-4223-7AC0-E177610C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8BEF7-77FF-7B54-D8E7-A8F171BA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EAACD-F970-7246-5520-8B1DF5A8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3275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1B67-B067-2C81-50A2-332E1BDB5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1003-2409-CC4F-8387-8B7A04B30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AA8D-906E-9F8D-0E9D-36F62B5A3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8BD9C-4E7F-30AB-17C8-B178A29E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C4823-B841-E175-4177-F39D5005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2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27884-6E6C-28D6-8F9F-3080E8CA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3680A-DB2C-A13B-F5BD-9047DE2A3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EACA0-90EB-CA19-8783-4D6FEE6C9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1EE4C-7434-4CFA-78FC-B1F40628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5388F-BDF2-1C6D-9417-1BF73ACE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CB8B-B873-FA22-B216-B113C939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B15F0-BF75-1523-343D-52DF5B2CA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6F8F9-A94B-25E9-E5B1-0B7FDA3EC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0B5A6-80A7-5229-DF4E-0BD272B3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7351F-9EF9-BD3B-63A2-1F1E4790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C05BB-3BD9-A2DF-5F28-EAA184963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0564F-25B1-25B8-7937-6BC387404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DE945-E15C-C414-FA0E-9DE15C4D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E9A0D-9B0E-6629-7D9E-1C510F4B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BA284-FF89-FB81-DA7F-C9D2A8D6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D9EB3-16EC-29A4-C4A8-FB02024E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FB344-1201-0C25-8713-F54DBC26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A80E0-35AD-D66E-BB0C-F5B676477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B7BAB-AD9C-C3DD-B9DD-AB7279487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91A898-0DCC-6398-BF1C-B99783774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02DACA-03C5-560C-8D3C-A1D0AC9E5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915277-85C2-68D6-D49D-0DB14DE07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4AE0C-6AEC-3B85-3EA8-698980D93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293726-0ECB-EFAD-1A7F-555E2FA6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2511-DE93-F322-5D7C-C51361DD9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6EF69-0B85-C7C0-741E-E36FFFE37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37F51-9692-360D-7702-8D68FFA9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FFA2D-C26B-7D0F-CCF5-A6B500B9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A5DE9-225C-1AC0-63A2-E9285B524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D65BA-D108-B4D7-778C-82EF5F8A6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971C5-8566-50B3-BD87-17440EDC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EBE3-93DB-5F8E-77BF-6B2337715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8A71D-F8E4-3F2B-1074-353C9E81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10D35-D0BA-DE5E-9DAC-DC231E7E0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F82BA-0A64-A65E-1F91-5C18ECF9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5BFC4-7FD1-9A18-4B10-341AC4CCD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C477A-42CB-3C08-1B42-1AD4833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DE5F6-454A-B27E-219A-C83716129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BC490-BED7-E04B-F2E5-B4A1DFEA2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1ACC3-CE77-D421-7DFE-BEEA87FBE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2EE19-D9F3-CB27-A3F3-E638473A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5D26E-B52C-6369-9025-E9AF080E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175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BA326-B85A-C095-2593-460833E1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225E4D-23C8-E0AC-633F-E2D229983A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3AB84-50C4-7719-BB30-B04C4E04A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E225F-EC8D-8E04-EC93-CAADEA4B5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98875-DCFC-4FBB-573C-7ECBA04C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4E0B2-7480-481E-6B05-FE23713F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B4F64-CDE2-6BC8-3CD4-0F3B32879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50AED-A4C0-5636-A719-650E90C6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DF107-2754-71B0-3DB9-61E90EC7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E7037-09F0-FEFE-D498-B6EF01D2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E6994-4BAB-44FF-B6D6-E0C00D5D2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A6A643-7C2F-BA7E-8890-56F7E5108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DF80B-1E4D-0DE3-D715-BE9AC30F6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8A25D-AC47-E95D-F5AC-B3D0D0E54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6D7ED-3C78-2094-83D2-65E7BACF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1B29F-A7DE-E757-3B23-00F6F747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9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31B67-B067-2C81-50A2-332E1BDB5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81003-2409-CC4F-8387-8B7A04B30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AA8D-906E-9F8D-0E9D-36F62B5A3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8BD9C-4E7F-30AB-17C8-B178A29E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C4823-B841-E175-4177-F39D5005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1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27884-6E6C-28D6-8F9F-3080E8CA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3680A-DB2C-A13B-F5BD-9047DE2A3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EACA0-90EB-CA19-8783-4D6FEE6C9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1EE4C-7434-4CFA-78FC-B1F40628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5388F-BDF2-1C6D-9417-1BF73ACE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CB8B-B873-FA22-B216-B113C939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B15F0-BF75-1523-343D-52DF5B2CA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6F8F9-A94B-25E9-E5B1-0B7FDA3EC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0B5A6-80A7-5229-DF4E-0BD272B3C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7351F-9EF9-BD3B-63A2-1F1E4790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C05BB-3BD9-A2DF-5F28-EAA184963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0564F-25B1-25B8-7937-6BC387404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DE945-E15C-C414-FA0E-9DE15C4D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E9A0D-9B0E-6629-7D9E-1C510F4B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BA284-FF89-FB81-DA7F-C9D2A8D6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D9EB3-16EC-29A4-C4A8-FB02024E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5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FB344-1201-0C25-8713-F54DBC26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A80E0-35AD-D66E-BB0C-F5B676477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B7BAB-AD9C-C3DD-B9DD-AB7279487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91A898-0DCC-6398-BF1C-B99783774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02DACA-03C5-560C-8D3C-A1D0AC9E5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915277-85C2-68D6-D49D-0DB14DE07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4AE0C-6AEC-3B85-3EA8-698980D93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293726-0ECB-EFAD-1A7F-555E2FA6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2511-DE93-F322-5D7C-C51361DD9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6EF69-0B85-C7C0-741E-E36FFFE37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A37F51-9692-360D-7702-8D68FFA9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FFA2D-C26B-7D0F-CCF5-A6B500B9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A5DE9-225C-1AC0-63A2-E9285B524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D65BA-D108-B4D7-778C-82EF5F8A6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971C5-8566-50B3-BD87-17440EDC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7C794-3EFA-72FC-892E-D89F8A8F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43E6B-F9B8-5A2F-2822-5C38946DE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3FAC8-C2EE-519B-4751-0070BB21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F85CC-5E69-E26D-E5E3-47E309BF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8023-9605-FF5F-1FED-DEFC0773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322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EBE3-93DB-5F8E-77BF-6B2337715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8A71D-F8E4-3F2B-1074-353C9E813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10D35-D0BA-DE5E-9DAC-DC231E7E0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F82BA-0A64-A65E-1F91-5C18ECF9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5BFC4-7FD1-9A18-4B10-341AC4CCD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C477A-42CB-3C08-1B42-1AD4833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BA326-B85A-C095-2593-460833E1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225E4D-23C8-E0AC-633F-E2D229983A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3AB84-50C4-7719-BB30-B04C4E04A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E225F-EC8D-8E04-EC93-CAADEA4B5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98875-DCFC-4FBB-573C-7ECBA04C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4E0B2-7480-481E-6B05-FE23713F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B4F64-CDE2-6BC8-3CD4-0F3B32879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50AED-A4C0-5636-A719-650E90C6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DF107-2754-71B0-3DB9-61E90EC7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E7037-09F0-FEFE-D498-B6EF01D2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E6994-4BAB-44FF-B6D6-E0C00D5D2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A6A643-7C2F-BA7E-8890-56F7E5108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DF80B-1E4D-0DE3-D715-BE9AC30F6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8A25D-AC47-E95D-F5AC-B3D0D0E54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6D7ED-3C78-2094-83D2-65E7BACF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1B29F-A7DE-E757-3B23-00F6F747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5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8A0C-2092-9130-2FD9-4020B5A80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FC10A-7DF1-BEC0-8AD0-46824DFC7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EFF48-CC8E-DC2F-205C-2F53C4BD2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40D29-A2C3-43FC-D005-B9581B69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29F31-AE3E-85A9-78A0-2D751159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E2A8A-3E4C-3C6E-B713-A67EF895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3100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8F3CC-A0AE-16C8-FCD2-AE1512863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D6A46-7688-D214-24FE-977AA77D0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B6DF6-2B70-1A21-1D5A-DD60AF87C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4F622-565C-6BE9-5FDA-6989692E0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AB5F4-6B88-FAED-B103-7D46CFF60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50D3E-6AA7-39DD-42D2-6A8FFCF1C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8EC888-9BBD-E351-609A-9A5EC637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5A54F-48B4-F34C-2311-2C300515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0462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610F-62DC-FD98-9CE2-C8D70C0D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08C322-625B-85E0-C68B-B739114C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8E59F-D4FF-9F3B-45E4-EF30A1FD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1E4C8-95D9-1D8D-7496-08E1934F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6263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F85D3-922F-8328-16B7-FBDADA7E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5DC27-9A9F-909A-B4A9-35B6F1E7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F3637-9086-998B-53DB-2FFA22F7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563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D52A-CCD5-425C-C5D3-E3E09F5B6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267B0-7F72-7C9B-2F56-D97012A7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A4C20-3E4C-6952-9D38-49514BF1C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09A1E-488A-979E-9DF1-9E50966F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37598-FB48-1FF6-B8C2-0A1D6A36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3B00E-607A-308E-3547-F3D178B7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6001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A1EA5-8A59-89AE-B6CA-C81E8B2AE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8651A-8E51-5C96-05F2-90252FF43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9422-742F-DAC1-855F-F6F4D514E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C818D-E808-1146-EE76-9897B783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12DBF-8D4E-1D1B-A63B-ABDA9C06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B0677-CCC2-5595-96F3-224DC0CC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9500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ACF2CE3-2EAF-BB20-C81B-F03D445805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683C8D-02A8-D93C-6032-EAF9F1E5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2F281-E42E-9B38-1D6A-7D33D0FA1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4095D-41F9-9BF3-D838-486B108CD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96D71B-D3D1-447F-B612-0B9B87CE6D27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555DF-ED9C-DA2A-394B-662EFA675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42682-EA12-6AED-3DF6-B9E927DCE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1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F2DD936-7BB4-E1FD-13F4-929776F387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392836-9DD2-1873-021A-76B8CFD6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E3B45-BE3E-781D-15AE-5DDDB4908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758C1-F65A-6850-E95A-5A869FE02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03FB5-42D3-3CEE-2F0A-25F09E215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EBD61-FE87-E472-2B63-76F07C102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2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B408BBF-07EC-BE86-0E36-B1244018C7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392836-9DD2-1873-021A-76B8CFD6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E3B45-BE3E-781D-15AE-5DDDB4908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758C1-F65A-6850-E95A-5A869FE02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A71F7-CFFE-41CB-8B3C-AB16FA2827E6}" type="datetimeFigureOut">
              <a:rPr lang="en-US" smtClean="0"/>
              <a:t>03/01/2025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03FB5-42D3-3CEE-2F0A-25F09E215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EBD61-FE87-E472-2B63-76F07C102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B7B07-14A2-4376-834A-BA80357C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6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25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30.png"/><Relationship Id="rId18" Type="http://schemas.openxmlformats.org/officeDocument/2006/relationships/slide" Target="slide26.xml"/><Relationship Id="rId3" Type="http://schemas.openxmlformats.org/officeDocument/2006/relationships/image" Target="../media/image26.png"/><Relationship Id="rId21" Type="http://schemas.openxmlformats.org/officeDocument/2006/relationships/image" Target="../media/image34.png"/><Relationship Id="rId7" Type="http://schemas.microsoft.com/office/2007/relationships/hdphoto" Target="../media/hdphoto3.wdp"/><Relationship Id="rId12" Type="http://schemas.openxmlformats.org/officeDocument/2006/relationships/slide" Target="slide28.xml"/><Relationship Id="rId17" Type="http://schemas.openxmlformats.org/officeDocument/2006/relationships/image" Target="../media/image32.png"/><Relationship Id="rId2" Type="http://schemas.openxmlformats.org/officeDocument/2006/relationships/image" Target="../media/image25.png"/><Relationship Id="rId16" Type="http://schemas.openxmlformats.org/officeDocument/2006/relationships/slide" Target="slide31.xml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slide" Target="slide30.xml"/><Relationship Id="rId15" Type="http://schemas.microsoft.com/office/2007/relationships/hdphoto" Target="../media/hdphoto5.wdp"/><Relationship Id="rId10" Type="http://schemas.microsoft.com/office/2007/relationships/hdphoto" Target="../media/hdphoto4.wdp"/><Relationship Id="rId19" Type="http://schemas.openxmlformats.org/officeDocument/2006/relationships/image" Target="../media/image33.png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7.png"/><Relationship Id="rId1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25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7.png"/><Relationship Id="rId1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FCAB2-4723-D4D2-D55B-D234A2BD39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C243C-A0B4-558E-AB45-AB67AC51A2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birds flying over a tree and flowers&#10;&#10;Description automatically generated">
            <a:extLst>
              <a:ext uri="{FF2B5EF4-FFF2-40B4-BE49-F238E27FC236}">
                <a16:creationId xmlns:a16="http://schemas.microsoft.com/office/drawing/2014/main" id="{FC806A85-CDB9-4EE3-B708-A2EFF6663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/>
          <a:stretch/>
        </p:blipFill>
        <p:spPr>
          <a:xfrm>
            <a:off x="-1" y="1"/>
            <a:ext cx="12192001" cy="6860874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85501162-7467-C3CB-2FF6-BC8DB6B4AC90}"/>
              </a:ext>
            </a:extLst>
          </p:cNvPr>
          <p:cNvSpPr/>
          <p:nvPr/>
        </p:nvSpPr>
        <p:spPr>
          <a:xfrm>
            <a:off x="2389517" y="3355675"/>
            <a:ext cx="4641012" cy="2884607"/>
          </a:xfrm>
          <a:custGeom>
            <a:avLst/>
            <a:gdLst/>
            <a:ahLst/>
            <a:cxnLst/>
            <a:rect l="l" t="t" r="r" b="b"/>
            <a:pathLst>
              <a:path w="1147144" h="706927">
                <a:moveTo>
                  <a:pt x="0" y="0"/>
                </a:moveTo>
                <a:lnTo>
                  <a:pt x="1147144" y="0"/>
                </a:lnTo>
                <a:lnTo>
                  <a:pt x="1147144" y="706927"/>
                </a:lnTo>
                <a:lnTo>
                  <a:pt x="0" y="706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DD19932-4899-8FB0-5D9C-166ACC453E9C}"/>
              </a:ext>
            </a:extLst>
          </p:cNvPr>
          <p:cNvSpPr/>
          <p:nvPr/>
        </p:nvSpPr>
        <p:spPr>
          <a:xfrm>
            <a:off x="8229965" y="99584"/>
            <a:ext cx="3922833" cy="3798758"/>
          </a:xfrm>
          <a:custGeom>
            <a:avLst/>
            <a:gdLst/>
            <a:ahLst/>
            <a:cxnLst/>
            <a:rect l="l" t="t" r="r" b="b"/>
            <a:pathLst>
              <a:path w="1219811" h="1093256">
                <a:moveTo>
                  <a:pt x="0" y="0"/>
                </a:moveTo>
                <a:lnTo>
                  <a:pt x="1219811" y="0"/>
                </a:lnTo>
                <a:lnTo>
                  <a:pt x="1219811" y="1093256"/>
                </a:lnTo>
                <a:lnTo>
                  <a:pt x="0" y="10932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4BE3F9-FA14-98F2-B5E0-57157E3DC2F3}"/>
              </a:ext>
            </a:extLst>
          </p:cNvPr>
          <p:cNvGrpSpPr/>
          <p:nvPr/>
        </p:nvGrpSpPr>
        <p:grpSpPr>
          <a:xfrm rot="20489612">
            <a:off x="555939" y="1167285"/>
            <a:ext cx="4276913" cy="1150898"/>
            <a:chOff x="1089272" y="944610"/>
            <a:chExt cx="4276913" cy="11508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F6EF1B-7521-2557-921E-B922D0BA0461}"/>
                </a:ext>
              </a:extLst>
            </p:cNvPr>
            <p:cNvSpPr txBox="1"/>
            <p:nvPr/>
          </p:nvSpPr>
          <p:spPr>
            <a:xfrm>
              <a:off x="1089272" y="944610"/>
              <a:ext cx="4224554" cy="110799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6600" dirty="0">
                  <a:ln w="225425">
                    <a:solidFill>
                      <a:srgbClr val="FFFF00"/>
                    </a:solidFill>
                  </a:ln>
                  <a:latin typeface="#9Slide07 Crocante" panose="02000000000000000000" pitchFamily="2" charset="-93"/>
                </a:rPr>
                <a:t>KHOA HỌC</a:t>
              </a:r>
              <a:endParaRPr lang="en-US" sz="6600" dirty="0">
                <a:ln w="225425">
                  <a:solidFill>
                    <a:srgbClr val="FFFF00"/>
                  </a:solidFill>
                </a:ln>
                <a:latin typeface="#9Slide07 Crocante" panose="02000000000000000000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D613A4-6429-D65F-CD53-2334435C1F8D}"/>
                </a:ext>
              </a:extLst>
            </p:cNvPr>
            <p:cNvSpPr txBox="1"/>
            <p:nvPr/>
          </p:nvSpPr>
          <p:spPr>
            <a:xfrm>
              <a:off x="1108873" y="987512"/>
              <a:ext cx="4224554" cy="110799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6600" dirty="0">
                  <a:ln w="111125"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  <a:latin typeface="#9Slide07 Crocante" panose="02000000000000000000" pitchFamily="2" charset="-93"/>
                </a:rPr>
                <a:t>KHOA HỌC</a:t>
              </a:r>
              <a:endParaRPr lang="en-US" sz="6600" dirty="0">
                <a:ln w="111125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latin typeface="#9Slide07 Crocante" panose="02000000000000000000" pitchFamily="2" charset="-93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FF0F14-8D04-5E7A-E898-23367C509183}"/>
                </a:ext>
              </a:extLst>
            </p:cNvPr>
            <p:cNvSpPr txBox="1"/>
            <p:nvPr/>
          </p:nvSpPr>
          <p:spPr>
            <a:xfrm>
              <a:off x="1141631" y="951400"/>
              <a:ext cx="4224554" cy="110799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vi-VN" sz="6600" dirty="0">
                  <a:solidFill>
                    <a:schemeClr val="bg1"/>
                  </a:solidFill>
                  <a:latin typeface="#9Slide07 Crocante" panose="02000000000000000000" pitchFamily="2" charset="-93"/>
                </a:rPr>
                <a:t>KHOA HỌC</a:t>
              </a:r>
              <a:endParaRPr lang="en-US" sz="6600" dirty="0">
                <a:solidFill>
                  <a:schemeClr val="bg1"/>
                </a:solidFill>
                <a:latin typeface="#9Slide07 Crocante" panose="02000000000000000000" pitchFamily="2" charset="-93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2FE44E-1FF7-E053-8D14-6EE566C20A17}"/>
              </a:ext>
            </a:extLst>
          </p:cNvPr>
          <p:cNvGrpSpPr/>
          <p:nvPr/>
        </p:nvGrpSpPr>
        <p:grpSpPr>
          <a:xfrm>
            <a:off x="502207" y="2368597"/>
            <a:ext cx="2576920" cy="1207908"/>
            <a:chOff x="464266" y="2342831"/>
            <a:chExt cx="2576920" cy="12079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55028A-F84E-2DD2-5C34-21819BF8DA54}"/>
                </a:ext>
              </a:extLst>
            </p:cNvPr>
            <p:cNvSpPr txBox="1"/>
            <p:nvPr/>
          </p:nvSpPr>
          <p:spPr>
            <a:xfrm>
              <a:off x="525754" y="2342831"/>
              <a:ext cx="25154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7200">
                  <a:ln w="98425">
                    <a:solidFill>
                      <a:schemeClr val="bg1"/>
                    </a:solidFill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#9Slide05 Pateglamt Script" panose="02000000000000000000" pitchFamily="2" charset="0"/>
                </a:rPr>
                <a:t>Bài 24</a:t>
              </a:r>
              <a:endParaRPr lang="vi-VN" sz="7200" dirty="0">
                <a:ln w="98425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#9Slide05 Pateglamt Script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119A5C-96CC-CACE-220C-6A13012A3387}"/>
                </a:ext>
              </a:extLst>
            </p:cNvPr>
            <p:cNvSpPr txBox="1"/>
            <p:nvPr/>
          </p:nvSpPr>
          <p:spPr>
            <a:xfrm>
              <a:off x="464266" y="2350410"/>
              <a:ext cx="25154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7200">
                  <a:solidFill>
                    <a:srgbClr val="002060"/>
                  </a:solidFill>
                  <a:latin typeface="#9Slide05 Pateglamt Script" panose="02000000000000000000" pitchFamily="2" charset="0"/>
                </a:rPr>
                <a:t>Bài </a:t>
              </a:r>
              <a:r>
                <a:rPr lang="en-US" sz="7200">
                  <a:solidFill>
                    <a:srgbClr val="002060"/>
                  </a:solidFill>
                  <a:latin typeface="#9Slide05 Pateglamt Script" panose="02000000000000000000" pitchFamily="2" charset="0"/>
                </a:rPr>
                <a:t>24</a:t>
              </a:r>
              <a:endParaRPr lang="en-US" sz="7200" dirty="0">
                <a:solidFill>
                  <a:srgbClr val="002060"/>
                </a:solidFill>
                <a:latin typeface="#9Slide05 Pateglamt Script" panose="02000000000000000000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89BD48-620F-BD43-19AF-FD3CE5D626A4}"/>
              </a:ext>
            </a:extLst>
          </p:cNvPr>
          <p:cNvGrpSpPr/>
          <p:nvPr/>
        </p:nvGrpSpPr>
        <p:grpSpPr>
          <a:xfrm>
            <a:off x="1541475" y="3310678"/>
            <a:ext cx="8886483" cy="1983635"/>
            <a:chOff x="1521476" y="3371231"/>
            <a:chExt cx="8886483" cy="198363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7E1848-CA9B-9ACD-3B84-57D51AD6E398}"/>
                </a:ext>
              </a:extLst>
            </p:cNvPr>
            <p:cNvSpPr txBox="1"/>
            <p:nvPr/>
          </p:nvSpPr>
          <p:spPr>
            <a:xfrm>
              <a:off x="1521476" y="3371231"/>
              <a:ext cx="888520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6000">
                  <a:ln w="130175">
                    <a:solidFill>
                      <a:schemeClr val="bg1"/>
                    </a:solidFill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#9Slide07 Crocante" panose="02000000000000000000" pitchFamily="2" charset="-93"/>
                </a:rPr>
                <a:t>CÁC GIAI ĐOẠN PHÁT TRIỂN CỦA CON NGƯỜI</a:t>
              </a:r>
              <a:endParaRPr lang="vi-VN" sz="6000" dirty="0">
                <a:ln w="130175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#9Slide07 Crocante" panose="02000000000000000000" pitchFamily="2" charset="-93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8566D7-70AA-B80E-1E7D-79230DE3EFC1}"/>
                </a:ext>
              </a:extLst>
            </p:cNvPr>
            <p:cNvSpPr txBox="1"/>
            <p:nvPr/>
          </p:nvSpPr>
          <p:spPr>
            <a:xfrm>
              <a:off x="1522752" y="3415874"/>
              <a:ext cx="8885207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6000">
                  <a:solidFill>
                    <a:srgbClr val="FC2321"/>
                  </a:solidFill>
                  <a:latin typeface="#9Slide07 Crocante" panose="02000000000000000000" pitchFamily="2" charset="-93"/>
                </a:rPr>
                <a:t>CÁC </a:t>
              </a:r>
              <a:r>
                <a:rPr lang="en-US" sz="6000">
                  <a:solidFill>
                    <a:srgbClr val="FC2321"/>
                  </a:solidFill>
                  <a:latin typeface="#9Slide07 Crocante" panose="02000000000000000000" pitchFamily="2" charset="-93"/>
                </a:rPr>
                <a:t>GIAI ĐOẠN PHÁT TRIỂN CỦA CON NGƯỜI</a:t>
              </a:r>
              <a:endParaRPr lang="en-US" sz="6000" dirty="0">
                <a:solidFill>
                  <a:srgbClr val="FC2321"/>
                </a:solidFill>
                <a:latin typeface="#9Slide07 Crocante" panose="02000000000000000000" pitchFamily="2" charset="-93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BB26AC-C0A4-8BFE-569B-EA3167E03F0A}"/>
              </a:ext>
            </a:extLst>
          </p:cNvPr>
          <p:cNvSpPr/>
          <p:nvPr/>
        </p:nvSpPr>
        <p:spPr>
          <a:xfrm>
            <a:off x="5013192" y="5521398"/>
            <a:ext cx="2017337" cy="89569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70C0"/>
                </a:solidFill>
                <a:latin typeface="#9Slide05 Pateglamt Script" panose="02000000000000000000" pitchFamily="2" charset="0"/>
              </a:rPr>
              <a:t>Tiết 1</a:t>
            </a:r>
            <a:endParaRPr lang="en-US" sz="4800" b="1" dirty="0">
              <a:solidFill>
                <a:srgbClr val="0070C0"/>
              </a:solidFill>
              <a:latin typeface="#9Slide05 Pateglamt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21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4E7AF7E7-8F85-4F85-7BE7-A60FBB7A8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5A763-0E12-2A8D-5849-0674290CE516}"/>
              </a:ext>
            </a:extLst>
          </p:cNvPr>
          <p:cNvSpPr txBox="1"/>
          <p:nvPr/>
        </p:nvSpPr>
        <p:spPr>
          <a:xfrm>
            <a:off x="5673668" y="591576"/>
            <a:ext cx="35573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FF0000"/>
                </a:solidFill>
                <a:latin typeface="#9Slide07 Crocante" panose="02000000000000000000" pitchFamily="2" charset="-93"/>
              </a:rPr>
              <a:t>nhiệm vụ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rocante" panose="02000000000000000000" pitchFamily="2" charset="-93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F6F89D-7EF7-3967-0033-510430111A68}"/>
              </a:ext>
            </a:extLst>
          </p:cNvPr>
          <p:cNvSpPr/>
          <p:nvPr/>
        </p:nvSpPr>
        <p:spPr>
          <a:xfrm>
            <a:off x="3621024" y="1792224"/>
            <a:ext cx="7662672" cy="4242815"/>
          </a:xfrm>
          <a:custGeom>
            <a:avLst/>
            <a:gdLst>
              <a:gd name="connsiteX0" fmla="*/ 0 w 7662672"/>
              <a:gd name="connsiteY0" fmla="*/ 707150 h 4242815"/>
              <a:gd name="connsiteX1" fmla="*/ 707150 w 7662672"/>
              <a:gd name="connsiteY1" fmla="*/ 0 h 4242815"/>
              <a:gd name="connsiteX2" fmla="*/ 1526381 w 7662672"/>
              <a:gd name="connsiteY2" fmla="*/ 0 h 4242815"/>
              <a:gd name="connsiteX3" fmla="*/ 2345612 w 7662672"/>
              <a:gd name="connsiteY3" fmla="*/ 0 h 4242815"/>
              <a:gd name="connsiteX4" fmla="*/ 2852424 w 7662672"/>
              <a:gd name="connsiteY4" fmla="*/ 0 h 4242815"/>
              <a:gd name="connsiteX5" fmla="*/ 3546688 w 7662672"/>
              <a:gd name="connsiteY5" fmla="*/ 0 h 4242815"/>
              <a:gd name="connsiteX6" fmla="*/ 4053500 w 7662672"/>
              <a:gd name="connsiteY6" fmla="*/ 0 h 4242815"/>
              <a:gd name="connsiteX7" fmla="*/ 4747764 w 7662672"/>
              <a:gd name="connsiteY7" fmla="*/ 0 h 4242815"/>
              <a:gd name="connsiteX8" fmla="*/ 5379544 w 7662672"/>
              <a:gd name="connsiteY8" fmla="*/ 0 h 4242815"/>
              <a:gd name="connsiteX9" fmla="*/ 6136291 w 7662672"/>
              <a:gd name="connsiteY9" fmla="*/ 0 h 4242815"/>
              <a:gd name="connsiteX10" fmla="*/ 6955522 w 7662672"/>
              <a:gd name="connsiteY10" fmla="*/ 0 h 4242815"/>
              <a:gd name="connsiteX11" fmla="*/ 7662672 w 7662672"/>
              <a:gd name="connsiteY11" fmla="*/ 707150 h 4242815"/>
              <a:gd name="connsiteX12" fmla="*/ 7662672 w 7662672"/>
              <a:gd name="connsiteY12" fmla="*/ 1272853 h 4242815"/>
              <a:gd name="connsiteX13" fmla="*/ 7662672 w 7662672"/>
              <a:gd name="connsiteY13" fmla="*/ 1781986 h 4242815"/>
              <a:gd name="connsiteX14" fmla="*/ 7662672 w 7662672"/>
              <a:gd name="connsiteY14" fmla="*/ 2319404 h 4242815"/>
              <a:gd name="connsiteX15" fmla="*/ 7662672 w 7662672"/>
              <a:gd name="connsiteY15" fmla="*/ 2856821 h 4242815"/>
              <a:gd name="connsiteX16" fmla="*/ 7662672 w 7662672"/>
              <a:gd name="connsiteY16" fmla="*/ 3535665 h 4242815"/>
              <a:gd name="connsiteX17" fmla="*/ 6955522 w 7662672"/>
              <a:gd name="connsiteY17" fmla="*/ 4242815 h 4242815"/>
              <a:gd name="connsiteX18" fmla="*/ 6136291 w 7662672"/>
              <a:gd name="connsiteY18" fmla="*/ 4242815 h 4242815"/>
              <a:gd name="connsiteX19" fmla="*/ 5504511 w 7662672"/>
              <a:gd name="connsiteY19" fmla="*/ 4242815 h 4242815"/>
              <a:gd name="connsiteX20" fmla="*/ 4997699 w 7662672"/>
              <a:gd name="connsiteY20" fmla="*/ 4242815 h 4242815"/>
              <a:gd name="connsiteX21" fmla="*/ 4365919 w 7662672"/>
              <a:gd name="connsiteY21" fmla="*/ 4242815 h 4242815"/>
              <a:gd name="connsiteX22" fmla="*/ 3546688 w 7662672"/>
              <a:gd name="connsiteY22" fmla="*/ 4242815 h 4242815"/>
              <a:gd name="connsiteX23" fmla="*/ 2852424 w 7662672"/>
              <a:gd name="connsiteY23" fmla="*/ 4242815 h 4242815"/>
              <a:gd name="connsiteX24" fmla="*/ 2158161 w 7662672"/>
              <a:gd name="connsiteY24" fmla="*/ 4242815 h 4242815"/>
              <a:gd name="connsiteX25" fmla="*/ 1651348 w 7662672"/>
              <a:gd name="connsiteY25" fmla="*/ 4242815 h 4242815"/>
              <a:gd name="connsiteX26" fmla="*/ 707150 w 7662672"/>
              <a:gd name="connsiteY26" fmla="*/ 4242815 h 4242815"/>
              <a:gd name="connsiteX27" fmla="*/ 0 w 7662672"/>
              <a:gd name="connsiteY27" fmla="*/ 3535665 h 4242815"/>
              <a:gd name="connsiteX28" fmla="*/ 0 w 7662672"/>
              <a:gd name="connsiteY28" fmla="*/ 2998247 h 4242815"/>
              <a:gd name="connsiteX29" fmla="*/ 0 w 7662672"/>
              <a:gd name="connsiteY29" fmla="*/ 2460829 h 4242815"/>
              <a:gd name="connsiteX30" fmla="*/ 0 w 7662672"/>
              <a:gd name="connsiteY30" fmla="*/ 1895126 h 4242815"/>
              <a:gd name="connsiteX31" fmla="*/ 0 w 7662672"/>
              <a:gd name="connsiteY31" fmla="*/ 1301138 h 4242815"/>
              <a:gd name="connsiteX32" fmla="*/ 0 w 7662672"/>
              <a:gd name="connsiteY32" fmla="*/ 707150 h 424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662672" h="4242815" fill="none" extrusionOk="0">
                <a:moveTo>
                  <a:pt x="0" y="707150"/>
                </a:moveTo>
                <a:cubicBezTo>
                  <a:pt x="7621" y="393685"/>
                  <a:pt x="312069" y="16245"/>
                  <a:pt x="707150" y="0"/>
                </a:cubicBezTo>
                <a:cubicBezTo>
                  <a:pt x="1092439" y="-8543"/>
                  <a:pt x="1336559" y="5025"/>
                  <a:pt x="1526381" y="0"/>
                </a:cubicBezTo>
                <a:cubicBezTo>
                  <a:pt x="1716203" y="-5025"/>
                  <a:pt x="1941461" y="29220"/>
                  <a:pt x="2345612" y="0"/>
                </a:cubicBezTo>
                <a:cubicBezTo>
                  <a:pt x="2749763" y="-29220"/>
                  <a:pt x="2668947" y="18307"/>
                  <a:pt x="2852424" y="0"/>
                </a:cubicBezTo>
                <a:cubicBezTo>
                  <a:pt x="3035901" y="-18307"/>
                  <a:pt x="3310162" y="26131"/>
                  <a:pt x="3546688" y="0"/>
                </a:cubicBezTo>
                <a:cubicBezTo>
                  <a:pt x="3783214" y="-26131"/>
                  <a:pt x="3885696" y="18971"/>
                  <a:pt x="4053500" y="0"/>
                </a:cubicBezTo>
                <a:cubicBezTo>
                  <a:pt x="4221304" y="-18971"/>
                  <a:pt x="4478154" y="-5668"/>
                  <a:pt x="4747764" y="0"/>
                </a:cubicBezTo>
                <a:cubicBezTo>
                  <a:pt x="5017374" y="5668"/>
                  <a:pt x="5079771" y="29900"/>
                  <a:pt x="5379544" y="0"/>
                </a:cubicBezTo>
                <a:cubicBezTo>
                  <a:pt x="5679317" y="-29900"/>
                  <a:pt x="5820874" y="-3235"/>
                  <a:pt x="6136291" y="0"/>
                </a:cubicBezTo>
                <a:cubicBezTo>
                  <a:pt x="6451708" y="3235"/>
                  <a:pt x="6697775" y="9082"/>
                  <a:pt x="6955522" y="0"/>
                </a:cubicBezTo>
                <a:cubicBezTo>
                  <a:pt x="7379984" y="-22047"/>
                  <a:pt x="7639549" y="266218"/>
                  <a:pt x="7662672" y="707150"/>
                </a:cubicBezTo>
                <a:cubicBezTo>
                  <a:pt x="7668033" y="903632"/>
                  <a:pt x="7673197" y="1048152"/>
                  <a:pt x="7662672" y="1272853"/>
                </a:cubicBezTo>
                <a:cubicBezTo>
                  <a:pt x="7652147" y="1497554"/>
                  <a:pt x="7649128" y="1607252"/>
                  <a:pt x="7662672" y="1781986"/>
                </a:cubicBezTo>
                <a:cubicBezTo>
                  <a:pt x="7676216" y="1956720"/>
                  <a:pt x="7688267" y="2090392"/>
                  <a:pt x="7662672" y="2319404"/>
                </a:cubicBezTo>
                <a:cubicBezTo>
                  <a:pt x="7637077" y="2548416"/>
                  <a:pt x="7684300" y="2726438"/>
                  <a:pt x="7662672" y="2856821"/>
                </a:cubicBezTo>
                <a:cubicBezTo>
                  <a:pt x="7641044" y="2987204"/>
                  <a:pt x="7683907" y="3238707"/>
                  <a:pt x="7662672" y="3535665"/>
                </a:cubicBezTo>
                <a:cubicBezTo>
                  <a:pt x="7601546" y="3891241"/>
                  <a:pt x="7271622" y="4212188"/>
                  <a:pt x="6955522" y="4242815"/>
                </a:cubicBezTo>
                <a:cubicBezTo>
                  <a:pt x="6701691" y="4224259"/>
                  <a:pt x="6482277" y="4271824"/>
                  <a:pt x="6136291" y="4242815"/>
                </a:cubicBezTo>
                <a:cubicBezTo>
                  <a:pt x="5790305" y="4213806"/>
                  <a:pt x="5699496" y="4257631"/>
                  <a:pt x="5504511" y="4242815"/>
                </a:cubicBezTo>
                <a:cubicBezTo>
                  <a:pt x="5309526" y="4227999"/>
                  <a:pt x="5235450" y="4226899"/>
                  <a:pt x="4997699" y="4242815"/>
                </a:cubicBezTo>
                <a:cubicBezTo>
                  <a:pt x="4759948" y="4258731"/>
                  <a:pt x="4521174" y="4233357"/>
                  <a:pt x="4365919" y="4242815"/>
                </a:cubicBezTo>
                <a:cubicBezTo>
                  <a:pt x="4210664" y="4252273"/>
                  <a:pt x="3916862" y="4254534"/>
                  <a:pt x="3546688" y="4242815"/>
                </a:cubicBezTo>
                <a:cubicBezTo>
                  <a:pt x="3176514" y="4231096"/>
                  <a:pt x="3098400" y="4241276"/>
                  <a:pt x="2852424" y="4242815"/>
                </a:cubicBezTo>
                <a:cubicBezTo>
                  <a:pt x="2606448" y="4244354"/>
                  <a:pt x="2385558" y="4252686"/>
                  <a:pt x="2158161" y="4242815"/>
                </a:cubicBezTo>
                <a:cubicBezTo>
                  <a:pt x="1930764" y="4232944"/>
                  <a:pt x="1798006" y="4235858"/>
                  <a:pt x="1651348" y="4242815"/>
                </a:cubicBezTo>
                <a:cubicBezTo>
                  <a:pt x="1504690" y="4249772"/>
                  <a:pt x="1154706" y="4270922"/>
                  <a:pt x="707150" y="4242815"/>
                </a:cubicBezTo>
                <a:cubicBezTo>
                  <a:pt x="283372" y="4285149"/>
                  <a:pt x="-43455" y="3956890"/>
                  <a:pt x="0" y="3535665"/>
                </a:cubicBezTo>
                <a:cubicBezTo>
                  <a:pt x="13800" y="3378077"/>
                  <a:pt x="21396" y="3121814"/>
                  <a:pt x="0" y="2998247"/>
                </a:cubicBezTo>
                <a:cubicBezTo>
                  <a:pt x="-21396" y="2874680"/>
                  <a:pt x="26341" y="2626001"/>
                  <a:pt x="0" y="2460829"/>
                </a:cubicBezTo>
                <a:cubicBezTo>
                  <a:pt x="-26341" y="2295657"/>
                  <a:pt x="10128" y="2107458"/>
                  <a:pt x="0" y="1895126"/>
                </a:cubicBezTo>
                <a:cubicBezTo>
                  <a:pt x="-10128" y="1682794"/>
                  <a:pt x="-25729" y="1426690"/>
                  <a:pt x="0" y="1301138"/>
                </a:cubicBezTo>
                <a:cubicBezTo>
                  <a:pt x="25729" y="1175586"/>
                  <a:pt x="5696" y="848599"/>
                  <a:pt x="0" y="707150"/>
                </a:cubicBezTo>
                <a:close/>
              </a:path>
              <a:path w="7662672" h="4242815" stroke="0" extrusionOk="0">
                <a:moveTo>
                  <a:pt x="0" y="707150"/>
                </a:moveTo>
                <a:cubicBezTo>
                  <a:pt x="-6458" y="307765"/>
                  <a:pt x="235060" y="-52026"/>
                  <a:pt x="707150" y="0"/>
                </a:cubicBezTo>
                <a:cubicBezTo>
                  <a:pt x="896469" y="-40169"/>
                  <a:pt x="1236184" y="-24725"/>
                  <a:pt x="1526381" y="0"/>
                </a:cubicBezTo>
                <a:cubicBezTo>
                  <a:pt x="1816578" y="24725"/>
                  <a:pt x="1930397" y="-33822"/>
                  <a:pt x="2283128" y="0"/>
                </a:cubicBezTo>
                <a:cubicBezTo>
                  <a:pt x="2635859" y="33822"/>
                  <a:pt x="2662964" y="-9551"/>
                  <a:pt x="2789941" y="0"/>
                </a:cubicBezTo>
                <a:cubicBezTo>
                  <a:pt x="2916918" y="9551"/>
                  <a:pt x="3095207" y="6520"/>
                  <a:pt x="3359237" y="0"/>
                </a:cubicBezTo>
                <a:cubicBezTo>
                  <a:pt x="3623267" y="-6520"/>
                  <a:pt x="3823512" y="7855"/>
                  <a:pt x="4115984" y="0"/>
                </a:cubicBezTo>
                <a:cubicBezTo>
                  <a:pt x="4408456" y="-7855"/>
                  <a:pt x="4506808" y="-24064"/>
                  <a:pt x="4685280" y="0"/>
                </a:cubicBezTo>
                <a:cubicBezTo>
                  <a:pt x="4863752" y="24064"/>
                  <a:pt x="5123629" y="-10071"/>
                  <a:pt x="5379544" y="0"/>
                </a:cubicBezTo>
                <a:cubicBezTo>
                  <a:pt x="5635459" y="10071"/>
                  <a:pt x="5730132" y="-19212"/>
                  <a:pt x="5886356" y="0"/>
                </a:cubicBezTo>
                <a:cubicBezTo>
                  <a:pt x="6042580" y="19212"/>
                  <a:pt x="6526648" y="-41570"/>
                  <a:pt x="6955522" y="0"/>
                </a:cubicBezTo>
                <a:cubicBezTo>
                  <a:pt x="7330774" y="-60179"/>
                  <a:pt x="7611160" y="252838"/>
                  <a:pt x="7662672" y="707150"/>
                </a:cubicBezTo>
                <a:cubicBezTo>
                  <a:pt x="7646441" y="932064"/>
                  <a:pt x="7662911" y="1056825"/>
                  <a:pt x="7662672" y="1272853"/>
                </a:cubicBezTo>
                <a:cubicBezTo>
                  <a:pt x="7662433" y="1488881"/>
                  <a:pt x="7658257" y="1660279"/>
                  <a:pt x="7662672" y="1838556"/>
                </a:cubicBezTo>
                <a:cubicBezTo>
                  <a:pt x="7667087" y="2016833"/>
                  <a:pt x="7677700" y="2309959"/>
                  <a:pt x="7662672" y="2460829"/>
                </a:cubicBezTo>
                <a:cubicBezTo>
                  <a:pt x="7647644" y="2611699"/>
                  <a:pt x="7665670" y="2811022"/>
                  <a:pt x="7662672" y="2998247"/>
                </a:cubicBezTo>
                <a:cubicBezTo>
                  <a:pt x="7659674" y="3185472"/>
                  <a:pt x="7638506" y="3385206"/>
                  <a:pt x="7662672" y="3535665"/>
                </a:cubicBezTo>
                <a:cubicBezTo>
                  <a:pt x="7643971" y="3910463"/>
                  <a:pt x="7330933" y="4237131"/>
                  <a:pt x="6955522" y="4242815"/>
                </a:cubicBezTo>
                <a:cubicBezTo>
                  <a:pt x="6768530" y="4271753"/>
                  <a:pt x="6450616" y="4257808"/>
                  <a:pt x="6323742" y="4242815"/>
                </a:cubicBezTo>
                <a:cubicBezTo>
                  <a:pt x="6196868" y="4227822"/>
                  <a:pt x="5912993" y="4255336"/>
                  <a:pt x="5691962" y="4242815"/>
                </a:cubicBezTo>
                <a:cubicBezTo>
                  <a:pt x="5470931" y="4230294"/>
                  <a:pt x="5363130" y="4243294"/>
                  <a:pt x="5060182" y="4242815"/>
                </a:cubicBezTo>
                <a:cubicBezTo>
                  <a:pt x="4757234" y="4242336"/>
                  <a:pt x="4800643" y="4222511"/>
                  <a:pt x="4553370" y="4242815"/>
                </a:cubicBezTo>
                <a:cubicBezTo>
                  <a:pt x="4306097" y="4263119"/>
                  <a:pt x="4196207" y="4221812"/>
                  <a:pt x="3921590" y="4242815"/>
                </a:cubicBezTo>
                <a:cubicBezTo>
                  <a:pt x="3646973" y="4263818"/>
                  <a:pt x="3506155" y="4237182"/>
                  <a:pt x="3352294" y="4242815"/>
                </a:cubicBezTo>
                <a:cubicBezTo>
                  <a:pt x="3198433" y="4248448"/>
                  <a:pt x="2887040" y="4258841"/>
                  <a:pt x="2720514" y="4242815"/>
                </a:cubicBezTo>
                <a:cubicBezTo>
                  <a:pt x="2553988" y="4226789"/>
                  <a:pt x="2304998" y="4261423"/>
                  <a:pt x="2026251" y="4242815"/>
                </a:cubicBezTo>
                <a:cubicBezTo>
                  <a:pt x="1747504" y="4224207"/>
                  <a:pt x="1696473" y="4261447"/>
                  <a:pt x="1519438" y="4242815"/>
                </a:cubicBezTo>
                <a:cubicBezTo>
                  <a:pt x="1342403" y="4224183"/>
                  <a:pt x="939706" y="4239780"/>
                  <a:pt x="707150" y="4242815"/>
                </a:cubicBezTo>
                <a:cubicBezTo>
                  <a:pt x="294912" y="4240487"/>
                  <a:pt x="66914" y="3869776"/>
                  <a:pt x="0" y="3535665"/>
                </a:cubicBezTo>
                <a:cubicBezTo>
                  <a:pt x="-15895" y="3282357"/>
                  <a:pt x="931" y="3175071"/>
                  <a:pt x="0" y="2941677"/>
                </a:cubicBezTo>
                <a:cubicBezTo>
                  <a:pt x="-931" y="2708283"/>
                  <a:pt x="26374" y="2537031"/>
                  <a:pt x="0" y="2375974"/>
                </a:cubicBezTo>
                <a:cubicBezTo>
                  <a:pt x="-26374" y="2214917"/>
                  <a:pt x="27498" y="2043324"/>
                  <a:pt x="0" y="1753701"/>
                </a:cubicBezTo>
                <a:cubicBezTo>
                  <a:pt x="-27498" y="1464078"/>
                  <a:pt x="-18443" y="994084"/>
                  <a:pt x="0" y="70715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25269219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>
                <a:solidFill>
                  <a:srgbClr val="A02B93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4400">
                <a:solidFill>
                  <a:srgbClr val="A02B93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uan sát các hình 1, 2, 3, 4 (SGK trang 82) và thảo luận nhóm để thực hiện yêu cầu: </a:t>
            </a:r>
            <a:r>
              <a:rPr lang="vi-VN" sz="440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biết cuộc đời của con người có thể chia làm mấy giai đoạn chính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B4D16-9364-43CB-99F9-40120AE2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278832" y="406591"/>
            <a:ext cx="5145036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35F26-BAA3-1435-256A-BAC66307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1FAD40CE-D29F-F9D7-FE80-C3D0BA6B8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8360E6-36D9-7DC0-7FAF-F3B60445CA9B}"/>
              </a:ext>
            </a:extLst>
          </p:cNvPr>
          <p:cNvSpPr/>
          <p:nvPr/>
        </p:nvSpPr>
        <p:spPr>
          <a:xfrm>
            <a:off x="574431" y="597877"/>
            <a:ext cx="11043138" cy="5662246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8071B-4AC5-98D0-FFC9-C5626C0C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58" b="1893"/>
          <a:stretch/>
        </p:blipFill>
        <p:spPr>
          <a:xfrm>
            <a:off x="5130176" y="771729"/>
            <a:ext cx="5402332" cy="5073912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656CD734-8EC1-49FD-8B5B-6B11D587F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223" y="1398766"/>
            <a:ext cx="3305522" cy="53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9545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35F26-BAA3-1435-256A-BAC66307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1FAD40CE-D29F-F9D7-FE80-C3D0BA6B8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8360E6-36D9-7DC0-7FAF-F3B60445CA9B}"/>
              </a:ext>
            </a:extLst>
          </p:cNvPr>
          <p:cNvSpPr/>
          <p:nvPr/>
        </p:nvSpPr>
        <p:spPr>
          <a:xfrm>
            <a:off x="574431" y="597877"/>
            <a:ext cx="11043138" cy="5662246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8071B-4AC5-98D0-FFC9-C5626C0C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6" t="947" r="46945" b="947"/>
          <a:stretch/>
        </p:blipFill>
        <p:spPr>
          <a:xfrm>
            <a:off x="1098111" y="807823"/>
            <a:ext cx="5476905" cy="507391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0DC6A11-9D22-4FD9-B2C4-6154408FA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707" y="1345995"/>
            <a:ext cx="4035353" cy="50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92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35F26-BAA3-1435-256A-BAC66307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1FAD40CE-D29F-F9D7-FE80-C3D0BA6B8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8360E6-36D9-7DC0-7FAF-F3B60445CA9B}"/>
              </a:ext>
            </a:extLst>
          </p:cNvPr>
          <p:cNvSpPr/>
          <p:nvPr/>
        </p:nvSpPr>
        <p:spPr>
          <a:xfrm>
            <a:off x="574431" y="597877"/>
            <a:ext cx="11043138" cy="5662246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8071B-4AC5-98D0-FFC9-C5626C0C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1" t="947" r="19181" b="947"/>
          <a:stretch/>
        </p:blipFill>
        <p:spPr>
          <a:xfrm>
            <a:off x="5116659" y="892044"/>
            <a:ext cx="5678074" cy="507391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2663490-29D3-4B80-B007-96264DB71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99" y="1528331"/>
            <a:ext cx="3752598" cy="513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2272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35F26-BAA3-1435-256A-BAC66307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1FAD40CE-D29F-F9D7-FE80-C3D0BA6B8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8360E6-36D9-7DC0-7FAF-F3B60445CA9B}"/>
              </a:ext>
            </a:extLst>
          </p:cNvPr>
          <p:cNvSpPr/>
          <p:nvPr/>
        </p:nvSpPr>
        <p:spPr>
          <a:xfrm>
            <a:off x="574431" y="597877"/>
            <a:ext cx="11043138" cy="5662246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8071B-4AC5-98D0-FFC9-C5626C0C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7" t="947" r="-1216" b="947"/>
          <a:stretch/>
        </p:blipFill>
        <p:spPr>
          <a:xfrm>
            <a:off x="1792710" y="892044"/>
            <a:ext cx="4269898" cy="5073912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814740FA-79F1-4334-9FF8-5AFE66ACA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82" y="1099426"/>
            <a:ext cx="3760604" cy="545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295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4E7AF7E7-8F85-4F85-7BE7-A60FBB7A8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9296124-D952-4D12-8E9C-450711C24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30" y="727684"/>
            <a:ext cx="10576848" cy="209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99A91E-1FFC-410C-9595-99B00C124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7"/>
          <a:stretch/>
        </p:blipFill>
        <p:spPr>
          <a:xfrm>
            <a:off x="3170428" y="3192675"/>
            <a:ext cx="5480278" cy="36640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9316713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35F26-BAA3-1435-256A-BAC66307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1FAD40CE-D29F-F9D7-FE80-C3D0BA6B8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8360E6-36D9-7DC0-7FAF-F3B60445CA9B}"/>
              </a:ext>
            </a:extLst>
          </p:cNvPr>
          <p:cNvSpPr/>
          <p:nvPr/>
        </p:nvSpPr>
        <p:spPr>
          <a:xfrm>
            <a:off x="574431" y="597877"/>
            <a:ext cx="11043138" cy="5662246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8071B-4AC5-98D0-FFC9-C5626C0C6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29" y="1915644"/>
            <a:ext cx="10169769" cy="2584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97CBAB-F129-5E33-09C2-0BFC6FF067BB}"/>
              </a:ext>
            </a:extLst>
          </p:cNvPr>
          <p:cNvSpPr txBox="1"/>
          <p:nvPr/>
        </p:nvSpPr>
        <p:spPr>
          <a:xfrm>
            <a:off x="913087" y="4798025"/>
            <a:ext cx="10606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người trải qua bốn giai đoạn phát triển chính, đó là: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tuổi ấu thơ, tuổi vị thành niên, tuổi trưởng thành, tuổi già.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E5614-897E-4B57-A672-3EBC2C7D138C}"/>
              </a:ext>
            </a:extLst>
          </p:cNvPr>
          <p:cNvSpPr txBox="1"/>
          <p:nvPr/>
        </p:nvSpPr>
        <p:spPr>
          <a:xfrm>
            <a:off x="4464872" y="748929"/>
            <a:ext cx="3502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FF0000"/>
                </a:solidFill>
                <a:latin typeface="#9Slide07 Crocante" panose="02000000000000000000" pitchFamily="2" charset="-93"/>
              </a:rPr>
              <a:t>KẾT LUẬN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rocante" panose="02000000000000000000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52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13E91-0BBD-B630-6A04-359518295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birds flying over a tree and flowers&#10;&#10;Description automatically generated">
            <a:extLst>
              <a:ext uri="{FF2B5EF4-FFF2-40B4-BE49-F238E27FC236}">
                <a16:creationId xmlns:a16="http://schemas.microsoft.com/office/drawing/2014/main" id="{D5FD8D59-1576-93FE-6F9B-7382AED87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/>
          <a:stretch/>
        </p:blipFill>
        <p:spPr>
          <a:xfrm>
            <a:off x="-1" y="1"/>
            <a:ext cx="12192001" cy="6860874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DA58CDBB-BFB6-A551-56DD-6D433D357A4A}"/>
              </a:ext>
            </a:extLst>
          </p:cNvPr>
          <p:cNvSpPr/>
          <p:nvPr/>
        </p:nvSpPr>
        <p:spPr>
          <a:xfrm>
            <a:off x="8229965" y="99584"/>
            <a:ext cx="3922833" cy="3798758"/>
          </a:xfrm>
          <a:custGeom>
            <a:avLst/>
            <a:gdLst/>
            <a:ahLst/>
            <a:cxnLst/>
            <a:rect l="l" t="t" r="r" b="b"/>
            <a:pathLst>
              <a:path w="1219811" h="1093256">
                <a:moveTo>
                  <a:pt x="0" y="0"/>
                </a:moveTo>
                <a:lnTo>
                  <a:pt x="1219811" y="0"/>
                </a:lnTo>
                <a:lnTo>
                  <a:pt x="1219811" y="1093256"/>
                </a:lnTo>
                <a:lnTo>
                  <a:pt x="0" y="109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F34E94-371A-1F4C-944B-6131B790D531}"/>
              </a:ext>
            </a:extLst>
          </p:cNvPr>
          <p:cNvSpPr/>
          <p:nvPr/>
        </p:nvSpPr>
        <p:spPr>
          <a:xfrm>
            <a:off x="586598" y="1529621"/>
            <a:ext cx="7798277" cy="3798758"/>
          </a:xfrm>
          <a:custGeom>
            <a:avLst/>
            <a:gdLst>
              <a:gd name="connsiteX0" fmla="*/ 0 w 7798277"/>
              <a:gd name="connsiteY0" fmla="*/ 633139 h 3798758"/>
              <a:gd name="connsiteX1" fmla="*/ 633139 w 7798277"/>
              <a:gd name="connsiteY1" fmla="*/ 0 h 3798758"/>
              <a:gd name="connsiteX2" fmla="*/ 1351659 w 7798277"/>
              <a:gd name="connsiteY2" fmla="*/ 0 h 3798758"/>
              <a:gd name="connsiteX3" fmla="*/ 1808899 w 7798277"/>
              <a:gd name="connsiteY3" fmla="*/ 0 h 3798758"/>
              <a:gd name="connsiteX4" fmla="*/ 2462099 w 7798277"/>
              <a:gd name="connsiteY4" fmla="*/ 0 h 3798758"/>
              <a:gd name="connsiteX5" fmla="*/ 2919339 w 7798277"/>
              <a:gd name="connsiteY5" fmla="*/ 0 h 3798758"/>
              <a:gd name="connsiteX6" fmla="*/ 3572539 w 7798277"/>
              <a:gd name="connsiteY6" fmla="*/ 0 h 3798758"/>
              <a:gd name="connsiteX7" fmla="*/ 4160418 w 7798277"/>
              <a:gd name="connsiteY7" fmla="*/ 0 h 3798758"/>
              <a:gd name="connsiteX8" fmla="*/ 4878938 w 7798277"/>
              <a:gd name="connsiteY8" fmla="*/ 0 h 3798758"/>
              <a:gd name="connsiteX9" fmla="*/ 5662778 w 7798277"/>
              <a:gd name="connsiteY9" fmla="*/ 0 h 3798758"/>
              <a:gd name="connsiteX10" fmla="*/ 6381298 w 7798277"/>
              <a:gd name="connsiteY10" fmla="*/ 0 h 3798758"/>
              <a:gd name="connsiteX11" fmla="*/ 7165138 w 7798277"/>
              <a:gd name="connsiteY11" fmla="*/ 0 h 3798758"/>
              <a:gd name="connsiteX12" fmla="*/ 7798277 w 7798277"/>
              <a:gd name="connsiteY12" fmla="*/ 633139 h 3798758"/>
              <a:gd name="connsiteX13" fmla="*/ 7798277 w 7798277"/>
              <a:gd name="connsiteY13" fmla="*/ 1266259 h 3798758"/>
              <a:gd name="connsiteX14" fmla="*/ 7798277 w 7798277"/>
              <a:gd name="connsiteY14" fmla="*/ 1874054 h 3798758"/>
              <a:gd name="connsiteX15" fmla="*/ 7798277 w 7798277"/>
              <a:gd name="connsiteY15" fmla="*/ 2431200 h 3798758"/>
              <a:gd name="connsiteX16" fmla="*/ 7798277 w 7798277"/>
              <a:gd name="connsiteY16" fmla="*/ 3165619 h 3798758"/>
              <a:gd name="connsiteX17" fmla="*/ 7165138 w 7798277"/>
              <a:gd name="connsiteY17" fmla="*/ 3798758 h 3798758"/>
              <a:gd name="connsiteX18" fmla="*/ 6707898 w 7798277"/>
              <a:gd name="connsiteY18" fmla="*/ 3798758 h 3798758"/>
              <a:gd name="connsiteX19" fmla="*/ 6250658 w 7798277"/>
              <a:gd name="connsiteY19" fmla="*/ 3798758 h 3798758"/>
              <a:gd name="connsiteX20" fmla="*/ 5662778 w 7798277"/>
              <a:gd name="connsiteY20" fmla="*/ 3798758 h 3798758"/>
              <a:gd name="connsiteX21" fmla="*/ 4878938 w 7798277"/>
              <a:gd name="connsiteY21" fmla="*/ 3798758 h 3798758"/>
              <a:gd name="connsiteX22" fmla="*/ 4225738 w 7798277"/>
              <a:gd name="connsiteY22" fmla="*/ 3798758 h 3798758"/>
              <a:gd name="connsiteX23" fmla="*/ 3572539 w 7798277"/>
              <a:gd name="connsiteY23" fmla="*/ 3798758 h 3798758"/>
              <a:gd name="connsiteX24" fmla="*/ 3115299 w 7798277"/>
              <a:gd name="connsiteY24" fmla="*/ 3798758 h 3798758"/>
              <a:gd name="connsiteX25" fmla="*/ 2396779 w 7798277"/>
              <a:gd name="connsiteY25" fmla="*/ 3798758 h 3798758"/>
              <a:gd name="connsiteX26" fmla="*/ 1678259 w 7798277"/>
              <a:gd name="connsiteY26" fmla="*/ 3798758 h 3798758"/>
              <a:gd name="connsiteX27" fmla="*/ 633139 w 7798277"/>
              <a:gd name="connsiteY27" fmla="*/ 3798758 h 3798758"/>
              <a:gd name="connsiteX28" fmla="*/ 0 w 7798277"/>
              <a:gd name="connsiteY28" fmla="*/ 3165619 h 3798758"/>
              <a:gd name="connsiteX29" fmla="*/ 0 w 7798277"/>
              <a:gd name="connsiteY29" fmla="*/ 2583149 h 3798758"/>
              <a:gd name="connsiteX30" fmla="*/ 0 w 7798277"/>
              <a:gd name="connsiteY30" fmla="*/ 1924704 h 3798758"/>
              <a:gd name="connsiteX31" fmla="*/ 0 w 7798277"/>
              <a:gd name="connsiteY31" fmla="*/ 1291584 h 3798758"/>
              <a:gd name="connsiteX32" fmla="*/ 0 w 7798277"/>
              <a:gd name="connsiteY32" fmla="*/ 633139 h 379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98277" h="3798758" fill="none" extrusionOk="0">
                <a:moveTo>
                  <a:pt x="0" y="633139"/>
                </a:moveTo>
                <a:cubicBezTo>
                  <a:pt x="22533" y="282680"/>
                  <a:pt x="312828" y="46234"/>
                  <a:pt x="633139" y="0"/>
                </a:cubicBezTo>
                <a:cubicBezTo>
                  <a:pt x="889663" y="-24945"/>
                  <a:pt x="1171505" y="-12479"/>
                  <a:pt x="1351659" y="0"/>
                </a:cubicBezTo>
                <a:cubicBezTo>
                  <a:pt x="1531813" y="12479"/>
                  <a:pt x="1700504" y="-22778"/>
                  <a:pt x="1808899" y="0"/>
                </a:cubicBezTo>
                <a:cubicBezTo>
                  <a:pt x="1917294" y="22778"/>
                  <a:pt x="2327015" y="-28662"/>
                  <a:pt x="2462099" y="0"/>
                </a:cubicBezTo>
                <a:cubicBezTo>
                  <a:pt x="2597183" y="28662"/>
                  <a:pt x="2725828" y="9"/>
                  <a:pt x="2919339" y="0"/>
                </a:cubicBezTo>
                <a:cubicBezTo>
                  <a:pt x="3112850" y="-9"/>
                  <a:pt x="3393707" y="17515"/>
                  <a:pt x="3572539" y="0"/>
                </a:cubicBezTo>
                <a:cubicBezTo>
                  <a:pt x="3751371" y="-17515"/>
                  <a:pt x="3961554" y="13251"/>
                  <a:pt x="4160418" y="0"/>
                </a:cubicBezTo>
                <a:cubicBezTo>
                  <a:pt x="4359282" y="-13251"/>
                  <a:pt x="4714799" y="-35520"/>
                  <a:pt x="4878938" y="0"/>
                </a:cubicBezTo>
                <a:cubicBezTo>
                  <a:pt x="5043077" y="35520"/>
                  <a:pt x="5296689" y="35450"/>
                  <a:pt x="5662778" y="0"/>
                </a:cubicBezTo>
                <a:cubicBezTo>
                  <a:pt x="6028867" y="-35450"/>
                  <a:pt x="6023612" y="-29728"/>
                  <a:pt x="6381298" y="0"/>
                </a:cubicBezTo>
                <a:cubicBezTo>
                  <a:pt x="6738984" y="29728"/>
                  <a:pt x="6866266" y="-14346"/>
                  <a:pt x="7165138" y="0"/>
                </a:cubicBezTo>
                <a:cubicBezTo>
                  <a:pt x="7555993" y="22545"/>
                  <a:pt x="7726160" y="279845"/>
                  <a:pt x="7798277" y="633139"/>
                </a:cubicBezTo>
                <a:cubicBezTo>
                  <a:pt x="7812171" y="893516"/>
                  <a:pt x="7812362" y="1102221"/>
                  <a:pt x="7798277" y="1266259"/>
                </a:cubicBezTo>
                <a:cubicBezTo>
                  <a:pt x="7784192" y="1430297"/>
                  <a:pt x="7819716" y="1619091"/>
                  <a:pt x="7798277" y="1874054"/>
                </a:cubicBezTo>
                <a:cubicBezTo>
                  <a:pt x="7776838" y="2129018"/>
                  <a:pt x="7804029" y="2305955"/>
                  <a:pt x="7798277" y="2431200"/>
                </a:cubicBezTo>
                <a:cubicBezTo>
                  <a:pt x="7792525" y="2556445"/>
                  <a:pt x="7799478" y="2828495"/>
                  <a:pt x="7798277" y="3165619"/>
                </a:cubicBezTo>
                <a:cubicBezTo>
                  <a:pt x="7766935" y="3518428"/>
                  <a:pt x="7505428" y="3790717"/>
                  <a:pt x="7165138" y="3798758"/>
                </a:cubicBezTo>
                <a:cubicBezTo>
                  <a:pt x="7050357" y="3798856"/>
                  <a:pt x="6895181" y="3819931"/>
                  <a:pt x="6707898" y="3798758"/>
                </a:cubicBezTo>
                <a:cubicBezTo>
                  <a:pt x="6520615" y="3777585"/>
                  <a:pt x="6351430" y="3794524"/>
                  <a:pt x="6250658" y="3798758"/>
                </a:cubicBezTo>
                <a:cubicBezTo>
                  <a:pt x="6149886" y="3802992"/>
                  <a:pt x="5915558" y="3809981"/>
                  <a:pt x="5662778" y="3798758"/>
                </a:cubicBezTo>
                <a:cubicBezTo>
                  <a:pt x="5409998" y="3787535"/>
                  <a:pt x="5059275" y="3821754"/>
                  <a:pt x="4878938" y="3798758"/>
                </a:cubicBezTo>
                <a:cubicBezTo>
                  <a:pt x="4698601" y="3775762"/>
                  <a:pt x="4491431" y="3806895"/>
                  <a:pt x="4225738" y="3798758"/>
                </a:cubicBezTo>
                <a:cubicBezTo>
                  <a:pt x="3960045" y="3790621"/>
                  <a:pt x="3725178" y="3796765"/>
                  <a:pt x="3572539" y="3798758"/>
                </a:cubicBezTo>
                <a:cubicBezTo>
                  <a:pt x="3419900" y="3800751"/>
                  <a:pt x="3277975" y="3816170"/>
                  <a:pt x="3115299" y="3798758"/>
                </a:cubicBezTo>
                <a:cubicBezTo>
                  <a:pt x="2952623" y="3781346"/>
                  <a:pt x="2702525" y="3831801"/>
                  <a:pt x="2396779" y="3798758"/>
                </a:cubicBezTo>
                <a:cubicBezTo>
                  <a:pt x="2091033" y="3765715"/>
                  <a:pt x="1919424" y="3814519"/>
                  <a:pt x="1678259" y="3798758"/>
                </a:cubicBezTo>
                <a:cubicBezTo>
                  <a:pt x="1437094" y="3782997"/>
                  <a:pt x="856218" y="3798314"/>
                  <a:pt x="633139" y="3798758"/>
                </a:cubicBezTo>
                <a:cubicBezTo>
                  <a:pt x="312177" y="3828476"/>
                  <a:pt x="-10731" y="3508611"/>
                  <a:pt x="0" y="3165619"/>
                </a:cubicBezTo>
                <a:cubicBezTo>
                  <a:pt x="-7906" y="2926616"/>
                  <a:pt x="1923" y="2724724"/>
                  <a:pt x="0" y="2583149"/>
                </a:cubicBezTo>
                <a:cubicBezTo>
                  <a:pt x="-1923" y="2441574"/>
                  <a:pt x="13352" y="2136974"/>
                  <a:pt x="0" y="1924704"/>
                </a:cubicBezTo>
                <a:cubicBezTo>
                  <a:pt x="-13352" y="1712434"/>
                  <a:pt x="-15408" y="1577462"/>
                  <a:pt x="0" y="1291584"/>
                </a:cubicBezTo>
                <a:cubicBezTo>
                  <a:pt x="15408" y="1005706"/>
                  <a:pt x="23385" y="939360"/>
                  <a:pt x="0" y="633139"/>
                </a:cubicBezTo>
                <a:close/>
              </a:path>
              <a:path w="7798277" h="3798758" stroke="0" extrusionOk="0">
                <a:moveTo>
                  <a:pt x="0" y="633139"/>
                </a:moveTo>
                <a:cubicBezTo>
                  <a:pt x="-48481" y="217120"/>
                  <a:pt x="234273" y="-31386"/>
                  <a:pt x="633139" y="0"/>
                </a:cubicBezTo>
                <a:cubicBezTo>
                  <a:pt x="927958" y="-33309"/>
                  <a:pt x="1097940" y="-31535"/>
                  <a:pt x="1416979" y="0"/>
                </a:cubicBezTo>
                <a:cubicBezTo>
                  <a:pt x="1736018" y="31535"/>
                  <a:pt x="1913233" y="18051"/>
                  <a:pt x="2135499" y="0"/>
                </a:cubicBezTo>
                <a:cubicBezTo>
                  <a:pt x="2357765" y="-18051"/>
                  <a:pt x="2486221" y="-9053"/>
                  <a:pt x="2592739" y="0"/>
                </a:cubicBezTo>
                <a:cubicBezTo>
                  <a:pt x="2699257" y="9053"/>
                  <a:pt x="2953924" y="-9396"/>
                  <a:pt x="3115299" y="0"/>
                </a:cubicBezTo>
                <a:cubicBezTo>
                  <a:pt x="3276674" y="9396"/>
                  <a:pt x="3530602" y="28544"/>
                  <a:pt x="3833819" y="0"/>
                </a:cubicBezTo>
                <a:cubicBezTo>
                  <a:pt x="4137036" y="-28544"/>
                  <a:pt x="4156906" y="-21920"/>
                  <a:pt x="4356378" y="0"/>
                </a:cubicBezTo>
                <a:cubicBezTo>
                  <a:pt x="4555850" y="21920"/>
                  <a:pt x="4701872" y="21289"/>
                  <a:pt x="5009578" y="0"/>
                </a:cubicBezTo>
                <a:cubicBezTo>
                  <a:pt x="5317284" y="-21289"/>
                  <a:pt x="5323922" y="4599"/>
                  <a:pt x="5466818" y="0"/>
                </a:cubicBezTo>
                <a:cubicBezTo>
                  <a:pt x="5609714" y="-4599"/>
                  <a:pt x="5913162" y="-25074"/>
                  <a:pt x="6120018" y="0"/>
                </a:cubicBezTo>
                <a:cubicBezTo>
                  <a:pt x="6326874" y="25074"/>
                  <a:pt x="6774012" y="-51188"/>
                  <a:pt x="7165138" y="0"/>
                </a:cubicBezTo>
                <a:cubicBezTo>
                  <a:pt x="7544332" y="21510"/>
                  <a:pt x="7846121" y="317288"/>
                  <a:pt x="7798277" y="633139"/>
                </a:cubicBezTo>
                <a:cubicBezTo>
                  <a:pt x="7819805" y="832585"/>
                  <a:pt x="7799243" y="1096966"/>
                  <a:pt x="7798277" y="1215609"/>
                </a:cubicBezTo>
                <a:cubicBezTo>
                  <a:pt x="7797312" y="1334252"/>
                  <a:pt x="7814154" y="1593233"/>
                  <a:pt x="7798277" y="1899379"/>
                </a:cubicBezTo>
                <a:cubicBezTo>
                  <a:pt x="7782401" y="2205525"/>
                  <a:pt x="7786840" y="2305484"/>
                  <a:pt x="7798277" y="2507174"/>
                </a:cubicBezTo>
                <a:cubicBezTo>
                  <a:pt x="7809714" y="2708864"/>
                  <a:pt x="7826053" y="2921805"/>
                  <a:pt x="7798277" y="3165619"/>
                </a:cubicBezTo>
                <a:cubicBezTo>
                  <a:pt x="7775318" y="3495956"/>
                  <a:pt x="7459698" y="3778062"/>
                  <a:pt x="7165138" y="3798758"/>
                </a:cubicBezTo>
                <a:cubicBezTo>
                  <a:pt x="7009786" y="3809229"/>
                  <a:pt x="6778062" y="3822600"/>
                  <a:pt x="6577258" y="3798758"/>
                </a:cubicBezTo>
                <a:cubicBezTo>
                  <a:pt x="6376454" y="3774916"/>
                  <a:pt x="6127294" y="3822364"/>
                  <a:pt x="5989378" y="3798758"/>
                </a:cubicBezTo>
                <a:cubicBezTo>
                  <a:pt x="5851462" y="3775152"/>
                  <a:pt x="5558721" y="3801134"/>
                  <a:pt x="5401498" y="3798758"/>
                </a:cubicBezTo>
                <a:cubicBezTo>
                  <a:pt x="5244275" y="3796382"/>
                  <a:pt x="5075108" y="3799400"/>
                  <a:pt x="4944258" y="3798758"/>
                </a:cubicBezTo>
                <a:cubicBezTo>
                  <a:pt x="4813408" y="3798116"/>
                  <a:pt x="4568465" y="3772024"/>
                  <a:pt x="4356378" y="3798758"/>
                </a:cubicBezTo>
                <a:cubicBezTo>
                  <a:pt x="4144291" y="3825492"/>
                  <a:pt x="4042833" y="3802211"/>
                  <a:pt x="3833819" y="3798758"/>
                </a:cubicBezTo>
                <a:cubicBezTo>
                  <a:pt x="3624805" y="3795305"/>
                  <a:pt x="3399970" y="3780819"/>
                  <a:pt x="3245939" y="3798758"/>
                </a:cubicBezTo>
                <a:cubicBezTo>
                  <a:pt x="3091908" y="3816697"/>
                  <a:pt x="2875747" y="3815690"/>
                  <a:pt x="2592739" y="3798758"/>
                </a:cubicBezTo>
                <a:cubicBezTo>
                  <a:pt x="2309731" y="3781826"/>
                  <a:pt x="2326204" y="3781531"/>
                  <a:pt x="2135499" y="3798758"/>
                </a:cubicBezTo>
                <a:cubicBezTo>
                  <a:pt x="1944794" y="3815985"/>
                  <a:pt x="1823700" y="3793339"/>
                  <a:pt x="1678259" y="3798758"/>
                </a:cubicBezTo>
                <a:cubicBezTo>
                  <a:pt x="1532818" y="3804177"/>
                  <a:pt x="1040866" y="3837954"/>
                  <a:pt x="633139" y="3798758"/>
                </a:cubicBezTo>
                <a:cubicBezTo>
                  <a:pt x="319587" y="3784858"/>
                  <a:pt x="69282" y="3550024"/>
                  <a:pt x="0" y="3165619"/>
                </a:cubicBezTo>
                <a:cubicBezTo>
                  <a:pt x="-3444" y="2920337"/>
                  <a:pt x="11971" y="2723269"/>
                  <a:pt x="0" y="2557824"/>
                </a:cubicBezTo>
                <a:cubicBezTo>
                  <a:pt x="-11971" y="2392379"/>
                  <a:pt x="-4089" y="2041244"/>
                  <a:pt x="0" y="1874054"/>
                </a:cubicBezTo>
                <a:cubicBezTo>
                  <a:pt x="4089" y="1706864"/>
                  <a:pt x="21277" y="1389733"/>
                  <a:pt x="0" y="1190285"/>
                </a:cubicBezTo>
                <a:cubicBezTo>
                  <a:pt x="-21277" y="990837"/>
                  <a:pt x="-6931" y="851565"/>
                  <a:pt x="0" y="633139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 w="38100">
            <a:solidFill>
              <a:schemeClr val="tx2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269219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tim" panose="00000500000000000000" pitchFamily="2" charset="-34"/>
                <a:ea typeface="Calibri" panose="020F0502020204030204" pitchFamily="34" charset="0"/>
                <a:cs typeface="#9Slide07 Itim" panose="00000500000000000000" pitchFamily="2" charset="-34"/>
              </a:rPr>
              <a:t>Hoạt động 2</a:t>
            </a: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tim" panose="00000500000000000000" pitchFamily="2" charset="-34"/>
                <a:ea typeface="Calibri" panose="020F0502020204030204" pitchFamily="34" charset="0"/>
                <a:cs typeface="#9Slide07 Itim" panose="00000500000000000000" pitchFamily="2" charset="-34"/>
              </a:rPr>
              <a:t>: 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tim" panose="00000500000000000000" pitchFamily="2" charset="-34"/>
              <a:ea typeface="Calibri" panose="020F0502020204030204" pitchFamily="34" charset="0"/>
              <a:cs typeface="#9Slide07 Itim" panose="00000500000000000000" pitchFamily="2" charset="-34"/>
            </a:endParaRPr>
          </a:p>
          <a:p>
            <a:pPr lvl="0" algn="ctr">
              <a:defRPr/>
            </a:pPr>
            <a:r>
              <a:rPr lang="vi-VN" sz="6000">
                <a:solidFill>
                  <a:srgbClr val="C00000"/>
                </a:solidFill>
                <a:latin typeface="#9Slide07 Itim" panose="00000500000000000000" pitchFamily="2" charset="-34"/>
                <a:ea typeface="Calibri" panose="020F0502020204030204" pitchFamily="34" charset="0"/>
                <a:cs typeface="#9Slide07 Itim" panose="00000500000000000000" pitchFamily="2" charset="-34"/>
              </a:rPr>
              <a:t>Tìm hiểu đặc điểm nổi bật của tuổi ấu thơ 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Itim" panose="00000500000000000000" pitchFamily="2" charset="-34"/>
              <a:ea typeface="Calibri" panose="020F0502020204030204" pitchFamily="34" charset="0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8546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4E7AF7E7-8F85-4F85-7BE7-A60FBB7A8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5A763-0E12-2A8D-5849-0674290CE516}"/>
              </a:ext>
            </a:extLst>
          </p:cNvPr>
          <p:cNvSpPr txBox="1"/>
          <p:nvPr/>
        </p:nvSpPr>
        <p:spPr>
          <a:xfrm>
            <a:off x="3135005" y="573156"/>
            <a:ext cx="35573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rocante" panose="02000000000000000000" pitchFamily="2" charset="-93"/>
                <a:ea typeface="+mn-ea"/>
                <a:cs typeface="+mn-cs"/>
              </a:rPr>
              <a:t>nhiệm vụ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rocante" panose="02000000000000000000" pitchFamily="2" charset="-93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F6F89D-7EF7-3967-0033-510430111A68}"/>
              </a:ext>
            </a:extLst>
          </p:cNvPr>
          <p:cNvSpPr/>
          <p:nvPr/>
        </p:nvSpPr>
        <p:spPr>
          <a:xfrm>
            <a:off x="1082361" y="1792224"/>
            <a:ext cx="7662672" cy="4242815"/>
          </a:xfrm>
          <a:custGeom>
            <a:avLst/>
            <a:gdLst>
              <a:gd name="connsiteX0" fmla="*/ 0 w 7662672"/>
              <a:gd name="connsiteY0" fmla="*/ 707150 h 4242815"/>
              <a:gd name="connsiteX1" fmla="*/ 707150 w 7662672"/>
              <a:gd name="connsiteY1" fmla="*/ 0 h 4242815"/>
              <a:gd name="connsiteX2" fmla="*/ 1526381 w 7662672"/>
              <a:gd name="connsiteY2" fmla="*/ 0 h 4242815"/>
              <a:gd name="connsiteX3" fmla="*/ 2345612 w 7662672"/>
              <a:gd name="connsiteY3" fmla="*/ 0 h 4242815"/>
              <a:gd name="connsiteX4" fmla="*/ 2852424 w 7662672"/>
              <a:gd name="connsiteY4" fmla="*/ 0 h 4242815"/>
              <a:gd name="connsiteX5" fmla="*/ 3546688 w 7662672"/>
              <a:gd name="connsiteY5" fmla="*/ 0 h 4242815"/>
              <a:gd name="connsiteX6" fmla="*/ 4053500 w 7662672"/>
              <a:gd name="connsiteY6" fmla="*/ 0 h 4242815"/>
              <a:gd name="connsiteX7" fmla="*/ 4747764 w 7662672"/>
              <a:gd name="connsiteY7" fmla="*/ 0 h 4242815"/>
              <a:gd name="connsiteX8" fmla="*/ 5379544 w 7662672"/>
              <a:gd name="connsiteY8" fmla="*/ 0 h 4242815"/>
              <a:gd name="connsiteX9" fmla="*/ 6136291 w 7662672"/>
              <a:gd name="connsiteY9" fmla="*/ 0 h 4242815"/>
              <a:gd name="connsiteX10" fmla="*/ 6955522 w 7662672"/>
              <a:gd name="connsiteY10" fmla="*/ 0 h 4242815"/>
              <a:gd name="connsiteX11" fmla="*/ 7662672 w 7662672"/>
              <a:gd name="connsiteY11" fmla="*/ 707150 h 4242815"/>
              <a:gd name="connsiteX12" fmla="*/ 7662672 w 7662672"/>
              <a:gd name="connsiteY12" fmla="*/ 1272853 h 4242815"/>
              <a:gd name="connsiteX13" fmla="*/ 7662672 w 7662672"/>
              <a:gd name="connsiteY13" fmla="*/ 1781986 h 4242815"/>
              <a:gd name="connsiteX14" fmla="*/ 7662672 w 7662672"/>
              <a:gd name="connsiteY14" fmla="*/ 2319404 h 4242815"/>
              <a:gd name="connsiteX15" fmla="*/ 7662672 w 7662672"/>
              <a:gd name="connsiteY15" fmla="*/ 2856821 h 4242815"/>
              <a:gd name="connsiteX16" fmla="*/ 7662672 w 7662672"/>
              <a:gd name="connsiteY16" fmla="*/ 3535665 h 4242815"/>
              <a:gd name="connsiteX17" fmla="*/ 6955522 w 7662672"/>
              <a:gd name="connsiteY17" fmla="*/ 4242815 h 4242815"/>
              <a:gd name="connsiteX18" fmla="*/ 6136291 w 7662672"/>
              <a:gd name="connsiteY18" fmla="*/ 4242815 h 4242815"/>
              <a:gd name="connsiteX19" fmla="*/ 5504511 w 7662672"/>
              <a:gd name="connsiteY19" fmla="*/ 4242815 h 4242815"/>
              <a:gd name="connsiteX20" fmla="*/ 4997699 w 7662672"/>
              <a:gd name="connsiteY20" fmla="*/ 4242815 h 4242815"/>
              <a:gd name="connsiteX21" fmla="*/ 4365919 w 7662672"/>
              <a:gd name="connsiteY21" fmla="*/ 4242815 h 4242815"/>
              <a:gd name="connsiteX22" fmla="*/ 3546688 w 7662672"/>
              <a:gd name="connsiteY22" fmla="*/ 4242815 h 4242815"/>
              <a:gd name="connsiteX23" fmla="*/ 2852424 w 7662672"/>
              <a:gd name="connsiteY23" fmla="*/ 4242815 h 4242815"/>
              <a:gd name="connsiteX24" fmla="*/ 2158161 w 7662672"/>
              <a:gd name="connsiteY24" fmla="*/ 4242815 h 4242815"/>
              <a:gd name="connsiteX25" fmla="*/ 1651348 w 7662672"/>
              <a:gd name="connsiteY25" fmla="*/ 4242815 h 4242815"/>
              <a:gd name="connsiteX26" fmla="*/ 707150 w 7662672"/>
              <a:gd name="connsiteY26" fmla="*/ 4242815 h 4242815"/>
              <a:gd name="connsiteX27" fmla="*/ 0 w 7662672"/>
              <a:gd name="connsiteY27" fmla="*/ 3535665 h 4242815"/>
              <a:gd name="connsiteX28" fmla="*/ 0 w 7662672"/>
              <a:gd name="connsiteY28" fmla="*/ 2998247 h 4242815"/>
              <a:gd name="connsiteX29" fmla="*/ 0 w 7662672"/>
              <a:gd name="connsiteY29" fmla="*/ 2460829 h 4242815"/>
              <a:gd name="connsiteX30" fmla="*/ 0 w 7662672"/>
              <a:gd name="connsiteY30" fmla="*/ 1895126 h 4242815"/>
              <a:gd name="connsiteX31" fmla="*/ 0 w 7662672"/>
              <a:gd name="connsiteY31" fmla="*/ 1301138 h 4242815"/>
              <a:gd name="connsiteX32" fmla="*/ 0 w 7662672"/>
              <a:gd name="connsiteY32" fmla="*/ 707150 h 424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662672" h="4242815" fill="none" extrusionOk="0">
                <a:moveTo>
                  <a:pt x="0" y="707150"/>
                </a:moveTo>
                <a:cubicBezTo>
                  <a:pt x="7621" y="393685"/>
                  <a:pt x="312069" y="16245"/>
                  <a:pt x="707150" y="0"/>
                </a:cubicBezTo>
                <a:cubicBezTo>
                  <a:pt x="1092439" y="-8543"/>
                  <a:pt x="1336559" y="5025"/>
                  <a:pt x="1526381" y="0"/>
                </a:cubicBezTo>
                <a:cubicBezTo>
                  <a:pt x="1716203" y="-5025"/>
                  <a:pt x="1941461" y="29220"/>
                  <a:pt x="2345612" y="0"/>
                </a:cubicBezTo>
                <a:cubicBezTo>
                  <a:pt x="2749763" y="-29220"/>
                  <a:pt x="2668947" y="18307"/>
                  <a:pt x="2852424" y="0"/>
                </a:cubicBezTo>
                <a:cubicBezTo>
                  <a:pt x="3035901" y="-18307"/>
                  <a:pt x="3310162" y="26131"/>
                  <a:pt x="3546688" y="0"/>
                </a:cubicBezTo>
                <a:cubicBezTo>
                  <a:pt x="3783214" y="-26131"/>
                  <a:pt x="3885696" y="18971"/>
                  <a:pt x="4053500" y="0"/>
                </a:cubicBezTo>
                <a:cubicBezTo>
                  <a:pt x="4221304" y="-18971"/>
                  <a:pt x="4478154" y="-5668"/>
                  <a:pt x="4747764" y="0"/>
                </a:cubicBezTo>
                <a:cubicBezTo>
                  <a:pt x="5017374" y="5668"/>
                  <a:pt x="5079771" y="29900"/>
                  <a:pt x="5379544" y="0"/>
                </a:cubicBezTo>
                <a:cubicBezTo>
                  <a:pt x="5679317" y="-29900"/>
                  <a:pt x="5820874" y="-3235"/>
                  <a:pt x="6136291" y="0"/>
                </a:cubicBezTo>
                <a:cubicBezTo>
                  <a:pt x="6451708" y="3235"/>
                  <a:pt x="6697775" y="9082"/>
                  <a:pt x="6955522" y="0"/>
                </a:cubicBezTo>
                <a:cubicBezTo>
                  <a:pt x="7379984" y="-22047"/>
                  <a:pt x="7639549" y="266218"/>
                  <a:pt x="7662672" y="707150"/>
                </a:cubicBezTo>
                <a:cubicBezTo>
                  <a:pt x="7668033" y="903632"/>
                  <a:pt x="7673197" y="1048152"/>
                  <a:pt x="7662672" y="1272853"/>
                </a:cubicBezTo>
                <a:cubicBezTo>
                  <a:pt x="7652147" y="1497554"/>
                  <a:pt x="7649128" y="1607252"/>
                  <a:pt x="7662672" y="1781986"/>
                </a:cubicBezTo>
                <a:cubicBezTo>
                  <a:pt x="7676216" y="1956720"/>
                  <a:pt x="7688267" y="2090392"/>
                  <a:pt x="7662672" y="2319404"/>
                </a:cubicBezTo>
                <a:cubicBezTo>
                  <a:pt x="7637077" y="2548416"/>
                  <a:pt x="7684300" y="2726438"/>
                  <a:pt x="7662672" y="2856821"/>
                </a:cubicBezTo>
                <a:cubicBezTo>
                  <a:pt x="7641044" y="2987204"/>
                  <a:pt x="7683907" y="3238707"/>
                  <a:pt x="7662672" y="3535665"/>
                </a:cubicBezTo>
                <a:cubicBezTo>
                  <a:pt x="7601546" y="3891241"/>
                  <a:pt x="7271622" y="4212188"/>
                  <a:pt x="6955522" y="4242815"/>
                </a:cubicBezTo>
                <a:cubicBezTo>
                  <a:pt x="6701691" y="4224259"/>
                  <a:pt x="6482277" y="4271824"/>
                  <a:pt x="6136291" y="4242815"/>
                </a:cubicBezTo>
                <a:cubicBezTo>
                  <a:pt x="5790305" y="4213806"/>
                  <a:pt x="5699496" y="4257631"/>
                  <a:pt x="5504511" y="4242815"/>
                </a:cubicBezTo>
                <a:cubicBezTo>
                  <a:pt x="5309526" y="4227999"/>
                  <a:pt x="5235450" y="4226899"/>
                  <a:pt x="4997699" y="4242815"/>
                </a:cubicBezTo>
                <a:cubicBezTo>
                  <a:pt x="4759948" y="4258731"/>
                  <a:pt x="4521174" y="4233357"/>
                  <a:pt x="4365919" y="4242815"/>
                </a:cubicBezTo>
                <a:cubicBezTo>
                  <a:pt x="4210664" y="4252273"/>
                  <a:pt x="3916862" y="4254534"/>
                  <a:pt x="3546688" y="4242815"/>
                </a:cubicBezTo>
                <a:cubicBezTo>
                  <a:pt x="3176514" y="4231096"/>
                  <a:pt x="3098400" y="4241276"/>
                  <a:pt x="2852424" y="4242815"/>
                </a:cubicBezTo>
                <a:cubicBezTo>
                  <a:pt x="2606448" y="4244354"/>
                  <a:pt x="2385558" y="4252686"/>
                  <a:pt x="2158161" y="4242815"/>
                </a:cubicBezTo>
                <a:cubicBezTo>
                  <a:pt x="1930764" y="4232944"/>
                  <a:pt x="1798006" y="4235858"/>
                  <a:pt x="1651348" y="4242815"/>
                </a:cubicBezTo>
                <a:cubicBezTo>
                  <a:pt x="1504690" y="4249772"/>
                  <a:pt x="1154706" y="4270922"/>
                  <a:pt x="707150" y="4242815"/>
                </a:cubicBezTo>
                <a:cubicBezTo>
                  <a:pt x="283372" y="4285149"/>
                  <a:pt x="-43455" y="3956890"/>
                  <a:pt x="0" y="3535665"/>
                </a:cubicBezTo>
                <a:cubicBezTo>
                  <a:pt x="13800" y="3378077"/>
                  <a:pt x="21396" y="3121814"/>
                  <a:pt x="0" y="2998247"/>
                </a:cubicBezTo>
                <a:cubicBezTo>
                  <a:pt x="-21396" y="2874680"/>
                  <a:pt x="26341" y="2626001"/>
                  <a:pt x="0" y="2460829"/>
                </a:cubicBezTo>
                <a:cubicBezTo>
                  <a:pt x="-26341" y="2295657"/>
                  <a:pt x="10128" y="2107458"/>
                  <a:pt x="0" y="1895126"/>
                </a:cubicBezTo>
                <a:cubicBezTo>
                  <a:pt x="-10128" y="1682794"/>
                  <a:pt x="-25729" y="1426690"/>
                  <a:pt x="0" y="1301138"/>
                </a:cubicBezTo>
                <a:cubicBezTo>
                  <a:pt x="25729" y="1175586"/>
                  <a:pt x="5696" y="848599"/>
                  <a:pt x="0" y="707150"/>
                </a:cubicBezTo>
                <a:close/>
              </a:path>
              <a:path w="7662672" h="4242815" stroke="0" extrusionOk="0">
                <a:moveTo>
                  <a:pt x="0" y="707150"/>
                </a:moveTo>
                <a:cubicBezTo>
                  <a:pt x="-6458" y="307765"/>
                  <a:pt x="235060" y="-52026"/>
                  <a:pt x="707150" y="0"/>
                </a:cubicBezTo>
                <a:cubicBezTo>
                  <a:pt x="896469" y="-40169"/>
                  <a:pt x="1236184" y="-24725"/>
                  <a:pt x="1526381" y="0"/>
                </a:cubicBezTo>
                <a:cubicBezTo>
                  <a:pt x="1816578" y="24725"/>
                  <a:pt x="1930397" y="-33822"/>
                  <a:pt x="2283128" y="0"/>
                </a:cubicBezTo>
                <a:cubicBezTo>
                  <a:pt x="2635859" y="33822"/>
                  <a:pt x="2662964" y="-9551"/>
                  <a:pt x="2789941" y="0"/>
                </a:cubicBezTo>
                <a:cubicBezTo>
                  <a:pt x="2916918" y="9551"/>
                  <a:pt x="3095207" y="6520"/>
                  <a:pt x="3359237" y="0"/>
                </a:cubicBezTo>
                <a:cubicBezTo>
                  <a:pt x="3623267" y="-6520"/>
                  <a:pt x="3823512" y="7855"/>
                  <a:pt x="4115984" y="0"/>
                </a:cubicBezTo>
                <a:cubicBezTo>
                  <a:pt x="4408456" y="-7855"/>
                  <a:pt x="4506808" y="-24064"/>
                  <a:pt x="4685280" y="0"/>
                </a:cubicBezTo>
                <a:cubicBezTo>
                  <a:pt x="4863752" y="24064"/>
                  <a:pt x="5123629" y="-10071"/>
                  <a:pt x="5379544" y="0"/>
                </a:cubicBezTo>
                <a:cubicBezTo>
                  <a:pt x="5635459" y="10071"/>
                  <a:pt x="5730132" y="-19212"/>
                  <a:pt x="5886356" y="0"/>
                </a:cubicBezTo>
                <a:cubicBezTo>
                  <a:pt x="6042580" y="19212"/>
                  <a:pt x="6526648" y="-41570"/>
                  <a:pt x="6955522" y="0"/>
                </a:cubicBezTo>
                <a:cubicBezTo>
                  <a:pt x="7330774" y="-60179"/>
                  <a:pt x="7611160" y="252838"/>
                  <a:pt x="7662672" y="707150"/>
                </a:cubicBezTo>
                <a:cubicBezTo>
                  <a:pt x="7646441" y="932064"/>
                  <a:pt x="7662911" y="1056825"/>
                  <a:pt x="7662672" y="1272853"/>
                </a:cubicBezTo>
                <a:cubicBezTo>
                  <a:pt x="7662433" y="1488881"/>
                  <a:pt x="7658257" y="1660279"/>
                  <a:pt x="7662672" y="1838556"/>
                </a:cubicBezTo>
                <a:cubicBezTo>
                  <a:pt x="7667087" y="2016833"/>
                  <a:pt x="7677700" y="2309959"/>
                  <a:pt x="7662672" y="2460829"/>
                </a:cubicBezTo>
                <a:cubicBezTo>
                  <a:pt x="7647644" y="2611699"/>
                  <a:pt x="7665670" y="2811022"/>
                  <a:pt x="7662672" y="2998247"/>
                </a:cubicBezTo>
                <a:cubicBezTo>
                  <a:pt x="7659674" y="3185472"/>
                  <a:pt x="7638506" y="3385206"/>
                  <a:pt x="7662672" y="3535665"/>
                </a:cubicBezTo>
                <a:cubicBezTo>
                  <a:pt x="7643971" y="3910463"/>
                  <a:pt x="7330933" y="4237131"/>
                  <a:pt x="6955522" y="4242815"/>
                </a:cubicBezTo>
                <a:cubicBezTo>
                  <a:pt x="6768530" y="4271753"/>
                  <a:pt x="6450616" y="4257808"/>
                  <a:pt x="6323742" y="4242815"/>
                </a:cubicBezTo>
                <a:cubicBezTo>
                  <a:pt x="6196868" y="4227822"/>
                  <a:pt x="5912993" y="4255336"/>
                  <a:pt x="5691962" y="4242815"/>
                </a:cubicBezTo>
                <a:cubicBezTo>
                  <a:pt x="5470931" y="4230294"/>
                  <a:pt x="5363130" y="4243294"/>
                  <a:pt x="5060182" y="4242815"/>
                </a:cubicBezTo>
                <a:cubicBezTo>
                  <a:pt x="4757234" y="4242336"/>
                  <a:pt x="4800643" y="4222511"/>
                  <a:pt x="4553370" y="4242815"/>
                </a:cubicBezTo>
                <a:cubicBezTo>
                  <a:pt x="4306097" y="4263119"/>
                  <a:pt x="4196207" y="4221812"/>
                  <a:pt x="3921590" y="4242815"/>
                </a:cubicBezTo>
                <a:cubicBezTo>
                  <a:pt x="3646973" y="4263818"/>
                  <a:pt x="3506155" y="4237182"/>
                  <a:pt x="3352294" y="4242815"/>
                </a:cubicBezTo>
                <a:cubicBezTo>
                  <a:pt x="3198433" y="4248448"/>
                  <a:pt x="2887040" y="4258841"/>
                  <a:pt x="2720514" y="4242815"/>
                </a:cubicBezTo>
                <a:cubicBezTo>
                  <a:pt x="2553988" y="4226789"/>
                  <a:pt x="2304998" y="4261423"/>
                  <a:pt x="2026251" y="4242815"/>
                </a:cubicBezTo>
                <a:cubicBezTo>
                  <a:pt x="1747504" y="4224207"/>
                  <a:pt x="1696473" y="4261447"/>
                  <a:pt x="1519438" y="4242815"/>
                </a:cubicBezTo>
                <a:cubicBezTo>
                  <a:pt x="1342403" y="4224183"/>
                  <a:pt x="939706" y="4239780"/>
                  <a:pt x="707150" y="4242815"/>
                </a:cubicBezTo>
                <a:cubicBezTo>
                  <a:pt x="294912" y="4240487"/>
                  <a:pt x="66914" y="3869776"/>
                  <a:pt x="0" y="3535665"/>
                </a:cubicBezTo>
                <a:cubicBezTo>
                  <a:pt x="-15895" y="3282357"/>
                  <a:pt x="931" y="3175071"/>
                  <a:pt x="0" y="2941677"/>
                </a:cubicBezTo>
                <a:cubicBezTo>
                  <a:pt x="-931" y="2708283"/>
                  <a:pt x="26374" y="2537031"/>
                  <a:pt x="0" y="2375974"/>
                </a:cubicBezTo>
                <a:cubicBezTo>
                  <a:pt x="-26374" y="2214917"/>
                  <a:pt x="27498" y="2043324"/>
                  <a:pt x="0" y="1753701"/>
                </a:cubicBezTo>
                <a:cubicBezTo>
                  <a:pt x="-27498" y="1464078"/>
                  <a:pt x="-18443" y="994084"/>
                  <a:pt x="0" y="70715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25269219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4400">
                <a:solidFill>
                  <a:srgbClr val="A02B93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uan sát các hình 5a, 5b, 5c (SGK trang 82), đọc nội dung trong các hộp thông tin, thảo luận nhóm để thực hiện nhiệm vụ: </a:t>
            </a:r>
            <a:r>
              <a:rPr lang="vi-VN" sz="440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biết những đặc điểm nổi bật của tuổi ấu thơ.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B4D16-9364-43CB-99F9-40120AE2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632" y="369750"/>
            <a:ext cx="5194157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15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35F26-BAA3-1435-256A-BAC66307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1FAD40CE-D29F-F9D7-FE80-C3D0BA6B8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-58617" y="-52816"/>
            <a:ext cx="12288171" cy="691081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8360E6-36D9-7DC0-7FAF-F3B60445CA9B}"/>
              </a:ext>
            </a:extLst>
          </p:cNvPr>
          <p:cNvSpPr/>
          <p:nvPr/>
        </p:nvSpPr>
        <p:spPr>
          <a:xfrm>
            <a:off x="264961" y="269178"/>
            <a:ext cx="11604654" cy="636022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7CBAB-F129-5E33-09C2-0BFC6FF067BB}"/>
              </a:ext>
            </a:extLst>
          </p:cNvPr>
          <p:cNvSpPr txBox="1"/>
          <p:nvPr/>
        </p:nvSpPr>
        <p:spPr>
          <a:xfrm>
            <a:off x="1303323" y="383770"/>
            <a:ext cx="9527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NHÓM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8FF08A7-09B8-8FD6-735D-392CCD3AF0AB}"/>
              </a:ext>
            </a:extLst>
          </p:cNvPr>
          <p:cNvSpPr/>
          <p:nvPr/>
        </p:nvSpPr>
        <p:spPr>
          <a:xfrm>
            <a:off x="1895812" y="1424354"/>
            <a:ext cx="8092250" cy="4865465"/>
          </a:xfrm>
          <a:custGeom>
            <a:avLst/>
            <a:gdLst/>
            <a:ahLst/>
            <a:cxnLst/>
            <a:rect l="l" t="t" r="r" b="b"/>
            <a:pathLst>
              <a:path w="13687484" h="8229600">
                <a:moveTo>
                  <a:pt x="0" y="0"/>
                </a:moveTo>
                <a:lnTo>
                  <a:pt x="13687484" y="0"/>
                </a:lnTo>
                <a:lnTo>
                  <a:pt x="136874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465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4E7AF7E7-8F85-4F85-7BE7-A60FBB7A8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B318E73D-15F1-1BB7-31F5-376047821B14}"/>
              </a:ext>
            </a:extLst>
          </p:cNvPr>
          <p:cNvSpPr/>
          <p:nvPr/>
        </p:nvSpPr>
        <p:spPr>
          <a:xfrm>
            <a:off x="196000" y="2648309"/>
            <a:ext cx="3245940" cy="4209691"/>
          </a:xfrm>
          <a:custGeom>
            <a:avLst/>
            <a:gdLst/>
            <a:ahLst/>
            <a:cxnLst/>
            <a:rect l="l" t="t" r="r" b="b"/>
            <a:pathLst>
              <a:path w="1357437" h="2001136">
                <a:moveTo>
                  <a:pt x="0" y="0"/>
                </a:moveTo>
                <a:lnTo>
                  <a:pt x="1357438" y="0"/>
                </a:lnTo>
                <a:lnTo>
                  <a:pt x="1357438" y="2001136"/>
                </a:lnTo>
                <a:lnTo>
                  <a:pt x="0" y="2001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5A763-0E12-2A8D-5849-0674290CE516}"/>
              </a:ext>
            </a:extLst>
          </p:cNvPr>
          <p:cNvSpPr txBox="1"/>
          <p:nvPr/>
        </p:nvSpPr>
        <p:spPr>
          <a:xfrm>
            <a:off x="3902458" y="864897"/>
            <a:ext cx="6421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6000">
                <a:solidFill>
                  <a:srgbClr val="FF0000"/>
                </a:solidFill>
                <a:latin typeface="#9Slide07 Crocante" panose="02000000000000000000" pitchFamily="2" charset="-93"/>
              </a:rPr>
              <a:t>YÊU CẦU CẦN ĐẠT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rocante" panose="02000000000000000000" pitchFamily="2" charset="-93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F6F89D-7EF7-3967-0033-510430111A68}"/>
              </a:ext>
            </a:extLst>
          </p:cNvPr>
          <p:cNvSpPr/>
          <p:nvPr/>
        </p:nvSpPr>
        <p:spPr>
          <a:xfrm>
            <a:off x="3441940" y="2345722"/>
            <a:ext cx="7772400" cy="3062378"/>
          </a:xfrm>
          <a:custGeom>
            <a:avLst/>
            <a:gdLst>
              <a:gd name="connsiteX0" fmla="*/ 0 w 7772400"/>
              <a:gd name="connsiteY0" fmla="*/ 510407 h 3062378"/>
              <a:gd name="connsiteX1" fmla="*/ 510407 w 7772400"/>
              <a:gd name="connsiteY1" fmla="*/ 0 h 3062378"/>
              <a:gd name="connsiteX2" fmla="*/ 1320597 w 7772400"/>
              <a:gd name="connsiteY2" fmla="*/ 0 h 3062378"/>
              <a:gd name="connsiteX3" fmla="*/ 2130788 w 7772400"/>
              <a:gd name="connsiteY3" fmla="*/ 0 h 3062378"/>
              <a:gd name="connsiteX4" fmla="*/ 2940978 w 7772400"/>
              <a:gd name="connsiteY4" fmla="*/ 0 h 3062378"/>
              <a:gd name="connsiteX5" fmla="*/ 3413589 w 7772400"/>
              <a:gd name="connsiteY5" fmla="*/ 0 h 3062378"/>
              <a:gd name="connsiteX6" fmla="*/ 4088748 w 7772400"/>
              <a:gd name="connsiteY6" fmla="*/ 0 h 3062378"/>
              <a:gd name="connsiteX7" fmla="*/ 4561359 w 7772400"/>
              <a:gd name="connsiteY7" fmla="*/ 0 h 3062378"/>
              <a:gd name="connsiteX8" fmla="*/ 5236517 w 7772400"/>
              <a:gd name="connsiteY8" fmla="*/ 0 h 3062378"/>
              <a:gd name="connsiteX9" fmla="*/ 5844160 w 7772400"/>
              <a:gd name="connsiteY9" fmla="*/ 0 h 3062378"/>
              <a:gd name="connsiteX10" fmla="*/ 6586834 w 7772400"/>
              <a:gd name="connsiteY10" fmla="*/ 0 h 3062378"/>
              <a:gd name="connsiteX11" fmla="*/ 7261993 w 7772400"/>
              <a:gd name="connsiteY11" fmla="*/ 0 h 3062378"/>
              <a:gd name="connsiteX12" fmla="*/ 7772400 w 7772400"/>
              <a:gd name="connsiteY12" fmla="*/ 510407 h 3062378"/>
              <a:gd name="connsiteX13" fmla="*/ 7772400 w 7772400"/>
              <a:gd name="connsiteY13" fmla="*/ 1190928 h 3062378"/>
              <a:gd name="connsiteX14" fmla="*/ 7772400 w 7772400"/>
              <a:gd name="connsiteY14" fmla="*/ 1830618 h 3062378"/>
              <a:gd name="connsiteX15" fmla="*/ 7772400 w 7772400"/>
              <a:gd name="connsiteY15" fmla="*/ 2551971 h 3062378"/>
              <a:gd name="connsiteX16" fmla="*/ 7261993 w 7772400"/>
              <a:gd name="connsiteY16" fmla="*/ 3062378 h 3062378"/>
              <a:gd name="connsiteX17" fmla="*/ 6654350 w 7772400"/>
              <a:gd name="connsiteY17" fmla="*/ 3062378 h 3062378"/>
              <a:gd name="connsiteX18" fmla="*/ 6181739 w 7772400"/>
              <a:gd name="connsiteY18" fmla="*/ 3062378 h 3062378"/>
              <a:gd name="connsiteX19" fmla="*/ 5641612 w 7772400"/>
              <a:gd name="connsiteY19" fmla="*/ 3062378 h 3062378"/>
              <a:gd name="connsiteX20" fmla="*/ 5033970 w 7772400"/>
              <a:gd name="connsiteY20" fmla="*/ 3062378 h 3062378"/>
              <a:gd name="connsiteX21" fmla="*/ 4561359 w 7772400"/>
              <a:gd name="connsiteY21" fmla="*/ 3062378 h 3062378"/>
              <a:gd name="connsiteX22" fmla="*/ 3953716 w 7772400"/>
              <a:gd name="connsiteY22" fmla="*/ 3062378 h 3062378"/>
              <a:gd name="connsiteX23" fmla="*/ 3143526 w 7772400"/>
              <a:gd name="connsiteY23" fmla="*/ 3062378 h 3062378"/>
              <a:gd name="connsiteX24" fmla="*/ 2468367 w 7772400"/>
              <a:gd name="connsiteY24" fmla="*/ 3062378 h 3062378"/>
              <a:gd name="connsiteX25" fmla="*/ 1793208 w 7772400"/>
              <a:gd name="connsiteY25" fmla="*/ 3062378 h 3062378"/>
              <a:gd name="connsiteX26" fmla="*/ 1320597 w 7772400"/>
              <a:gd name="connsiteY26" fmla="*/ 3062378 h 3062378"/>
              <a:gd name="connsiteX27" fmla="*/ 510407 w 7772400"/>
              <a:gd name="connsiteY27" fmla="*/ 3062378 h 3062378"/>
              <a:gd name="connsiteX28" fmla="*/ 0 w 7772400"/>
              <a:gd name="connsiteY28" fmla="*/ 2551971 h 3062378"/>
              <a:gd name="connsiteX29" fmla="*/ 0 w 7772400"/>
              <a:gd name="connsiteY29" fmla="*/ 1891865 h 3062378"/>
              <a:gd name="connsiteX30" fmla="*/ 0 w 7772400"/>
              <a:gd name="connsiteY30" fmla="*/ 1231760 h 3062378"/>
              <a:gd name="connsiteX31" fmla="*/ 0 w 7772400"/>
              <a:gd name="connsiteY31" fmla="*/ 510407 h 30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72400" h="3062378" fill="none" extrusionOk="0">
                <a:moveTo>
                  <a:pt x="0" y="510407"/>
                </a:moveTo>
                <a:cubicBezTo>
                  <a:pt x="22190" y="222495"/>
                  <a:pt x="243849" y="-4167"/>
                  <a:pt x="510407" y="0"/>
                </a:cubicBezTo>
                <a:cubicBezTo>
                  <a:pt x="877883" y="6563"/>
                  <a:pt x="1030535" y="-3424"/>
                  <a:pt x="1320597" y="0"/>
                </a:cubicBezTo>
                <a:cubicBezTo>
                  <a:pt x="1610659" y="3424"/>
                  <a:pt x="1898586" y="-17574"/>
                  <a:pt x="2130788" y="0"/>
                </a:cubicBezTo>
                <a:cubicBezTo>
                  <a:pt x="2362990" y="17574"/>
                  <a:pt x="2603881" y="11690"/>
                  <a:pt x="2940978" y="0"/>
                </a:cubicBezTo>
                <a:cubicBezTo>
                  <a:pt x="3278075" y="-11690"/>
                  <a:pt x="3285539" y="3853"/>
                  <a:pt x="3413589" y="0"/>
                </a:cubicBezTo>
                <a:cubicBezTo>
                  <a:pt x="3541639" y="-3853"/>
                  <a:pt x="3891595" y="-32850"/>
                  <a:pt x="4088748" y="0"/>
                </a:cubicBezTo>
                <a:cubicBezTo>
                  <a:pt x="4285901" y="32850"/>
                  <a:pt x="4441631" y="-3056"/>
                  <a:pt x="4561359" y="0"/>
                </a:cubicBezTo>
                <a:cubicBezTo>
                  <a:pt x="4681087" y="3056"/>
                  <a:pt x="4975642" y="25788"/>
                  <a:pt x="5236517" y="0"/>
                </a:cubicBezTo>
                <a:cubicBezTo>
                  <a:pt x="5497392" y="-25788"/>
                  <a:pt x="5706846" y="4375"/>
                  <a:pt x="5844160" y="0"/>
                </a:cubicBezTo>
                <a:cubicBezTo>
                  <a:pt x="5981474" y="-4375"/>
                  <a:pt x="6244807" y="1086"/>
                  <a:pt x="6586834" y="0"/>
                </a:cubicBezTo>
                <a:cubicBezTo>
                  <a:pt x="6928861" y="-1086"/>
                  <a:pt x="7016255" y="4530"/>
                  <a:pt x="7261993" y="0"/>
                </a:cubicBezTo>
                <a:cubicBezTo>
                  <a:pt x="7592129" y="-31364"/>
                  <a:pt x="7763135" y="208330"/>
                  <a:pt x="7772400" y="510407"/>
                </a:cubicBezTo>
                <a:cubicBezTo>
                  <a:pt x="7802334" y="849868"/>
                  <a:pt x="7781672" y="861637"/>
                  <a:pt x="7772400" y="1190928"/>
                </a:cubicBezTo>
                <a:cubicBezTo>
                  <a:pt x="7763128" y="1520219"/>
                  <a:pt x="7751039" y="1618054"/>
                  <a:pt x="7772400" y="1830618"/>
                </a:cubicBezTo>
                <a:cubicBezTo>
                  <a:pt x="7793762" y="2043182"/>
                  <a:pt x="7765836" y="2242786"/>
                  <a:pt x="7772400" y="2551971"/>
                </a:cubicBezTo>
                <a:cubicBezTo>
                  <a:pt x="7776990" y="2839676"/>
                  <a:pt x="7514981" y="3038927"/>
                  <a:pt x="7261993" y="3062378"/>
                </a:cubicBezTo>
                <a:cubicBezTo>
                  <a:pt x="7023535" y="3059969"/>
                  <a:pt x="6881100" y="3052620"/>
                  <a:pt x="6654350" y="3062378"/>
                </a:cubicBezTo>
                <a:cubicBezTo>
                  <a:pt x="6427600" y="3072136"/>
                  <a:pt x="6387454" y="3066555"/>
                  <a:pt x="6181739" y="3062378"/>
                </a:cubicBezTo>
                <a:cubicBezTo>
                  <a:pt x="5976024" y="3058201"/>
                  <a:pt x="5761606" y="3084155"/>
                  <a:pt x="5641612" y="3062378"/>
                </a:cubicBezTo>
                <a:cubicBezTo>
                  <a:pt x="5521618" y="3040601"/>
                  <a:pt x="5285539" y="3084036"/>
                  <a:pt x="5033970" y="3062378"/>
                </a:cubicBezTo>
                <a:cubicBezTo>
                  <a:pt x="4782401" y="3040720"/>
                  <a:pt x="4725613" y="3057855"/>
                  <a:pt x="4561359" y="3062378"/>
                </a:cubicBezTo>
                <a:cubicBezTo>
                  <a:pt x="4397105" y="3066901"/>
                  <a:pt x="4102072" y="3034440"/>
                  <a:pt x="3953716" y="3062378"/>
                </a:cubicBezTo>
                <a:cubicBezTo>
                  <a:pt x="3805360" y="3090316"/>
                  <a:pt x="3426800" y="3040744"/>
                  <a:pt x="3143526" y="3062378"/>
                </a:cubicBezTo>
                <a:cubicBezTo>
                  <a:pt x="2860252" y="3084013"/>
                  <a:pt x="2728481" y="3035713"/>
                  <a:pt x="2468367" y="3062378"/>
                </a:cubicBezTo>
                <a:cubicBezTo>
                  <a:pt x="2208253" y="3089043"/>
                  <a:pt x="2094273" y="3077347"/>
                  <a:pt x="1793208" y="3062378"/>
                </a:cubicBezTo>
                <a:cubicBezTo>
                  <a:pt x="1492143" y="3047409"/>
                  <a:pt x="1492796" y="3074230"/>
                  <a:pt x="1320597" y="3062378"/>
                </a:cubicBezTo>
                <a:cubicBezTo>
                  <a:pt x="1148398" y="3050526"/>
                  <a:pt x="716351" y="3050052"/>
                  <a:pt x="510407" y="3062378"/>
                </a:cubicBezTo>
                <a:cubicBezTo>
                  <a:pt x="201402" y="3096922"/>
                  <a:pt x="-26628" y="2852659"/>
                  <a:pt x="0" y="2551971"/>
                </a:cubicBezTo>
                <a:cubicBezTo>
                  <a:pt x="-13292" y="2253345"/>
                  <a:pt x="7268" y="2177973"/>
                  <a:pt x="0" y="1891865"/>
                </a:cubicBezTo>
                <a:cubicBezTo>
                  <a:pt x="-7268" y="1605757"/>
                  <a:pt x="-16681" y="1369578"/>
                  <a:pt x="0" y="1231760"/>
                </a:cubicBezTo>
                <a:cubicBezTo>
                  <a:pt x="16681" y="1093943"/>
                  <a:pt x="24949" y="837824"/>
                  <a:pt x="0" y="510407"/>
                </a:cubicBezTo>
                <a:close/>
              </a:path>
              <a:path w="7772400" h="3062378" stroke="0" extrusionOk="0">
                <a:moveTo>
                  <a:pt x="0" y="510407"/>
                </a:moveTo>
                <a:cubicBezTo>
                  <a:pt x="-19055" y="202440"/>
                  <a:pt x="214758" y="-8779"/>
                  <a:pt x="510407" y="0"/>
                </a:cubicBezTo>
                <a:cubicBezTo>
                  <a:pt x="822986" y="-39504"/>
                  <a:pt x="1053972" y="34887"/>
                  <a:pt x="1320597" y="0"/>
                </a:cubicBezTo>
                <a:cubicBezTo>
                  <a:pt x="1587222" y="-34887"/>
                  <a:pt x="1749695" y="-4737"/>
                  <a:pt x="2063272" y="0"/>
                </a:cubicBezTo>
                <a:cubicBezTo>
                  <a:pt x="2376849" y="4737"/>
                  <a:pt x="2436693" y="-22092"/>
                  <a:pt x="2535883" y="0"/>
                </a:cubicBezTo>
                <a:cubicBezTo>
                  <a:pt x="2635073" y="22092"/>
                  <a:pt x="2841901" y="20745"/>
                  <a:pt x="3076010" y="0"/>
                </a:cubicBezTo>
                <a:cubicBezTo>
                  <a:pt x="3310119" y="-20745"/>
                  <a:pt x="3473875" y="-16550"/>
                  <a:pt x="3818684" y="0"/>
                </a:cubicBezTo>
                <a:cubicBezTo>
                  <a:pt x="4163493" y="16550"/>
                  <a:pt x="4200285" y="-25501"/>
                  <a:pt x="4358811" y="0"/>
                </a:cubicBezTo>
                <a:cubicBezTo>
                  <a:pt x="4517337" y="25501"/>
                  <a:pt x="4770631" y="-26288"/>
                  <a:pt x="5033970" y="0"/>
                </a:cubicBezTo>
                <a:cubicBezTo>
                  <a:pt x="5297309" y="26288"/>
                  <a:pt x="5331494" y="22655"/>
                  <a:pt x="5506581" y="0"/>
                </a:cubicBezTo>
                <a:cubicBezTo>
                  <a:pt x="5681668" y="-22655"/>
                  <a:pt x="5995581" y="-24104"/>
                  <a:pt x="6181739" y="0"/>
                </a:cubicBezTo>
                <a:cubicBezTo>
                  <a:pt x="6367897" y="24104"/>
                  <a:pt x="7035241" y="-40206"/>
                  <a:pt x="7261993" y="0"/>
                </a:cubicBezTo>
                <a:cubicBezTo>
                  <a:pt x="7574340" y="22192"/>
                  <a:pt x="7789624" y="240693"/>
                  <a:pt x="7772400" y="510407"/>
                </a:cubicBezTo>
                <a:cubicBezTo>
                  <a:pt x="7778189" y="770793"/>
                  <a:pt x="7794144" y="994466"/>
                  <a:pt x="7772400" y="1150097"/>
                </a:cubicBezTo>
                <a:cubicBezTo>
                  <a:pt x="7750657" y="1305728"/>
                  <a:pt x="7807257" y="1588033"/>
                  <a:pt x="7772400" y="1871450"/>
                </a:cubicBezTo>
                <a:cubicBezTo>
                  <a:pt x="7737543" y="2154867"/>
                  <a:pt x="7792532" y="2315678"/>
                  <a:pt x="7772400" y="2551971"/>
                </a:cubicBezTo>
                <a:cubicBezTo>
                  <a:pt x="7722405" y="2806812"/>
                  <a:pt x="7587101" y="3044736"/>
                  <a:pt x="7261993" y="3062378"/>
                </a:cubicBezTo>
                <a:cubicBezTo>
                  <a:pt x="7123807" y="3072150"/>
                  <a:pt x="6778920" y="3059951"/>
                  <a:pt x="6654350" y="3062378"/>
                </a:cubicBezTo>
                <a:cubicBezTo>
                  <a:pt x="6529780" y="3064805"/>
                  <a:pt x="6095683" y="3068599"/>
                  <a:pt x="5844160" y="3062378"/>
                </a:cubicBezTo>
                <a:cubicBezTo>
                  <a:pt x="5592637" y="3056158"/>
                  <a:pt x="5463055" y="3090306"/>
                  <a:pt x="5236517" y="3062378"/>
                </a:cubicBezTo>
                <a:cubicBezTo>
                  <a:pt x="5009979" y="3034450"/>
                  <a:pt x="4916067" y="3032030"/>
                  <a:pt x="4628874" y="3062378"/>
                </a:cubicBezTo>
                <a:cubicBezTo>
                  <a:pt x="4341681" y="3092726"/>
                  <a:pt x="4379851" y="3069498"/>
                  <a:pt x="4156263" y="3062378"/>
                </a:cubicBezTo>
                <a:cubicBezTo>
                  <a:pt x="3932675" y="3055258"/>
                  <a:pt x="3673882" y="3077274"/>
                  <a:pt x="3548621" y="3062378"/>
                </a:cubicBezTo>
                <a:cubicBezTo>
                  <a:pt x="3423360" y="3047482"/>
                  <a:pt x="3179091" y="3056753"/>
                  <a:pt x="3008494" y="3062378"/>
                </a:cubicBezTo>
                <a:cubicBezTo>
                  <a:pt x="2837897" y="3068003"/>
                  <a:pt x="2620419" y="3058653"/>
                  <a:pt x="2400851" y="3062378"/>
                </a:cubicBezTo>
                <a:cubicBezTo>
                  <a:pt x="2181283" y="3066103"/>
                  <a:pt x="2029521" y="3064601"/>
                  <a:pt x="1725692" y="3062378"/>
                </a:cubicBezTo>
                <a:cubicBezTo>
                  <a:pt x="1421863" y="3060155"/>
                  <a:pt x="1464073" y="3060779"/>
                  <a:pt x="1253081" y="3062378"/>
                </a:cubicBezTo>
                <a:cubicBezTo>
                  <a:pt x="1042089" y="3063977"/>
                  <a:pt x="766217" y="3063370"/>
                  <a:pt x="510407" y="3062378"/>
                </a:cubicBezTo>
                <a:cubicBezTo>
                  <a:pt x="192254" y="3058486"/>
                  <a:pt x="29419" y="2809048"/>
                  <a:pt x="0" y="2551971"/>
                </a:cubicBezTo>
                <a:cubicBezTo>
                  <a:pt x="7485" y="2336875"/>
                  <a:pt x="-14320" y="2185121"/>
                  <a:pt x="0" y="1851034"/>
                </a:cubicBezTo>
                <a:cubicBezTo>
                  <a:pt x="14320" y="1516947"/>
                  <a:pt x="-1065" y="1310560"/>
                  <a:pt x="0" y="1170513"/>
                </a:cubicBezTo>
                <a:cubicBezTo>
                  <a:pt x="1065" y="1030466"/>
                  <a:pt x="-17188" y="652859"/>
                  <a:pt x="0" y="510407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25269219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>
                <a:solidFill>
                  <a:srgbClr val="A02B93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 biệt được một số giai đoạn phát triển chính của con người (tuổi ấu thơ, tuổi dậy thì, tuổi trưởng thành,...).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4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35F26-BAA3-1435-256A-BAC66307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1FAD40CE-D29F-F9D7-FE80-C3D0BA6B8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-58617" y="-52816"/>
            <a:ext cx="12288171" cy="691081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8360E6-36D9-7DC0-7FAF-F3B60445CA9B}"/>
              </a:ext>
            </a:extLst>
          </p:cNvPr>
          <p:cNvSpPr/>
          <p:nvPr/>
        </p:nvSpPr>
        <p:spPr>
          <a:xfrm>
            <a:off x="264961" y="269178"/>
            <a:ext cx="11604654" cy="636022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6C190-CEAF-2B2A-634E-2B1BC5D4C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8" y="554857"/>
            <a:ext cx="10598543" cy="574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707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4E7AF7E7-8F85-4F85-7BE7-A60FBB7A8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9296124-D952-4D12-8E9C-450711C24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30" y="727684"/>
            <a:ext cx="10576848" cy="209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99A91E-1FFC-410C-9595-99B00C124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7"/>
          <a:stretch/>
        </p:blipFill>
        <p:spPr>
          <a:xfrm>
            <a:off x="3170428" y="3192675"/>
            <a:ext cx="5480278" cy="36640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923391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35F26-BAA3-1435-256A-BAC66307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1FAD40CE-D29F-F9D7-FE80-C3D0BA6B8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-58617" y="-52816"/>
            <a:ext cx="12288171" cy="691081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8360E6-36D9-7DC0-7FAF-F3B60445CA9B}"/>
              </a:ext>
            </a:extLst>
          </p:cNvPr>
          <p:cNvSpPr/>
          <p:nvPr/>
        </p:nvSpPr>
        <p:spPr>
          <a:xfrm>
            <a:off x="264961" y="269178"/>
            <a:ext cx="11604654" cy="636022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7CBAB-F129-5E33-09C2-0BFC6FF067BB}"/>
              </a:ext>
            </a:extLst>
          </p:cNvPr>
          <p:cNvSpPr txBox="1"/>
          <p:nvPr/>
        </p:nvSpPr>
        <p:spPr>
          <a:xfrm>
            <a:off x="715174" y="4982854"/>
            <a:ext cx="10761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Tuổi ấu thơ được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tính từ lúc mới sinh đến 9 tuổi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và được chia thành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 giai đoạn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chính: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lúc mới sinh đến dưới 3 tuổi, từ 3 tuổi đến dưới 6 tuổi, từ 6 đến 9 tuổi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6C190-CEAF-2B2A-634E-2B1BC5D4C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28" y="346364"/>
            <a:ext cx="8205537" cy="4450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8DB6E-139B-4732-B770-20B27832D985}"/>
              </a:ext>
            </a:extLst>
          </p:cNvPr>
          <p:cNvSpPr txBox="1"/>
          <p:nvPr/>
        </p:nvSpPr>
        <p:spPr>
          <a:xfrm>
            <a:off x="482112" y="1788039"/>
            <a:ext cx="23211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rocante" panose="02000000000000000000" pitchFamily="2" charset="-93"/>
                <a:ea typeface="+mn-ea"/>
                <a:cs typeface="+mn-cs"/>
              </a:rPr>
              <a:t>KẾT</a:t>
            </a:r>
            <a:r>
              <a:rPr kumimoji="0" lang="en-US" sz="6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rocante" panose="02000000000000000000" pitchFamily="2" charset="-93"/>
                <a:ea typeface="+mn-ea"/>
                <a:cs typeface="+mn-cs"/>
              </a:rPr>
              <a:t> LUẬN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rocante" panose="02000000000000000000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441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playing instruments&#10;&#10;Description automatically generated">
            <a:extLst>
              <a:ext uri="{FF2B5EF4-FFF2-40B4-BE49-F238E27FC236}">
                <a16:creationId xmlns:a16="http://schemas.microsoft.com/office/drawing/2014/main" id="{DE169E25-78E6-4FE6-FF00-785E39A5E11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" b="12744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ADDD6-BBFF-0CBB-1746-C2708918D75C}"/>
              </a:ext>
            </a:extLst>
          </p:cNvPr>
          <p:cNvSpPr txBox="1"/>
          <p:nvPr/>
        </p:nvSpPr>
        <p:spPr>
          <a:xfrm>
            <a:off x="2501660" y="1259456"/>
            <a:ext cx="674575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#9Slide07 SFU Jamaica" panose="00000400000000000000" pitchFamily="2" charset="0"/>
                <a:ea typeface="+mn-ea"/>
                <a:cs typeface="+mn-cs"/>
              </a:rPr>
              <a:t>VẬN</a:t>
            </a:r>
            <a:r>
              <a:rPr kumimoji="0" lang="en-US" sz="11500" b="0" i="0" u="none" strike="noStrike" kern="1200" cap="none" spc="0" normalizeH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#9Slide07 SFU Jamaica" panose="00000400000000000000" pitchFamily="2" charset="0"/>
                <a:ea typeface="+mn-ea"/>
                <a:cs typeface="+mn-cs"/>
              </a:rPr>
              <a:t> DỤNG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#9Slide07 SFU Jamaica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3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567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0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371023" y="979813"/>
              <a:ext cx="839712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Cuộc đời của con người có thể chia làm mấy giai đoạn chính</a:t>
              </a:r>
              <a:endParaRPr kumimoji="0" lang="vi-VN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2" name="Picture 4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66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2829723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CHÚC MỪNG EM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hlinkClick r:id="rId4" action="ppaction://hlinksldjump"/>
            <a:extLst>
              <a:ext uri="{FF2B5EF4-FFF2-40B4-BE49-F238E27FC236}">
                <a16:creationId xmlns:a16="http://schemas.microsoft.com/office/drawing/2014/main" id="{090196B5-C01E-B565-E5B5-A8B2D8A0B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78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0415" y="391598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540675"/>
                <a:chOff x="779418" y="810660"/>
                <a:chExt cx="10633164" cy="154067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54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292444"/>
                </a:xfrm>
                <a:custGeom>
                  <a:avLst/>
                  <a:gdLst>
                    <a:gd name="connsiteX0" fmla="*/ 0 w 9431383"/>
                    <a:gd name="connsiteY0" fmla="*/ 0 h 1292444"/>
                    <a:gd name="connsiteX1" fmla="*/ 400834 w 9431383"/>
                    <a:gd name="connsiteY1" fmla="*/ 0 h 1292444"/>
                    <a:gd name="connsiteX2" fmla="*/ 1084609 w 9431383"/>
                    <a:gd name="connsiteY2" fmla="*/ 0 h 1292444"/>
                    <a:gd name="connsiteX3" fmla="*/ 1862698 w 9431383"/>
                    <a:gd name="connsiteY3" fmla="*/ 0 h 1292444"/>
                    <a:gd name="connsiteX4" fmla="*/ 2640787 w 9431383"/>
                    <a:gd name="connsiteY4" fmla="*/ 0 h 1292444"/>
                    <a:gd name="connsiteX5" fmla="*/ 3324563 w 9431383"/>
                    <a:gd name="connsiteY5" fmla="*/ 0 h 1292444"/>
                    <a:gd name="connsiteX6" fmla="*/ 3914024 w 9431383"/>
                    <a:gd name="connsiteY6" fmla="*/ 0 h 1292444"/>
                    <a:gd name="connsiteX7" fmla="*/ 4692113 w 9431383"/>
                    <a:gd name="connsiteY7" fmla="*/ 0 h 1292444"/>
                    <a:gd name="connsiteX8" fmla="*/ 5092947 w 9431383"/>
                    <a:gd name="connsiteY8" fmla="*/ 0 h 1292444"/>
                    <a:gd name="connsiteX9" fmla="*/ 5588094 w 9431383"/>
                    <a:gd name="connsiteY9" fmla="*/ 0 h 1292444"/>
                    <a:gd name="connsiteX10" fmla="*/ 6083242 w 9431383"/>
                    <a:gd name="connsiteY10" fmla="*/ 0 h 1292444"/>
                    <a:gd name="connsiteX11" fmla="*/ 6484076 w 9431383"/>
                    <a:gd name="connsiteY11" fmla="*/ 0 h 1292444"/>
                    <a:gd name="connsiteX12" fmla="*/ 7073537 w 9431383"/>
                    <a:gd name="connsiteY12" fmla="*/ 0 h 1292444"/>
                    <a:gd name="connsiteX13" fmla="*/ 7474371 w 9431383"/>
                    <a:gd name="connsiteY13" fmla="*/ 0 h 1292444"/>
                    <a:gd name="connsiteX14" fmla="*/ 8063832 w 9431383"/>
                    <a:gd name="connsiteY14" fmla="*/ 0 h 1292444"/>
                    <a:gd name="connsiteX15" fmla="*/ 8747608 w 9431383"/>
                    <a:gd name="connsiteY15" fmla="*/ 0 h 1292444"/>
                    <a:gd name="connsiteX16" fmla="*/ 9431383 w 9431383"/>
                    <a:gd name="connsiteY16" fmla="*/ 0 h 1292444"/>
                    <a:gd name="connsiteX17" fmla="*/ 9431383 w 9431383"/>
                    <a:gd name="connsiteY17" fmla="*/ 430815 h 1292444"/>
                    <a:gd name="connsiteX18" fmla="*/ 9431383 w 9431383"/>
                    <a:gd name="connsiteY18" fmla="*/ 822856 h 1292444"/>
                    <a:gd name="connsiteX19" fmla="*/ 9431383 w 9431383"/>
                    <a:gd name="connsiteY19" fmla="*/ 1292444 h 1292444"/>
                    <a:gd name="connsiteX20" fmla="*/ 9030549 w 9431383"/>
                    <a:gd name="connsiteY20" fmla="*/ 1292444 h 1292444"/>
                    <a:gd name="connsiteX21" fmla="*/ 8724029 w 9431383"/>
                    <a:gd name="connsiteY21" fmla="*/ 1292444 h 1292444"/>
                    <a:gd name="connsiteX22" fmla="*/ 8040254 w 9431383"/>
                    <a:gd name="connsiteY22" fmla="*/ 1292444 h 1292444"/>
                    <a:gd name="connsiteX23" fmla="*/ 7545106 w 9431383"/>
                    <a:gd name="connsiteY23" fmla="*/ 1292444 h 1292444"/>
                    <a:gd name="connsiteX24" fmla="*/ 6955645 w 9431383"/>
                    <a:gd name="connsiteY24" fmla="*/ 1292444 h 1292444"/>
                    <a:gd name="connsiteX25" fmla="*/ 6271870 w 9431383"/>
                    <a:gd name="connsiteY25" fmla="*/ 1292444 h 1292444"/>
                    <a:gd name="connsiteX26" fmla="*/ 5965350 w 9431383"/>
                    <a:gd name="connsiteY26" fmla="*/ 1292444 h 1292444"/>
                    <a:gd name="connsiteX27" fmla="*/ 5375888 w 9431383"/>
                    <a:gd name="connsiteY27" fmla="*/ 1292444 h 1292444"/>
                    <a:gd name="connsiteX28" fmla="*/ 4692113 w 9431383"/>
                    <a:gd name="connsiteY28" fmla="*/ 1292444 h 1292444"/>
                    <a:gd name="connsiteX29" fmla="*/ 4008338 w 9431383"/>
                    <a:gd name="connsiteY29" fmla="*/ 1292444 h 1292444"/>
                    <a:gd name="connsiteX30" fmla="*/ 3607504 w 9431383"/>
                    <a:gd name="connsiteY30" fmla="*/ 1292444 h 1292444"/>
                    <a:gd name="connsiteX31" fmla="*/ 3112356 w 9431383"/>
                    <a:gd name="connsiteY31" fmla="*/ 1292444 h 1292444"/>
                    <a:gd name="connsiteX32" fmla="*/ 2522895 w 9431383"/>
                    <a:gd name="connsiteY32" fmla="*/ 1292444 h 1292444"/>
                    <a:gd name="connsiteX33" fmla="*/ 2122061 w 9431383"/>
                    <a:gd name="connsiteY33" fmla="*/ 1292444 h 1292444"/>
                    <a:gd name="connsiteX34" fmla="*/ 1532600 w 9431383"/>
                    <a:gd name="connsiteY34" fmla="*/ 1292444 h 1292444"/>
                    <a:gd name="connsiteX35" fmla="*/ 943138 w 9431383"/>
                    <a:gd name="connsiteY35" fmla="*/ 1292444 h 1292444"/>
                    <a:gd name="connsiteX36" fmla="*/ 0 w 9431383"/>
                    <a:gd name="connsiteY36" fmla="*/ 1292444 h 1292444"/>
                    <a:gd name="connsiteX37" fmla="*/ 0 w 9431383"/>
                    <a:gd name="connsiteY37" fmla="*/ 848705 h 1292444"/>
                    <a:gd name="connsiteX38" fmla="*/ 0 w 9431383"/>
                    <a:gd name="connsiteY38" fmla="*/ 430815 h 1292444"/>
                    <a:gd name="connsiteX39" fmla="*/ 0 w 9431383"/>
                    <a:gd name="connsiteY39" fmla="*/ 0 h 129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9431383" h="1292444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63757" y="154117"/>
                        <a:pt x="9410150" y="327410"/>
                        <a:pt x="9431383" y="430815"/>
                      </a:cubicBezTo>
                      <a:cubicBezTo>
                        <a:pt x="9452616" y="534220"/>
                        <a:pt x="9391725" y="668638"/>
                        <a:pt x="9431383" y="822856"/>
                      </a:cubicBezTo>
                      <a:cubicBezTo>
                        <a:pt x="9471041" y="977074"/>
                        <a:pt x="9422543" y="1157309"/>
                        <a:pt x="9431383" y="1292444"/>
                      </a:cubicBezTo>
                      <a:cubicBezTo>
                        <a:pt x="9287758" y="1328203"/>
                        <a:pt x="9128238" y="1279379"/>
                        <a:pt x="9030549" y="1292444"/>
                      </a:cubicBezTo>
                      <a:cubicBezTo>
                        <a:pt x="8932860" y="1305509"/>
                        <a:pt x="8793362" y="1278381"/>
                        <a:pt x="8724029" y="1292444"/>
                      </a:cubicBezTo>
                      <a:cubicBezTo>
                        <a:pt x="8654696" y="1306507"/>
                        <a:pt x="8286049" y="1211991"/>
                        <a:pt x="8040254" y="1292444"/>
                      </a:cubicBezTo>
                      <a:cubicBezTo>
                        <a:pt x="7794459" y="1372897"/>
                        <a:pt x="7697392" y="1252519"/>
                        <a:pt x="7545106" y="1292444"/>
                      </a:cubicBezTo>
                      <a:cubicBezTo>
                        <a:pt x="7392820" y="1332369"/>
                        <a:pt x="7084559" y="1230626"/>
                        <a:pt x="6955645" y="1292444"/>
                      </a:cubicBezTo>
                      <a:cubicBezTo>
                        <a:pt x="6826731" y="1354262"/>
                        <a:pt x="6426165" y="1276056"/>
                        <a:pt x="6271870" y="1292444"/>
                      </a:cubicBezTo>
                      <a:cubicBezTo>
                        <a:pt x="6117575" y="1308832"/>
                        <a:pt x="6028692" y="1285879"/>
                        <a:pt x="5965350" y="1292444"/>
                      </a:cubicBezTo>
                      <a:cubicBezTo>
                        <a:pt x="5902008" y="1299009"/>
                        <a:pt x="5658716" y="1242996"/>
                        <a:pt x="5375888" y="1292444"/>
                      </a:cubicBezTo>
                      <a:cubicBezTo>
                        <a:pt x="5093060" y="1341892"/>
                        <a:pt x="4960724" y="1279034"/>
                        <a:pt x="4692113" y="1292444"/>
                      </a:cubicBezTo>
                      <a:cubicBezTo>
                        <a:pt x="4423502" y="1305854"/>
                        <a:pt x="4150280" y="1278939"/>
                        <a:pt x="4008338" y="1292444"/>
                      </a:cubicBezTo>
                      <a:cubicBezTo>
                        <a:pt x="3866397" y="1305949"/>
                        <a:pt x="3776290" y="1266763"/>
                        <a:pt x="3607504" y="1292444"/>
                      </a:cubicBezTo>
                      <a:cubicBezTo>
                        <a:pt x="3438718" y="1318125"/>
                        <a:pt x="3242026" y="1282399"/>
                        <a:pt x="3112356" y="1292444"/>
                      </a:cubicBezTo>
                      <a:cubicBezTo>
                        <a:pt x="2982686" y="1302489"/>
                        <a:pt x="2650123" y="1242689"/>
                        <a:pt x="2522895" y="1292444"/>
                      </a:cubicBezTo>
                      <a:cubicBezTo>
                        <a:pt x="2395667" y="1342199"/>
                        <a:pt x="2259965" y="1247830"/>
                        <a:pt x="2122061" y="1292444"/>
                      </a:cubicBezTo>
                      <a:cubicBezTo>
                        <a:pt x="1984157" y="1337058"/>
                        <a:pt x="1798890" y="1278863"/>
                        <a:pt x="1532600" y="1292444"/>
                      </a:cubicBezTo>
                      <a:cubicBezTo>
                        <a:pt x="1266310" y="1306025"/>
                        <a:pt x="1187396" y="1240016"/>
                        <a:pt x="943138" y="1292444"/>
                      </a:cubicBezTo>
                      <a:cubicBezTo>
                        <a:pt x="698880" y="1344872"/>
                        <a:pt x="442269" y="1236906"/>
                        <a:pt x="0" y="1292444"/>
                      </a:cubicBezTo>
                      <a:cubicBezTo>
                        <a:pt x="-13850" y="1089387"/>
                        <a:pt x="21948" y="955981"/>
                        <a:pt x="0" y="848705"/>
                      </a:cubicBezTo>
                      <a:cubicBezTo>
                        <a:pt x="-21948" y="741429"/>
                        <a:pt x="19460" y="561670"/>
                        <a:pt x="0" y="430815"/>
                      </a:cubicBezTo>
                      <a:cubicBezTo>
                        <a:pt x="-19460" y="299960"/>
                        <a:pt x="17569" y="1386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688768" y="1072531"/>
              <a:ext cx="7721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Con người trải qua </a:t>
              </a:r>
              <a:r>
                <a:rPr lang="en-US" sz="3200" b="1" ker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mấy </a:t>
              </a: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giai đoạn phát triển chính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45591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293975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536822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7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71108" y="5556028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16" y="2733696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844917" y="490000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4066BE59-A1FE-D18E-22E3-FAE0BDAC95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60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40783" y="2647935"/>
            <a:ext cx="10633164" cy="1562130"/>
            <a:chOff x="779418" y="657227"/>
            <a:chExt cx="10633164" cy="1562130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657227"/>
              <a:ext cx="10633164" cy="1562130"/>
              <a:chOff x="779418" y="657227"/>
              <a:chExt cx="10633164" cy="156213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80" b="94478" l="5972" r="96806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418" y="657227"/>
                <a:ext cx="1350219" cy="1562130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CHÚC MỪNG EM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DFF1AA8A-9136-9095-D7E1-310EA4118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8F5DA-ED28-5326-AEF1-4553B797B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birds flying over a tree and flowers&#10;&#10;Description automatically generated">
            <a:extLst>
              <a:ext uri="{FF2B5EF4-FFF2-40B4-BE49-F238E27FC236}">
                <a16:creationId xmlns:a16="http://schemas.microsoft.com/office/drawing/2014/main" id="{ADCBA906-F390-107B-17C8-848C4C7A14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/>
          <a:stretch/>
        </p:blipFill>
        <p:spPr>
          <a:xfrm>
            <a:off x="-1" y="1"/>
            <a:ext cx="12192001" cy="6860874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B83DA314-2ED2-5E44-434A-C727F5ECEE75}"/>
              </a:ext>
            </a:extLst>
          </p:cNvPr>
          <p:cNvSpPr/>
          <p:nvPr/>
        </p:nvSpPr>
        <p:spPr>
          <a:xfrm>
            <a:off x="8229965" y="99584"/>
            <a:ext cx="3922833" cy="3798758"/>
          </a:xfrm>
          <a:custGeom>
            <a:avLst/>
            <a:gdLst/>
            <a:ahLst/>
            <a:cxnLst/>
            <a:rect l="l" t="t" r="r" b="b"/>
            <a:pathLst>
              <a:path w="1219811" h="1093256">
                <a:moveTo>
                  <a:pt x="0" y="0"/>
                </a:moveTo>
                <a:lnTo>
                  <a:pt x="1219811" y="0"/>
                </a:lnTo>
                <a:lnTo>
                  <a:pt x="1219811" y="1093256"/>
                </a:lnTo>
                <a:lnTo>
                  <a:pt x="0" y="109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F8074-2C67-A0BF-4508-B7A64A6F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48" y="512918"/>
            <a:ext cx="7831918" cy="63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41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7" y="1014251"/>
              <a:ext cx="87081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Tuổi ấu thơ được tính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từ lúc nào đến lúc nào?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35101"/>
            <a:chOff x="1188625" y="2250696"/>
            <a:chExt cx="4096951" cy="2035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50392" y="3085468"/>
              <a:ext cx="3006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</a:t>
              </a:r>
              <a:r>
                <a:rPr kumimoji="0" lang="vi-VN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úc mới sinh đến </a:t>
              </a: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</a:t>
              </a:r>
              <a:r>
                <a:rPr kumimoji="0" lang="vi-VN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tuổi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2939751"/>
              <a:ext cx="3006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</a:t>
              </a:r>
              <a:r>
                <a:rPr kumimoji="0" lang="vi-VN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úc mới sinh đến </a:t>
              </a: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10</a:t>
              </a:r>
              <a:r>
                <a:rPr kumimoji="0" lang="vi-VN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tuổi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308011"/>
            <a:chOff x="6835925" y="4153414"/>
            <a:chExt cx="3691084" cy="23080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5261096"/>
              <a:ext cx="3006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</a:t>
              </a:r>
              <a:r>
                <a:rPr kumimoji="0" lang="vi-VN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úc mới sinh đến </a:t>
              </a: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</a:t>
              </a:r>
              <a:r>
                <a:rPr kumimoji="0" lang="vi-VN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tuổi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59868"/>
            <a:chOff x="1188626" y="4184045"/>
            <a:chExt cx="4096950" cy="22598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37058" y="5243584"/>
              <a:ext cx="30066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</a:t>
              </a:r>
              <a:r>
                <a:rPr kumimoji="0" lang="vi-VN" sz="3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úc mới sinh đến 9 tuổi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4066BE59-A1FE-D18E-22E3-FAE0BDAC95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4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playing instruments&#10;&#10;Description automatically generated">
            <a:extLst>
              <a:ext uri="{FF2B5EF4-FFF2-40B4-BE49-F238E27FC236}">
                <a16:creationId xmlns:a16="http://schemas.microsoft.com/office/drawing/2014/main" id="{DE169E25-78E6-4FE6-FF00-785E39A5E11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" b="12744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ADDD6-BBFF-0CBB-1746-C2708918D75C}"/>
              </a:ext>
            </a:extLst>
          </p:cNvPr>
          <p:cNvSpPr txBox="1"/>
          <p:nvPr/>
        </p:nvSpPr>
        <p:spPr>
          <a:xfrm>
            <a:off x="2501660" y="1259456"/>
            <a:ext cx="619913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#9Slide07 SFU Jamaica" panose="00000400000000000000" pitchFamily="2" charset="0"/>
                <a:ea typeface="+mn-ea"/>
                <a:cs typeface="+mn-cs"/>
              </a:rPr>
              <a:t>TẠM BIỆT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#9Slide07 SFU Jamaica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4E7AF7E7-8F85-4F85-7BE7-A60FBB7A8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B318E73D-15F1-1BB7-31F5-376047821B14}"/>
              </a:ext>
            </a:extLst>
          </p:cNvPr>
          <p:cNvSpPr/>
          <p:nvPr/>
        </p:nvSpPr>
        <p:spPr>
          <a:xfrm>
            <a:off x="196000" y="2648309"/>
            <a:ext cx="3245940" cy="4209691"/>
          </a:xfrm>
          <a:custGeom>
            <a:avLst/>
            <a:gdLst/>
            <a:ahLst/>
            <a:cxnLst/>
            <a:rect l="l" t="t" r="r" b="b"/>
            <a:pathLst>
              <a:path w="1357437" h="2001136">
                <a:moveTo>
                  <a:pt x="0" y="0"/>
                </a:moveTo>
                <a:lnTo>
                  <a:pt x="1357438" y="0"/>
                </a:lnTo>
                <a:lnTo>
                  <a:pt x="1357438" y="2001136"/>
                </a:lnTo>
                <a:lnTo>
                  <a:pt x="0" y="2001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5A763-0E12-2A8D-5849-0674290CE516}"/>
              </a:ext>
            </a:extLst>
          </p:cNvPr>
          <p:cNvSpPr txBox="1"/>
          <p:nvPr/>
        </p:nvSpPr>
        <p:spPr>
          <a:xfrm>
            <a:off x="2689250" y="1029058"/>
            <a:ext cx="85250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>
                <a:solidFill>
                  <a:schemeClr val="accent5">
                    <a:lumMod val="60000"/>
                    <a:lumOff val="40000"/>
                  </a:schemeClr>
                </a:solidFill>
                <a:latin typeface="#9Slide07 Crocante" panose="02000000000000000000" pitchFamily="2" charset="-93"/>
              </a:rPr>
              <a:t>“</a:t>
            </a:r>
            <a:r>
              <a:rPr lang="en-US" sz="8000">
                <a:solidFill>
                  <a:schemeClr val="accent5">
                    <a:lumMod val="60000"/>
                    <a:lumOff val="40000"/>
                  </a:schemeClr>
                </a:solidFill>
                <a:latin typeface="#9Slide07 Crocante" panose="02000000000000000000" pitchFamily="2" charset="-93"/>
              </a:rPr>
              <a:t>ẢNH ĐẸP CỦA BÉ</a:t>
            </a:r>
            <a:r>
              <a:rPr lang="vi-VN" sz="8000">
                <a:solidFill>
                  <a:schemeClr val="accent5">
                    <a:lumMod val="60000"/>
                    <a:lumOff val="40000"/>
                  </a:schemeClr>
                </a:solidFill>
                <a:latin typeface="#9Slide07 Crocante" panose="02000000000000000000" pitchFamily="2" charset="-93"/>
              </a:rPr>
              <a:t>”</a:t>
            </a:r>
            <a:endParaRPr lang="vi-VN" sz="8000" dirty="0">
              <a:solidFill>
                <a:schemeClr val="accent5">
                  <a:lumMod val="60000"/>
                  <a:lumOff val="40000"/>
                </a:schemeClr>
              </a:solidFill>
              <a:latin typeface="#9Slide07 Crocante" panose="02000000000000000000" pitchFamily="2" charset="-93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F6F89D-7EF7-3967-0033-510430111A68}"/>
              </a:ext>
            </a:extLst>
          </p:cNvPr>
          <p:cNvSpPr/>
          <p:nvPr/>
        </p:nvSpPr>
        <p:spPr>
          <a:xfrm>
            <a:off x="3441940" y="2838091"/>
            <a:ext cx="7772400" cy="3062378"/>
          </a:xfrm>
          <a:custGeom>
            <a:avLst/>
            <a:gdLst>
              <a:gd name="connsiteX0" fmla="*/ 0 w 7772400"/>
              <a:gd name="connsiteY0" fmla="*/ 510407 h 3062378"/>
              <a:gd name="connsiteX1" fmla="*/ 510407 w 7772400"/>
              <a:gd name="connsiteY1" fmla="*/ 0 h 3062378"/>
              <a:gd name="connsiteX2" fmla="*/ 1320597 w 7772400"/>
              <a:gd name="connsiteY2" fmla="*/ 0 h 3062378"/>
              <a:gd name="connsiteX3" fmla="*/ 2130788 w 7772400"/>
              <a:gd name="connsiteY3" fmla="*/ 0 h 3062378"/>
              <a:gd name="connsiteX4" fmla="*/ 2940978 w 7772400"/>
              <a:gd name="connsiteY4" fmla="*/ 0 h 3062378"/>
              <a:gd name="connsiteX5" fmla="*/ 3413589 w 7772400"/>
              <a:gd name="connsiteY5" fmla="*/ 0 h 3062378"/>
              <a:gd name="connsiteX6" fmla="*/ 4088748 w 7772400"/>
              <a:gd name="connsiteY6" fmla="*/ 0 h 3062378"/>
              <a:gd name="connsiteX7" fmla="*/ 4561359 w 7772400"/>
              <a:gd name="connsiteY7" fmla="*/ 0 h 3062378"/>
              <a:gd name="connsiteX8" fmla="*/ 5236517 w 7772400"/>
              <a:gd name="connsiteY8" fmla="*/ 0 h 3062378"/>
              <a:gd name="connsiteX9" fmla="*/ 5844160 w 7772400"/>
              <a:gd name="connsiteY9" fmla="*/ 0 h 3062378"/>
              <a:gd name="connsiteX10" fmla="*/ 6586834 w 7772400"/>
              <a:gd name="connsiteY10" fmla="*/ 0 h 3062378"/>
              <a:gd name="connsiteX11" fmla="*/ 7261993 w 7772400"/>
              <a:gd name="connsiteY11" fmla="*/ 0 h 3062378"/>
              <a:gd name="connsiteX12" fmla="*/ 7772400 w 7772400"/>
              <a:gd name="connsiteY12" fmla="*/ 510407 h 3062378"/>
              <a:gd name="connsiteX13" fmla="*/ 7772400 w 7772400"/>
              <a:gd name="connsiteY13" fmla="*/ 1190928 h 3062378"/>
              <a:gd name="connsiteX14" fmla="*/ 7772400 w 7772400"/>
              <a:gd name="connsiteY14" fmla="*/ 1830618 h 3062378"/>
              <a:gd name="connsiteX15" fmla="*/ 7772400 w 7772400"/>
              <a:gd name="connsiteY15" fmla="*/ 2551971 h 3062378"/>
              <a:gd name="connsiteX16" fmla="*/ 7261993 w 7772400"/>
              <a:gd name="connsiteY16" fmla="*/ 3062378 h 3062378"/>
              <a:gd name="connsiteX17" fmla="*/ 6654350 w 7772400"/>
              <a:gd name="connsiteY17" fmla="*/ 3062378 h 3062378"/>
              <a:gd name="connsiteX18" fmla="*/ 6181739 w 7772400"/>
              <a:gd name="connsiteY18" fmla="*/ 3062378 h 3062378"/>
              <a:gd name="connsiteX19" fmla="*/ 5641612 w 7772400"/>
              <a:gd name="connsiteY19" fmla="*/ 3062378 h 3062378"/>
              <a:gd name="connsiteX20" fmla="*/ 5033970 w 7772400"/>
              <a:gd name="connsiteY20" fmla="*/ 3062378 h 3062378"/>
              <a:gd name="connsiteX21" fmla="*/ 4561359 w 7772400"/>
              <a:gd name="connsiteY21" fmla="*/ 3062378 h 3062378"/>
              <a:gd name="connsiteX22" fmla="*/ 3953716 w 7772400"/>
              <a:gd name="connsiteY22" fmla="*/ 3062378 h 3062378"/>
              <a:gd name="connsiteX23" fmla="*/ 3143526 w 7772400"/>
              <a:gd name="connsiteY23" fmla="*/ 3062378 h 3062378"/>
              <a:gd name="connsiteX24" fmla="*/ 2468367 w 7772400"/>
              <a:gd name="connsiteY24" fmla="*/ 3062378 h 3062378"/>
              <a:gd name="connsiteX25" fmla="*/ 1793208 w 7772400"/>
              <a:gd name="connsiteY25" fmla="*/ 3062378 h 3062378"/>
              <a:gd name="connsiteX26" fmla="*/ 1320597 w 7772400"/>
              <a:gd name="connsiteY26" fmla="*/ 3062378 h 3062378"/>
              <a:gd name="connsiteX27" fmla="*/ 510407 w 7772400"/>
              <a:gd name="connsiteY27" fmla="*/ 3062378 h 3062378"/>
              <a:gd name="connsiteX28" fmla="*/ 0 w 7772400"/>
              <a:gd name="connsiteY28" fmla="*/ 2551971 h 3062378"/>
              <a:gd name="connsiteX29" fmla="*/ 0 w 7772400"/>
              <a:gd name="connsiteY29" fmla="*/ 1891865 h 3062378"/>
              <a:gd name="connsiteX30" fmla="*/ 0 w 7772400"/>
              <a:gd name="connsiteY30" fmla="*/ 1231760 h 3062378"/>
              <a:gd name="connsiteX31" fmla="*/ 0 w 7772400"/>
              <a:gd name="connsiteY31" fmla="*/ 510407 h 30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72400" h="3062378" fill="none" extrusionOk="0">
                <a:moveTo>
                  <a:pt x="0" y="510407"/>
                </a:moveTo>
                <a:cubicBezTo>
                  <a:pt x="22190" y="222495"/>
                  <a:pt x="243849" y="-4167"/>
                  <a:pt x="510407" y="0"/>
                </a:cubicBezTo>
                <a:cubicBezTo>
                  <a:pt x="877883" y="6563"/>
                  <a:pt x="1030535" y="-3424"/>
                  <a:pt x="1320597" y="0"/>
                </a:cubicBezTo>
                <a:cubicBezTo>
                  <a:pt x="1610659" y="3424"/>
                  <a:pt x="1898586" y="-17574"/>
                  <a:pt x="2130788" y="0"/>
                </a:cubicBezTo>
                <a:cubicBezTo>
                  <a:pt x="2362990" y="17574"/>
                  <a:pt x="2603881" y="11690"/>
                  <a:pt x="2940978" y="0"/>
                </a:cubicBezTo>
                <a:cubicBezTo>
                  <a:pt x="3278075" y="-11690"/>
                  <a:pt x="3285539" y="3853"/>
                  <a:pt x="3413589" y="0"/>
                </a:cubicBezTo>
                <a:cubicBezTo>
                  <a:pt x="3541639" y="-3853"/>
                  <a:pt x="3891595" y="-32850"/>
                  <a:pt x="4088748" y="0"/>
                </a:cubicBezTo>
                <a:cubicBezTo>
                  <a:pt x="4285901" y="32850"/>
                  <a:pt x="4441631" y="-3056"/>
                  <a:pt x="4561359" y="0"/>
                </a:cubicBezTo>
                <a:cubicBezTo>
                  <a:pt x="4681087" y="3056"/>
                  <a:pt x="4975642" y="25788"/>
                  <a:pt x="5236517" y="0"/>
                </a:cubicBezTo>
                <a:cubicBezTo>
                  <a:pt x="5497392" y="-25788"/>
                  <a:pt x="5706846" y="4375"/>
                  <a:pt x="5844160" y="0"/>
                </a:cubicBezTo>
                <a:cubicBezTo>
                  <a:pt x="5981474" y="-4375"/>
                  <a:pt x="6244807" y="1086"/>
                  <a:pt x="6586834" y="0"/>
                </a:cubicBezTo>
                <a:cubicBezTo>
                  <a:pt x="6928861" y="-1086"/>
                  <a:pt x="7016255" y="4530"/>
                  <a:pt x="7261993" y="0"/>
                </a:cubicBezTo>
                <a:cubicBezTo>
                  <a:pt x="7592129" y="-31364"/>
                  <a:pt x="7763135" y="208330"/>
                  <a:pt x="7772400" y="510407"/>
                </a:cubicBezTo>
                <a:cubicBezTo>
                  <a:pt x="7802334" y="849868"/>
                  <a:pt x="7781672" y="861637"/>
                  <a:pt x="7772400" y="1190928"/>
                </a:cubicBezTo>
                <a:cubicBezTo>
                  <a:pt x="7763128" y="1520219"/>
                  <a:pt x="7751039" y="1618054"/>
                  <a:pt x="7772400" y="1830618"/>
                </a:cubicBezTo>
                <a:cubicBezTo>
                  <a:pt x="7793762" y="2043182"/>
                  <a:pt x="7765836" y="2242786"/>
                  <a:pt x="7772400" y="2551971"/>
                </a:cubicBezTo>
                <a:cubicBezTo>
                  <a:pt x="7776990" y="2839676"/>
                  <a:pt x="7514981" y="3038927"/>
                  <a:pt x="7261993" y="3062378"/>
                </a:cubicBezTo>
                <a:cubicBezTo>
                  <a:pt x="7023535" y="3059969"/>
                  <a:pt x="6881100" y="3052620"/>
                  <a:pt x="6654350" y="3062378"/>
                </a:cubicBezTo>
                <a:cubicBezTo>
                  <a:pt x="6427600" y="3072136"/>
                  <a:pt x="6387454" y="3066555"/>
                  <a:pt x="6181739" y="3062378"/>
                </a:cubicBezTo>
                <a:cubicBezTo>
                  <a:pt x="5976024" y="3058201"/>
                  <a:pt x="5761606" y="3084155"/>
                  <a:pt x="5641612" y="3062378"/>
                </a:cubicBezTo>
                <a:cubicBezTo>
                  <a:pt x="5521618" y="3040601"/>
                  <a:pt x="5285539" y="3084036"/>
                  <a:pt x="5033970" y="3062378"/>
                </a:cubicBezTo>
                <a:cubicBezTo>
                  <a:pt x="4782401" y="3040720"/>
                  <a:pt x="4725613" y="3057855"/>
                  <a:pt x="4561359" y="3062378"/>
                </a:cubicBezTo>
                <a:cubicBezTo>
                  <a:pt x="4397105" y="3066901"/>
                  <a:pt x="4102072" y="3034440"/>
                  <a:pt x="3953716" y="3062378"/>
                </a:cubicBezTo>
                <a:cubicBezTo>
                  <a:pt x="3805360" y="3090316"/>
                  <a:pt x="3426800" y="3040744"/>
                  <a:pt x="3143526" y="3062378"/>
                </a:cubicBezTo>
                <a:cubicBezTo>
                  <a:pt x="2860252" y="3084013"/>
                  <a:pt x="2728481" y="3035713"/>
                  <a:pt x="2468367" y="3062378"/>
                </a:cubicBezTo>
                <a:cubicBezTo>
                  <a:pt x="2208253" y="3089043"/>
                  <a:pt x="2094273" y="3077347"/>
                  <a:pt x="1793208" y="3062378"/>
                </a:cubicBezTo>
                <a:cubicBezTo>
                  <a:pt x="1492143" y="3047409"/>
                  <a:pt x="1492796" y="3074230"/>
                  <a:pt x="1320597" y="3062378"/>
                </a:cubicBezTo>
                <a:cubicBezTo>
                  <a:pt x="1148398" y="3050526"/>
                  <a:pt x="716351" y="3050052"/>
                  <a:pt x="510407" y="3062378"/>
                </a:cubicBezTo>
                <a:cubicBezTo>
                  <a:pt x="201402" y="3096922"/>
                  <a:pt x="-26628" y="2852659"/>
                  <a:pt x="0" y="2551971"/>
                </a:cubicBezTo>
                <a:cubicBezTo>
                  <a:pt x="-13292" y="2253345"/>
                  <a:pt x="7268" y="2177973"/>
                  <a:pt x="0" y="1891865"/>
                </a:cubicBezTo>
                <a:cubicBezTo>
                  <a:pt x="-7268" y="1605757"/>
                  <a:pt x="-16681" y="1369578"/>
                  <a:pt x="0" y="1231760"/>
                </a:cubicBezTo>
                <a:cubicBezTo>
                  <a:pt x="16681" y="1093943"/>
                  <a:pt x="24949" y="837824"/>
                  <a:pt x="0" y="510407"/>
                </a:cubicBezTo>
                <a:close/>
              </a:path>
              <a:path w="7772400" h="3062378" stroke="0" extrusionOk="0">
                <a:moveTo>
                  <a:pt x="0" y="510407"/>
                </a:moveTo>
                <a:cubicBezTo>
                  <a:pt x="-19055" y="202440"/>
                  <a:pt x="214758" y="-8779"/>
                  <a:pt x="510407" y="0"/>
                </a:cubicBezTo>
                <a:cubicBezTo>
                  <a:pt x="822986" y="-39504"/>
                  <a:pt x="1053972" y="34887"/>
                  <a:pt x="1320597" y="0"/>
                </a:cubicBezTo>
                <a:cubicBezTo>
                  <a:pt x="1587222" y="-34887"/>
                  <a:pt x="1749695" y="-4737"/>
                  <a:pt x="2063272" y="0"/>
                </a:cubicBezTo>
                <a:cubicBezTo>
                  <a:pt x="2376849" y="4737"/>
                  <a:pt x="2436693" y="-22092"/>
                  <a:pt x="2535883" y="0"/>
                </a:cubicBezTo>
                <a:cubicBezTo>
                  <a:pt x="2635073" y="22092"/>
                  <a:pt x="2841901" y="20745"/>
                  <a:pt x="3076010" y="0"/>
                </a:cubicBezTo>
                <a:cubicBezTo>
                  <a:pt x="3310119" y="-20745"/>
                  <a:pt x="3473875" y="-16550"/>
                  <a:pt x="3818684" y="0"/>
                </a:cubicBezTo>
                <a:cubicBezTo>
                  <a:pt x="4163493" y="16550"/>
                  <a:pt x="4200285" y="-25501"/>
                  <a:pt x="4358811" y="0"/>
                </a:cubicBezTo>
                <a:cubicBezTo>
                  <a:pt x="4517337" y="25501"/>
                  <a:pt x="4770631" y="-26288"/>
                  <a:pt x="5033970" y="0"/>
                </a:cubicBezTo>
                <a:cubicBezTo>
                  <a:pt x="5297309" y="26288"/>
                  <a:pt x="5331494" y="22655"/>
                  <a:pt x="5506581" y="0"/>
                </a:cubicBezTo>
                <a:cubicBezTo>
                  <a:pt x="5681668" y="-22655"/>
                  <a:pt x="5995581" y="-24104"/>
                  <a:pt x="6181739" y="0"/>
                </a:cubicBezTo>
                <a:cubicBezTo>
                  <a:pt x="6367897" y="24104"/>
                  <a:pt x="7035241" y="-40206"/>
                  <a:pt x="7261993" y="0"/>
                </a:cubicBezTo>
                <a:cubicBezTo>
                  <a:pt x="7574340" y="22192"/>
                  <a:pt x="7789624" y="240693"/>
                  <a:pt x="7772400" y="510407"/>
                </a:cubicBezTo>
                <a:cubicBezTo>
                  <a:pt x="7778189" y="770793"/>
                  <a:pt x="7794144" y="994466"/>
                  <a:pt x="7772400" y="1150097"/>
                </a:cubicBezTo>
                <a:cubicBezTo>
                  <a:pt x="7750657" y="1305728"/>
                  <a:pt x="7807257" y="1588033"/>
                  <a:pt x="7772400" y="1871450"/>
                </a:cubicBezTo>
                <a:cubicBezTo>
                  <a:pt x="7737543" y="2154867"/>
                  <a:pt x="7792532" y="2315678"/>
                  <a:pt x="7772400" y="2551971"/>
                </a:cubicBezTo>
                <a:cubicBezTo>
                  <a:pt x="7722405" y="2806812"/>
                  <a:pt x="7587101" y="3044736"/>
                  <a:pt x="7261993" y="3062378"/>
                </a:cubicBezTo>
                <a:cubicBezTo>
                  <a:pt x="7123807" y="3072150"/>
                  <a:pt x="6778920" y="3059951"/>
                  <a:pt x="6654350" y="3062378"/>
                </a:cubicBezTo>
                <a:cubicBezTo>
                  <a:pt x="6529780" y="3064805"/>
                  <a:pt x="6095683" y="3068599"/>
                  <a:pt x="5844160" y="3062378"/>
                </a:cubicBezTo>
                <a:cubicBezTo>
                  <a:pt x="5592637" y="3056158"/>
                  <a:pt x="5463055" y="3090306"/>
                  <a:pt x="5236517" y="3062378"/>
                </a:cubicBezTo>
                <a:cubicBezTo>
                  <a:pt x="5009979" y="3034450"/>
                  <a:pt x="4916067" y="3032030"/>
                  <a:pt x="4628874" y="3062378"/>
                </a:cubicBezTo>
                <a:cubicBezTo>
                  <a:pt x="4341681" y="3092726"/>
                  <a:pt x="4379851" y="3069498"/>
                  <a:pt x="4156263" y="3062378"/>
                </a:cubicBezTo>
                <a:cubicBezTo>
                  <a:pt x="3932675" y="3055258"/>
                  <a:pt x="3673882" y="3077274"/>
                  <a:pt x="3548621" y="3062378"/>
                </a:cubicBezTo>
                <a:cubicBezTo>
                  <a:pt x="3423360" y="3047482"/>
                  <a:pt x="3179091" y="3056753"/>
                  <a:pt x="3008494" y="3062378"/>
                </a:cubicBezTo>
                <a:cubicBezTo>
                  <a:pt x="2837897" y="3068003"/>
                  <a:pt x="2620419" y="3058653"/>
                  <a:pt x="2400851" y="3062378"/>
                </a:cubicBezTo>
                <a:cubicBezTo>
                  <a:pt x="2181283" y="3066103"/>
                  <a:pt x="2029521" y="3064601"/>
                  <a:pt x="1725692" y="3062378"/>
                </a:cubicBezTo>
                <a:cubicBezTo>
                  <a:pt x="1421863" y="3060155"/>
                  <a:pt x="1464073" y="3060779"/>
                  <a:pt x="1253081" y="3062378"/>
                </a:cubicBezTo>
                <a:cubicBezTo>
                  <a:pt x="1042089" y="3063977"/>
                  <a:pt x="766217" y="3063370"/>
                  <a:pt x="510407" y="3062378"/>
                </a:cubicBezTo>
                <a:cubicBezTo>
                  <a:pt x="192254" y="3058486"/>
                  <a:pt x="29419" y="2809048"/>
                  <a:pt x="0" y="2551971"/>
                </a:cubicBezTo>
                <a:cubicBezTo>
                  <a:pt x="7485" y="2336875"/>
                  <a:pt x="-14320" y="2185121"/>
                  <a:pt x="0" y="1851034"/>
                </a:cubicBezTo>
                <a:cubicBezTo>
                  <a:pt x="14320" y="1516947"/>
                  <a:pt x="-1065" y="1310560"/>
                  <a:pt x="0" y="1170513"/>
                </a:cubicBezTo>
                <a:cubicBezTo>
                  <a:pt x="1065" y="1030466"/>
                  <a:pt x="-17188" y="652859"/>
                  <a:pt x="0" y="510407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25269219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8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hia sẻ về những thay đổi của bản thân qua các bức ảnh từ lúc nhỏ đến nay</a:t>
            </a:r>
            <a:endParaRPr lang="vi-VN" sz="4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701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4E7AF7E7-8F85-4F85-7BE7-A60FBB7A8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6E3589-A493-D660-9A0D-752B00569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1" t="28462" r="10540" b="50000"/>
          <a:stretch/>
        </p:blipFill>
        <p:spPr>
          <a:xfrm>
            <a:off x="1055108" y="1042276"/>
            <a:ext cx="9823424" cy="2098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95BB2C-9253-44E1-861F-5A0FA52B5AC2}"/>
              </a:ext>
            </a:extLst>
          </p:cNvPr>
          <p:cNvSpPr/>
          <p:nvPr/>
        </p:nvSpPr>
        <p:spPr>
          <a:xfrm>
            <a:off x="1210882" y="3370082"/>
            <a:ext cx="9913441" cy="2471469"/>
          </a:xfrm>
          <a:custGeom>
            <a:avLst/>
            <a:gdLst>
              <a:gd name="connsiteX0" fmla="*/ 0 w 9913441"/>
              <a:gd name="connsiteY0" fmla="*/ 411920 h 2471469"/>
              <a:gd name="connsiteX1" fmla="*/ 411920 w 9913441"/>
              <a:gd name="connsiteY1" fmla="*/ 0 h 2471469"/>
              <a:gd name="connsiteX2" fmla="*/ 1111120 w 9913441"/>
              <a:gd name="connsiteY2" fmla="*/ 0 h 2471469"/>
              <a:gd name="connsiteX3" fmla="*/ 1901216 w 9913441"/>
              <a:gd name="connsiteY3" fmla="*/ 0 h 2471469"/>
              <a:gd name="connsiteX4" fmla="*/ 2782208 w 9913441"/>
              <a:gd name="connsiteY4" fmla="*/ 0 h 2471469"/>
              <a:gd name="connsiteX5" fmla="*/ 3572304 w 9913441"/>
              <a:gd name="connsiteY5" fmla="*/ 0 h 2471469"/>
              <a:gd name="connsiteX6" fmla="*/ 4089712 w 9913441"/>
              <a:gd name="connsiteY6" fmla="*/ 0 h 2471469"/>
              <a:gd name="connsiteX7" fmla="*/ 4879808 w 9913441"/>
              <a:gd name="connsiteY7" fmla="*/ 0 h 2471469"/>
              <a:gd name="connsiteX8" fmla="*/ 5397217 w 9913441"/>
              <a:gd name="connsiteY8" fmla="*/ 0 h 2471469"/>
              <a:gd name="connsiteX9" fmla="*/ 6005521 w 9913441"/>
              <a:gd name="connsiteY9" fmla="*/ 0 h 2471469"/>
              <a:gd name="connsiteX10" fmla="*/ 6613825 w 9913441"/>
              <a:gd name="connsiteY10" fmla="*/ 0 h 2471469"/>
              <a:gd name="connsiteX11" fmla="*/ 7040337 w 9913441"/>
              <a:gd name="connsiteY11" fmla="*/ 0 h 2471469"/>
              <a:gd name="connsiteX12" fmla="*/ 7921329 w 9913441"/>
              <a:gd name="connsiteY12" fmla="*/ 0 h 2471469"/>
              <a:gd name="connsiteX13" fmla="*/ 8347841 w 9913441"/>
              <a:gd name="connsiteY13" fmla="*/ 0 h 2471469"/>
              <a:gd name="connsiteX14" fmla="*/ 8865249 w 9913441"/>
              <a:gd name="connsiteY14" fmla="*/ 0 h 2471469"/>
              <a:gd name="connsiteX15" fmla="*/ 9501521 w 9913441"/>
              <a:gd name="connsiteY15" fmla="*/ 0 h 2471469"/>
              <a:gd name="connsiteX16" fmla="*/ 9913441 w 9913441"/>
              <a:gd name="connsiteY16" fmla="*/ 411920 h 2471469"/>
              <a:gd name="connsiteX17" fmla="*/ 9913441 w 9913441"/>
              <a:gd name="connsiteY17" fmla="*/ 911701 h 2471469"/>
              <a:gd name="connsiteX18" fmla="*/ 9913441 w 9913441"/>
              <a:gd name="connsiteY18" fmla="*/ 1460910 h 2471469"/>
              <a:gd name="connsiteX19" fmla="*/ 9913441 w 9913441"/>
              <a:gd name="connsiteY19" fmla="*/ 2059549 h 2471469"/>
              <a:gd name="connsiteX20" fmla="*/ 9501521 w 9913441"/>
              <a:gd name="connsiteY20" fmla="*/ 2471469 h 2471469"/>
              <a:gd name="connsiteX21" fmla="*/ 8802321 w 9913441"/>
              <a:gd name="connsiteY21" fmla="*/ 2471469 h 2471469"/>
              <a:gd name="connsiteX22" fmla="*/ 8194017 w 9913441"/>
              <a:gd name="connsiteY22" fmla="*/ 2471469 h 2471469"/>
              <a:gd name="connsiteX23" fmla="*/ 7313025 w 9913441"/>
              <a:gd name="connsiteY23" fmla="*/ 2471469 h 2471469"/>
              <a:gd name="connsiteX24" fmla="*/ 6704721 w 9913441"/>
              <a:gd name="connsiteY24" fmla="*/ 2471469 h 2471469"/>
              <a:gd name="connsiteX25" fmla="*/ 6005521 w 9913441"/>
              <a:gd name="connsiteY25" fmla="*/ 2471469 h 2471469"/>
              <a:gd name="connsiteX26" fmla="*/ 5215425 w 9913441"/>
              <a:gd name="connsiteY26" fmla="*/ 2471469 h 2471469"/>
              <a:gd name="connsiteX27" fmla="*/ 4516224 w 9913441"/>
              <a:gd name="connsiteY27" fmla="*/ 2471469 h 2471469"/>
              <a:gd name="connsiteX28" fmla="*/ 3817024 w 9913441"/>
              <a:gd name="connsiteY28" fmla="*/ 2471469 h 2471469"/>
              <a:gd name="connsiteX29" fmla="*/ 3390512 w 9913441"/>
              <a:gd name="connsiteY29" fmla="*/ 2471469 h 2471469"/>
              <a:gd name="connsiteX30" fmla="*/ 2782208 w 9913441"/>
              <a:gd name="connsiteY30" fmla="*/ 2471469 h 2471469"/>
              <a:gd name="connsiteX31" fmla="*/ 2083008 w 9913441"/>
              <a:gd name="connsiteY31" fmla="*/ 2471469 h 2471469"/>
              <a:gd name="connsiteX32" fmla="*/ 1565600 w 9913441"/>
              <a:gd name="connsiteY32" fmla="*/ 2471469 h 2471469"/>
              <a:gd name="connsiteX33" fmla="*/ 411920 w 9913441"/>
              <a:gd name="connsiteY33" fmla="*/ 2471469 h 2471469"/>
              <a:gd name="connsiteX34" fmla="*/ 0 w 9913441"/>
              <a:gd name="connsiteY34" fmla="*/ 2059549 h 2471469"/>
              <a:gd name="connsiteX35" fmla="*/ 0 w 9913441"/>
              <a:gd name="connsiteY35" fmla="*/ 1526816 h 2471469"/>
              <a:gd name="connsiteX36" fmla="*/ 0 w 9913441"/>
              <a:gd name="connsiteY36" fmla="*/ 944653 h 2471469"/>
              <a:gd name="connsiteX37" fmla="*/ 0 w 9913441"/>
              <a:gd name="connsiteY37" fmla="*/ 411920 h 247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13441" h="2471469" fill="none" extrusionOk="0">
                <a:moveTo>
                  <a:pt x="0" y="411920"/>
                </a:moveTo>
                <a:cubicBezTo>
                  <a:pt x="41165" y="208333"/>
                  <a:pt x="177851" y="-2316"/>
                  <a:pt x="411920" y="0"/>
                </a:cubicBezTo>
                <a:cubicBezTo>
                  <a:pt x="737762" y="27044"/>
                  <a:pt x="946609" y="435"/>
                  <a:pt x="1111120" y="0"/>
                </a:cubicBezTo>
                <a:cubicBezTo>
                  <a:pt x="1275631" y="-435"/>
                  <a:pt x="1636529" y="-9420"/>
                  <a:pt x="1901216" y="0"/>
                </a:cubicBezTo>
                <a:cubicBezTo>
                  <a:pt x="2165903" y="9420"/>
                  <a:pt x="2369778" y="12928"/>
                  <a:pt x="2782208" y="0"/>
                </a:cubicBezTo>
                <a:cubicBezTo>
                  <a:pt x="3194638" y="-12928"/>
                  <a:pt x="3211726" y="-7308"/>
                  <a:pt x="3572304" y="0"/>
                </a:cubicBezTo>
                <a:cubicBezTo>
                  <a:pt x="3932882" y="7308"/>
                  <a:pt x="3907836" y="-20381"/>
                  <a:pt x="4089712" y="0"/>
                </a:cubicBezTo>
                <a:cubicBezTo>
                  <a:pt x="4271588" y="20381"/>
                  <a:pt x="4562984" y="19964"/>
                  <a:pt x="4879808" y="0"/>
                </a:cubicBezTo>
                <a:cubicBezTo>
                  <a:pt x="5196632" y="-19964"/>
                  <a:pt x="5250674" y="23486"/>
                  <a:pt x="5397217" y="0"/>
                </a:cubicBezTo>
                <a:cubicBezTo>
                  <a:pt x="5543760" y="-23486"/>
                  <a:pt x="5850611" y="-3067"/>
                  <a:pt x="6005521" y="0"/>
                </a:cubicBezTo>
                <a:cubicBezTo>
                  <a:pt x="6160431" y="3067"/>
                  <a:pt x="6356806" y="-26636"/>
                  <a:pt x="6613825" y="0"/>
                </a:cubicBezTo>
                <a:cubicBezTo>
                  <a:pt x="6870844" y="26636"/>
                  <a:pt x="6841212" y="8972"/>
                  <a:pt x="7040337" y="0"/>
                </a:cubicBezTo>
                <a:cubicBezTo>
                  <a:pt x="7239462" y="-8972"/>
                  <a:pt x="7571791" y="43829"/>
                  <a:pt x="7921329" y="0"/>
                </a:cubicBezTo>
                <a:cubicBezTo>
                  <a:pt x="8270867" y="-43829"/>
                  <a:pt x="8206219" y="4599"/>
                  <a:pt x="8347841" y="0"/>
                </a:cubicBezTo>
                <a:cubicBezTo>
                  <a:pt x="8489463" y="-4599"/>
                  <a:pt x="8681985" y="8560"/>
                  <a:pt x="8865249" y="0"/>
                </a:cubicBezTo>
                <a:cubicBezTo>
                  <a:pt x="9048513" y="-8560"/>
                  <a:pt x="9206571" y="-5395"/>
                  <a:pt x="9501521" y="0"/>
                </a:cubicBezTo>
                <a:cubicBezTo>
                  <a:pt x="9692049" y="-29327"/>
                  <a:pt x="9963805" y="163467"/>
                  <a:pt x="9913441" y="411920"/>
                </a:cubicBezTo>
                <a:cubicBezTo>
                  <a:pt x="9901221" y="620754"/>
                  <a:pt x="9921866" y="680430"/>
                  <a:pt x="9913441" y="911701"/>
                </a:cubicBezTo>
                <a:cubicBezTo>
                  <a:pt x="9905016" y="1142972"/>
                  <a:pt x="9892099" y="1344475"/>
                  <a:pt x="9913441" y="1460910"/>
                </a:cubicBezTo>
                <a:cubicBezTo>
                  <a:pt x="9934783" y="1577345"/>
                  <a:pt x="9904116" y="1879851"/>
                  <a:pt x="9913441" y="2059549"/>
                </a:cubicBezTo>
                <a:cubicBezTo>
                  <a:pt x="9923543" y="2301831"/>
                  <a:pt x="9719459" y="2472198"/>
                  <a:pt x="9501521" y="2471469"/>
                </a:cubicBezTo>
                <a:cubicBezTo>
                  <a:pt x="9297908" y="2497953"/>
                  <a:pt x="9005848" y="2491140"/>
                  <a:pt x="8802321" y="2471469"/>
                </a:cubicBezTo>
                <a:cubicBezTo>
                  <a:pt x="8598794" y="2451798"/>
                  <a:pt x="8337679" y="2478440"/>
                  <a:pt x="8194017" y="2471469"/>
                </a:cubicBezTo>
                <a:cubicBezTo>
                  <a:pt x="8050355" y="2464498"/>
                  <a:pt x="7573985" y="2504507"/>
                  <a:pt x="7313025" y="2471469"/>
                </a:cubicBezTo>
                <a:cubicBezTo>
                  <a:pt x="7052065" y="2438431"/>
                  <a:pt x="6855772" y="2492156"/>
                  <a:pt x="6704721" y="2471469"/>
                </a:cubicBezTo>
                <a:cubicBezTo>
                  <a:pt x="6553670" y="2450782"/>
                  <a:pt x="6175126" y="2456932"/>
                  <a:pt x="6005521" y="2471469"/>
                </a:cubicBezTo>
                <a:cubicBezTo>
                  <a:pt x="5835916" y="2486006"/>
                  <a:pt x="5394749" y="2437968"/>
                  <a:pt x="5215425" y="2471469"/>
                </a:cubicBezTo>
                <a:cubicBezTo>
                  <a:pt x="5036101" y="2504970"/>
                  <a:pt x="4685398" y="2502345"/>
                  <a:pt x="4516224" y="2471469"/>
                </a:cubicBezTo>
                <a:cubicBezTo>
                  <a:pt x="4347050" y="2440593"/>
                  <a:pt x="4040336" y="2438408"/>
                  <a:pt x="3817024" y="2471469"/>
                </a:cubicBezTo>
                <a:cubicBezTo>
                  <a:pt x="3593712" y="2504530"/>
                  <a:pt x="3545408" y="2492421"/>
                  <a:pt x="3390512" y="2471469"/>
                </a:cubicBezTo>
                <a:cubicBezTo>
                  <a:pt x="3235616" y="2450517"/>
                  <a:pt x="2908875" y="2492854"/>
                  <a:pt x="2782208" y="2471469"/>
                </a:cubicBezTo>
                <a:cubicBezTo>
                  <a:pt x="2655541" y="2450084"/>
                  <a:pt x="2289653" y="2482213"/>
                  <a:pt x="2083008" y="2471469"/>
                </a:cubicBezTo>
                <a:cubicBezTo>
                  <a:pt x="1876363" y="2460725"/>
                  <a:pt x="1754792" y="2454646"/>
                  <a:pt x="1565600" y="2471469"/>
                </a:cubicBezTo>
                <a:cubicBezTo>
                  <a:pt x="1376408" y="2488292"/>
                  <a:pt x="909979" y="2463357"/>
                  <a:pt x="411920" y="2471469"/>
                </a:cubicBezTo>
                <a:cubicBezTo>
                  <a:pt x="143315" y="2492272"/>
                  <a:pt x="1178" y="2276409"/>
                  <a:pt x="0" y="2059549"/>
                </a:cubicBezTo>
                <a:cubicBezTo>
                  <a:pt x="3173" y="1921788"/>
                  <a:pt x="23059" y="1744660"/>
                  <a:pt x="0" y="1526816"/>
                </a:cubicBezTo>
                <a:cubicBezTo>
                  <a:pt x="-23059" y="1308972"/>
                  <a:pt x="-22240" y="1139946"/>
                  <a:pt x="0" y="944653"/>
                </a:cubicBezTo>
                <a:cubicBezTo>
                  <a:pt x="22240" y="749360"/>
                  <a:pt x="24032" y="563898"/>
                  <a:pt x="0" y="411920"/>
                </a:cubicBezTo>
                <a:close/>
              </a:path>
              <a:path w="9913441" h="2471469" stroke="0" extrusionOk="0">
                <a:moveTo>
                  <a:pt x="0" y="411920"/>
                </a:moveTo>
                <a:cubicBezTo>
                  <a:pt x="-5667" y="176668"/>
                  <a:pt x="158191" y="-16736"/>
                  <a:pt x="411920" y="0"/>
                </a:cubicBezTo>
                <a:cubicBezTo>
                  <a:pt x="637950" y="6435"/>
                  <a:pt x="951698" y="36913"/>
                  <a:pt x="1292912" y="0"/>
                </a:cubicBezTo>
                <a:cubicBezTo>
                  <a:pt x="1634126" y="-36913"/>
                  <a:pt x="1725974" y="21814"/>
                  <a:pt x="2083008" y="0"/>
                </a:cubicBezTo>
                <a:cubicBezTo>
                  <a:pt x="2440042" y="-21814"/>
                  <a:pt x="2416769" y="-14361"/>
                  <a:pt x="2509520" y="0"/>
                </a:cubicBezTo>
                <a:cubicBezTo>
                  <a:pt x="2602271" y="14361"/>
                  <a:pt x="2833646" y="21258"/>
                  <a:pt x="3026928" y="0"/>
                </a:cubicBezTo>
                <a:cubicBezTo>
                  <a:pt x="3220210" y="-21258"/>
                  <a:pt x="3641965" y="36281"/>
                  <a:pt x="3817024" y="0"/>
                </a:cubicBezTo>
                <a:cubicBezTo>
                  <a:pt x="3992083" y="-36281"/>
                  <a:pt x="4140805" y="2230"/>
                  <a:pt x="4334432" y="0"/>
                </a:cubicBezTo>
                <a:cubicBezTo>
                  <a:pt x="4528059" y="-2230"/>
                  <a:pt x="4863231" y="-10048"/>
                  <a:pt x="5033633" y="0"/>
                </a:cubicBezTo>
                <a:cubicBezTo>
                  <a:pt x="5204035" y="10048"/>
                  <a:pt x="5250063" y="20211"/>
                  <a:pt x="5460145" y="0"/>
                </a:cubicBezTo>
                <a:cubicBezTo>
                  <a:pt x="5670227" y="-20211"/>
                  <a:pt x="5922566" y="-18174"/>
                  <a:pt x="6159345" y="0"/>
                </a:cubicBezTo>
                <a:cubicBezTo>
                  <a:pt x="6396124" y="18174"/>
                  <a:pt x="6663550" y="11740"/>
                  <a:pt x="6858545" y="0"/>
                </a:cubicBezTo>
                <a:cubicBezTo>
                  <a:pt x="7053540" y="-11740"/>
                  <a:pt x="7356393" y="33610"/>
                  <a:pt x="7648641" y="0"/>
                </a:cubicBezTo>
                <a:cubicBezTo>
                  <a:pt x="7940889" y="-33610"/>
                  <a:pt x="7964342" y="-6091"/>
                  <a:pt x="8075153" y="0"/>
                </a:cubicBezTo>
                <a:cubicBezTo>
                  <a:pt x="8185964" y="6091"/>
                  <a:pt x="8507235" y="6996"/>
                  <a:pt x="8774353" y="0"/>
                </a:cubicBezTo>
                <a:cubicBezTo>
                  <a:pt x="9041471" y="-6996"/>
                  <a:pt x="9225987" y="-7385"/>
                  <a:pt x="9501521" y="0"/>
                </a:cubicBezTo>
                <a:cubicBezTo>
                  <a:pt x="9777864" y="23620"/>
                  <a:pt x="9885433" y="231465"/>
                  <a:pt x="9913441" y="411920"/>
                </a:cubicBezTo>
                <a:cubicBezTo>
                  <a:pt x="9911881" y="663845"/>
                  <a:pt x="9905509" y="819006"/>
                  <a:pt x="9913441" y="928177"/>
                </a:cubicBezTo>
                <a:cubicBezTo>
                  <a:pt x="9921373" y="1037348"/>
                  <a:pt x="9940610" y="1243268"/>
                  <a:pt x="9913441" y="1493863"/>
                </a:cubicBezTo>
                <a:cubicBezTo>
                  <a:pt x="9886272" y="1744458"/>
                  <a:pt x="9891497" y="1779945"/>
                  <a:pt x="9913441" y="2059549"/>
                </a:cubicBezTo>
                <a:cubicBezTo>
                  <a:pt x="9875941" y="2324662"/>
                  <a:pt x="9770822" y="2454975"/>
                  <a:pt x="9501521" y="2471469"/>
                </a:cubicBezTo>
                <a:cubicBezTo>
                  <a:pt x="9214034" y="2469273"/>
                  <a:pt x="8870086" y="2441006"/>
                  <a:pt x="8711425" y="2471469"/>
                </a:cubicBezTo>
                <a:cubicBezTo>
                  <a:pt x="8552764" y="2501932"/>
                  <a:pt x="8256970" y="2472859"/>
                  <a:pt x="8103121" y="2471469"/>
                </a:cubicBezTo>
                <a:cubicBezTo>
                  <a:pt x="7949272" y="2470079"/>
                  <a:pt x="7746604" y="2467289"/>
                  <a:pt x="7585713" y="2471469"/>
                </a:cubicBezTo>
                <a:cubicBezTo>
                  <a:pt x="7424822" y="2475649"/>
                  <a:pt x="7125811" y="2442186"/>
                  <a:pt x="6977409" y="2471469"/>
                </a:cubicBezTo>
                <a:cubicBezTo>
                  <a:pt x="6829007" y="2500752"/>
                  <a:pt x="6442016" y="2494381"/>
                  <a:pt x="6278209" y="2471469"/>
                </a:cubicBezTo>
                <a:cubicBezTo>
                  <a:pt x="6114402" y="2448557"/>
                  <a:pt x="6005558" y="2457876"/>
                  <a:pt x="5851697" y="2471469"/>
                </a:cubicBezTo>
                <a:cubicBezTo>
                  <a:pt x="5697836" y="2485062"/>
                  <a:pt x="5527960" y="2454890"/>
                  <a:pt x="5425185" y="2471469"/>
                </a:cubicBezTo>
                <a:cubicBezTo>
                  <a:pt x="5322410" y="2488048"/>
                  <a:pt x="4949882" y="2453634"/>
                  <a:pt x="4725984" y="2471469"/>
                </a:cubicBezTo>
                <a:cubicBezTo>
                  <a:pt x="4502086" y="2489304"/>
                  <a:pt x="4415395" y="2466244"/>
                  <a:pt x="4299472" y="2471469"/>
                </a:cubicBezTo>
                <a:cubicBezTo>
                  <a:pt x="4183549" y="2476694"/>
                  <a:pt x="3958682" y="2455933"/>
                  <a:pt x="3872960" y="2471469"/>
                </a:cubicBezTo>
                <a:cubicBezTo>
                  <a:pt x="3787238" y="2487005"/>
                  <a:pt x="3387990" y="2457896"/>
                  <a:pt x="3173760" y="2471469"/>
                </a:cubicBezTo>
                <a:cubicBezTo>
                  <a:pt x="2959530" y="2485042"/>
                  <a:pt x="2541316" y="2514960"/>
                  <a:pt x="2292768" y="2471469"/>
                </a:cubicBezTo>
                <a:cubicBezTo>
                  <a:pt x="2044220" y="2427978"/>
                  <a:pt x="1721865" y="2498290"/>
                  <a:pt x="1411776" y="2471469"/>
                </a:cubicBezTo>
                <a:cubicBezTo>
                  <a:pt x="1101687" y="2444648"/>
                  <a:pt x="677098" y="2424857"/>
                  <a:pt x="411920" y="2471469"/>
                </a:cubicBezTo>
                <a:cubicBezTo>
                  <a:pt x="232864" y="2469780"/>
                  <a:pt x="12023" y="2305978"/>
                  <a:pt x="0" y="2059549"/>
                </a:cubicBezTo>
                <a:cubicBezTo>
                  <a:pt x="-5646" y="1911110"/>
                  <a:pt x="-1716" y="1664794"/>
                  <a:pt x="0" y="1493863"/>
                </a:cubicBezTo>
                <a:cubicBezTo>
                  <a:pt x="1716" y="1322932"/>
                  <a:pt x="20188" y="1109814"/>
                  <a:pt x="0" y="994082"/>
                </a:cubicBezTo>
                <a:cubicBezTo>
                  <a:pt x="-20188" y="878350"/>
                  <a:pt x="-20159" y="561469"/>
                  <a:pt x="0" y="41192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25269219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 là các bức ảnh của mình từ lúc mới sinh đến nay. Mình có nhiều thay đổi như: bắt đầu đứng chựng, biết nói, biết đi, mình vào lớp 1 và quen với các bạn mới, biết thể hiện sở thích,...</a:t>
            </a:r>
            <a:endParaRPr lang="vi-VN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732A9A-6D81-4056-BE56-80E4F0F15442}"/>
              </a:ext>
            </a:extLst>
          </p:cNvPr>
          <p:cNvSpPr txBox="1"/>
          <p:nvPr/>
        </p:nvSpPr>
        <p:spPr>
          <a:xfrm>
            <a:off x="4933775" y="60114"/>
            <a:ext cx="1867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FU Jamaica" panose="00000400000000000000" pitchFamily="2" charset="0"/>
                <a:ea typeface="+mn-ea"/>
                <a:cs typeface="+mn-cs"/>
              </a:rPr>
              <a:t>gợi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FU Jamaica" panose="00000400000000000000" pitchFamily="2" charset="0"/>
                <a:ea typeface="+mn-ea"/>
                <a:cs typeface="+mn-cs"/>
              </a:rPr>
              <a:t> ý: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FU Jamaica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1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4E7AF7E7-8F85-4F85-7BE7-A60FBB7A8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5A763-0E12-2A8D-5849-0674290CE516}"/>
              </a:ext>
            </a:extLst>
          </p:cNvPr>
          <p:cNvSpPr txBox="1"/>
          <p:nvPr/>
        </p:nvSpPr>
        <p:spPr>
          <a:xfrm>
            <a:off x="7223759" y="856167"/>
            <a:ext cx="3938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A02B93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Crocante" panose="02000000000000000000" pitchFamily="2" charset="-93"/>
                <a:ea typeface="+mn-ea"/>
                <a:cs typeface="+mn-cs"/>
              </a:rPr>
              <a:t>cùng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A02B93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Crocante" panose="02000000000000000000" pitchFamily="2" charset="-93"/>
                <a:ea typeface="+mn-ea"/>
                <a:cs typeface="+mn-cs"/>
              </a:rPr>
              <a:t> chia sẻ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A02B93">
                  <a:lumMod val="60000"/>
                  <a:lumOff val="40000"/>
                </a:srgbClr>
              </a:solidFill>
              <a:effectLst/>
              <a:uLnTx/>
              <a:uFillTx/>
              <a:latin typeface="#9Slide07 Crocante" panose="02000000000000000000" pitchFamily="2" charset="-93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B5C600-C99A-4D23-899F-AEFE44D63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86" y="1363337"/>
            <a:ext cx="6723205" cy="505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40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playing instruments&#10;&#10;Description automatically generated">
            <a:extLst>
              <a:ext uri="{FF2B5EF4-FFF2-40B4-BE49-F238E27FC236}">
                <a16:creationId xmlns:a16="http://schemas.microsoft.com/office/drawing/2014/main" id="{DE169E25-78E6-4FE6-FF00-785E39A5E11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" b="12744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ADDD6-BBFF-0CBB-1746-C2708918D75C}"/>
              </a:ext>
            </a:extLst>
          </p:cNvPr>
          <p:cNvSpPr txBox="1"/>
          <p:nvPr/>
        </p:nvSpPr>
        <p:spPr>
          <a:xfrm>
            <a:off x="2501660" y="1259456"/>
            <a:ext cx="704391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#9Slide07 SFU Jamaica" panose="00000400000000000000" pitchFamily="2" charset="0"/>
                <a:ea typeface="+mn-ea"/>
                <a:cs typeface="+mn-cs"/>
              </a:rPr>
              <a:t>KHÁM PHÁ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#9Slide07 SFU Jamaica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9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2F0D6-898D-D887-E9E9-A248D60C5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birds flying over a tree and flowers&#10;&#10;Description automatically generated">
            <a:extLst>
              <a:ext uri="{FF2B5EF4-FFF2-40B4-BE49-F238E27FC236}">
                <a16:creationId xmlns:a16="http://schemas.microsoft.com/office/drawing/2014/main" id="{A0A79A36-13F6-BA60-535E-F490BDFB9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/>
          <a:stretch/>
        </p:blipFill>
        <p:spPr>
          <a:xfrm>
            <a:off x="-1" y="1"/>
            <a:ext cx="12192001" cy="6860874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10ABD99-FD0F-09FA-4C9F-A57ABCDDD51B}"/>
              </a:ext>
            </a:extLst>
          </p:cNvPr>
          <p:cNvSpPr/>
          <p:nvPr/>
        </p:nvSpPr>
        <p:spPr>
          <a:xfrm>
            <a:off x="8229965" y="99584"/>
            <a:ext cx="3922833" cy="3798758"/>
          </a:xfrm>
          <a:custGeom>
            <a:avLst/>
            <a:gdLst/>
            <a:ahLst/>
            <a:cxnLst/>
            <a:rect l="l" t="t" r="r" b="b"/>
            <a:pathLst>
              <a:path w="1219811" h="1093256">
                <a:moveTo>
                  <a:pt x="0" y="0"/>
                </a:moveTo>
                <a:lnTo>
                  <a:pt x="1219811" y="0"/>
                </a:lnTo>
                <a:lnTo>
                  <a:pt x="1219811" y="1093256"/>
                </a:lnTo>
                <a:lnTo>
                  <a:pt x="0" y="109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DAE330-951C-9E41-094C-F929BE316C94}"/>
              </a:ext>
            </a:extLst>
          </p:cNvPr>
          <p:cNvSpPr/>
          <p:nvPr/>
        </p:nvSpPr>
        <p:spPr>
          <a:xfrm>
            <a:off x="586598" y="1529621"/>
            <a:ext cx="7798277" cy="3798758"/>
          </a:xfrm>
          <a:custGeom>
            <a:avLst/>
            <a:gdLst>
              <a:gd name="connsiteX0" fmla="*/ 0 w 7798277"/>
              <a:gd name="connsiteY0" fmla="*/ 633139 h 3798758"/>
              <a:gd name="connsiteX1" fmla="*/ 633139 w 7798277"/>
              <a:gd name="connsiteY1" fmla="*/ 0 h 3798758"/>
              <a:gd name="connsiteX2" fmla="*/ 1351659 w 7798277"/>
              <a:gd name="connsiteY2" fmla="*/ 0 h 3798758"/>
              <a:gd name="connsiteX3" fmla="*/ 1808899 w 7798277"/>
              <a:gd name="connsiteY3" fmla="*/ 0 h 3798758"/>
              <a:gd name="connsiteX4" fmla="*/ 2462099 w 7798277"/>
              <a:gd name="connsiteY4" fmla="*/ 0 h 3798758"/>
              <a:gd name="connsiteX5" fmla="*/ 2919339 w 7798277"/>
              <a:gd name="connsiteY5" fmla="*/ 0 h 3798758"/>
              <a:gd name="connsiteX6" fmla="*/ 3572539 w 7798277"/>
              <a:gd name="connsiteY6" fmla="*/ 0 h 3798758"/>
              <a:gd name="connsiteX7" fmla="*/ 4160418 w 7798277"/>
              <a:gd name="connsiteY7" fmla="*/ 0 h 3798758"/>
              <a:gd name="connsiteX8" fmla="*/ 4878938 w 7798277"/>
              <a:gd name="connsiteY8" fmla="*/ 0 h 3798758"/>
              <a:gd name="connsiteX9" fmla="*/ 5662778 w 7798277"/>
              <a:gd name="connsiteY9" fmla="*/ 0 h 3798758"/>
              <a:gd name="connsiteX10" fmla="*/ 6381298 w 7798277"/>
              <a:gd name="connsiteY10" fmla="*/ 0 h 3798758"/>
              <a:gd name="connsiteX11" fmla="*/ 7165138 w 7798277"/>
              <a:gd name="connsiteY11" fmla="*/ 0 h 3798758"/>
              <a:gd name="connsiteX12" fmla="*/ 7798277 w 7798277"/>
              <a:gd name="connsiteY12" fmla="*/ 633139 h 3798758"/>
              <a:gd name="connsiteX13" fmla="*/ 7798277 w 7798277"/>
              <a:gd name="connsiteY13" fmla="*/ 1266259 h 3798758"/>
              <a:gd name="connsiteX14" fmla="*/ 7798277 w 7798277"/>
              <a:gd name="connsiteY14" fmla="*/ 1874054 h 3798758"/>
              <a:gd name="connsiteX15" fmla="*/ 7798277 w 7798277"/>
              <a:gd name="connsiteY15" fmla="*/ 2431200 h 3798758"/>
              <a:gd name="connsiteX16" fmla="*/ 7798277 w 7798277"/>
              <a:gd name="connsiteY16" fmla="*/ 3165619 h 3798758"/>
              <a:gd name="connsiteX17" fmla="*/ 7165138 w 7798277"/>
              <a:gd name="connsiteY17" fmla="*/ 3798758 h 3798758"/>
              <a:gd name="connsiteX18" fmla="*/ 6707898 w 7798277"/>
              <a:gd name="connsiteY18" fmla="*/ 3798758 h 3798758"/>
              <a:gd name="connsiteX19" fmla="*/ 6250658 w 7798277"/>
              <a:gd name="connsiteY19" fmla="*/ 3798758 h 3798758"/>
              <a:gd name="connsiteX20" fmla="*/ 5662778 w 7798277"/>
              <a:gd name="connsiteY20" fmla="*/ 3798758 h 3798758"/>
              <a:gd name="connsiteX21" fmla="*/ 4878938 w 7798277"/>
              <a:gd name="connsiteY21" fmla="*/ 3798758 h 3798758"/>
              <a:gd name="connsiteX22" fmla="*/ 4225738 w 7798277"/>
              <a:gd name="connsiteY22" fmla="*/ 3798758 h 3798758"/>
              <a:gd name="connsiteX23" fmla="*/ 3572539 w 7798277"/>
              <a:gd name="connsiteY23" fmla="*/ 3798758 h 3798758"/>
              <a:gd name="connsiteX24" fmla="*/ 3115299 w 7798277"/>
              <a:gd name="connsiteY24" fmla="*/ 3798758 h 3798758"/>
              <a:gd name="connsiteX25" fmla="*/ 2396779 w 7798277"/>
              <a:gd name="connsiteY25" fmla="*/ 3798758 h 3798758"/>
              <a:gd name="connsiteX26" fmla="*/ 1678259 w 7798277"/>
              <a:gd name="connsiteY26" fmla="*/ 3798758 h 3798758"/>
              <a:gd name="connsiteX27" fmla="*/ 633139 w 7798277"/>
              <a:gd name="connsiteY27" fmla="*/ 3798758 h 3798758"/>
              <a:gd name="connsiteX28" fmla="*/ 0 w 7798277"/>
              <a:gd name="connsiteY28" fmla="*/ 3165619 h 3798758"/>
              <a:gd name="connsiteX29" fmla="*/ 0 w 7798277"/>
              <a:gd name="connsiteY29" fmla="*/ 2583149 h 3798758"/>
              <a:gd name="connsiteX30" fmla="*/ 0 w 7798277"/>
              <a:gd name="connsiteY30" fmla="*/ 1924704 h 3798758"/>
              <a:gd name="connsiteX31" fmla="*/ 0 w 7798277"/>
              <a:gd name="connsiteY31" fmla="*/ 1291584 h 3798758"/>
              <a:gd name="connsiteX32" fmla="*/ 0 w 7798277"/>
              <a:gd name="connsiteY32" fmla="*/ 633139 h 379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98277" h="3798758" fill="none" extrusionOk="0">
                <a:moveTo>
                  <a:pt x="0" y="633139"/>
                </a:moveTo>
                <a:cubicBezTo>
                  <a:pt x="22533" y="282680"/>
                  <a:pt x="312828" y="46234"/>
                  <a:pt x="633139" y="0"/>
                </a:cubicBezTo>
                <a:cubicBezTo>
                  <a:pt x="889663" y="-24945"/>
                  <a:pt x="1171505" y="-12479"/>
                  <a:pt x="1351659" y="0"/>
                </a:cubicBezTo>
                <a:cubicBezTo>
                  <a:pt x="1531813" y="12479"/>
                  <a:pt x="1700504" y="-22778"/>
                  <a:pt x="1808899" y="0"/>
                </a:cubicBezTo>
                <a:cubicBezTo>
                  <a:pt x="1917294" y="22778"/>
                  <a:pt x="2327015" y="-28662"/>
                  <a:pt x="2462099" y="0"/>
                </a:cubicBezTo>
                <a:cubicBezTo>
                  <a:pt x="2597183" y="28662"/>
                  <a:pt x="2725828" y="9"/>
                  <a:pt x="2919339" y="0"/>
                </a:cubicBezTo>
                <a:cubicBezTo>
                  <a:pt x="3112850" y="-9"/>
                  <a:pt x="3393707" y="17515"/>
                  <a:pt x="3572539" y="0"/>
                </a:cubicBezTo>
                <a:cubicBezTo>
                  <a:pt x="3751371" y="-17515"/>
                  <a:pt x="3961554" y="13251"/>
                  <a:pt x="4160418" y="0"/>
                </a:cubicBezTo>
                <a:cubicBezTo>
                  <a:pt x="4359282" y="-13251"/>
                  <a:pt x="4714799" y="-35520"/>
                  <a:pt x="4878938" y="0"/>
                </a:cubicBezTo>
                <a:cubicBezTo>
                  <a:pt x="5043077" y="35520"/>
                  <a:pt x="5296689" y="35450"/>
                  <a:pt x="5662778" y="0"/>
                </a:cubicBezTo>
                <a:cubicBezTo>
                  <a:pt x="6028867" y="-35450"/>
                  <a:pt x="6023612" y="-29728"/>
                  <a:pt x="6381298" y="0"/>
                </a:cubicBezTo>
                <a:cubicBezTo>
                  <a:pt x="6738984" y="29728"/>
                  <a:pt x="6866266" y="-14346"/>
                  <a:pt x="7165138" y="0"/>
                </a:cubicBezTo>
                <a:cubicBezTo>
                  <a:pt x="7555993" y="22545"/>
                  <a:pt x="7726160" y="279845"/>
                  <a:pt x="7798277" y="633139"/>
                </a:cubicBezTo>
                <a:cubicBezTo>
                  <a:pt x="7812171" y="893516"/>
                  <a:pt x="7812362" y="1102221"/>
                  <a:pt x="7798277" y="1266259"/>
                </a:cubicBezTo>
                <a:cubicBezTo>
                  <a:pt x="7784192" y="1430297"/>
                  <a:pt x="7819716" y="1619091"/>
                  <a:pt x="7798277" y="1874054"/>
                </a:cubicBezTo>
                <a:cubicBezTo>
                  <a:pt x="7776838" y="2129018"/>
                  <a:pt x="7804029" y="2305955"/>
                  <a:pt x="7798277" y="2431200"/>
                </a:cubicBezTo>
                <a:cubicBezTo>
                  <a:pt x="7792525" y="2556445"/>
                  <a:pt x="7799478" y="2828495"/>
                  <a:pt x="7798277" y="3165619"/>
                </a:cubicBezTo>
                <a:cubicBezTo>
                  <a:pt x="7766935" y="3518428"/>
                  <a:pt x="7505428" y="3790717"/>
                  <a:pt x="7165138" y="3798758"/>
                </a:cubicBezTo>
                <a:cubicBezTo>
                  <a:pt x="7050357" y="3798856"/>
                  <a:pt x="6895181" y="3819931"/>
                  <a:pt x="6707898" y="3798758"/>
                </a:cubicBezTo>
                <a:cubicBezTo>
                  <a:pt x="6520615" y="3777585"/>
                  <a:pt x="6351430" y="3794524"/>
                  <a:pt x="6250658" y="3798758"/>
                </a:cubicBezTo>
                <a:cubicBezTo>
                  <a:pt x="6149886" y="3802992"/>
                  <a:pt x="5915558" y="3809981"/>
                  <a:pt x="5662778" y="3798758"/>
                </a:cubicBezTo>
                <a:cubicBezTo>
                  <a:pt x="5409998" y="3787535"/>
                  <a:pt x="5059275" y="3821754"/>
                  <a:pt x="4878938" y="3798758"/>
                </a:cubicBezTo>
                <a:cubicBezTo>
                  <a:pt x="4698601" y="3775762"/>
                  <a:pt x="4491431" y="3806895"/>
                  <a:pt x="4225738" y="3798758"/>
                </a:cubicBezTo>
                <a:cubicBezTo>
                  <a:pt x="3960045" y="3790621"/>
                  <a:pt x="3725178" y="3796765"/>
                  <a:pt x="3572539" y="3798758"/>
                </a:cubicBezTo>
                <a:cubicBezTo>
                  <a:pt x="3419900" y="3800751"/>
                  <a:pt x="3277975" y="3816170"/>
                  <a:pt x="3115299" y="3798758"/>
                </a:cubicBezTo>
                <a:cubicBezTo>
                  <a:pt x="2952623" y="3781346"/>
                  <a:pt x="2702525" y="3831801"/>
                  <a:pt x="2396779" y="3798758"/>
                </a:cubicBezTo>
                <a:cubicBezTo>
                  <a:pt x="2091033" y="3765715"/>
                  <a:pt x="1919424" y="3814519"/>
                  <a:pt x="1678259" y="3798758"/>
                </a:cubicBezTo>
                <a:cubicBezTo>
                  <a:pt x="1437094" y="3782997"/>
                  <a:pt x="856218" y="3798314"/>
                  <a:pt x="633139" y="3798758"/>
                </a:cubicBezTo>
                <a:cubicBezTo>
                  <a:pt x="312177" y="3828476"/>
                  <a:pt x="-10731" y="3508611"/>
                  <a:pt x="0" y="3165619"/>
                </a:cubicBezTo>
                <a:cubicBezTo>
                  <a:pt x="-7906" y="2926616"/>
                  <a:pt x="1923" y="2724724"/>
                  <a:pt x="0" y="2583149"/>
                </a:cubicBezTo>
                <a:cubicBezTo>
                  <a:pt x="-1923" y="2441574"/>
                  <a:pt x="13352" y="2136974"/>
                  <a:pt x="0" y="1924704"/>
                </a:cubicBezTo>
                <a:cubicBezTo>
                  <a:pt x="-13352" y="1712434"/>
                  <a:pt x="-15408" y="1577462"/>
                  <a:pt x="0" y="1291584"/>
                </a:cubicBezTo>
                <a:cubicBezTo>
                  <a:pt x="15408" y="1005706"/>
                  <a:pt x="23385" y="939360"/>
                  <a:pt x="0" y="633139"/>
                </a:cubicBezTo>
                <a:close/>
              </a:path>
              <a:path w="7798277" h="3798758" stroke="0" extrusionOk="0">
                <a:moveTo>
                  <a:pt x="0" y="633139"/>
                </a:moveTo>
                <a:cubicBezTo>
                  <a:pt x="-48481" y="217120"/>
                  <a:pt x="234273" y="-31386"/>
                  <a:pt x="633139" y="0"/>
                </a:cubicBezTo>
                <a:cubicBezTo>
                  <a:pt x="927958" y="-33309"/>
                  <a:pt x="1097940" y="-31535"/>
                  <a:pt x="1416979" y="0"/>
                </a:cubicBezTo>
                <a:cubicBezTo>
                  <a:pt x="1736018" y="31535"/>
                  <a:pt x="1913233" y="18051"/>
                  <a:pt x="2135499" y="0"/>
                </a:cubicBezTo>
                <a:cubicBezTo>
                  <a:pt x="2357765" y="-18051"/>
                  <a:pt x="2486221" y="-9053"/>
                  <a:pt x="2592739" y="0"/>
                </a:cubicBezTo>
                <a:cubicBezTo>
                  <a:pt x="2699257" y="9053"/>
                  <a:pt x="2953924" y="-9396"/>
                  <a:pt x="3115299" y="0"/>
                </a:cubicBezTo>
                <a:cubicBezTo>
                  <a:pt x="3276674" y="9396"/>
                  <a:pt x="3530602" y="28544"/>
                  <a:pt x="3833819" y="0"/>
                </a:cubicBezTo>
                <a:cubicBezTo>
                  <a:pt x="4137036" y="-28544"/>
                  <a:pt x="4156906" y="-21920"/>
                  <a:pt x="4356378" y="0"/>
                </a:cubicBezTo>
                <a:cubicBezTo>
                  <a:pt x="4555850" y="21920"/>
                  <a:pt x="4701872" y="21289"/>
                  <a:pt x="5009578" y="0"/>
                </a:cubicBezTo>
                <a:cubicBezTo>
                  <a:pt x="5317284" y="-21289"/>
                  <a:pt x="5323922" y="4599"/>
                  <a:pt x="5466818" y="0"/>
                </a:cubicBezTo>
                <a:cubicBezTo>
                  <a:pt x="5609714" y="-4599"/>
                  <a:pt x="5913162" y="-25074"/>
                  <a:pt x="6120018" y="0"/>
                </a:cubicBezTo>
                <a:cubicBezTo>
                  <a:pt x="6326874" y="25074"/>
                  <a:pt x="6774012" y="-51188"/>
                  <a:pt x="7165138" y="0"/>
                </a:cubicBezTo>
                <a:cubicBezTo>
                  <a:pt x="7544332" y="21510"/>
                  <a:pt x="7846121" y="317288"/>
                  <a:pt x="7798277" y="633139"/>
                </a:cubicBezTo>
                <a:cubicBezTo>
                  <a:pt x="7819805" y="832585"/>
                  <a:pt x="7799243" y="1096966"/>
                  <a:pt x="7798277" y="1215609"/>
                </a:cubicBezTo>
                <a:cubicBezTo>
                  <a:pt x="7797312" y="1334252"/>
                  <a:pt x="7814154" y="1593233"/>
                  <a:pt x="7798277" y="1899379"/>
                </a:cubicBezTo>
                <a:cubicBezTo>
                  <a:pt x="7782401" y="2205525"/>
                  <a:pt x="7786840" y="2305484"/>
                  <a:pt x="7798277" y="2507174"/>
                </a:cubicBezTo>
                <a:cubicBezTo>
                  <a:pt x="7809714" y="2708864"/>
                  <a:pt x="7826053" y="2921805"/>
                  <a:pt x="7798277" y="3165619"/>
                </a:cubicBezTo>
                <a:cubicBezTo>
                  <a:pt x="7775318" y="3495956"/>
                  <a:pt x="7459698" y="3778062"/>
                  <a:pt x="7165138" y="3798758"/>
                </a:cubicBezTo>
                <a:cubicBezTo>
                  <a:pt x="7009786" y="3809229"/>
                  <a:pt x="6778062" y="3822600"/>
                  <a:pt x="6577258" y="3798758"/>
                </a:cubicBezTo>
                <a:cubicBezTo>
                  <a:pt x="6376454" y="3774916"/>
                  <a:pt x="6127294" y="3822364"/>
                  <a:pt x="5989378" y="3798758"/>
                </a:cubicBezTo>
                <a:cubicBezTo>
                  <a:pt x="5851462" y="3775152"/>
                  <a:pt x="5558721" y="3801134"/>
                  <a:pt x="5401498" y="3798758"/>
                </a:cubicBezTo>
                <a:cubicBezTo>
                  <a:pt x="5244275" y="3796382"/>
                  <a:pt x="5075108" y="3799400"/>
                  <a:pt x="4944258" y="3798758"/>
                </a:cubicBezTo>
                <a:cubicBezTo>
                  <a:pt x="4813408" y="3798116"/>
                  <a:pt x="4568465" y="3772024"/>
                  <a:pt x="4356378" y="3798758"/>
                </a:cubicBezTo>
                <a:cubicBezTo>
                  <a:pt x="4144291" y="3825492"/>
                  <a:pt x="4042833" y="3802211"/>
                  <a:pt x="3833819" y="3798758"/>
                </a:cubicBezTo>
                <a:cubicBezTo>
                  <a:pt x="3624805" y="3795305"/>
                  <a:pt x="3399970" y="3780819"/>
                  <a:pt x="3245939" y="3798758"/>
                </a:cubicBezTo>
                <a:cubicBezTo>
                  <a:pt x="3091908" y="3816697"/>
                  <a:pt x="2875747" y="3815690"/>
                  <a:pt x="2592739" y="3798758"/>
                </a:cubicBezTo>
                <a:cubicBezTo>
                  <a:pt x="2309731" y="3781826"/>
                  <a:pt x="2326204" y="3781531"/>
                  <a:pt x="2135499" y="3798758"/>
                </a:cubicBezTo>
                <a:cubicBezTo>
                  <a:pt x="1944794" y="3815985"/>
                  <a:pt x="1823700" y="3793339"/>
                  <a:pt x="1678259" y="3798758"/>
                </a:cubicBezTo>
                <a:cubicBezTo>
                  <a:pt x="1532818" y="3804177"/>
                  <a:pt x="1040866" y="3837954"/>
                  <a:pt x="633139" y="3798758"/>
                </a:cubicBezTo>
                <a:cubicBezTo>
                  <a:pt x="319587" y="3784858"/>
                  <a:pt x="69282" y="3550024"/>
                  <a:pt x="0" y="3165619"/>
                </a:cubicBezTo>
                <a:cubicBezTo>
                  <a:pt x="-3444" y="2920337"/>
                  <a:pt x="11971" y="2723269"/>
                  <a:pt x="0" y="2557824"/>
                </a:cubicBezTo>
                <a:cubicBezTo>
                  <a:pt x="-11971" y="2392379"/>
                  <a:pt x="-4089" y="2041244"/>
                  <a:pt x="0" y="1874054"/>
                </a:cubicBezTo>
                <a:cubicBezTo>
                  <a:pt x="4089" y="1706864"/>
                  <a:pt x="21277" y="1389733"/>
                  <a:pt x="0" y="1190285"/>
                </a:cubicBezTo>
                <a:cubicBezTo>
                  <a:pt x="-21277" y="990837"/>
                  <a:pt x="-6931" y="851565"/>
                  <a:pt x="0" y="633139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 w="38100">
            <a:solidFill>
              <a:schemeClr val="tx2">
                <a:lumMod val="75000"/>
                <a:lumOff val="2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5269219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C00000"/>
                </a:solidFill>
                <a:latin typeface="#9Slide07 Itim" panose="00000500000000000000" pitchFamily="2" charset="-34"/>
                <a:ea typeface="Calibri" panose="020F0502020204030204" pitchFamily="34" charset="0"/>
                <a:cs typeface="#9Slide07 Itim" panose="00000500000000000000" pitchFamily="2" charset="-34"/>
              </a:rPr>
              <a:t> Hoạt động 1: </a:t>
            </a:r>
          </a:p>
          <a:p>
            <a:pPr algn="ctr"/>
            <a:r>
              <a:rPr lang="vi-VN" sz="6000">
                <a:solidFill>
                  <a:srgbClr val="C00000"/>
                </a:solidFill>
                <a:latin typeface="#9Slide07 Itim" panose="00000500000000000000" pitchFamily="2" charset="-34"/>
                <a:ea typeface="Calibri" panose="020F0502020204030204" pitchFamily="34" charset="0"/>
                <a:cs typeface="#9Slide07 Itim" panose="00000500000000000000" pitchFamily="2" charset="-34"/>
              </a:rPr>
              <a:t>Tìm hiểu các giai đoạn phát triển chính của con người </a:t>
            </a:r>
            <a:endParaRPr lang="vi-VN" sz="6000" dirty="0">
              <a:solidFill>
                <a:srgbClr val="C00000"/>
              </a:solidFill>
              <a:latin typeface="#9Slide07 Itim" panose="00000500000000000000" pitchFamily="2" charset="-34"/>
              <a:ea typeface="Calibri" panose="020F0502020204030204" pitchFamily="34" charset="0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6428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35F26-BAA3-1435-256A-BAC663075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ink cloud and blue sky&#10;&#10;Description automatically generated with medium confidence">
            <a:extLst>
              <a:ext uri="{FF2B5EF4-FFF2-40B4-BE49-F238E27FC236}">
                <a16:creationId xmlns:a16="http://schemas.microsoft.com/office/drawing/2014/main" id="{1FAD40CE-D29F-F9D7-FE80-C3D0BA6B8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4370"/>
          <a:stretch/>
        </p:blipFill>
        <p:spPr>
          <a:xfrm>
            <a:off x="-58617" y="-52816"/>
            <a:ext cx="12288171" cy="691081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8360E6-36D9-7DC0-7FAF-F3B60445CA9B}"/>
              </a:ext>
            </a:extLst>
          </p:cNvPr>
          <p:cNvSpPr/>
          <p:nvPr/>
        </p:nvSpPr>
        <p:spPr>
          <a:xfrm>
            <a:off x="264961" y="269178"/>
            <a:ext cx="11604654" cy="636022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7CBAB-F129-5E33-09C2-0BFC6FF067BB}"/>
              </a:ext>
            </a:extLst>
          </p:cNvPr>
          <p:cNvSpPr txBox="1"/>
          <p:nvPr/>
        </p:nvSpPr>
        <p:spPr>
          <a:xfrm>
            <a:off x="1303323" y="383770"/>
            <a:ext cx="95279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NHÓM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8FF08A7-09B8-8FD6-735D-392CCD3AF0AB}"/>
              </a:ext>
            </a:extLst>
          </p:cNvPr>
          <p:cNvSpPr/>
          <p:nvPr/>
        </p:nvSpPr>
        <p:spPr>
          <a:xfrm>
            <a:off x="1895812" y="1424354"/>
            <a:ext cx="8092250" cy="4865465"/>
          </a:xfrm>
          <a:custGeom>
            <a:avLst/>
            <a:gdLst/>
            <a:ahLst/>
            <a:cxnLst/>
            <a:rect l="l" t="t" r="r" b="b"/>
            <a:pathLst>
              <a:path w="13687484" h="8229600">
                <a:moveTo>
                  <a:pt x="0" y="0"/>
                </a:moveTo>
                <a:lnTo>
                  <a:pt x="13687484" y="0"/>
                </a:lnTo>
                <a:lnTo>
                  <a:pt x="136874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21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164</TotalTime>
  <Words>426</Words>
  <Application>Microsoft Office PowerPoint</Application>
  <PresentationFormat>Widescreen</PresentationFormat>
  <Paragraphs>50</Paragraphs>
  <Slides>31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#9Slide05 Pateglamt Script</vt:lpstr>
      <vt:lpstr>#9Slide07 Crocante</vt:lpstr>
      <vt:lpstr>#9Slide07 Itim</vt:lpstr>
      <vt:lpstr>#9Slide07 SFU Jamaica</vt:lpstr>
      <vt:lpstr>Aptos</vt:lpstr>
      <vt:lpstr>Aptos Display</vt:lpstr>
      <vt:lpstr>Arial</vt:lpstr>
      <vt:lpstr>Calibri</vt:lpstr>
      <vt:lpstr>Calibri Light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12</cp:revision>
  <dcterms:created xsi:type="dcterms:W3CDTF">2024-02-19T16:19:19Z</dcterms:created>
  <dcterms:modified xsi:type="dcterms:W3CDTF">2025-01-03T12:53:37Z</dcterms:modified>
  <cp:category>9Slide.vn</cp:category>
</cp:coreProperties>
</file>