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65" r:id="rId3"/>
    <p:sldId id="266" r:id="rId4"/>
    <p:sldId id="307" r:id="rId5"/>
    <p:sldId id="256" r:id="rId6"/>
    <p:sldId id="290" r:id="rId7"/>
    <p:sldId id="258" r:id="rId8"/>
    <p:sldId id="271" r:id="rId9"/>
    <p:sldId id="269" r:id="rId10"/>
    <p:sldId id="291" r:id="rId11"/>
    <p:sldId id="292" r:id="rId12"/>
    <p:sldId id="293" r:id="rId13"/>
    <p:sldId id="294" r:id="rId14"/>
    <p:sldId id="308" r:id="rId15"/>
    <p:sldId id="309" r:id="rId16"/>
    <p:sldId id="310" r:id="rId17"/>
    <p:sldId id="311" r:id="rId18"/>
    <p:sldId id="312" r:id="rId19"/>
    <p:sldId id="295" r:id="rId20"/>
    <p:sldId id="296" r:id="rId21"/>
    <p:sldId id="270" r:id="rId22"/>
    <p:sldId id="297" r:id="rId23"/>
    <p:sldId id="298" r:id="rId24"/>
    <p:sldId id="299" r:id="rId25"/>
    <p:sldId id="300" r:id="rId26"/>
    <p:sldId id="301" r:id="rId27"/>
    <p:sldId id="302" r:id="rId28"/>
    <p:sldId id="303" r:id="rId29"/>
    <p:sldId id="304" r:id="rId30"/>
    <p:sldId id="305" r:id="rId31"/>
    <p:sldId id="288" r:id="rId32"/>
    <p:sldId id="306" r:id="rId33"/>
  </p:sldIdLst>
  <p:sldSz cx="18288000" cy="10287000"/>
  <p:notesSz cx="6858000" cy="9144000"/>
  <p:embeddedFontLst>
    <p:embeddedFont>
      <p:font typeface="#9Slide03 Arima Madurai Black" panose="00000A00000000000000" pitchFamily="2" charset="-93"/>
      <p:bold r:id="rId34"/>
    </p:embeddedFont>
    <p:embeddedFont>
      <p:font typeface="#9Slide03 BoosterNextFYBlack" panose="02000A03000000020004" pitchFamily="2" charset="-93"/>
      <p:regular r:id="rId35"/>
    </p:embeddedFont>
    <p:embeddedFont>
      <p:font typeface="#9Slide03 Prompt Black" panose="00000A00000000000000" pitchFamily="2" charset="-34"/>
      <p:bold r:id="rId36"/>
    </p:embeddedFont>
    <p:embeddedFont>
      <p:font typeface="SVN-Dumpling" panose="02000000000000000000" pitchFamily="2" charset="0"/>
      <p:regular r:id="rId37"/>
    </p:embeddedFont>
    <p:embeddedFont>
      <p:font typeface="SVN-Dumpling" panose="02000000000000000000" pitchFamily="2"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A33C31A4-08BE-4DC0-8DE4-22804B7AC30C}">
          <p14:sldIdLst>
            <p14:sldId id="265"/>
            <p14:sldId id="266"/>
          </p14:sldIdLst>
        </p14:section>
        <p14:section name="Mục Tóm tắt" id="{97603F4D-4708-4223-9DCF-C29CD3DB5648}">
          <p14:sldIdLst>
            <p14:sldId id="307"/>
          </p14:sldIdLst>
        </p14:section>
        <p14:section name="Mục 1" id="{84D96686-6183-44A9-819A-A07D6A6022F3}">
          <p14:sldIdLst>
            <p14:sldId id="256"/>
            <p14:sldId id="290"/>
            <p14:sldId id="258"/>
          </p14:sldIdLst>
        </p14:section>
        <p14:section name="Mục 2" id="{28C5F982-4E6A-49A1-861B-FD53B24478B9}">
          <p14:sldIdLst>
            <p14:sldId id="271"/>
            <p14:sldId id="269"/>
            <p14:sldId id="291"/>
            <p14:sldId id="292"/>
            <p14:sldId id="293"/>
            <p14:sldId id="294"/>
            <p14:sldId id="308"/>
            <p14:sldId id="309"/>
            <p14:sldId id="310"/>
            <p14:sldId id="311"/>
            <p14:sldId id="312"/>
            <p14:sldId id="295"/>
            <p14:sldId id="296"/>
            <p14:sldId id="270"/>
          </p14:sldIdLst>
        </p14:section>
        <p14:section name="Mục 3" id="{B6FAE7E6-2816-4B95-AF97-E8BB15640528}">
          <p14:sldIdLst>
            <p14:sldId id="297"/>
            <p14:sldId id="298"/>
            <p14:sldId id="299"/>
            <p14:sldId id="300"/>
          </p14:sldIdLst>
        </p14:section>
        <p14:section name="Mục 4" id="{8D82D5C2-23E9-4D54-9189-B8DC0C3F2EE8}">
          <p14:sldIdLst>
            <p14:sldId id="301"/>
            <p14:sldId id="302"/>
            <p14:sldId id="303"/>
            <p14:sldId id="304"/>
            <p14:sldId id="305"/>
          </p14:sldIdLst>
        </p14:section>
        <p14:section name="Mục 5" id="{5553E44E-8CD0-4DB3-AFB3-13F7E8E02CE7}">
          <p14:sldIdLst>
            <p14:sldId id="288"/>
            <p14:sldId id="30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CC"/>
    <a:srgbClr val="E2ABCA"/>
    <a:srgbClr val="F2BB44"/>
    <a:srgbClr val="EEB695"/>
    <a:srgbClr val="E27862"/>
    <a:srgbClr val="FFFFFF"/>
    <a:srgbClr val="FFF9EB"/>
    <a:srgbClr val="CCFF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54" d="100"/>
          <a:sy n="54" d="100"/>
        </p:scale>
        <p:origin x="49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307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150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528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518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335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088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2467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8566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620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1798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305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98511B6-9C1A-86B6-E868-772841C3A0D1}"/>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CAC0DB3-AB84-5D24-71DE-AA63923B41A6}"/>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52899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36.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svg"/><Relationship Id="rId3" Type="http://schemas.openxmlformats.org/officeDocument/2006/relationships/image" Target="../media/image35.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png"/><Relationship Id="rId2" Type="http://schemas.openxmlformats.org/officeDocument/2006/relationships/image" Target="../media/image38.png"/><Relationship Id="rId16" Type="http://schemas.openxmlformats.org/officeDocument/2006/relationships/image" Target="../media/image56.svg"/><Relationship Id="rId20"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19" Type="http://schemas.openxmlformats.org/officeDocument/2006/relationships/image" Target="../media/image59.png"/><Relationship Id="rId4" Type="http://schemas.openxmlformats.org/officeDocument/2006/relationships/image" Target="../media/image36.svg"/><Relationship Id="rId9" Type="http://schemas.openxmlformats.org/officeDocument/2006/relationships/image" Target="../media/image49.png"/><Relationship Id="rId14" Type="http://schemas.openxmlformats.org/officeDocument/2006/relationships/image" Target="../media/image54.svg"/></Relationships>
</file>

<file path=ppt/slides/_rels/slide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35.png"/><Relationship Id="rId7" Type="http://schemas.openxmlformats.org/officeDocument/2006/relationships/image" Target="../media/image6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36.sv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5.png"/><Relationship Id="rId7" Type="http://schemas.openxmlformats.org/officeDocument/2006/relationships/image" Target="../media/image40.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72.png"/><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40.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50.sv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5.png"/><Relationship Id="rId7" Type="http://schemas.openxmlformats.org/officeDocument/2006/relationships/image" Target="../media/image50.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71.png"/><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5.png"/><Relationship Id="rId7" Type="http://schemas.openxmlformats.org/officeDocument/2006/relationships/image" Target="../media/image40.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72.png"/><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43.png"/><Relationship Id="rId7" Type="http://schemas.openxmlformats.org/officeDocument/2006/relationships/image" Target="../media/image40.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78.svg"/><Relationship Id="rId5" Type="http://schemas.openxmlformats.org/officeDocument/2006/relationships/image" Target="../media/image36.svg"/><Relationship Id="rId10" Type="http://schemas.openxmlformats.org/officeDocument/2006/relationships/image" Target="../media/image77.png"/><Relationship Id="rId4" Type="http://schemas.openxmlformats.org/officeDocument/2006/relationships/image" Target="../media/image35.png"/><Relationship Id="rId9" Type="http://schemas.openxmlformats.org/officeDocument/2006/relationships/image" Target="../media/image76.sv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5.png"/><Relationship Id="rId7" Type="http://schemas.openxmlformats.org/officeDocument/2006/relationships/image" Target="../media/image40.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72.png"/><Relationship Id="rId4" Type="http://schemas.openxmlformats.org/officeDocument/2006/relationships/image" Target="../media/image36.svg"/><Relationship Id="rId9" Type="http://schemas.openxmlformats.org/officeDocument/2006/relationships/image" Target="../media/image80.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5.png"/><Relationship Id="rId7" Type="http://schemas.openxmlformats.org/officeDocument/2006/relationships/image" Target="../media/image8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84.png"/><Relationship Id="rId4" Type="http://schemas.openxmlformats.org/officeDocument/2006/relationships/image" Target="../media/image36.svg"/><Relationship Id="rId9" Type="http://schemas.openxmlformats.org/officeDocument/2006/relationships/image" Target="../media/image83.sv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7.png"/><Relationship Id="rId7" Type="http://schemas.openxmlformats.org/officeDocument/2006/relationships/slide" Target="slide4.xml"/><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slide" Target="slide30.xml"/><Relationship Id="rId5" Type="http://schemas.openxmlformats.org/officeDocument/2006/relationships/image" Target="../media/image19.png"/><Relationship Id="rId10" Type="http://schemas.openxmlformats.org/officeDocument/2006/relationships/slide" Target="slide25.xml"/><Relationship Id="rId4" Type="http://schemas.openxmlformats.org/officeDocument/2006/relationships/image" Target="../media/image18.png"/><Relationship Id="rId9" Type="http://schemas.openxmlformats.org/officeDocument/2006/relationships/slide" Target="slide21.xml"/></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86.svg"/><Relationship Id="rId3" Type="http://schemas.openxmlformats.org/officeDocument/2006/relationships/image" Target="../media/image22.svg"/><Relationship Id="rId7" Type="http://schemas.openxmlformats.org/officeDocument/2006/relationships/image" Target="../media/image30.svg"/><Relationship Id="rId12" Type="http://schemas.openxmlformats.org/officeDocument/2006/relationships/image" Target="../media/image8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6.svg"/><Relationship Id="rId5" Type="http://schemas.openxmlformats.org/officeDocument/2006/relationships/image" Target="../media/image28.svg"/><Relationship Id="rId10" Type="http://schemas.openxmlformats.org/officeDocument/2006/relationships/image" Target="../media/image35.png"/><Relationship Id="rId4" Type="http://schemas.openxmlformats.org/officeDocument/2006/relationships/image" Target="../media/image27.png"/><Relationship Id="rId9" Type="http://schemas.openxmlformats.org/officeDocument/2006/relationships/image" Target="../media/image34.sv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slideLayout" Target="../slideLayouts/slideLayout7.xml"/><Relationship Id="rId16" Type="http://schemas.openxmlformats.org/officeDocument/2006/relationships/image" Target="../media/image34.svg"/><Relationship Id="rId1" Type="http://schemas.openxmlformats.org/officeDocument/2006/relationships/tags" Target="../tags/tag1.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40.sv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png"/><Relationship Id="rId7" Type="http://schemas.openxmlformats.org/officeDocument/2006/relationships/image" Target="../media/image36.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3.png"/><Relationship Id="rId4" Type="http://schemas.openxmlformats.org/officeDocument/2006/relationships/image" Target="../media/image40.sv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20">
          <a:fgClr>
            <a:srgbClr val="FFBD5D"/>
          </a:fgClr>
          <a:bgClr>
            <a:srgbClr val="FFFFF3"/>
          </a:bgClr>
        </a:patt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0FF406A-73DC-69EC-9C8E-E5EA758C7C1F}"/>
              </a:ext>
            </a:extLst>
          </p:cNvPr>
          <p:cNvPicPr>
            <a:picLocks noChangeAspect="1"/>
          </p:cNvPicPr>
          <p:nvPr/>
        </p:nvPicPr>
        <p:blipFill rotWithShape="1">
          <a:blip r:embed="rId2">
            <a:extLst>
              <a:ext uri="{28A0092B-C50C-407E-A947-70E740481C1C}">
                <a14:useLocalDpi xmlns:a14="http://schemas.microsoft.com/office/drawing/2010/main" val="0"/>
              </a:ext>
            </a:extLst>
          </a:blip>
          <a:srcRect t="4772" b="7832"/>
          <a:stretch/>
        </p:blipFill>
        <p:spPr>
          <a:xfrm>
            <a:off x="0" y="-6287"/>
            <a:ext cx="8438682" cy="10287000"/>
          </a:xfrm>
          <a:prstGeom prst="rect">
            <a:avLst/>
          </a:prstGeom>
          <a:ln>
            <a:solidFill>
              <a:schemeClr val="tx1"/>
            </a:solidFill>
          </a:ln>
          <a:scene3d>
            <a:camera prst="orthographicFront"/>
            <a:lightRig rig="threePt" dir="t"/>
          </a:scene3d>
          <a:sp3d>
            <a:bevelT w="165100" prst="coolSlant"/>
          </a:sp3d>
        </p:spPr>
      </p:pic>
      <p:sp>
        <p:nvSpPr>
          <p:cNvPr id="17" name="Hình tự do: Hình 16">
            <a:extLst>
              <a:ext uri="{FF2B5EF4-FFF2-40B4-BE49-F238E27FC236}">
                <a16:creationId xmlns:a16="http://schemas.microsoft.com/office/drawing/2014/main" id="{783CE3F8-7D61-386C-2A96-E92FF79E5BC0}"/>
              </a:ext>
            </a:extLst>
          </p:cNvPr>
          <p:cNvSpPr>
            <a:spLocks noChangeAspect="1"/>
          </p:cNvSpPr>
          <p:nvPr/>
        </p:nvSpPr>
        <p:spPr>
          <a:xfrm>
            <a:off x="1500747" y="178080"/>
            <a:ext cx="5410352" cy="1976094"/>
          </a:xfrm>
          <a:custGeom>
            <a:avLst/>
            <a:gdLst/>
            <a:ahLst/>
            <a:cxnLst/>
            <a:rect l="l" t="t" r="r" b="b"/>
            <a:pathLst>
              <a:path w="5410352" h="1976094">
                <a:moveTo>
                  <a:pt x="4508297" y="1829409"/>
                </a:moveTo>
                <a:cubicBezTo>
                  <a:pt x="4528414" y="1829409"/>
                  <a:pt x="4545597" y="1836534"/>
                  <a:pt x="4559846" y="1850783"/>
                </a:cubicBezTo>
                <a:cubicBezTo>
                  <a:pt x="4574096" y="1865033"/>
                  <a:pt x="4581220" y="1882495"/>
                  <a:pt x="4581220" y="1903171"/>
                </a:cubicBezTo>
                <a:cubicBezTo>
                  <a:pt x="4581220" y="1923846"/>
                  <a:pt x="4574096" y="1941169"/>
                  <a:pt x="4559846" y="1955139"/>
                </a:cubicBezTo>
                <a:cubicBezTo>
                  <a:pt x="4545597" y="1969109"/>
                  <a:pt x="4528414" y="1976094"/>
                  <a:pt x="4508297" y="1976094"/>
                </a:cubicBezTo>
                <a:cubicBezTo>
                  <a:pt x="4488180" y="1976094"/>
                  <a:pt x="4470857" y="1968970"/>
                  <a:pt x="4456329" y="1954720"/>
                </a:cubicBezTo>
                <a:cubicBezTo>
                  <a:pt x="4441800" y="1940471"/>
                  <a:pt x="4434535" y="1923288"/>
                  <a:pt x="4434535" y="1903171"/>
                </a:cubicBezTo>
                <a:cubicBezTo>
                  <a:pt x="4434535" y="1883054"/>
                  <a:pt x="4441800" y="1865731"/>
                  <a:pt x="4456329" y="1851202"/>
                </a:cubicBezTo>
                <a:cubicBezTo>
                  <a:pt x="4470857" y="1836674"/>
                  <a:pt x="4488180" y="1829409"/>
                  <a:pt x="4508297" y="1829409"/>
                </a:cubicBezTo>
                <a:close/>
                <a:moveTo>
                  <a:pt x="1360323" y="1408633"/>
                </a:moveTo>
                <a:lnTo>
                  <a:pt x="1316736" y="1543583"/>
                </a:lnTo>
                <a:lnTo>
                  <a:pt x="1403909" y="1543583"/>
                </a:lnTo>
                <a:close/>
                <a:moveTo>
                  <a:pt x="719938" y="1354150"/>
                </a:moveTo>
                <a:lnTo>
                  <a:pt x="719938" y="1483232"/>
                </a:lnTo>
                <a:lnTo>
                  <a:pt x="764363" y="1483232"/>
                </a:lnTo>
                <a:cubicBezTo>
                  <a:pt x="815213" y="1483232"/>
                  <a:pt x="840639" y="1461719"/>
                  <a:pt x="840639" y="1418691"/>
                </a:cubicBezTo>
                <a:cubicBezTo>
                  <a:pt x="840639" y="1375663"/>
                  <a:pt x="815213" y="1354150"/>
                  <a:pt x="764363" y="1354150"/>
                </a:cubicBezTo>
                <a:close/>
                <a:moveTo>
                  <a:pt x="4763262" y="1205788"/>
                </a:moveTo>
                <a:lnTo>
                  <a:pt x="4938446" y="1205788"/>
                </a:lnTo>
                <a:lnTo>
                  <a:pt x="5086807" y="1515922"/>
                </a:lnTo>
                <a:lnTo>
                  <a:pt x="5235168" y="1205788"/>
                </a:lnTo>
                <a:lnTo>
                  <a:pt x="5410352" y="1205788"/>
                </a:lnTo>
                <a:lnTo>
                  <a:pt x="5410352" y="1791690"/>
                </a:lnTo>
                <a:lnTo>
                  <a:pt x="5226786" y="1791690"/>
                </a:lnTo>
                <a:lnTo>
                  <a:pt x="5226786" y="1574596"/>
                </a:lnTo>
                <a:lnTo>
                  <a:pt x="5118659" y="1791690"/>
                </a:lnTo>
                <a:lnTo>
                  <a:pt x="5054955" y="1791690"/>
                </a:lnTo>
                <a:lnTo>
                  <a:pt x="4946828" y="1574596"/>
                </a:lnTo>
                <a:lnTo>
                  <a:pt x="4946828" y="1791690"/>
                </a:lnTo>
                <a:lnTo>
                  <a:pt x="4763262" y="1791690"/>
                </a:lnTo>
                <a:close/>
                <a:moveTo>
                  <a:pt x="4287012" y="1205788"/>
                </a:moveTo>
                <a:lnTo>
                  <a:pt x="4721200" y="1205788"/>
                </a:lnTo>
                <a:lnTo>
                  <a:pt x="4721200" y="1372590"/>
                </a:lnTo>
                <a:lnTo>
                  <a:pt x="4485666" y="1372590"/>
                </a:lnTo>
                <a:lnTo>
                  <a:pt x="4485666" y="1423720"/>
                </a:lnTo>
                <a:lnTo>
                  <a:pt x="4652467" y="1423720"/>
                </a:lnTo>
                <a:lnTo>
                  <a:pt x="4652467" y="1573758"/>
                </a:lnTo>
                <a:lnTo>
                  <a:pt x="4485666" y="1573758"/>
                </a:lnTo>
                <a:lnTo>
                  <a:pt x="4485666" y="1624888"/>
                </a:lnTo>
                <a:lnTo>
                  <a:pt x="4721200" y="1624888"/>
                </a:lnTo>
                <a:lnTo>
                  <a:pt x="4721200" y="1791690"/>
                </a:lnTo>
                <a:lnTo>
                  <a:pt x="4287012" y="1791690"/>
                </a:lnTo>
                <a:close/>
                <a:moveTo>
                  <a:pt x="4029837" y="1205788"/>
                </a:moveTo>
                <a:lnTo>
                  <a:pt x="4228490" y="1205788"/>
                </a:lnTo>
                <a:lnTo>
                  <a:pt x="4228490" y="1791690"/>
                </a:lnTo>
                <a:lnTo>
                  <a:pt x="4029837" y="1791690"/>
                </a:lnTo>
                <a:close/>
                <a:moveTo>
                  <a:pt x="3410712" y="1205788"/>
                </a:moveTo>
                <a:lnTo>
                  <a:pt x="3609366" y="1205788"/>
                </a:lnTo>
                <a:lnTo>
                  <a:pt x="3609366" y="1401927"/>
                </a:lnTo>
                <a:lnTo>
                  <a:pt x="3770300" y="1401927"/>
                </a:lnTo>
                <a:lnTo>
                  <a:pt x="3770300" y="1205788"/>
                </a:lnTo>
                <a:lnTo>
                  <a:pt x="3968953" y="1205788"/>
                </a:lnTo>
                <a:lnTo>
                  <a:pt x="3968953" y="1791690"/>
                </a:lnTo>
                <a:lnTo>
                  <a:pt x="3770300" y="1791690"/>
                </a:lnTo>
                <a:lnTo>
                  <a:pt x="3770300" y="1586331"/>
                </a:lnTo>
                <a:lnTo>
                  <a:pt x="3609366" y="1586331"/>
                </a:lnTo>
                <a:lnTo>
                  <a:pt x="3609366" y="1791690"/>
                </a:lnTo>
                <a:lnTo>
                  <a:pt x="3410712" y="1791690"/>
                </a:lnTo>
                <a:close/>
                <a:moveTo>
                  <a:pt x="2239137" y="1205788"/>
                </a:moveTo>
                <a:lnTo>
                  <a:pt x="2414321" y="1205788"/>
                </a:lnTo>
                <a:lnTo>
                  <a:pt x="2588667" y="1478203"/>
                </a:lnTo>
                <a:lnTo>
                  <a:pt x="2588667" y="1205788"/>
                </a:lnTo>
                <a:lnTo>
                  <a:pt x="2778938" y="1205788"/>
                </a:lnTo>
                <a:lnTo>
                  <a:pt x="2778938" y="1791690"/>
                </a:lnTo>
                <a:lnTo>
                  <a:pt x="2603754" y="1791690"/>
                </a:lnTo>
                <a:lnTo>
                  <a:pt x="2429408" y="1518437"/>
                </a:lnTo>
                <a:lnTo>
                  <a:pt x="2429408" y="1791690"/>
                </a:lnTo>
                <a:lnTo>
                  <a:pt x="2239137" y="1791690"/>
                </a:lnTo>
                <a:close/>
                <a:moveTo>
                  <a:pt x="1734312" y="1205788"/>
                </a:moveTo>
                <a:lnTo>
                  <a:pt x="1932966" y="1205788"/>
                </a:lnTo>
                <a:lnTo>
                  <a:pt x="1932966" y="1791690"/>
                </a:lnTo>
                <a:lnTo>
                  <a:pt x="1734312" y="1791690"/>
                </a:lnTo>
                <a:close/>
                <a:moveTo>
                  <a:pt x="524637" y="1205788"/>
                </a:moveTo>
                <a:lnTo>
                  <a:pt x="806272" y="1205788"/>
                </a:lnTo>
                <a:cubicBezTo>
                  <a:pt x="878917" y="1205788"/>
                  <a:pt x="936473" y="1223949"/>
                  <a:pt x="978942" y="1260271"/>
                </a:cubicBezTo>
                <a:cubicBezTo>
                  <a:pt x="1021411" y="1296593"/>
                  <a:pt x="1042645" y="1349400"/>
                  <a:pt x="1042645" y="1418691"/>
                </a:cubicBezTo>
                <a:cubicBezTo>
                  <a:pt x="1042645" y="1462277"/>
                  <a:pt x="1033984" y="1499298"/>
                  <a:pt x="1016661" y="1529753"/>
                </a:cubicBezTo>
                <a:cubicBezTo>
                  <a:pt x="999338" y="1560207"/>
                  <a:pt x="974751" y="1584096"/>
                  <a:pt x="942899" y="1601419"/>
                </a:cubicBezTo>
                <a:lnTo>
                  <a:pt x="1033266" y="1787902"/>
                </a:lnTo>
                <a:lnTo>
                  <a:pt x="1266444" y="1205788"/>
                </a:lnTo>
                <a:lnTo>
                  <a:pt x="1454201" y="1205788"/>
                </a:lnTo>
                <a:lnTo>
                  <a:pt x="1688897" y="1791690"/>
                </a:lnTo>
                <a:lnTo>
                  <a:pt x="1485214" y="1791690"/>
                </a:lnTo>
                <a:lnTo>
                  <a:pt x="1447495" y="1689430"/>
                </a:lnTo>
                <a:lnTo>
                  <a:pt x="1273150" y="1689430"/>
                </a:lnTo>
                <a:lnTo>
                  <a:pt x="1235431" y="1791690"/>
                </a:lnTo>
                <a:lnTo>
                  <a:pt x="1035101" y="1791690"/>
                </a:lnTo>
                <a:lnTo>
                  <a:pt x="1031748" y="1791690"/>
                </a:lnTo>
                <a:lnTo>
                  <a:pt x="834771" y="1791690"/>
                </a:lnTo>
                <a:lnTo>
                  <a:pt x="757657" y="1631594"/>
                </a:lnTo>
                <a:lnTo>
                  <a:pt x="719938" y="1631594"/>
                </a:lnTo>
                <a:lnTo>
                  <a:pt x="719938" y="1791690"/>
                </a:lnTo>
                <a:lnTo>
                  <a:pt x="524637" y="1791690"/>
                </a:lnTo>
                <a:close/>
                <a:moveTo>
                  <a:pt x="0" y="1205788"/>
                </a:moveTo>
                <a:lnTo>
                  <a:pt x="498729" y="1205788"/>
                </a:lnTo>
                <a:lnTo>
                  <a:pt x="498729" y="1372590"/>
                </a:lnTo>
                <a:lnTo>
                  <a:pt x="348692" y="1372590"/>
                </a:lnTo>
                <a:lnTo>
                  <a:pt x="348692" y="1791690"/>
                </a:lnTo>
                <a:lnTo>
                  <a:pt x="150038" y="1791690"/>
                </a:lnTo>
                <a:lnTo>
                  <a:pt x="150038" y="1372590"/>
                </a:lnTo>
                <a:lnTo>
                  <a:pt x="0" y="1372590"/>
                </a:lnTo>
                <a:close/>
                <a:moveTo>
                  <a:pt x="3146832" y="1193215"/>
                </a:moveTo>
                <a:cubicBezTo>
                  <a:pt x="3190418" y="1193215"/>
                  <a:pt x="3228416" y="1196847"/>
                  <a:pt x="3260827" y="1204112"/>
                </a:cubicBezTo>
                <a:cubicBezTo>
                  <a:pt x="3293237" y="1211376"/>
                  <a:pt x="3323692" y="1223111"/>
                  <a:pt x="3352191" y="1239316"/>
                </a:cubicBezTo>
                <a:lnTo>
                  <a:pt x="3352191" y="1425397"/>
                </a:lnTo>
                <a:cubicBezTo>
                  <a:pt x="3328162" y="1407515"/>
                  <a:pt x="3300921" y="1394663"/>
                  <a:pt x="3270466" y="1386840"/>
                </a:cubicBezTo>
                <a:cubicBezTo>
                  <a:pt x="3240011" y="1379016"/>
                  <a:pt x="3204667" y="1375105"/>
                  <a:pt x="3164434" y="1375105"/>
                </a:cubicBezTo>
                <a:cubicBezTo>
                  <a:pt x="3121406" y="1375105"/>
                  <a:pt x="3087180" y="1385862"/>
                  <a:pt x="3061754" y="1407375"/>
                </a:cubicBezTo>
                <a:cubicBezTo>
                  <a:pt x="3036329" y="1428889"/>
                  <a:pt x="3023616" y="1459483"/>
                  <a:pt x="3023616" y="1499158"/>
                </a:cubicBezTo>
                <a:cubicBezTo>
                  <a:pt x="3023616" y="1542186"/>
                  <a:pt x="3033954" y="1574736"/>
                  <a:pt x="3054629" y="1596809"/>
                </a:cubicBezTo>
                <a:cubicBezTo>
                  <a:pt x="3075305" y="1618881"/>
                  <a:pt x="3108833" y="1629917"/>
                  <a:pt x="3155214" y="1629917"/>
                </a:cubicBezTo>
                <a:cubicBezTo>
                  <a:pt x="3171978" y="1629917"/>
                  <a:pt x="3186506" y="1627682"/>
                  <a:pt x="3198800" y="1623212"/>
                </a:cubicBezTo>
                <a:lnTo>
                  <a:pt x="3198800" y="1567891"/>
                </a:lnTo>
                <a:lnTo>
                  <a:pt x="3134259" y="1567891"/>
                </a:lnTo>
                <a:lnTo>
                  <a:pt x="3134259" y="1453895"/>
                </a:lnTo>
                <a:lnTo>
                  <a:pt x="3373145" y="1453895"/>
                </a:lnTo>
                <a:lnTo>
                  <a:pt x="3373145" y="1754809"/>
                </a:lnTo>
                <a:cubicBezTo>
                  <a:pt x="3315589" y="1787778"/>
                  <a:pt x="3240151" y="1804263"/>
                  <a:pt x="3146832" y="1804263"/>
                </a:cubicBezTo>
                <a:cubicBezTo>
                  <a:pt x="3080893" y="1804263"/>
                  <a:pt x="3023476" y="1792109"/>
                  <a:pt x="2974581" y="1767801"/>
                </a:cubicBezTo>
                <a:cubicBezTo>
                  <a:pt x="2925686" y="1743494"/>
                  <a:pt x="2888107" y="1708289"/>
                  <a:pt x="2861844" y="1662188"/>
                </a:cubicBezTo>
                <a:cubicBezTo>
                  <a:pt x="2835580" y="1616087"/>
                  <a:pt x="2822448" y="1561744"/>
                  <a:pt x="2822448" y="1499158"/>
                </a:cubicBezTo>
                <a:cubicBezTo>
                  <a:pt x="2822448" y="1436014"/>
                  <a:pt x="2835580" y="1381531"/>
                  <a:pt x="2861844" y="1335709"/>
                </a:cubicBezTo>
                <a:cubicBezTo>
                  <a:pt x="2888107" y="1289888"/>
                  <a:pt x="2925686" y="1254683"/>
                  <a:pt x="2974581" y="1230096"/>
                </a:cubicBezTo>
                <a:cubicBezTo>
                  <a:pt x="3023476" y="1205509"/>
                  <a:pt x="3080893" y="1193215"/>
                  <a:pt x="3146832" y="1193215"/>
                </a:cubicBezTo>
                <a:close/>
                <a:moveTo>
                  <a:pt x="4425315" y="1009650"/>
                </a:moveTo>
                <a:lnTo>
                  <a:pt x="4594632" y="1009650"/>
                </a:lnTo>
                <a:lnTo>
                  <a:pt x="4732934" y="1169746"/>
                </a:lnTo>
                <a:lnTo>
                  <a:pt x="4559427" y="1169746"/>
                </a:lnTo>
                <a:lnTo>
                  <a:pt x="4509974" y="1102690"/>
                </a:lnTo>
                <a:lnTo>
                  <a:pt x="4460520" y="1169746"/>
                </a:lnTo>
                <a:lnTo>
                  <a:pt x="4287012" y="1169746"/>
                </a:lnTo>
                <a:close/>
                <a:moveTo>
                  <a:pt x="1367028" y="969416"/>
                </a:moveTo>
                <a:cubicBezTo>
                  <a:pt x="1415644" y="969416"/>
                  <a:pt x="1452525" y="977099"/>
                  <a:pt x="1477671" y="992466"/>
                </a:cubicBezTo>
                <a:cubicBezTo>
                  <a:pt x="1502817" y="1007833"/>
                  <a:pt x="1515389" y="1029208"/>
                  <a:pt x="1515389" y="1056589"/>
                </a:cubicBezTo>
                <a:cubicBezTo>
                  <a:pt x="1515389" y="1077264"/>
                  <a:pt x="1508684" y="1093889"/>
                  <a:pt x="1495273" y="1106462"/>
                </a:cubicBezTo>
                <a:cubicBezTo>
                  <a:pt x="1481862" y="1119035"/>
                  <a:pt x="1463142" y="1128953"/>
                  <a:pt x="1439113" y="1136218"/>
                </a:cubicBezTo>
                <a:lnTo>
                  <a:pt x="1439113" y="1169746"/>
                </a:lnTo>
                <a:lnTo>
                  <a:pt x="1282370" y="1169746"/>
                </a:lnTo>
                <a:lnTo>
                  <a:pt x="1282370" y="1107719"/>
                </a:lnTo>
                <a:cubicBezTo>
                  <a:pt x="1305839" y="1107719"/>
                  <a:pt x="1322324" y="1105204"/>
                  <a:pt x="1331824" y="1100175"/>
                </a:cubicBezTo>
                <a:cubicBezTo>
                  <a:pt x="1341324" y="1095146"/>
                  <a:pt x="1346073" y="1087043"/>
                  <a:pt x="1346073" y="1075867"/>
                </a:cubicBezTo>
                <a:cubicBezTo>
                  <a:pt x="1346073" y="1066368"/>
                  <a:pt x="1342162" y="1059522"/>
                  <a:pt x="1334338" y="1055331"/>
                </a:cubicBezTo>
                <a:cubicBezTo>
                  <a:pt x="1326515" y="1051140"/>
                  <a:pt x="1313942" y="1049045"/>
                  <a:pt x="1296619" y="1049045"/>
                </a:cubicBezTo>
                <a:cubicBezTo>
                  <a:pt x="1280973" y="1049045"/>
                  <a:pt x="1265047" y="1051560"/>
                  <a:pt x="1248842" y="1056589"/>
                </a:cubicBezTo>
                <a:lnTo>
                  <a:pt x="1248842" y="985342"/>
                </a:lnTo>
                <a:cubicBezTo>
                  <a:pt x="1263371" y="980871"/>
                  <a:pt x="1282230" y="977099"/>
                  <a:pt x="1305421" y="974026"/>
                </a:cubicBezTo>
                <a:cubicBezTo>
                  <a:pt x="1328611" y="970953"/>
                  <a:pt x="1349147" y="969416"/>
                  <a:pt x="1367028" y="969416"/>
                </a:cubicBezTo>
                <a:close/>
                <a:moveTo>
                  <a:pt x="3721989" y="819759"/>
                </a:moveTo>
                <a:cubicBezTo>
                  <a:pt x="3742106" y="819759"/>
                  <a:pt x="3759289" y="826884"/>
                  <a:pt x="3773539" y="841133"/>
                </a:cubicBezTo>
                <a:cubicBezTo>
                  <a:pt x="3787788" y="855383"/>
                  <a:pt x="3794913" y="872845"/>
                  <a:pt x="3794913" y="893521"/>
                </a:cubicBezTo>
                <a:cubicBezTo>
                  <a:pt x="3794913" y="914196"/>
                  <a:pt x="3787788" y="931519"/>
                  <a:pt x="3773539" y="945489"/>
                </a:cubicBezTo>
                <a:cubicBezTo>
                  <a:pt x="3759289" y="959459"/>
                  <a:pt x="3742106" y="966444"/>
                  <a:pt x="3721989" y="966444"/>
                </a:cubicBezTo>
                <a:cubicBezTo>
                  <a:pt x="3701872" y="966444"/>
                  <a:pt x="3684550" y="959319"/>
                  <a:pt x="3670021" y="945070"/>
                </a:cubicBezTo>
                <a:cubicBezTo>
                  <a:pt x="3655492" y="930821"/>
                  <a:pt x="3648228" y="913637"/>
                  <a:pt x="3648228" y="893521"/>
                </a:cubicBezTo>
                <a:cubicBezTo>
                  <a:pt x="3648228" y="873404"/>
                  <a:pt x="3655492" y="856081"/>
                  <a:pt x="3670021" y="841552"/>
                </a:cubicBezTo>
                <a:cubicBezTo>
                  <a:pt x="3684550" y="827023"/>
                  <a:pt x="3701872" y="819759"/>
                  <a:pt x="3721989" y="819759"/>
                </a:cubicBezTo>
                <a:close/>
                <a:moveTo>
                  <a:pt x="1780261" y="819759"/>
                </a:moveTo>
                <a:cubicBezTo>
                  <a:pt x="1800378" y="819759"/>
                  <a:pt x="1817560" y="826884"/>
                  <a:pt x="1831810" y="841133"/>
                </a:cubicBezTo>
                <a:cubicBezTo>
                  <a:pt x="1846059" y="855383"/>
                  <a:pt x="1853184" y="872845"/>
                  <a:pt x="1853184" y="893521"/>
                </a:cubicBezTo>
                <a:cubicBezTo>
                  <a:pt x="1853184" y="914196"/>
                  <a:pt x="1846059" y="931519"/>
                  <a:pt x="1831810" y="945489"/>
                </a:cubicBezTo>
                <a:cubicBezTo>
                  <a:pt x="1817560" y="959459"/>
                  <a:pt x="1800378" y="966444"/>
                  <a:pt x="1780261" y="966444"/>
                </a:cubicBezTo>
                <a:cubicBezTo>
                  <a:pt x="1760144" y="966444"/>
                  <a:pt x="1742821" y="959319"/>
                  <a:pt x="1728292" y="945070"/>
                </a:cubicBezTo>
                <a:cubicBezTo>
                  <a:pt x="1713764" y="930821"/>
                  <a:pt x="1706499" y="913637"/>
                  <a:pt x="1706499" y="893521"/>
                </a:cubicBezTo>
                <a:cubicBezTo>
                  <a:pt x="1706499" y="873404"/>
                  <a:pt x="1713764" y="856081"/>
                  <a:pt x="1728292" y="841552"/>
                </a:cubicBezTo>
                <a:cubicBezTo>
                  <a:pt x="1742821" y="827023"/>
                  <a:pt x="1760144" y="819759"/>
                  <a:pt x="1780261" y="819759"/>
                </a:cubicBezTo>
                <a:close/>
                <a:moveTo>
                  <a:pt x="1779423" y="398983"/>
                </a:moveTo>
                <a:lnTo>
                  <a:pt x="1735836" y="533933"/>
                </a:lnTo>
                <a:lnTo>
                  <a:pt x="1823009" y="533933"/>
                </a:lnTo>
                <a:close/>
                <a:moveTo>
                  <a:pt x="3025750" y="380542"/>
                </a:moveTo>
                <a:lnTo>
                  <a:pt x="3025750" y="419100"/>
                </a:lnTo>
                <a:lnTo>
                  <a:pt x="3113761" y="419100"/>
                </a:lnTo>
                <a:lnTo>
                  <a:pt x="3113761" y="559079"/>
                </a:lnTo>
                <a:lnTo>
                  <a:pt x="3025750" y="559079"/>
                </a:lnTo>
                <a:lnTo>
                  <a:pt x="3025750" y="597636"/>
                </a:lnTo>
                <a:lnTo>
                  <a:pt x="3065145" y="597636"/>
                </a:lnTo>
                <a:cubicBezTo>
                  <a:pt x="3137789" y="597636"/>
                  <a:pt x="3174111" y="560476"/>
                  <a:pt x="3174111" y="486155"/>
                </a:cubicBezTo>
                <a:cubicBezTo>
                  <a:pt x="3174111" y="452069"/>
                  <a:pt x="3164611" y="425945"/>
                  <a:pt x="3145613" y="407784"/>
                </a:cubicBezTo>
                <a:cubicBezTo>
                  <a:pt x="3126613" y="389623"/>
                  <a:pt x="3099791" y="380542"/>
                  <a:pt x="3065145" y="380542"/>
                </a:cubicBezTo>
                <a:close/>
                <a:moveTo>
                  <a:pt x="3721989" y="371322"/>
                </a:moveTo>
                <a:cubicBezTo>
                  <a:pt x="3687902" y="371322"/>
                  <a:pt x="3659962" y="381939"/>
                  <a:pt x="3638169" y="403174"/>
                </a:cubicBezTo>
                <a:cubicBezTo>
                  <a:pt x="3616376" y="424408"/>
                  <a:pt x="3605479" y="453186"/>
                  <a:pt x="3605479" y="489508"/>
                </a:cubicBezTo>
                <a:cubicBezTo>
                  <a:pt x="3605479" y="525830"/>
                  <a:pt x="3616516" y="554608"/>
                  <a:pt x="3638588" y="575843"/>
                </a:cubicBezTo>
                <a:cubicBezTo>
                  <a:pt x="3660661" y="597077"/>
                  <a:pt x="3688461" y="607694"/>
                  <a:pt x="3721989" y="607694"/>
                </a:cubicBezTo>
                <a:cubicBezTo>
                  <a:pt x="3755517" y="607694"/>
                  <a:pt x="3783178" y="597077"/>
                  <a:pt x="3804971" y="575843"/>
                </a:cubicBezTo>
                <a:cubicBezTo>
                  <a:pt x="3826764" y="554608"/>
                  <a:pt x="3837661" y="525830"/>
                  <a:pt x="3837661" y="489508"/>
                </a:cubicBezTo>
                <a:cubicBezTo>
                  <a:pt x="3837661" y="453186"/>
                  <a:pt x="3826764" y="424408"/>
                  <a:pt x="3804971" y="403174"/>
                </a:cubicBezTo>
                <a:cubicBezTo>
                  <a:pt x="3783178" y="381939"/>
                  <a:pt x="3755517" y="371322"/>
                  <a:pt x="3721989" y="371322"/>
                </a:cubicBezTo>
                <a:close/>
                <a:moveTo>
                  <a:pt x="1169289" y="371322"/>
                </a:moveTo>
                <a:cubicBezTo>
                  <a:pt x="1135202" y="371322"/>
                  <a:pt x="1107263" y="381939"/>
                  <a:pt x="1085469" y="403174"/>
                </a:cubicBezTo>
                <a:cubicBezTo>
                  <a:pt x="1063676" y="424408"/>
                  <a:pt x="1052779" y="453186"/>
                  <a:pt x="1052779" y="489508"/>
                </a:cubicBezTo>
                <a:cubicBezTo>
                  <a:pt x="1052779" y="525830"/>
                  <a:pt x="1063816" y="554608"/>
                  <a:pt x="1085888" y="575843"/>
                </a:cubicBezTo>
                <a:cubicBezTo>
                  <a:pt x="1107961" y="597077"/>
                  <a:pt x="1135761" y="607694"/>
                  <a:pt x="1169289" y="607694"/>
                </a:cubicBezTo>
                <a:cubicBezTo>
                  <a:pt x="1202817" y="607694"/>
                  <a:pt x="1230478" y="597077"/>
                  <a:pt x="1252271" y="575843"/>
                </a:cubicBezTo>
                <a:cubicBezTo>
                  <a:pt x="1274064" y="554608"/>
                  <a:pt x="1284961" y="525830"/>
                  <a:pt x="1284961" y="489508"/>
                </a:cubicBezTo>
                <a:cubicBezTo>
                  <a:pt x="1284961" y="453186"/>
                  <a:pt x="1274064" y="424408"/>
                  <a:pt x="1252271" y="403174"/>
                </a:cubicBezTo>
                <a:cubicBezTo>
                  <a:pt x="1230478" y="381939"/>
                  <a:pt x="1202817" y="371322"/>
                  <a:pt x="1169289" y="371322"/>
                </a:cubicBezTo>
                <a:close/>
                <a:moveTo>
                  <a:pt x="4077462" y="196138"/>
                </a:moveTo>
                <a:lnTo>
                  <a:pt x="4252646" y="196138"/>
                </a:lnTo>
                <a:lnTo>
                  <a:pt x="4426991" y="468553"/>
                </a:lnTo>
                <a:lnTo>
                  <a:pt x="4426991" y="196138"/>
                </a:lnTo>
                <a:lnTo>
                  <a:pt x="4617263" y="196138"/>
                </a:lnTo>
                <a:lnTo>
                  <a:pt x="4617263" y="782040"/>
                </a:lnTo>
                <a:lnTo>
                  <a:pt x="4442079" y="782040"/>
                </a:lnTo>
                <a:lnTo>
                  <a:pt x="4267733" y="508787"/>
                </a:lnTo>
                <a:lnTo>
                  <a:pt x="4267733" y="782040"/>
                </a:lnTo>
                <a:lnTo>
                  <a:pt x="4077462" y="782040"/>
                </a:lnTo>
                <a:close/>
                <a:moveTo>
                  <a:pt x="2827097" y="196138"/>
                </a:moveTo>
                <a:lnTo>
                  <a:pt x="3051734" y="196138"/>
                </a:lnTo>
                <a:cubicBezTo>
                  <a:pt x="3116555" y="196138"/>
                  <a:pt x="3173413" y="207873"/>
                  <a:pt x="3222308" y="231343"/>
                </a:cubicBezTo>
                <a:cubicBezTo>
                  <a:pt x="3271203" y="254812"/>
                  <a:pt x="3309061" y="288340"/>
                  <a:pt x="3335884" y="331927"/>
                </a:cubicBezTo>
                <a:cubicBezTo>
                  <a:pt x="3362706" y="375513"/>
                  <a:pt x="3376117" y="426923"/>
                  <a:pt x="3376117" y="486155"/>
                </a:cubicBezTo>
                <a:cubicBezTo>
                  <a:pt x="3376117" y="583387"/>
                  <a:pt x="3347200" y="657009"/>
                  <a:pt x="3289364" y="707021"/>
                </a:cubicBezTo>
                <a:cubicBezTo>
                  <a:pt x="3231528" y="757034"/>
                  <a:pt x="3152318" y="782040"/>
                  <a:pt x="3051734" y="782040"/>
                </a:cubicBezTo>
                <a:lnTo>
                  <a:pt x="2827097" y="782040"/>
                </a:lnTo>
                <a:lnTo>
                  <a:pt x="2827097" y="559079"/>
                </a:lnTo>
                <a:lnTo>
                  <a:pt x="2792730" y="559079"/>
                </a:lnTo>
                <a:lnTo>
                  <a:pt x="2792730" y="419100"/>
                </a:lnTo>
                <a:lnTo>
                  <a:pt x="2827097" y="419100"/>
                </a:lnTo>
                <a:close/>
                <a:moveTo>
                  <a:pt x="2019300" y="196138"/>
                </a:moveTo>
                <a:lnTo>
                  <a:pt x="2518029" y="196138"/>
                </a:lnTo>
                <a:lnTo>
                  <a:pt x="2518029" y="362940"/>
                </a:lnTo>
                <a:lnTo>
                  <a:pt x="2367991" y="362940"/>
                </a:lnTo>
                <a:lnTo>
                  <a:pt x="2367991" y="782040"/>
                </a:lnTo>
                <a:lnTo>
                  <a:pt x="2169338" y="782040"/>
                </a:lnTo>
                <a:lnTo>
                  <a:pt x="2169338" y="362940"/>
                </a:lnTo>
                <a:lnTo>
                  <a:pt x="2019300" y="362940"/>
                </a:lnTo>
                <a:close/>
                <a:moveTo>
                  <a:pt x="1685544" y="196138"/>
                </a:moveTo>
                <a:lnTo>
                  <a:pt x="1873301" y="196138"/>
                </a:lnTo>
                <a:lnTo>
                  <a:pt x="2107997" y="782040"/>
                </a:lnTo>
                <a:lnTo>
                  <a:pt x="1904314" y="782040"/>
                </a:lnTo>
                <a:lnTo>
                  <a:pt x="1866595" y="679780"/>
                </a:lnTo>
                <a:lnTo>
                  <a:pt x="1692250" y="679780"/>
                </a:lnTo>
                <a:lnTo>
                  <a:pt x="1654531" y="782040"/>
                </a:lnTo>
                <a:lnTo>
                  <a:pt x="1450848" y="782040"/>
                </a:lnTo>
                <a:close/>
                <a:moveTo>
                  <a:pt x="248412" y="196138"/>
                </a:moveTo>
                <a:lnTo>
                  <a:pt x="447066" y="196138"/>
                </a:lnTo>
                <a:lnTo>
                  <a:pt x="447066" y="392277"/>
                </a:lnTo>
                <a:lnTo>
                  <a:pt x="608000" y="392277"/>
                </a:lnTo>
                <a:lnTo>
                  <a:pt x="608000" y="196138"/>
                </a:lnTo>
                <a:lnTo>
                  <a:pt x="806654" y="196138"/>
                </a:lnTo>
                <a:lnTo>
                  <a:pt x="806654" y="782040"/>
                </a:lnTo>
                <a:lnTo>
                  <a:pt x="608000" y="782040"/>
                </a:lnTo>
                <a:lnTo>
                  <a:pt x="608000" y="576681"/>
                </a:lnTo>
                <a:lnTo>
                  <a:pt x="447066" y="576681"/>
                </a:lnTo>
                <a:lnTo>
                  <a:pt x="447066" y="782040"/>
                </a:lnTo>
                <a:lnTo>
                  <a:pt x="248412" y="782040"/>
                </a:lnTo>
                <a:close/>
                <a:moveTo>
                  <a:pt x="4985157" y="183565"/>
                </a:moveTo>
                <a:cubicBezTo>
                  <a:pt x="5028743" y="183565"/>
                  <a:pt x="5066741" y="187197"/>
                  <a:pt x="5099152" y="194462"/>
                </a:cubicBezTo>
                <a:cubicBezTo>
                  <a:pt x="5131562" y="201726"/>
                  <a:pt x="5162016" y="213461"/>
                  <a:pt x="5190515" y="229666"/>
                </a:cubicBezTo>
                <a:lnTo>
                  <a:pt x="5190515" y="415747"/>
                </a:lnTo>
                <a:cubicBezTo>
                  <a:pt x="5166487" y="397865"/>
                  <a:pt x="5139246" y="385013"/>
                  <a:pt x="5108791" y="377190"/>
                </a:cubicBezTo>
                <a:cubicBezTo>
                  <a:pt x="5078336" y="369366"/>
                  <a:pt x="5042992" y="365455"/>
                  <a:pt x="5002759" y="365455"/>
                </a:cubicBezTo>
                <a:cubicBezTo>
                  <a:pt x="4959731" y="365455"/>
                  <a:pt x="4925505" y="376212"/>
                  <a:pt x="4900079" y="397725"/>
                </a:cubicBezTo>
                <a:cubicBezTo>
                  <a:pt x="4874654" y="419239"/>
                  <a:pt x="4861941" y="449833"/>
                  <a:pt x="4861941" y="489508"/>
                </a:cubicBezTo>
                <a:cubicBezTo>
                  <a:pt x="4861941" y="532536"/>
                  <a:pt x="4872279" y="565086"/>
                  <a:pt x="4892954" y="587159"/>
                </a:cubicBezTo>
                <a:cubicBezTo>
                  <a:pt x="4913630" y="609231"/>
                  <a:pt x="4947159" y="620268"/>
                  <a:pt x="4993538" y="620268"/>
                </a:cubicBezTo>
                <a:cubicBezTo>
                  <a:pt x="5010302" y="620268"/>
                  <a:pt x="5024832" y="618032"/>
                  <a:pt x="5037125" y="613562"/>
                </a:cubicBezTo>
                <a:lnTo>
                  <a:pt x="5037125" y="558241"/>
                </a:lnTo>
                <a:lnTo>
                  <a:pt x="4972584" y="558241"/>
                </a:lnTo>
                <a:lnTo>
                  <a:pt x="4972584" y="444246"/>
                </a:lnTo>
                <a:lnTo>
                  <a:pt x="5211470" y="444246"/>
                </a:lnTo>
                <a:lnTo>
                  <a:pt x="5211470" y="745159"/>
                </a:lnTo>
                <a:cubicBezTo>
                  <a:pt x="5153914" y="778129"/>
                  <a:pt x="5078476" y="794613"/>
                  <a:pt x="4985157" y="794613"/>
                </a:cubicBezTo>
                <a:cubicBezTo>
                  <a:pt x="4919218" y="794613"/>
                  <a:pt x="4861802" y="782459"/>
                  <a:pt x="4812906" y="758151"/>
                </a:cubicBezTo>
                <a:cubicBezTo>
                  <a:pt x="4764011" y="733844"/>
                  <a:pt x="4726432" y="698639"/>
                  <a:pt x="4700168" y="652538"/>
                </a:cubicBezTo>
                <a:cubicBezTo>
                  <a:pt x="4673905" y="606437"/>
                  <a:pt x="4660773" y="552094"/>
                  <a:pt x="4660773" y="489508"/>
                </a:cubicBezTo>
                <a:cubicBezTo>
                  <a:pt x="4660773" y="426364"/>
                  <a:pt x="4673905" y="371881"/>
                  <a:pt x="4700168" y="326059"/>
                </a:cubicBezTo>
                <a:cubicBezTo>
                  <a:pt x="4726432" y="280238"/>
                  <a:pt x="4764012" y="245033"/>
                  <a:pt x="4812906" y="220446"/>
                </a:cubicBezTo>
                <a:cubicBezTo>
                  <a:pt x="4861802" y="195859"/>
                  <a:pt x="4919218" y="183565"/>
                  <a:pt x="4985157" y="183565"/>
                </a:cubicBezTo>
                <a:close/>
                <a:moveTo>
                  <a:pt x="3721989" y="183565"/>
                </a:moveTo>
                <a:cubicBezTo>
                  <a:pt x="3781222" y="183565"/>
                  <a:pt x="3835007" y="196418"/>
                  <a:pt x="3883343" y="222122"/>
                </a:cubicBezTo>
                <a:cubicBezTo>
                  <a:pt x="3931679" y="247827"/>
                  <a:pt x="3969817" y="283870"/>
                  <a:pt x="3997757" y="330250"/>
                </a:cubicBezTo>
                <a:cubicBezTo>
                  <a:pt x="4025697" y="376631"/>
                  <a:pt x="4039667" y="429717"/>
                  <a:pt x="4039667" y="489508"/>
                </a:cubicBezTo>
                <a:cubicBezTo>
                  <a:pt x="4039667" y="549300"/>
                  <a:pt x="4025697" y="602246"/>
                  <a:pt x="3997757" y="648347"/>
                </a:cubicBezTo>
                <a:cubicBezTo>
                  <a:pt x="3969817" y="694448"/>
                  <a:pt x="3931679" y="730351"/>
                  <a:pt x="3883343" y="756056"/>
                </a:cubicBezTo>
                <a:cubicBezTo>
                  <a:pt x="3835007" y="781761"/>
                  <a:pt x="3781222" y="794613"/>
                  <a:pt x="3721989" y="794613"/>
                </a:cubicBezTo>
                <a:cubicBezTo>
                  <a:pt x="3662197" y="794613"/>
                  <a:pt x="3608134" y="781761"/>
                  <a:pt x="3559797" y="756056"/>
                </a:cubicBezTo>
                <a:cubicBezTo>
                  <a:pt x="3511461" y="730351"/>
                  <a:pt x="3473323" y="694448"/>
                  <a:pt x="3445383" y="648347"/>
                </a:cubicBezTo>
                <a:cubicBezTo>
                  <a:pt x="3417443" y="602246"/>
                  <a:pt x="3403473" y="549300"/>
                  <a:pt x="3403473" y="489508"/>
                </a:cubicBezTo>
                <a:cubicBezTo>
                  <a:pt x="3403473" y="429717"/>
                  <a:pt x="3417443" y="376631"/>
                  <a:pt x="3445383" y="330250"/>
                </a:cubicBezTo>
                <a:cubicBezTo>
                  <a:pt x="3473323" y="283870"/>
                  <a:pt x="3511461" y="247827"/>
                  <a:pt x="3559797" y="222122"/>
                </a:cubicBezTo>
                <a:cubicBezTo>
                  <a:pt x="3608134" y="196418"/>
                  <a:pt x="3662198" y="183565"/>
                  <a:pt x="3721989" y="183565"/>
                </a:cubicBezTo>
                <a:close/>
                <a:moveTo>
                  <a:pt x="1169289" y="183565"/>
                </a:moveTo>
                <a:cubicBezTo>
                  <a:pt x="1228522" y="183565"/>
                  <a:pt x="1282307" y="196418"/>
                  <a:pt x="1330643" y="222122"/>
                </a:cubicBezTo>
                <a:cubicBezTo>
                  <a:pt x="1378979" y="247827"/>
                  <a:pt x="1417117" y="283870"/>
                  <a:pt x="1445057" y="330250"/>
                </a:cubicBezTo>
                <a:cubicBezTo>
                  <a:pt x="1472997" y="376631"/>
                  <a:pt x="1486967" y="429717"/>
                  <a:pt x="1486967" y="489508"/>
                </a:cubicBezTo>
                <a:cubicBezTo>
                  <a:pt x="1486967" y="549300"/>
                  <a:pt x="1472997" y="602246"/>
                  <a:pt x="1445057" y="648347"/>
                </a:cubicBezTo>
                <a:cubicBezTo>
                  <a:pt x="1417117" y="694448"/>
                  <a:pt x="1378979" y="730351"/>
                  <a:pt x="1330643" y="756056"/>
                </a:cubicBezTo>
                <a:cubicBezTo>
                  <a:pt x="1282307" y="781761"/>
                  <a:pt x="1228522" y="794613"/>
                  <a:pt x="1169289" y="794613"/>
                </a:cubicBezTo>
                <a:cubicBezTo>
                  <a:pt x="1109498" y="794613"/>
                  <a:pt x="1055434" y="781761"/>
                  <a:pt x="1007098" y="756056"/>
                </a:cubicBezTo>
                <a:cubicBezTo>
                  <a:pt x="958761" y="730351"/>
                  <a:pt x="920623" y="694448"/>
                  <a:pt x="892683" y="648347"/>
                </a:cubicBezTo>
                <a:cubicBezTo>
                  <a:pt x="864743" y="602246"/>
                  <a:pt x="850773" y="549300"/>
                  <a:pt x="850773" y="489508"/>
                </a:cubicBezTo>
                <a:cubicBezTo>
                  <a:pt x="850773" y="429717"/>
                  <a:pt x="864743" y="376631"/>
                  <a:pt x="892683" y="330250"/>
                </a:cubicBezTo>
                <a:cubicBezTo>
                  <a:pt x="920623" y="283870"/>
                  <a:pt x="958761" y="247827"/>
                  <a:pt x="1007098" y="222122"/>
                </a:cubicBezTo>
                <a:cubicBezTo>
                  <a:pt x="1055434" y="196418"/>
                  <a:pt x="1109498" y="183565"/>
                  <a:pt x="1169289" y="183565"/>
                </a:cubicBezTo>
                <a:close/>
                <a:moveTo>
                  <a:pt x="3636493" y="0"/>
                </a:moveTo>
                <a:lnTo>
                  <a:pt x="3805809" y="0"/>
                </a:lnTo>
                <a:lnTo>
                  <a:pt x="3944112" y="160096"/>
                </a:lnTo>
                <a:lnTo>
                  <a:pt x="3770605" y="160096"/>
                </a:lnTo>
                <a:lnTo>
                  <a:pt x="3721151" y="93040"/>
                </a:lnTo>
                <a:lnTo>
                  <a:pt x="3671697" y="160096"/>
                </a:lnTo>
                <a:lnTo>
                  <a:pt x="3498190" y="160096"/>
                </a:lnTo>
                <a:close/>
              </a:path>
            </a:pathLst>
          </a:custGeom>
          <a:solidFill>
            <a:srgbClr val="FFA53F"/>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600" b="1" i="0" u="none" strike="noStrike" kern="1200" cap="none" spc="0" normalizeH="0" baseline="0" noProof="0">
              <a:ln w="0"/>
              <a:solidFill>
                <a:srgbClr val="FFA53F"/>
              </a:solidFill>
              <a:effectLst/>
              <a:uLnTx/>
              <a:uFillTx/>
              <a:latin typeface="#9Slide03 Prompt Black" panose="00000A00000000000000" pitchFamily="2" charset="-34"/>
              <a:ea typeface="+mn-ea"/>
              <a:cs typeface="#9Slide03 Prompt Black" panose="00000A00000000000000" pitchFamily="2" charset="-34"/>
            </a:endParaRPr>
          </a:p>
        </p:txBody>
      </p:sp>
      <p:pic>
        <p:nvPicPr>
          <p:cNvPr id="10" name="Hình ảnh 9">
            <a:extLst>
              <a:ext uri="{FF2B5EF4-FFF2-40B4-BE49-F238E27FC236}">
                <a16:creationId xmlns:a16="http://schemas.microsoft.com/office/drawing/2014/main" id="{F8708373-EBC7-33BD-3BEA-8A4EC4B30B0C}"/>
              </a:ext>
            </a:extLst>
          </p:cNvPr>
          <p:cNvPicPr>
            <a:picLocks noChangeAspect="1"/>
          </p:cNvPicPr>
          <p:nvPr/>
        </p:nvPicPr>
        <p:blipFill>
          <a:blip r:embed="rId3"/>
          <a:stretch>
            <a:fillRect/>
          </a:stretch>
        </p:blipFill>
        <p:spPr>
          <a:xfrm>
            <a:off x="6228882" y="2171700"/>
            <a:ext cx="1906969" cy="1990269"/>
          </a:xfrm>
          <a:prstGeom prst="rect">
            <a:avLst/>
          </a:prstGeom>
        </p:spPr>
      </p:pic>
      <p:grpSp>
        <p:nvGrpSpPr>
          <p:cNvPr id="15" name="Nhóm 14">
            <a:extLst>
              <a:ext uri="{FF2B5EF4-FFF2-40B4-BE49-F238E27FC236}">
                <a16:creationId xmlns:a16="http://schemas.microsoft.com/office/drawing/2014/main" id="{80F6A1E2-3B08-DA0D-F30D-7F557D402A78}"/>
              </a:ext>
            </a:extLst>
          </p:cNvPr>
          <p:cNvGrpSpPr/>
          <p:nvPr/>
        </p:nvGrpSpPr>
        <p:grpSpPr>
          <a:xfrm>
            <a:off x="8909097" y="1790700"/>
            <a:ext cx="8853775" cy="6858000"/>
            <a:chOff x="1295400" y="190500"/>
            <a:chExt cx="7317169" cy="6858000"/>
          </a:xfrm>
        </p:grpSpPr>
        <p:sp>
          <p:nvSpPr>
            <p:cNvPr id="11" name="Freeform 2">
              <a:extLst>
                <a:ext uri="{FF2B5EF4-FFF2-40B4-BE49-F238E27FC236}">
                  <a16:creationId xmlns:a16="http://schemas.microsoft.com/office/drawing/2014/main" id="{6A8E342C-B2DE-F839-B661-45581B5E15EF}"/>
                </a:ext>
              </a:extLst>
            </p:cNvPr>
            <p:cNvSpPr/>
            <p:nvPr/>
          </p:nvSpPr>
          <p:spPr>
            <a:xfrm>
              <a:off x="1295400" y="190500"/>
              <a:ext cx="7317169" cy="6858000"/>
            </a:xfrm>
            <a:custGeom>
              <a:avLst/>
              <a:gdLst/>
              <a:ahLst/>
              <a:cxnLst/>
              <a:rect l="l" t="t" r="r" b="b"/>
              <a:pathLst>
                <a:path w="8172512" h="9093198">
                  <a:moveTo>
                    <a:pt x="0" y="0"/>
                  </a:moveTo>
                  <a:lnTo>
                    <a:pt x="8172511" y="0"/>
                  </a:lnTo>
                  <a:lnTo>
                    <a:pt x="8172511" y="9093197"/>
                  </a:lnTo>
                  <a:lnTo>
                    <a:pt x="0" y="90931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28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0D32266-E601-905B-E897-7C7A23176F1C}"/>
                </a:ext>
              </a:extLst>
            </p:cNvPr>
            <p:cNvSpPr txBox="1"/>
            <p:nvPr/>
          </p:nvSpPr>
          <p:spPr>
            <a:xfrm>
              <a:off x="2248883" y="1003426"/>
              <a:ext cx="5410200" cy="846386"/>
            </a:xfrm>
            <a:prstGeom prst="rect">
              <a:avLst/>
            </a:prstGeom>
          </p:spPr>
          <p:txBody>
            <a:bodyPr wrap="square" lIns="0" tIns="0" rIns="0" bIns="0" rtlCol="0" anchor="t">
              <a:spAutoFit/>
            </a:bodyPr>
            <a:lstStyle/>
            <a:p>
              <a:pPr marL="0" marR="0" lvl="0" indent="0" algn="ctr" defTabSz="914400" rtl="0" eaLnBrk="1" fontAlgn="auto" latinLnBrk="0" hangingPunct="1">
                <a:lnSpc>
                  <a:spcPts val="6571"/>
                </a:lnSpc>
                <a:spcBef>
                  <a:spcPts val="0"/>
                </a:spcBef>
                <a:spcAft>
                  <a:spcPts val="0"/>
                </a:spcAft>
                <a:buClrTx/>
                <a:buSzTx/>
                <a:buFontTx/>
                <a:buNone/>
                <a:tabLst/>
                <a:defRPr/>
              </a:pPr>
              <a:r>
                <a:rPr kumimoji="0" lang="en-US" sz="6600" b="1" i="0" u="none" strike="noStrike" kern="1200" cap="none" spc="-28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Chủ đề </a:t>
              </a:r>
              <a:r>
                <a:rPr kumimoji="0" lang="vi-VN" sz="6600" b="1" i="0" u="none" strike="noStrike" kern="1200" cap="none" spc="-28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a:t>
              </a:r>
              <a:endParaRPr kumimoji="0" lang="en-US" sz="6600" b="1" i="0" u="none" strike="noStrike" kern="1200" cap="none" spc="-28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Hình chữ nhật 13">
              <a:extLst>
                <a:ext uri="{FF2B5EF4-FFF2-40B4-BE49-F238E27FC236}">
                  <a16:creationId xmlns:a16="http://schemas.microsoft.com/office/drawing/2014/main" id="{537BE6A2-A6F7-754D-959D-5467D9BC0769}"/>
                </a:ext>
              </a:extLst>
            </p:cNvPr>
            <p:cNvSpPr/>
            <p:nvPr/>
          </p:nvSpPr>
          <p:spPr>
            <a:xfrm>
              <a:off x="1469545" y="2393366"/>
              <a:ext cx="6968877" cy="22872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6000" b="1" i="0" u="none" strike="noStrike" kern="1200" cap="none" spc="-280" normalizeH="0" baseline="0" noProof="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YÊU THƯƠNG GIA ĐÌNH</a:t>
              </a:r>
            </a:p>
            <a:p>
              <a:pPr marL="0" marR="0" lvl="0" indent="0" algn="ctr" defTabSz="914400" rtl="0" eaLnBrk="1" fontAlgn="auto" latinLnBrk="0" hangingPunct="1">
                <a:lnSpc>
                  <a:spcPct val="125000"/>
                </a:lnSpc>
                <a:spcBef>
                  <a:spcPts val="0"/>
                </a:spcBef>
                <a:spcAft>
                  <a:spcPts val="0"/>
                </a:spcAft>
                <a:buClrTx/>
                <a:buSzTx/>
                <a:buFontTx/>
                <a:buNone/>
                <a:tabLst/>
                <a:defRPr/>
              </a:pPr>
              <a:r>
                <a:rPr lang="vi-VN" sz="6000" b="1" spc="-280">
                  <a:ln w="0"/>
                  <a:solidFill>
                    <a:srgbClr val="C00000"/>
                  </a:solidFill>
                  <a:effectLst>
                    <a:outerShdw blurRad="38100" dist="19050" dir="2700000" algn="tl" rotWithShape="0">
                      <a:prstClr val="black">
                        <a:alpha val="40000"/>
                      </a:prstClr>
                    </a:outerShdw>
                  </a:effectLst>
                  <a:latin typeface="Arial" panose="020B0604020202020204" pitchFamily="34" charset="0"/>
                </a:rPr>
                <a:t>TÔN TRỌNG PHỤ NỮ</a:t>
              </a:r>
              <a:endParaRPr kumimoji="0" lang="vi-VN" sz="6000" b="1" i="0" u="none" strike="noStrike" kern="1200" cap="none" spc="-280" normalizeH="0" baseline="0" noProof="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21173148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9F7D9-1939-60E4-CBA7-3B2EEBA6655D}"/>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AF23C107-E2AB-E331-A673-2C43026295B9}"/>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11" name="Group 11">
            <a:extLst>
              <a:ext uri="{FF2B5EF4-FFF2-40B4-BE49-F238E27FC236}">
                <a16:creationId xmlns:a16="http://schemas.microsoft.com/office/drawing/2014/main" id="{161DE3C7-9E9E-4407-98C8-98F30BA2BBC7}"/>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EDD6303F-A1CA-9F24-A409-E148024A7E02}"/>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914186FB-0F87-3801-FB8D-91507A43B172}"/>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BDC11374-36A5-23CA-2AC4-BA7C560A6B54}"/>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D10AB4C6-2A1C-E83B-2F1C-FA27F8945441}"/>
              </a:ext>
            </a:extLst>
          </p:cNvPr>
          <p:cNvSpPr/>
          <p:nvPr/>
        </p:nvSpPr>
        <p:spPr>
          <a:xfrm rot="-7330360">
            <a:off x="16598599" y="-759600"/>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4" name="Hình ảnh 3">
            <a:extLst>
              <a:ext uri="{FF2B5EF4-FFF2-40B4-BE49-F238E27FC236}">
                <a16:creationId xmlns:a16="http://schemas.microsoft.com/office/drawing/2014/main" id="{2B66F559-FC86-CDE9-1659-C005775EA7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00" t="16739" r="11831" b="29454"/>
          <a:stretch/>
        </p:blipFill>
        <p:spPr>
          <a:xfrm>
            <a:off x="5029200" y="0"/>
            <a:ext cx="8633972" cy="6578266"/>
          </a:xfrm>
          <a:prstGeom prst="rect">
            <a:avLst/>
          </a:prstGeom>
          <a:effectLst>
            <a:softEdge rad="127000"/>
          </a:effectLst>
        </p:spPr>
      </p:pic>
      <p:sp>
        <p:nvSpPr>
          <p:cNvPr id="2" name="Hình chữ nhật 1">
            <a:extLst>
              <a:ext uri="{FF2B5EF4-FFF2-40B4-BE49-F238E27FC236}">
                <a16:creationId xmlns:a16="http://schemas.microsoft.com/office/drawing/2014/main" id="{5115D6DE-585B-14EE-B028-2D73DE695C10}"/>
              </a:ext>
            </a:extLst>
          </p:cNvPr>
          <p:cNvSpPr/>
          <p:nvPr/>
        </p:nvSpPr>
        <p:spPr>
          <a:xfrm>
            <a:off x="1" y="6667500"/>
            <a:ext cx="18211800" cy="3555948"/>
          </a:xfrm>
          <a:prstGeom prst="rect">
            <a:avLst/>
          </a:prstGeom>
          <a:solidFill>
            <a:schemeClr val="bg1"/>
          </a:solidFill>
          <a:ln>
            <a:no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id="{FDF92551-757A-CAE2-2E08-15D8EFDE803A}"/>
              </a:ext>
            </a:extLst>
          </p:cNvPr>
          <p:cNvSpPr/>
          <p:nvPr/>
        </p:nvSpPr>
        <p:spPr>
          <a:xfrm>
            <a:off x="190498" y="6772213"/>
            <a:ext cx="17907000" cy="3263714"/>
          </a:xfrm>
          <a:prstGeom prst="rect">
            <a:avLst/>
          </a:prstGeom>
          <a:noFill/>
        </p:spPr>
        <p:txBody>
          <a:bodyPr wrap="square" lIns="91440" tIns="45720" rIns="91440" bIns="45720">
            <a:spAutoFit/>
          </a:bodyPr>
          <a:lstStyle/>
          <a:p>
            <a:pPr marL="685800" indent="-685800">
              <a:lnSpc>
                <a:spcPct val="118000"/>
              </a:lnSpc>
              <a:buFont typeface="Wingdings" panose="05000000000000000000" pitchFamily="2" charset="2"/>
              <a:buChar char="Ø"/>
            </a:pPr>
            <a:r>
              <a:rPr lang="vi-VN" sz="6000" spc="-140">
                <a:ln w="0"/>
                <a:solidFill>
                  <a:srgbClr val="FF0000"/>
                </a:solidFill>
              </a:rPr>
              <a:t>Trên cuộn phim có những thông tin gì? </a:t>
            </a:r>
          </a:p>
          <a:p>
            <a:pPr marL="685800" indent="-685800">
              <a:lnSpc>
                <a:spcPct val="118000"/>
              </a:lnSpc>
              <a:buFont typeface="Wingdings" panose="05000000000000000000" pitchFamily="2" charset="2"/>
              <a:buChar char="ü"/>
            </a:pPr>
            <a:r>
              <a:rPr lang="vi-VN" sz="6000" spc="-140">
                <a:ln w="0"/>
              </a:rPr>
              <a:t>Ảnh trên phim là những việc làm thể hiện trách nhiệm, lòng biết ơn với các thành viên trong gia đình.</a:t>
            </a:r>
            <a:endParaRPr lang="vi-VN" sz="6000" b="0" cap="none" spc="-140">
              <a:ln w="0"/>
              <a:solidFill>
                <a:schemeClr val="tx1"/>
              </a:solidFill>
            </a:endParaRPr>
          </a:p>
        </p:txBody>
      </p:sp>
    </p:spTree>
    <p:extLst>
      <p:ext uri="{BB962C8B-B14F-4D97-AF65-F5344CB8AC3E}">
        <p14:creationId xmlns:p14="http://schemas.microsoft.com/office/powerpoint/2010/main" val="2864819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B1A04-B0D1-7028-233E-70ACF6734B48}"/>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8BAE3E54-FD9A-B55B-CB5B-FE806D8DF322}"/>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11" name="Group 11">
            <a:extLst>
              <a:ext uri="{FF2B5EF4-FFF2-40B4-BE49-F238E27FC236}">
                <a16:creationId xmlns:a16="http://schemas.microsoft.com/office/drawing/2014/main" id="{17FDB9ED-1453-17A9-103C-A8B2A34AA7C2}"/>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F6F8BDC6-159E-1914-236D-F45FC1053992}"/>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42AA7BD3-7E86-E3A2-F812-6E1A6FCAC8C2}"/>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F7597A57-92E6-8DAD-1D2F-0B137BEA2E95}"/>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3886282D-2D3B-B3CF-2CAD-B7188611EDB2}"/>
              </a:ext>
            </a:extLst>
          </p:cNvPr>
          <p:cNvSpPr/>
          <p:nvPr/>
        </p:nvSpPr>
        <p:spPr>
          <a:xfrm rot="-7330360">
            <a:off x="16598599" y="-759600"/>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4" name="Hình ảnh 3">
            <a:extLst>
              <a:ext uri="{FF2B5EF4-FFF2-40B4-BE49-F238E27FC236}">
                <a16:creationId xmlns:a16="http://schemas.microsoft.com/office/drawing/2014/main" id="{6AAABFE0-4A48-A45E-9743-42F6CAE52F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00" t="16739" r="11831" b="29454"/>
          <a:stretch/>
        </p:blipFill>
        <p:spPr>
          <a:xfrm>
            <a:off x="5029200" y="0"/>
            <a:ext cx="8633972" cy="6578266"/>
          </a:xfrm>
          <a:prstGeom prst="rect">
            <a:avLst/>
          </a:prstGeom>
          <a:effectLst>
            <a:softEdge rad="127000"/>
          </a:effectLst>
        </p:spPr>
      </p:pic>
      <p:sp>
        <p:nvSpPr>
          <p:cNvPr id="2" name="Hình chữ nhật 1">
            <a:extLst>
              <a:ext uri="{FF2B5EF4-FFF2-40B4-BE49-F238E27FC236}">
                <a16:creationId xmlns:a16="http://schemas.microsoft.com/office/drawing/2014/main" id="{8268F5F8-EB5C-51CB-6A8B-DDD9316176D3}"/>
              </a:ext>
            </a:extLst>
          </p:cNvPr>
          <p:cNvSpPr/>
          <p:nvPr/>
        </p:nvSpPr>
        <p:spPr>
          <a:xfrm>
            <a:off x="1" y="6667500"/>
            <a:ext cx="18211800" cy="3555948"/>
          </a:xfrm>
          <a:prstGeom prst="rect">
            <a:avLst/>
          </a:prstGeom>
          <a:solidFill>
            <a:schemeClr val="bg1"/>
          </a:solidFill>
          <a:ln>
            <a:no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id="{9C6AA0D9-2138-6315-619B-8CD8FA828F1B}"/>
              </a:ext>
            </a:extLst>
          </p:cNvPr>
          <p:cNvSpPr/>
          <p:nvPr/>
        </p:nvSpPr>
        <p:spPr>
          <a:xfrm>
            <a:off x="190498" y="6772213"/>
            <a:ext cx="17907000" cy="3263714"/>
          </a:xfrm>
          <a:prstGeom prst="rect">
            <a:avLst/>
          </a:prstGeom>
          <a:noFill/>
        </p:spPr>
        <p:txBody>
          <a:bodyPr wrap="square" lIns="91440" tIns="45720" rIns="91440" bIns="45720">
            <a:spAutoFit/>
          </a:bodyPr>
          <a:lstStyle/>
          <a:p>
            <a:pPr marL="685800" indent="-685800">
              <a:lnSpc>
                <a:spcPct val="118000"/>
              </a:lnSpc>
              <a:buFont typeface="Wingdings" panose="05000000000000000000" pitchFamily="2" charset="2"/>
              <a:buChar char="Ø"/>
            </a:pPr>
            <a:r>
              <a:rPr lang="vi-VN" sz="6000" spc="-140">
                <a:ln w="0"/>
                <a:solidFill>
                  <a:srgbClr val="FF0000"/>
                </a:solidFill>
              </a:rPr>
              <a:t>Các thông tin được trình bày như thế nào? </a:t>
            </a:r>
          </a:p>
          <a:p>
            <a:pPr marL="685800" indent="-685800">
              <a:lnSpc>
                <a:spcPct val="118000"/>
              </a:lnSpc>
              <a:buFont typeface="Wingdings" panose="05000000000000000000" pitchFamily="2" charset="2"/>
              <a:buChar char="ü"/>
            </a:pPr>
            <a:r>
              <a:rPr lang="vi-VN" sz="6000" spc="-140">
                <a:ln w="0"/>
              </a:rPr>
              <a:t>Mỗi việc làm được vẽ, dán ảnh vào từng khung hình. Mỗi việc làm là một khung hình.</a:t>
            </a:r>
            <a:endParaRPr lang="vi-VN" sz="6000" b="0" cap="none" spc="-140">
              <a:ln w="0"/>
              <a:solidFill>
                <a:schemeClr val="tx1"/>
              </a:solidFill>
            </a:endParaRPr>
          </a:p>
        </p:txBody>
      </p:sp>
    </p:spTree>
    <p:extLst>
      <p:ext uri="{BB962C8B-B14F-4D97-AF65-F5344CB8AC3E}">
        <p14:creationId xmlns:p14="http://schemas.microsoft.com/office/powerpoint/2010/main" val="1327073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A14E8-FFA3-6DA4-0FF6-4B8C32581B7E}"/>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1F058B34-0C1C-C43A-4461-149BC09CC4D1}"/>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11" name="Group 11">
            <a:extLst>
              <a:ext uri="{FF2B5EF4-FFF2-40B4-BE49-F238E27FC236}">
                <a16:creationId xmlns:a16="http://schemas.microsoft.com/office/drawing/2014/main" id="{5347CB2D-0CF7-F2BC-FCEC-0346DD79BBFF}"/>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BFBB7690-2E87-82D6-D88E-5387AAA38D00}"/>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ECB7CBC3-F14A-0AA4-9EE7-E6C4E055F504}"/>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62669885-C385-40BD-1877-15421DF5550A}"/>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09CFE5A9-BE48-F88A-4E31-4F4B0D41D522}"/>
              </a:ext>
            </a:extLst>
          </p:cNvPr>
          <p:cNvSpPr/>
          <p:nvPr/>
        </p:nvSpPr>
        <p:spPr>
          <a:xfrm rot="-7330360">
            <a:off x="16598599" y="-759600"/>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8" name="Nhóm 17">
            <a:extLst>
              <a:ext uri="{FF2B5EF4-FFF2-40B4-BE49-F238E27FC236}">
                <a16:creationId xmlns:a16="http://schemas.microsoft.com/office/drawing/2014/main" id="{5FA4157D-BCB0-0EEC-4117-C4B071C47940}"/>
              </a:ext>
            </a:extLst>
          </p:cNvPr>
          <p:cNvGrpSpPr/>
          <p:nvPr/>
        </p:nvGrpSpPr>
        <p:grpSpPr>
          <a:xfrm>
            <a:off x="552683" y="594707"/>
            <a:ext cx="13290400" cy="8241889"/>
            <a:chOff x="552683" y="594707"/>
            <a:chExt cx="13290400" cy="8241889"/>
          </a:xfrm>
        </p:grpSpPr>
        <p:sp>
          <p:nvSpPr>
            <p:cNvPr id="7" name="Freeform 13">
              <a:extLst>
                <a:ext uri="{FF2B5EF4-FFF2-40B4-BE49-F238E27FC236}">
                  <a16:creationId xmlns:a16="http://schemas.microsoft.com/office/drawing/2014/main" id="{A961DEDF-12D5-475A-3EE0-15F9B7ABC173}"/>
                </a:ext>
              </a:extLst>
            </p:cNvPr>
            <p:cNvSpPr/>
            <p:nvPr/>
          </p:nvSpPr>
          <p:spPr>
            <a:xfrm>
              <a:off x="552683" y="1409699"/>
              <a:ext cx="12629917" cy="7426897"/>
            </a:xfrm>
            <a:custGeom>
              <a:avLst/>
              <a:gdLst/>
              <a:ahLst/>
              <a:cxnLst/>
              <a:rect l="l" t="t" r="r" b="b"/>
              <a:pathLst>
                <a:path w="4244591" h="2960602">
                  <a:moveTo>
                    <a:pt x="0" y="0"/>
                  </a:moveTo>
                  <a:lnTo>
                    <a:pt x="4244591" y="0"/>
                  </a:lnTo>
                  <a:lnTo>
                    <a:pt x="4244591" y="2960602"/>
                  </a:lnTo>
                  <a:lnTo>
                    <a:pt x="0" y="2960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6697C8B2-71B6-B43F-F3B2-8F22B3CA5F39}"/>
                </a:ext>
              </a:extLst>
            </p:cNvPr>
            <p:cNvSpPr/>
            <p:nvPr/>
          </p:nvSpPr>
          <p:spPr>
            <a:xfrm>
              <a:off x="11990356" y="594707"/>
              <a:ext cx="1852727" cy="1852727"/>
            </a:xfrm>
            <a:custGeom>
              <a:avLst/>
              <a:gdLst/>
              <a:ahLst/>
              <a:cxnLst/>
              <a:rect l="l" t="t" r="r" b="b"/>
              <a:pathLst>
                <a:path w="1852727" h="1852727">
                  <a:moveTo>
                    <a:pt x="0" y="0"/>
                  </a:moveTo>
                  <a:lnTo>
                    <a:pt x="1852727" y="0"/>
                  </a:lnTo>
                  <a:lnTo>
                    <a:pt x="1852727" y="1852727"/>
                  </a:lnTo>
                  <a:lnTo>
                    <a:pt x="0" y="18527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Nhóm 16">
            <a:extLst>
              <a:ext uri="{FF2B5EF4-FFF2-40B4-BE49-F238E27FC236}">
                <a16:creationId xmlns:a16="http://schemas.microsoft.com/office/drawing/2014/main" id="{EE735DE0-A005-C7B4-28F6-EC69022A2CDE}"/>
              </a:ext>
            </a:extLst>
          </p:cNvPr>
          <p:cNvGrpSpPr/>
          <p:nvPr/>
        </p:nvGrpSpPr>
        <p:grpSpPr>
          <a:xfrm>
            <a:off x="304800" y="142732"/>
            <a:ext cx="6705600" cy="1266967"/>
            <a:chOff x="304800" y="142732"/>
            <a:chExt cx="6705600" cy="1266967"/>
          </a:xfrm>
        </p:grpSpPr>
        <p:sp>
          <p:nvSpPr>
            <p:cNvPr id="10" name="Freeform 7">
              <a:extLst>
                <a:ext uri="{FF2B5EF4-FFF2-40B4-BE49-F238E27FC236}">
                  <a16:creationId xmlns:a16="http://schemas.microsoft.com/office/drawing/2014/main" id="{338B9EE8-21CF-1161-C75F-D0159B2CBF51}"/>
                </a:ext>
              </a:extLst>
            </p:cNvPr>
            <p:cNvSpPr/>
            <p:nvPr/>
          </p:nvSpPr>
          <p:spPr>
            <a:xfrm>
              <a:off x="304800" y="142732"/>
              <a:ext cx="6705600" cy="1266967"/>
            </a:xfrm>
            <a:custGeom>
              <a:avLst/>
              <a:gdLst/>
              <a:ahLst/>
              <a:cxnLst/>
              <a:rect l="l" t="t" r="r" b="b"/>
              <a:pathLst>
                <a:path w="7315200" h="1773936">
                  <a:moveTo>
                    <a:pt x="0" y="0"/>
                  </a:moveTo>
                  <a:lnTo>
                    <a:pt x="7315200" y="0"/>
                  </a:lnTo>
                  <a:lnTo>
                    <a:pt x="7315200" y="1773936"/>
                  </a:lnTo>
                  <a:lnTo>
                    <a:pt x="0" y="17739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Hình chữ nhật 15">
              <a:extLst>
                <a:ext uri="{FF2B5EF4-FFF2-40B4-BE49-F238E27FC236}">
                  <a16:creationId xmlns:a16="http://schemas.microsoft.com/office/drawing/2014/main" id="{9FD9CAA7-CF14-09A5-6F72-B8AA48DA7A53}"/>
                </a:ext>
              </a:extLst>
            </p:cNvPr>
            <p:cNvSpPr/>
            <p:nvPr/>
          </p:nvSpPr>
          <p:spPr>
            <a:xfrm>
              <a:off x="609600" y="405020"/>
              <a:ext cx="5997155" cy="707886"/>
            </a:xfrm>
            <a:prstGeom prst="rect">
              <a:avLst/>
            </a:prstGeom>
            <a:noFill/>
          </p:spPr>
          <p:txBody>
            <a:bodyPr wrap="none" lIns="91440" tIns="45720" rIns="91440" bIns="45720">
              <a:spAutoFit/>
            </a:bodyPr>
            <a:lstStyle/>
            <a:p>
              <a:pPr algn="ctr"/>
              <a:r>
                <a:rPr lang="vi-VN" sz="4000" b="1" cap="none" spc="0">
                  <a:ln w="0"/>
                  <a:solidFill>
                    <a:schemeClr val="tx1"/>
                  </a:solidFill>
                </a:rPr>
                <a:t>CÁCH LÀM CUỘN PHIM</a:t>
              </a:r>
            </a:p>
          </p:txBody>
        </p:sp>
      </p:grpSp>
      <p:sp>
        <p:nvSpPr>
          <p:cNvPr id="23" name="Hộp Văn bản 22">
            <a:extLst>
              <a:ext uri="{FF2B5EF4-FFF2-40B4-BE49-F238E27FC236}">
                <a16:creationId xmlns:a16="http://schemas.microsoft.com/office/drawing/2014/main" id="{1223F5C1-EDE8-EDEF-496E-49B14C402228}"/>
              </a:ext>
            </a:extLst>
          </p:cNvPr>
          <p:cNvSpPr txBox="1"/>
          <p:nvPr/>
        </p:nvSpPr>
        <p:spPr>
          <a:xfrm>
            <a:off x="983240" y="2360102"/>
            <a:ext cx="11857279" cy="5940088"/>
          </a:xfrm>
          <a:prstGeom prst="rect">
            <a:avLst/>
          </a:prstGeom>
          <a:noFill/>
        </p:spPr>
        <p:txBody>
          <a:bodyPr wrap="square">
            <a:spAutoFit/>
          </a:bodyPr>
          <a:lstStyle/>
          <a:p>
            <a:pPr marL="857250" indent="-857250">
              <a:spcBef>
                <a:spcPts val="2400"/>
              </a:spcBef>
              <a:spcAft>
                <a:spcPts val="2400"/>
              </a:spcAft>
              <a:buFont typeface="Wingdings" panose="05000000000000000000" pitchFamily="2" charset="2"/>
              <a:buChar char="Ø"/>
            </a:pPr>
            <a:r>
              <a:rPr lang="en-US" sz="6000">
                <a:latin typeface="Arial" panose="020B0604020202020204" pitchFamily="34" charset="0"/>
                <a:cs typeface="Arial" panose="020B0604020202020204" pitchFamily="34" charset="0"/>
              </a:rPr>
              <a:t>Làm phần máy ảnh</a:t>
            </a:r>
            <a:r>
              <a:rPr lang="vi-VN" sz="6000">
                <a:latin typeface="Arial" panose="020B0604020202020204" pitchFamily="34" charset="0"/>
                <a:cs typeface="Arial" panose="020B0604020202020204" pitchFamily="34" charset="0"/>
              </a:rPr>
              <a:t>.</a:t>
            </a:r>
            <a:endParaRPr lang="en-US" sz="6000">
              <a:latin typeface="Arial" panose="020B0604020202020204" pitchFamily="34" charset="0"/>
              <a:cs typeface="Arial" panose="020B0604020202020204" pitchFamily="34" charset="0"/>
            </a:endParaRPr>
          </a:p>
          <a:p>
            <a:pPr marL="857250" indent="-857250">
              <a:spcBef>
                <a:spcPts val="2400"/>
              </a:spcBef>
              <a:spcAft>
                <a:spcPts val="2400"/>
              </a:spcAft>
              <a:buFont typeface="Wingdings" panose="05000000000000000000" pitchFamily="2" charset="2"/>
              <a:buChar char="Ø"/>
            </a:pPr>
            <a:r>
              <a:rPr lang="en-US" sz="6000">
                <a:latin typeface="Arial" panose="020B0604020202020204" pitchFamily="34" charset="0"/>
                <a:cs typeface="Arial" panose="020B0604020202020204" pitchFamily="34" charset="0"/>
              </a:rPr>
              <a:t>Làm phần cuộn phim</a:t>
            </a:r>
            <a:r>
              <a:rPr lang="vi-VN" sz="6000">
                <a:latin typeface="Arial" panose="020B0604020202020204" pitchFamily="34" charset="0"/>
                <a:cs typeface="Arial" panose="020B0604020202020204" pitchFamily="34" charset="0"/>
              </a:rPr>
              <a:t>.</a:t>
            </a:r>
            <a:endParaRPr lang="en-US" sz="6000">
              <a:latin typeface="Arial" panose="020B0604020202020204" pitchFamily="34" charset="0"/>
              <a:cs typeface="Arial" panose="020B0604020202020204" pitchFamily="34" charset="0"/>
            </a:endParaRPr>
          </a:p>
          <a:p>
            <a:pPr marL="857250" indent="-857250">
              <a:spcBef>
                <a:spcPts val="2400"/>
              </a:spcBef>
              <a:spcAft>
                <a:spcPts val="2400"/>
              </a:spcAft>
              <a:buFont typeface="Wingdings" panose="05000000000000000000" pitchFamily="2" charset="2"/>
              <a:buChar char="Ø"/>
            </a:pPr>
            <a:r>
              <a:rPr lang="en-US" sz="6000">
                <a:latin typeface="Arial" panose="020B0604020202020204" pitchFamily="34" charset="0"/>
                <a:cs typeface="Arial" panose="020B0604020202020204" pitchFamily="34" charset="0"/>
              </a:rPr>
              <a:t>Viết, vẽ việc em đã làm thể hiện trách nhiệm, lòng biết ơn với các thành viên trong gia đình</a:t>
            </a:r>
            <a:r>
              <a:rPr lang="vi-VN" sz="6000">
                <a:latin typeface="Arial" panose="020B0604020202020204" pitchFamily="34" charset="0"/>
                <a:cs typeface="Arial" panose="020B0604020202020204" pitchFamily="34" charset="0"/>
              </a:rPr>
              <a:t>.</a:t>
            </a:r>
            <a:endParaRPr lang="en-US" sz="6000">
              <a:latin typeface="Arial" panose="020B0604020202020204" pitchFamily="34" charset="0"/>
              <a:cs typeface="Arial" panose="020B0604020202020204" pitchFamily="34" charset="0"/>
            </a:endParaRPr>
          </a:p>
        </p:txBody>
      </p:sp>
      <p:sp>
        <p:nvSpPr>
          <p:cNvPr id="24" name="Freeform 2"/>
          <p:cNvSpPr/>
          <p:nvPr/>
        </p:nvSpPr>
        <p:spPr>
          <a:xfrm>
            <a:off x="13448853" y="1797931"/>
            <a:ext cx="1852727" cy="1485756"/>
          </a:xfrm>
          <a:custGeom>
            <a:avLst/>
            <a:gdLst/>
            <a:ahLst/>
            <a:cxnLst/>
            <a:rect l="l" t="t" r="r" b="b"/>
            <a:pathLst>
              <a:path w="3985869" h="3143855">
                <a:moveTo>
                  <a:pt x="0" y="0"/>
                </a:moveTo>
                <a:lnTo>
                  <a:pt x="3985870" y="0"/>
                </a:lnTo>
                <a:lnTo>
                  <a:pt x="3985870" y="3143855"/>
                </a:lnTo>
                <a:lnTo>
                  <a:pt x="0" y="314385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Freeform 3"/>
          <p:cNvSpPr/>
          <p:nvPr/>
        </p:nvSpPr>
        <p:spPr>
          <a:xfrm>
            <a:off x="12150136" y="3434524"/>
            <a:ext cx="2004559" cy="1282481"/>
          </a:xfrm>
          <a:custGeom>
            <a:avLst/>
            <a:gdLst/>
            <a:ahLst/>
            <a:cxnLst/>
            <a:rect l="l" t="t" r="r" b="b"/>
            <a:pathLst>
              <a:path w="4178356" h="2804722">
                <a:moveTo>
                  <a:pt x="0" y="0"/>
                </a:moveTo>
                <a:lnTo>
                  <a:pt x="4178357" y="0"/>
                </a:lnTo>
                <a:lnTo>
                  <a:pt x="4178357" y="2804722"/>
                </a:lnTo>
                <a:lnTo>
                  <a:pt x="0" y="28047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 name="Freeform 4"/>
          <p:cNvSpPr/>
          <p:nvPr/>
        </p:nvSpPr>
        <p:spPr>
          <a:xfrm>
            <a:off x="14688233" y="1935414"/>
            <a:ext cx="2637760" cy="2308040"/>
          </a:xfrm>
          <a:custGeom>
            <a:avLst/>
            <a:gdLst/>
            <a:ahLst/>
            <a:cxnLst/>
            <a:rect l="l" t="t" r="r" b="b"/>
            <a:pathLst>
              <a:path w="4702629" h="4114800">
                <a:moveTo>
                  <a:pt x="0" y="0"/>
                </a:moveTo>
                <a:lnTo>
                  <a:pt x="4702629" y="0"/>
                </a:lnTo>
                <a:lnTo>
                  <a:pt x="4702629"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27" name="Nhóm 26">
            <a:extLst>
              <a:ext uri="{FF2B5EF4-FFF2-40B4-BE49-F238E27FC236}">
                <a16:creationId xmlns:a16="http://schemas.microsoft.com/office/drawing/2014/main" id="{EE367EAE-7937-9A78-27E6-4C2647D0C20A}"/>
              </a:ext>
            </a:extLst>
          </p:cNvPr>
          <p:cNvGrpSpPr/>
          <p:nvPr/>
        </p:nvGrpSpPr>
        <p:grpSpPr>
          <a:xfrm>
            <a:off x="14249400" y="4457700"/>
            <a:ext cx="3886200" cy="4014427"/>
            <a:chOff x="13144500" y="5622740"/>
            <a:chExt cx="4114800" cy="4114800"/>
          </a:xfrm>
        </p:grpSpPr>
        <p:sp>
          <p:nvSpPr>
            <p:cNvPr id="28" name="Freeform 5"/>
            <p:cNvSpPr/>
            <p:nvPr/>
          </p:nvSpPr>
          <p:spPr>
            <a:xfrm>
              <a:off x="13144500" y="562274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9" name="Freeform 6"/>
            <p:cNvSpPr/>
            <p:nvPr/>
          </p:nvSpPr>
          <p:spPr>
            <a:xfrm>
              <a:off x="14400024" y="7867476"/>
              <a:ext cx="1603752" cy="1578160"/>
            </a:xfrm>
            <a:custGeom>
              <a:avLst/>
              <a:gdLst/>
              <a:ahLst/>
              <a:cxnLst/>
              <a:rect l="l" t="t" r="r" b="b"/>
              <a:pathLst>
                <a:path w="1603752" h="1578160">
                  <a:moveTo>
                    <a:pt x="0" y="0"/>
                  </a:moveTo>
                  <a:lnTo>
                    <a:pt x="1603752" y="0"/>
                  </a:lnTo>
                  <a:lnTo>
                    <a:pt x="1603752" y="1578160"/>
                  </a:lnTo>
                  <a:lnTo>
                    <a:pt x="0" y="157816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0" name="Freeform 7"/>
            <p:cNvSpPr/>
            <p:nvPr/>
          </p:nvSpPr>
          <p:spPr>
            <a:xfrm>
              <a:off x="14581770" y="5952593"/>
              <a:ext cx="1240260" cy="1566056"/>
            </a:xfrm>
            <a:custGeom>
              <a:avLst/>
              <a:gdLst/>
              <a:ahLst/>
              <a:cxnLst/>
              <a:rect l="l" t="t" r="r" b="b"/>
              <a:pathLst>
                <a:path w="1240260" h="1566056">
                  <a:moveTo>
                    <a:pt x="0" y="0"/>
                  </a:moveTo>
                  <a:lnTo>
                    <a:pt x="1240260" y="0"/>
                  </a:lnTo>
                  <a:lnTo>
                    <a:pt x="1240260" y="1566055"/>
                  </a:lnTo>
                  <a:lnTo>
                    <a:pt x="0" y="1566055"/>
                  </a:lnTo>
                  <a:lnTo>
                    <a:pt x="0" y="0"/>
                  </a:lnTo>
                  <a:close/>
                </a:path>
              </a:pathLst>
            </a:custGeom>
            <a:blipFill>
              <a:blip r:embed="rId21"/>
              <a:stretch>
                <a:fillRect b="-9236"/>
              </a:stretch>
            </a:blipFill>
          </p:spPr>
          <p:txBody>
            <a:bodyPr/>
            <a:lstStyle/>
            <a:p>
              <a:endParaRPr lang="en-US"/>
            </a:p>
          </p:txBody>
        </p:sp>
      </p:grpSp>
    </p:spTree>
    <p:extLst>
      <p:ext uri="{BB962C8B-B14F-4D97-AF65-F5344CB8AC3E}">
        <p14:creationId xmlns:p14="http://schemas.microsoft.com/office/powerpoint/2010/main" val="812446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500"/>
                                        <p:tgtEl>
                                          <p:spTgt spid="23">
                                            <p:txEl>
                                              <p:pRg st="0" end="0"/>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wipe(left)">
                                      <p:cBhvr>
                                        <p:cTn id="30" dur="500"/>
                                        <p:tgtEl>
                                          <p:spTgt spid="23">
                                            <p:txEl>
                                              <p:pRg st="1" end="1"/>
                                            </p:txEl>
                                          </p:spTgt>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3">
                                            <p:txEl>
                                              <p:pRg st="2" end="2"/>
                                            </p:txEl>
                                          </p:spTgt>
                                        </p:tgtEl>
                                        <p:attrNameLst>
                                          <p:attrName>style.visibility</p:attrName>
                                        </p:attrNameLst>
                                      </p:cBhvr>
                                      <p:to>
                                        <p:strVal val="visible"/>
                                      </p:to>
                                    </p:set>
                                    <p:animEffect transition="in" filter="wipe(left)">
                                      <p:cBhvr>
                                        <p:cTn id="39" dur="500"/>
                                        <p:tgtEl>
                                          <p:spTgt spid="23">
                                            <p:txEl>
                                              <p:pRg st="2" end="2"/>
                                            </p:txEl>
                                          </p:spTgt>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0DE25C-CA56-5E05-9C9C-B63114E66E52}"/>
              </a:ext>
            </a:extLst>
          </p:cNvPr>
          <p:cNvPicPr>
            <a:picLocks noChangeAspect="1"/>
          </p:cNvPicPr>
          <p:nvPr/>
        </p:nvPicPr>
        <p:blipFill>
          <a:blip r:embed="rId2"/>
          <a:stretch>
            <a:fillRect/>
          </a:stretch>
        </p:blipFill>
        <p:spPr>
          <a:xfrm>
            <a:off x="533400" y="0"/>
            <a:ext cx="16459200" cy="10118392"/>
          </a:xfrm>
          <a:prstGeom prst="rect">
            <a:avLst/>
          </a:prstGeom>
        </p:spPr>
      </p:pic>
    </p:spTree>
    <p:extLst>
      <p:ext uri="{BB962C8B-B14F-4D97-AF65-F5344CB8AC3E}">
        <p14:creationId xmlns:p14="http://schemas.microsoft.com/office/powerpoint/2010/main" val="342385802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74DDA8B-1045-69A9-3A3B-6A4A701A2D72}"/>
              </a:ext>
            </a:extLst>
          </p:cNvPr>
          <p:cNvPicPr>
            <a:picLocks noChangeAspect="1"/>
          </p:cNvPicPr>
          <p:nvPr/>
        </p:nvPicPr>
        <p:blipFill>
          <a:blip r:embed="rId2"/>
          <a:stretch>
            <a:fillRect/>
          </a:stretch>
        </p:blipFill>
        <p:spPr>
          <a:xfrm>
            <a:off x="3162300" y="0"/>
            <a:ext cx="11963400" cy="10211726"/>
          </a:xfrm>
          <a:prstGeom prst="rect">
            <a:avLst/>
          </a:prstGeom>
        </p:spPr>
      </p:pic>
    </p:spTree>
    <p:extLst>
      <p:ext uri="{BB962C8B-B14F-4D97-AF65-F5344CB8AC3E}">
        <p14:creationId xmlns:p14="http://schemas.microsoft.com/office/powerpoint/2010/main" val="384459151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8B6FB56-6255-5906-EF55-39C776EBA21C}"/>
              </a:ext>
            </a:extLst>
          </p:cNvPr>
          <p:cNvPicPr>
            <a:picLocks noChangeAspect="1"/>
          </p:cNvPicPr>
          <p:nvPr/>
        </p:nvPicPr>
        <p:blipFill>
          <a:blip r:embed="rId2"/>
          <a:stretch>
            <a:fillRect/>
          </a:stretch>
        </p:blipFill>
        <p:spPr>
          <a:xfrm>
            <a:off x="1257300" y="0"/>
            <a:ext cx="15773400" cy="10353860"/>
          </a:xfrm>
          <a:prstGeom prst="rect">
            <a:avLst/>
          </a:prstGeom>
        </p:spPr>
      </p:pic>
    </p:spTree>
    <p:extLst>
      <p:ext uri="{BB962C8B-B14F-4D97-AF65-F5344CB8AC3E}">
        <p14:creationId xmlns:p14="http://schemas.microsoft.com/office/powerpoint/2010/main" val="290436247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125B3CC-DF27-52FB-3E11-F3DF5EF9A748}"/>
              </a:ext>
            </a:extLst>
          </p:cNvPr>
          <p:cNvPicPr>
            <a:picLocks noChangeAspect="1"/>
          </p:cNvPicPr>
          <p:nvPr/>
        </p:nvPicPr>
        <p:blipFill>
          <a:blip r:embed="rId2"/>
          <a:stretch>
            <a:fillRect/>
          </a:stretch>
        </p:blipFill>
        <p:spPr>
          <a:xfrm>
            <a:off x="876300" y="10727"/>
            <a:ext cx="16535400" cy="10127521"/>
          </a:xfrm>
          <a:prstGeom prst="rect">
            <a:avLst/>
          </a:prstGeom>
        </p:spPr>
      </p:pic>
    </p:spTree>
    <p:extLst>
      <p:ext uri="{BB962C8B-B14F-4D97-AF65-F5344CB8AC3E}">
        <p14:creationId xmlns:p14="http://schemas.microsoft.com/office/powerpoint/2010/main" val="257732152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8306114C-C173-05C7-112B-750B37534BE2}"/>
              </a:ext>
            </a:extLst>
          </p:cNvPr>
          <p:cNvPicPr>
            <a:picLocks noChangeAspect="1"/>
          </p:cNvPicPr>
          <p:nvPr/>
        </p:nvPicPr>
        <p:blipFill>
          <a:blip r:embed="rId2"/>
          <a:stretch>
            <a:fillRect/>
          </a:stretch>
        </p:blipFill>
        <p:spPr>
          <a:xfrm>
            <a:off x="1376733" y="114300"/>
            <a:ext cx="15534535" cy="8416559"/>
          </a:xfrm>
          <a:prstGeom prst="rect">
            <a:avLst/>
          </a:prstGeom>
        </p:spPr>
      </p:pic>
      <p:sp>
        <p:nvSpPr>
          <p:cNvPr id="5" name="Hộp Văn bản 4">
            <a:extLst>
              <a:ext uri="{FF2B5EF4-FFF2-40B4-BE49-F238E27FC236}">
                <a16:creationId xmlns:a16="http://schemas.microsoft.com/office/drawing/2014/main" id="{A40B6C23-ACB8-37F3-A77B-4811ACDBFC90}"/>
              </a:ext>
            </a:extLst>
          </p:cNvPr>
          <p:cNvSpPr txBox="1"/>
          <p:nvPr/>
        </p:nvSpPr>
        <p:spPr>
          <a:xfrm>
            <a:off x="1123950" y="8555642"/>
            <a:ext cx="17183100" cy="1323439"/>
          </a:xfrm>
          <a:prstGeom prst="rect">
            <a:avLst/>
          </a:prstGeom>
          <a:noFill/>
        </p:spPr>
        <p:txBody>
          <a:bodyPr wrap="square">
            <a:spAutoFit/>
          </a:bodyPr>
          <a:lstStyle/>
          <a:p>
            <a:r>
              <a:rPr lang="vi-VN" sz="4000" b="1" i="0">
                <a:solidFill>
                  <a:srgbClr val="FF0066"/>
                </a:solidFill>
                <a:effectLst/>
                <a:ea typeface="Calibri" panose="020F0502020204030204" pitchFamily="34" charset="0"/>
              </a:rPr>
              <a:t>Bước 5: </a:t>
            </a:r>
            <a:r>
              <a:rPr lang="en-US" sz="4000" b="0" i="0">
                <a:solidFill>
                  <a:srgbClr val="242021"/>
                </a:solidFill>
                <a:effectLst/>
                <a:latin typeface="Arial" panose="020B0604020202020204" pitchFamily="34" charset="0"/>
                <a:ea typeface="Calibri" panose="020F0502020204030204" pitchFamily="34" charset="0"/>
                <a:cs typeface="Arial" panose="020B0604020202020204" pitchFamily="34" charset="0"/>
              </a:rPr>
              <a:t>Viết hoặc vẽ việc em đã làm để thể hiện trách nhiệm, lòng biết ơn với các</a:t>
            </a:r>
            <a:r>
              <a:rPr lang="vi-VN" sz="4000" b="0" i="0">
                <a:solidFill>
                  <a:srgbClr val="242021"/>
                </a:solidFill>
                <a:effectLst/>
                <a:latin typeface="Arial" panose="020B0604020202020204" pitchFamily="34" charset="0"/>
                <a:ea typeface="Calibri" panose="020F0502020204030204" pitchFamily="34" charset="0"/>
                <a:cs typeface="Arial" panose="020B0604020202020204" pitchFamily="34" charset="0"/>
              </a:rPr>
              <a:t> </a:t>
            </a:r>
            <a:r>
              <a:rPr lang="en-US" sz="4000" b="0" i="0">
                <a:solidFill>
                  <a:srgbClr val="242021"/>
                </a:solidFill>
                <a:effectLst/>
                <a:latin typeface="Arial" panose="020B0604020202020204" pitchFamily="34" charset="0"/>
                <a:ea typeface="Calibri" panose="020F0502020204030204" pitchFamily="34" charset="0"/>
                <a:cs typeface="Arial" panose="020B0604020202020204" pitchFamily="34" charset="0"/>
              </a:rPr>
              <a:t>thành viên trong gia đình vào từng khung hình trên cuộn phim</a:t>
            </a:r>
            <a:r>
              <a:rPr lang="vi-VN" sz="4000" b="0" i="0">
                <a:solidFill>
                  <a:srgbClr val="242021"/>
                </a:solidFill>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5783560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BA6F4-699F-2DC7-2B26-CBAC138D0775}"/>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71F76E7F-4694-898F-921E-B536502E56EE}"/>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11" name="Group 11">
            <a:extLst>
              <a:ext uri="{FF2B5EF4-FFF2-40B4-BE49-F238E27FC236}">
                <a16:creationId xmlns:a16="http://schemas.microsoft.com/office/drawing/2014/main" id="{94FE918C-6EC4-B535-EB44-7589878E6FB1}"/>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6A544F17-AAC1-41EC-D6C4-F38DC9256C33}"/>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A33C8AA6-7001-8A54-D071-0DC9236BBF98}"/>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4E8F370B-0905-A95B-89EB-A32BB1D6CE70}"/>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D5443E20-7334-DF0E-3F8A-D9992175CDFD}"/>
              </a:ext>
            </a:extLst>
          </p:cNvPr>
          <p:cNvSpPr/>
          <p:nvPr/>
        </p:nvSpPr>
        <p:spPr>
          <a:xfrm rot="-7330360">
            <a:off x="16598599" y="-759600"/>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2"/>
          <p:cNvSpPr/>
          <p:nvPr/>
        </p:nvSpPr>
        <p:spPr>
          <a:xfrm>
            <a:off x="9753600" y="2185995"/>
            <a:ext cx="5271122" cy="5514970"/>
          </a:xfrm>
          <a:custGeom>
            <a:avLst/>
            <a:gdLst/>
            <a:ahLst/>
            <a:cxnLst/>
            <a:rect l="l" t="t" r="r" b="b"/>
            <a:pathLst>
              <a:path w="6778190" h="7873987">
                <a:moveTo>
                  <a:pt x="0" y="0"/>
                </a:moveTo>
                <a:lnTo>
                  <a:pt x="6778190" y="0"/>
                </a:lnTo>
                <a:lnTo>
                  <a:pt x="6778190" y="7873987"/>
                </a:lnTo>
                <a:lnTo>
                  <a:pt x="0" y="78739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1" name="Nhóm 20">
            <a:extLst>
              <a:ext uri="{FF2B5EF4-FFF2-40B4-BE49-F238E27FC236}">
                <a16:creationId xmlns:a16="http://schemas.microsoft.com/office/drawing/2014/main" id="{47D28E44-1A98-05EE-CF62-4ABA60E362BA}"/>
              </a:ext>
            </a:extLst>
          </p:cNvPr>
          <p:cNvGrpSpPr/>
          <p:nvPr/>
        </p:nvGrpSpPr>
        <p:grpSpPr>
          <a:xfrm>
            <a:off x="2438400" y="867657"/>
            <a:ext cx="7086600" cy="7065930"/>
            <a:chOff x="453590" y="190500"/>
            <a:chExt cx="7086600" cy="7065930"/>
          </a:xfrm>
        </p:grpSpPr>
        <p:sp>
          <p:nvSpPr>
            <p:cNvPr id="9" name="Freeform 3">
              <a:extLst>
                <a:ext uri="{FF2B5EF4-FFF2-40B4-BE49-F238E27FC236}">
                  <a16:creationId xmlns:a16="http://schemas.microsoft.com/office/drawing/2014/main" id="{3A9AC7A8-13D2-37FF-245B-591BF6385A2F}"/>
                </a:ext>
              </a:extLst>
            </p:cNvPr>
            <p:cNvSpPr/>
            <p:nvPr/>
          </p:nvSpPr>
          <p:spPr>
            <a:xfrm>
              <a:off x="453590" y="190500"/>
              <a:ext cx="7086600" cy="7065930"/>
            </a:xfrm>
            <a:custGeom>
              <a:avLst/>
              <a:gdLst/>
              <a:ahLst/>
              <a:cxnLst/>
              <a:rect l="l" t="t" r="r" b="b"/>
              <a:pathLst>
                <a:path w="4126837" h="4114800">
                  <a:moveTo>
                    <a:pt x="0" y="0"/>
                  </a:moveTo>
                  <a:lnTo>
                    <a:pt x="4126837" y="0"/>
                  </a:lnTo>
                  <a:lnTo>
                    <a:pt x="412683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Hình chữ nhật 18">
              <a:extLst>
                <a:ext uri="{FF2B5EF4-FFF2-40B4-BE49-F238E27FC236}">
                  <a16:creationId xmlns:a16="http://schemas.microsoft.com/office/drawing/2014/main" id="{E23D52CA-BC5A-1531-8E76-0378C1D04C7A}"/>
                </a:ext>
              </a:extLst>
            </p:cNvPr>
            <p:cNvSpPr/>
            <p:nvPr/>
          </p:nvSpPr>
          <p:spPr>
            <a:xfrm rot="255026">
              <a:off x="1447800" y="1485900"/>
              <a:ext cx="4495800" cy="2585323"/>
            </a:xfrm>
            <a:prstGeom prst="rect">
              <a:avLst/>
            </a:prstGeom>
            <a:noFill/>
          </p:spPr>
          <p:txBody>
            <a:bodyPr wrap="square" lIns="91440" tIns="45720" rIns="91440" bIns="45720">
              <a:spAutoFit/>
            </a:bodyPr>
            <a:lstStyle/>
            <a:p>
              <a:pPr algn="ctr"/>
              <a:r>
                <a:rPr lang="vi-VN" sz="5400" b="1" cap="none" spc="0">
                  <a:ln w="0"/>
                  <a:solidFill>
                    <a:srgbClr val="446059"/>
                  </a:solidFill>
                </a:rPr>
                <a:t>THỰC HÀNH </a:t>
              </a:r>
            </a:p>
            <a:p>
              <a:pPr algn="ctr"/>
              <a:r>
                <a:rPr lang="vi-VN" sz="5400" b="1">
                  <a:ln w="0"/>
                  <a:solidFill>
                    <a:srgbClr val="446059"/>
                  </a:solidFill>
                </a:rPr>
                <a:t>LÀM CUỘN PHIM</a:t>
              </a:r>
              <a:endParaRPr lang="vi-VN" sz="5400" b="1" cap="none" spc="0">
                <a:ln w="0"/>
                <a:solidFill>
                  <a:srgbClr val="446059"/>
                </a:solidFill>
              </a:endParaRPr>
            </a:p>
          </p:txBody>
        </p:sp>
      </p:grpSp>
    </p:spTree>
    <p:extLst>
      <p:ext uri="{BB962C8B-B14F-4D97-AF65-F5344CB8AC3E}">
        <p14:creationId xmlns:p14="http://schemas.microsoft.com/office/powerpoint/2010/main" val="2190750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1C3CB-E394-CE4B-B223-9011FE8D9010}"/>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61EBFD18-8087-EE98-BC0A-590C05D04CF6}"/>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11" name="Group 11">
            <a:extLst>
              <a:ext uri="{FF2B5EF4-FFF2-40B4-BE49-F238E27FC236}">
                <a16:creationId xmlns:a16="http://schemas.microsoft.com/office/drawing/2014/main" id="{48CBC09E-C185-0AF3-9DC8-FDD59454DD82}"/>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9C20A0D2-B908-2859-96B4-23A9DA3CF28F}"/>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B09FD6DE-00E2-E320-3C5C-D36D99F15569}"/>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774D15FA-7A5D-A048-0D9B-4E363206F626}"/>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0826D4FE-8872-1F59-F8B5-22C5E586D1DB}"/>
              </a:ext>
            </a:extLst>
          </p:cNvPr>
          <p:cNvSpPr/>
          <p:nvPr/>
        </p:nvSpPr>
        <p:spPr>
          <a:xfrm rot="-7330360">
            <a:off x="16598599" y="-759600"/>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2">
            <a:extLst>
              <a:ext uri="{FF2B5EF4-FFF2-40B4-BE49-F238E27FC236}">
                <a16:creationId xmlns:a16="http://schemas.microsoft.com/office/drawing/2014/main" id="{E2341FBA-39CA-91FB-1D80-5AB377EF1942}"/>
              </a:ext>
            </a:extLst>
          </p:cNvPr>
          <p:cNvSpPr/>
          <p:nvPr/>
        </p:nvSpPr>
        <p:spPr>
          <a:xfrm>
            <a:off x="4648200" y="3505695"/>
            <a:ext cx="8762999" cy="5471423"/>
          </a:xfrm>
          <a:custGeom>
            <a:avLst/>
            <a:gdLst/>
            <a:ahLst/>
            <a:cxnLst/>
            <a:rect l="l" t="t" r="r" b="b"/>
            <a:pathLst>
              <a:path w="10732517" h="7043214">
                <a:moveTo>
                  <a:pt x="0" y="0"/>
                </a:moveTo>
                <a:lnTo>
                  <a:pt x="10732517" y="0"/>
                </a:lnTo>
                <a:lnTo>
                  <a:pt x="10732517" y="7043214"/>
                </a:lnTo>
                <a:lnTo>
                  <a:pt x="0" y="7043214"/>
                </a:lnTo>
                <a:lnTo>
                  <a:pt x="0" y="0"/>
                </a:lnTo>
                <a:close/>
              </a:path>
            </a:pathLst>
          </a:custGeom>
          <a:blipFill>
            <a:blip r:embed="rId5"/>
            <a:stretch>
              <a:fillRect/>
            </a:stretch>
          </a:blipFill>
        </p:spPr>
        <p:txBody>
          <a:bodyPr/>
          <a:lstStyle/>
          <a:p>
            <a:endParaRPr lang="en-US"/>
          </a:p>
        </p:txBody>
      </p:sp>
      <p:sp>
        <p:nvSpPr>
          <p:cNvPr id="5" name="Hộp Văn bản 4">
            <a:extLst>
              <a:ext uri="{FF2B5EF4-FFF2-40B4-BE49-F238E27FC236}">
                <a16:creationId xmlns:a16="http://schemas.microsoft.com/office/drawing/2014/main" id="{3267EDDA-29F0-308F-0C5A-45942872CB29}"/>
              </a:ext>
            </a:extLst>
          </p:cNvPr>
          <p:cNvSpPr txBox="1"/>
          <p:nvPr/>
        </p:nvSpPr>
        <p:spPr>
          <a:xfrm>
            <a:off x="381000" y="190500"/>
            <a:ext cx="15925800" cy="3139321"/>
          </a:xfrm>
          <a:prstGeom prst="rect">
            <a:avLst/>
          </a:prstGeom>
          <a:noFill/>
        </p:spPr>
        <p:txBody>
          <a:bodyPr wrap="square">
            <a:spAutoFit/>
          </a:bodyPr>
          <a:lstStyle/>
          <a:p>
            <a:r>
              <a:rPr lang="nl-NL" sz="6600">
                <a:effectLst/>
                <a:latin typeface="Arial" panose="020B0604020202020204" pitchFamily="34" charset="0"/>
                <a:ea typeface="Times New Roman" panose="02020603050405020304" pitchFamily="18" charset="0"/>
                <a:cs typeface="Arial" panose="020B0604020202020204" pitchFamily="34" charset="0"/>
              </a:rPr>
              <a:t>Chia sẻ với các bạn trong nhóm </a:t>
            </a:r>
            <a:r>
              <a:rPr lang="vi-VN" sz="6600">
                <a:effectLst/>
                <a:latin typeface="Arial" panose="020B0604020202020204" pitchFamily="34" charset="0"/>
                <a:ea typeface="Times New Roman" panose="02020603050405020304" pitchFamily="18" charset="0"/>
                <a:cs typeface="Arial" panose="020B0604020202020204" pitchFamily="34" charset="0"/>
              </a:rPr>
              <a:t>về những việc đã làm thể hiện trách nhiệm, lòng biết ơn với các thành viên trong gia đình.</a:t>
            </a:r>
            <a:endParaRPr lang="en-US" sz="6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1572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052407"/>
            <a:ext cx="18418184" cy="4805338"/>
          </a:xfrm>
          <a:custGeom>
            <a:avLst/>
            <a:gdLst/>
            <a:ahLst/>
            <a:cxnLst/>
            <a:rect l="l" t="t" r="r" b="b"/>
            <a:pathLst>
              <a:path w="18418184" h="4805338">
                <a:moveTo>
                  <a:pt x="0" y="0"/>
                </a:moveTo>
                <a:lnTo>
                  <a:pt x="18418184" y="0"/>
                </a:lnTo>
                <a:lnTo>
                  <a:pt x="18418184" y="4805338"/>
                </a:lnTo>
                <a:lnTo>
                  <a:pt x="0" y="4805338"/>
                </a:lnTo>
                <a:lnTo>
                  <a:pt x="0" y="0"/>
                </a:lnTo>
                <a:close/>
              </a:path>
            </a:pathLst>
          </a:custGeom>
          <a:blipFill>
            <a:blip r:embed="rId2"/>
            <a:stretch>
              <a:fillRect b="-485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0" y="0"/>
            <a:ext cx="18418184" cy="3194586"/>
            <a:chOff x="0" y="0"/>
            <a:chExt cx="4850880" cy="841373"/>
          </a:xfrm>
        </p:grpSpPr>
        <p:sp>
          <p:nvSpPr>
            <p:cNvPr id="4" name="Freeform 4"/>
            <p:cNvSpPr/>
            <p:nvPr/>
          </p:nvSpPr>
          <p:spPr>
            <a:xfrm>
              <a:off x="0" y="0"/>
              <a:ext cx="4850879" cy="841373"/>
            </a:xfrm>
            <a:custGeom>
              <a:avLst/>
              <a:gdLst/>
              <a:ahLst/>
              <a:cxnLst/>
              <a:rect l="l" t="t" r="r" b="b"/>
              <a:pathLst>
                <a:path w="4850879" h="841373">
                  <a:moveTo>
                    <a:pt x="1617834" y="822303"/>
                  </a:moveTo>
                  <a:cubicBezTo>
                    <a:pt x="1866525" y="833817"/>
                    <a:pt x="2149257" y="841373"/>
                    <a:pt x="2426746" y="841373"/>
                  </a:cubicBezTo>
                  <a:cubicBezTo>
                    <a:pt x="2704244" y="841373"/>
                    <a:pt x="2971267" y="834896"/>
                    <a:pt x="3217337" y="823382"/>
                  </a:cubicBezTo>
                  <a:cubicBezTo>
                    <a:pt x="3222579" y="823022"/>
                    <a:pt x="3227813" y="823022"/>
                    <a:pt x="3233046" y="822663"/>
                  </a:cubicBezTo>
                  <a:cubicBezTo>
                    <a:pt x="4157148" y="776608"/>
                    <a:pt x="4837792" y="654994"/>
                    <a:pt x="4850879" y="512236"/>
                  </a:cubicBezTo>
                  <a:lnTo>
                    <a:pt x="4850879" y="0"/>
                  </a:lnTo>
                  <a:lnTo>
                    <a:pt x="0" y="0"/>
                  </a:lnTo>
                  <a:lnTo>
                    <a:pt x="0" y="511856"/>
                  </a:lnTo>
                  <a:cubicBezTo>
                    <a:pt x="13089" y="655712"/>
                    <a:pt x="683259" y="777328"/>
                    <a:pt x="1617834" y="822303"/>
                  </a:cubicBezTo>
                  <a:close/>
                </a:path>
              </a:pathLst>
            </a:custGeom>
            <a:solidFill>
              <a:srgbClr val="EFB6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4850880" cy="75247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475236"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28700"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190625"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06558" y="740192"/>
            <a:ext cx="2061809" cy="1628477"/>
          </a:xfrm>
          <a:prstGeom prst="rect">
            <a:avLst/>
          </a:prstGeom>
        </p:spPr>
        <p:txBody>
          <a:bodyPr lIns="0" tIns="0" rIns="0" bIns="0" rtlCol="0" anchor="t">
            <a:spAutoFit/>
          </a:bodyPr>
          <a:lstStyle/>
          <a:p>
            <a:pPr marL="0" marR="0" lvl="0" indent="0" algn="ctr" defTabSz="914400" rtl="0" eaLnBrk="1" fontAlgn="auto" latinLnBrk="0" hangingPunct="1">
              <a:lnSpc>
                <a:spcPts val="6571"/>
              </a:lnSpc>
              <a:spcBef>
                <a:spcPts val="0"/>
              </a:spcBef>
              <a:spcAft>
                <a:spcPts val="0"/>
              </a:spcAft>
              <a:buClrTx/>
              <a:buSzTx/>
              <a:buFontTx/>
              <a:buNone/>
              <a:tabLst/>
              <a:defRPr/>
            </a:pPr>
            <a:r>
              <a:rPr kumimoji="0" lang="en-US"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rPr>
              <a:t>Chủ đề</a:t>
            </a:r>
          </a:p>
          <a:p>
            <a:pPr marL="0" marR="0" lvl="0" indent="0" algn="ctr" defTabSz="914400" rtl="0" eaLnBrk="1" fontAlgn="auto" latinLnBrk="0" hangingPunct="1">
              <a:lnSpc>
                <a:spcPts val="6571"/>
              </a:lnSpc>
              <a:spcBef>
                <a:spcPts val="0"/>
              </a:spcBef>
              <a:spcAft>
                <a:spcPts val="0"/>
              </a:spcAft>
              <a:buClrTx/>
              <a:buSzTx/>
              <a:buFontTx/>
              <a:buNone/>
              <a:tabLst/>
              <a:defRPr/>
            </a:pPr>
            <a:r>
              <a:rPr kumimoji="0" lang="en-US"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rPr>
              <a:t> </a:t>
            </a:r>
            <a:r>
              <a:rPr kumimoji="0" lang="vi-VN"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rPr>
              <a:t>7</a:t>
            </a:r>
            <a:endParaRPr kumimoji="0" lang="en-US"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endParaRPr>
          </a:p>
        </p:txBody>
      </p:sp>
      <p:grpSp>
        <p:nvGrpSpPr>
          <p:cNvPr id="14" name="Group 14"/>
          <p:cNvGrpSpPr/>
          <p:nvPr/>
        </p:nvGrpSpPr>
        <p:grpSpPr>
          <a:xfrm>
            <a:off x="15020478" y="0"/>
            <a:ext cx="4566227" cy="1543050"/>
            <a:chOff x="0" y="0"/>
            <a:chExt cx="1202628" cy="406400"/>
          </a:xfrm>
        </p:grpSpPr>
        <p:sp>
          <p:nvSpPr>
            <p:cNvPr id="15" name="Freeform 15"/>
            <p:cNvSpPr/>
            <p:nvPr/>
          </p:nvSpPr>
          <p:spPr>
            <a:xfrm>
              <a:off x="0" y="0"/>
              <a:ext cx="1202628" cy="406400"/>
            </a:xfrm>
            <a:custGeom>
              <a:avLst/>
              <a:gdLst/>
              <a:ahLst/>
              <a:cxnLst/>
              <a:rect l="l" t="t" r="r" b="b"/>
              <a:pathLst>
                <a:path w="1202628" h="406400">
                  <a:moveTo>
                    <a:pt x="999428" y="0"/>
                  </a:moveTo>
                  <a:cubicBezTo>
                    <a:pt x="1111652" y="0"/>
                    <a:pt x="1202628" y="90976"/>
                    <a:pt x="1202628" y="203200"/>
                  </a:cubicBezTo>
                  <a:cubicBezTo>
                    <a:pt x="1202628" y="315424"/>
                    <a:pt x="1111652" y="406400"/>
                    <a:pt x="999428" y="406400"/>
                  </a:cubicBezTo>
                  <a:lnTo>
                    <a:pt x="203200" y="406400"/>
                  </a:lnTo>
                  <a:cubicBezTo>
                    <a:pt x="90976" y="406400"/>
                    <a:pt x="0" y="315424"/>
                    <a:pt x="0" y="203200"/>
                  </a:cubicBezTo>
                  <a:cubicBezTo>
                    <a:pt x="0" y="90976"/>
                    <a:pt x="90976" y="0"/>
                    <a:pt x="203200" y="0"/>
                  </a:cubicBezTo>
                  <a:close/>
                </a:path>
              </a:pathLst>
            </a:custGeom>
            <a:solidFill>
              <a:srgbClr val="FFF0B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1202628"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7"/>
          <p:cNvSpPr txBox="1"/>
          <p:nvPr/>
        </p:nvSpPr>
        <p:spPr>
          <a:xfrm>
            <a:off x="15302986" y="248579"/>
            <a:ext cx="2754010" cy="853823"/>
          </a:xfrm>
          <a:prstGeom prst="rect">
            <a:avLst/>
          </a:prstGeom>
        </p:spPr>
        <p:txBody>
          <a:bodyPr wrap="square" lIns="0" tIns="0" rIns="0" bIns="0" rtlCol="0" anchor="t">
            <a:spAutoFit/>
          </a:bodyPr>
          <a:lstStyle/>
          <a:p>
            <a:pPr marL="0" marR="0" lvl="0" indent="0" algn="ctr" defTabSz="914400" rtl="0" eaLnBrk="1" fontAlgn="auto" latinLnBrk="0" hangingPunct="1">
              <a:lnSpc>
                <a:spcPts val="7277"/>
              </a:lnSpc>
              <a:spcBef>
                <a:spcPts val="0"/>
              </a:spcBef>
              <a:spcAft>
                <a:spcPts val="0"/>
              </a:spcAft>
              <a:buClrTx/>
              <a:buSzTx/>
              <a:buFontTx/>
              <a:buNone/>
              <a:tabLst/>
              <a:defRPr/>
            </a:pPr>
            <a:r>
              <a:rPr kumimoji="0" lang="en-US" sz="5198"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TUẦN </a:t>
            </a:r>
            <a:r>
              <a:rPr lang="vi-VN" sz="5198" b="1">
                <a:solidFill>
                  <a:srgbClr val="000000"/>
                </a:solidFill>
                <a:latin typeface="Arial" panose="020B0604020202020204" pitchFamily="34" charset="0"/>
                <a:cs typeface="Arial" panose="020B0604020202020204" pitchFamily="34" charset="0"/>
              </a:rPr>
              <a:t>25</a:t>
            </a:r>
            <a:endParaRPr kumimoji="0" lang="en-US" sz="5198"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Hình tự do: Hình 19">
            <a:extLst>
              <a:ext uri="{FF2B5EF4-FFF2-40B4-BE49-F238E27FC236}">
                <a16:creationId xmlns:a16="http://schemas.microsoft.com/office/drawing/2014/main" id="{8DC7F79B-E09D-30D3-C617-44CDA82DF8B9}"/>
              </a:ext>
            </a:extLst>
          </p:cNvPr>
          <p:cNvSpPr>
            <a:spLocks noChangeAspect="1"/>
          </p:cNvSpPr>
          <p:nvPr/>
        </p:nvSpPr>
        <p:spPr>
          <a:xfrm>
            <a:off x="3896095" y="322406"/>
            <a:ext cx="10430722" cy="2325005"/>
          </a:xfrm>
          <a:custGeom>
            <a:avLst/>
            <a:gdLst/>
            <a:ahLst/>
            <a:cxnLst/>
            <a:rect l="l" t="t" r="r" b="b"/>
            <a:pathLst>
              <a:path w="10430722" h="2325005">
                <a:moveTo>
                  <a:pt x="7911760" y="2187416"/>
                </a:moveTo>
                <a:cubicBezTo>
                  <a:pt x="7930785" y="2187416"/>
                  <a:pt x="7946921" y="2194211"/>
                  <a:pt x="7960171" y="2207800"/>
                </a:cubicBezTo>
                <a:cubicBezTo>
                  <a:pt x="7973420" y="2221389"/>
                  <a:pt x="7980045" y="2237695"/>
                  <a:pt x="7980045" y="2256720"/>
                </a:cubicBezTo>
                <a:cubicBezTo>
                  <a:pt x="7980045" y="2275745"/>
                  <a:pt x="7973420" y="2291881"/>
                  <a:pt x="7960171" y="2305131"/>
                </a:cubicBezTo>
                <a:cubicBezTo>
                  <a:pt x="7946921" y="2318380"/>
                  <a:pt x="7930785" y="2325005"/>
                  <a:pt x="7911760" y="2325005"/>
                </a:cubicBezTo>
                <a:cubicBezTo>
                  <a:pt x="7892735" y="2325005"/>
                  <a:pt x="7876429" y="2318380"/>
                  <a:pt x="7862839" y="2305131"/>
                </a:cubicBezTo>
                <a:cubicBezTo>
                  <a:pt x="7849251" y="2291881"/>
                  <a:pt x="7842456" y="2275745"/>
                  <a:pt x="7842456" y="2256720"/>
                </a:cubicBezTo>
                <a:cubicBezTo>
                  <a:pt x="7842456" y="2237695"/>
                  <a:pt x="7849081" y="2221389"/>
                  <a:pt x="7862330" y="2207800"/>
                </a:cubicBezTo>
                <a:cubicBezTo>
                  <a:pt x="7875579" y="2194211"/>
                  <a:pt x="7892055" y="2187416"/>
                  <a:pt x="7911760" y="2187416"/>
                </a:cubicBezTo>
                <a:close/>
                <a:moveTo>
                  <a:pt x="4334790" y="2187416"/>
                </a:moveTo>
                <a:cubicBezTo>
                  <a:pt x="4353814" y="2187416"/>
                  <a:pt x="4369951" y="2194211"/>
                  <a:pt x="4383200" y="2207800"/>
                </a:cubicBezTo>
                <a:cubicBezTo>
                  <a:pt x="4396449" y="2221389"/>
                  <a:pt x="4403074" y="2237695"/>
                  <a:pt x="4403074" y="2256720"/>
                </a:cubicBezTo>
                <a:cubicBezTo>
                  <a:pt x="4403074" y="2275745"/>
                  <a:pt x="4396449" y="2291881"/>
                  <a:pt x="4383200" y="2305131"/>
                </a:cubicBezTo>
                <a:cubicBezTo>
                  <a:pt x="4369951" y="2318380"/>
                  <a:pt x="4353814" y="2325005"/>
                  <a:pt x="4334790" y="2325005"/>
                </a:cubicBezTo>
                <a:cubicBezTo>
                  <a:pt x="4315765" y="2325005"/>
                  <a:pt x="4299458" y="2318380"/>
                  <a:pt x="4285869" y="2305131"/>
                </a:cubicBezTo>
                <a:cubicBezTo>
                  <a:pt x="4272280" y="2291881"/>
                  <a:pt x="4265485" y="2275745"/>
                  <a:pt x="4265485" y="2256720"/>
                </a:cubicBezTo>
                <a:cubicBezTo>
                  <a:pt x="4265485" y="2237695"/>
                  <a:pt x="4272110" y="2221389"/>
                  <a:pt x="4285359" y="2207800"/>
                </a:cubicBezTo>
                <a:cubicBezTo>
                  <a:pt x="4298608" y="2194211"/>
                  <a:pt x="4315085" y="2187416"/>
                  <a:pt x="4334790" y="2187416"/>
                </a:cubicBezTo>
                <a:close/>
                <a:moveTo>
                  <a:pt x="6515109" y="1463802"/>
                </a:moveTo>
                <a:cubicBezTo>
                  <a:pt x="6499481" y="1463802"/>
                  <a:pt x="6488610" y="1464141"/>
                  <a:pt x="6482495" y="1464821"/>
                </a:cubicBezTo>
                <a:lnTo>
                  <a:pt x="6482495" y="1819494"/>
                </a:lnTo>
                <a:lnTo>
                  <a:pt x="6500840" y="1819494"/>
                </a:lnTo>
                <a:cubicBezTo>
                  <a:pt x="6562671" y="1819494"/>
                  <a:pt x="6607005" y="1803527"/>
                  <a:pt x="6633843" y="1771593"/>
                </a:cubicBezTo>
                <a:cubicBezTo>
                  <a:pt x="6660681" y="1739658"/>
                  <a:pt x="6674100" y="1694815"/>
                  <a:pt x="6674100" y="1637062"/>
                </a:cubicBezTo>
                <a:cubicBezTo>
                  <a:pt x="6674100" y="1521555"/>
                  <a:pt x="6621103" y="1463802"/>
                  <a:pt x="6515109" y="1463802"/>
                </a:cubicBezTo>
                <a:close/>
                <a:moveTo>
                  <a:pt x="4333770" y="1462782"/>
                </a:moveTo>
                <a:cubicBezTo>
                  <a:pt x="4284850" y="1462782"/>
                  <a:pt x="4249009" y="1488602"/>
                  <a:pt x="4226247" y="1540240"/>
                </a:cubicBezTo>
                <a:cubicBezTo>
                  <a:pt x="4203486" y="1591878"/>
                  <a:pt x="4192105" y="1673752"/>
                  <a:pt x="4192105" y="1785861"/>
                </a:cubicBezTo>
                <a:cubicBezTo>
                  <a:pt x="4192105" y="1897970"/>
                  <a:pt x="4203486" y="1979844"/>
                  <a:pt x="4226247" y="2031482"/>
                </a:cubicBezTo>
                <a:cubicBezTo>
                  <a:pt x="4249009" y="2083120"/>
                  <a:pt x="4284850" y="2108940"/>
                  <a:pt x="4333770" y="2108940"/>
                </a:cubicBezTo>
                <a:cubicBezTo>
                  <a:pt x="4382691" y="2108940"/>
                  <a:pt x="4418361" y="2083290"/>
                  <a:pt x="4440784" y="2031992"/>
                </a:cubicBezTo>
                <a:cubicBezTo>
                  <a:pt x="4463206" y="1980693"/>
                  <a:pt x="4474416" y="1898650"/>
                  <a:pt x="4474416" y="1785861"/>
                </a:cubicBezTo>
                <a:cubicBezTo>
                  <a:pt x="4474416" y="1673072"/>
                  <a:pt x="4463206" y="1591029"/>
                  <a:pt x="4440784" y="1539730"/>
                </a:cubicBezTo>
                <a:cubicBezTo>
                  <a:pt x="4418361" y="1488432"/>
                  <a:pt x="4382691" y="1462782"/>
                  <a:pt x="4333770" y="1462782"/>
                </a:cubicBezTo>
                <a:close/>
                <a:moveTo>
                  <a:pt x="3623234" y="1462782"/>
                </a:moveTo>
                <a:cubicBezTo>
                  <a:pt x="3600812" y="1462782"/>
                  <a:pt x="3585524" y="1463462"/>
                  <a:pt x="3577371" y="1464821"/>
                </a:cubicBezTo>
                <a:lnTo>
                  <a:pt x="3577371" y="1778727"/>
                </a:lnTo>
                <a:cubicBezTo>
                  <a:pt x="3596395" y="1780086"/>
                  <a:pt x="3611343" y="1780426"/>
                  <a:pt x="3622214" y="1779746"/>
                </a:cubicBezTo>
                <a:cubicBezTo>
                  <a:pt x="3668417" y="1778387"/>
                  <a:pt x="3703749" y="1762080"/>
                  <a:pt x="3728208" y="1730826"/>
                </a:cubicBezTo>
                <a:cubicBezTo>
                  <a:pt x="3752669" y="1699571"/>
                  <a:pt x="3764899" y="1659823"/>
                  <a:pt x="3764899" y="1611582"/>
                </a:cubicBezTo>
                <a:cubicBezTo>
                  <a:pt x="3764899" y="1565380"/>
                  <a:pt x="3753688" y="1529029"/>
                  <a:pt x="3731266" y="1502530"/>
                </a:cubicBezTo>
                <a:cubicBezTo>
                  <a:pt x="3708844" y="1476032"/>
                  <a:pt x="3672833" y="1462782"/>
                  <a:pt x="3623234" y="1462782"/>
                </a:cubicBezTo>
                <a:close/>
                <a:moveTo>
                  <a:pt x="1533420" y="1462782"/>
                </a:moveTo>
                <a:cubicBezTo>
                  <a:pt x="1484500" y="1462782"/>
                  <a:pt x="1448659" y="1488602"/>
                  <a:pt x="1425897" y="1540240"/>
                </a:cubicBezTo>
                <a:cubicBezTo>
                  <a:pt x="1403136" y="1591878"/>
                  <a:pt x="1391755" y="1673752"/>
                  <a:pt x="1391755" y="1785861"/>
                </a:cubicBezTo>
                <a:cubicBezTo>
                  <a:pt x="1391755" y="1897970"/>
                  <a:pt x="1403136" y="1979844"/>
                  <a:pt x="1425897" y="2031482"/>
                </a:cubicBezTo>
                <a:cubicBezTo>
                  <a:pt x="1448659" y="2083120"/>
                  <a:pt x="1484500" y="2108940"/>
                  <a:pt x="1533420" y="2108940"/>
                </a:cubicBezTo>
                <a:cubicBezTo>
                  <a:pt x="1582341" y="2108940"/>
                  <a:pt x="1618012" y="2083290"/>
                  <a:pt x="1640434" y="2031992"/>
                </a:cubicBezTo>
                <a:cubicBezTo>
                  <a:pt x="1662855" y="1980693"/>
                  <a:pt x="1674066" y="1898650"/>
                  <a:pt x="1674066" y="1785861"/>
                </a:cubicBezTo>
                <a:cubicBezTo>
                  <a:pt x="1674066" y="1673072"/>
                  <a:pt x="1662855" y="1591029"/>
                  <a:pt x="1640434" y="1539730"/>
                </a:cubicBezTo>
                <a:cubicBezTo>
                  <a:pt x="1618012" y="1488432"/>
                  <a:pt x="1582341" y="1462782"/>
                  <a:pt x="1533420" y="1462782"/>
                </a:cubicBezTo>
                <a:close/>
                <a:moveTo>
                  <a:pt x="2829906" y="1431188"/>
                </a:moveTo>
                <a:lnTo>
                  <a:pt x="3325225" y="1431188"/>
                </a:lnTo>
                <a:cubicBezTo>
                  <a:pt x="3332019" y="1431188"/>
                  <a:pt x="3337285" y="1434585"/>
                  <a:pt x="3341022" y="1441380"/>
                </a:cubicBezTo>
                <a:cubicBezTo>
                  <a:pt x="3344759" y="1448174"/>
                  <a:pt x="3346627" y="1457007"/>
                  <a:pt x="3346627" y="1467878"/>
                </a:cubicBezTo>
                <a:cubicBezTo>
                  <a:pt x="3346627" y="1483506"/>
                  <a:pt x="3343230" y="1499473"/>
                  <a:pt x="3336436" y="1515780"/>
                </a:cubicBezTo>
                <a:cubicBezTo>
                  <a:pt x="3329641" y="1532087"/>
                  <a:pt x="3320809" y="1542618"/>
                  <a:pt x="3309937" y="1547374"/>
                </a:cubicBezTo>
                <a:cubicBezTo>
                  <a:pt x="3246069" y="1516119"/>
                  <a:pt x="3190694" y="1495396"/>
                  <a:pt x="3143812" y="1485204"/>
                </a:cubicBezTo>
                <a:lnTo>
                  <a:pt x="3144831" y="1997849"/>
                </a:lnTo>
                <a:cubicBezTo>
                  <a:pt x="3144831" y="2051526"/>
                  <a:pt x="3151287" y="2094331"/>
                  <a:pt x="3164195" y="2126266"/>
                </a:cubicBezTo>
                <a:cubicBezTo>
                  <a:pt x="3156042" y="2133739"/>
                  <a:pt x="3145341" y="2140534"/>
                  <a:pt x="3132091" y="2146649"/>
                </a:cubicBezTo>
                <a:cubicBezTo>
                  <a:pt x="3118842" y="2152764"/>
                  <a:pt x="3103724" y="2155822"/>
                  <a:pt x="3086738" y="2155822"/>
                </a:cubicBezTo>
                <a:cubicBezTo>
                  <a:pt x="3064317" y="2155822"/>
                  <a:pt x="3045971" y="2149707"/>
                  <a:pt x="3031702" y="2137476"/>
                </a:cubicBezTo>
                <a:cubicBezTo>
                  <a:pt x="3017435" y="2125246"/>
                  <a:pt x="3010300" y="2108600"/>
                  <a:pt x="3010300" y="2087537"/>
                </a:cubicBezTo>
                <a:lnTo>
                  <a:pt x="3010300" y="1485204"/>
                </a:lnTo>
                <a:cubicBezTo>
                  <a:pt x="2966136" y="1494717"/>
                  <a:pt x="2910760" y="1515440"/>
                  <a:pt x="2844174" y="1547374"/>
                </a:cubicBezTo>
                <a:cubicBezTo>
                  <a:pt x="2833982" y="1542618"/>
                  <a:pt x="2825490" y="1532087"/>
                  <a:pt x="2818695" y="1515780"/>
                </a:cubicBezTo>
                <a:cubicBezTo>
                  <a:pt x="2811900" y="1499473"/>
                  <a:pt x="2808503" y="1483506"/>
                  <a:pt x="2808503" y="1467878"/>
                </a:cubicBezTo>
                <a:cubicBezTo>
                  <a:pt x="2808503" y="1457007"/>
                  <a:pt x="2810202" y="1448174"/>
                  <a:pt x="2813599" y="1441380"/>
                </a:cubicBezTo>
                <a:cubicBezTo>
                  <a:pt x="2816996" y="1434585"/>
                  <a:pt x="2822432" y="1431188"/>
                  <a:pt x="2829906" y="1431188"/>
                </a:cubicBezTo>
                <a:close/>
                <a:moveTo>
                  <a:pt x="667731" y="1431188"/>
                </a:moveTo>
                <a:lnTo>
                  <a:pt x="1163050" y="1431188"/>
                </a:lnTo>
                <a:cubicBezTo>
                  <a:pt x="1169844" y="1431188"/>
                  <a:pt x="1175110" y="1434585"/>
                  <a:pt x="1178848" y="1441380"/>
                </a:cubicBezTo>
                <a:cubicBezTo>
                  <a:pt x="1182584" y="1448174"/>
                  <a:pt x="1184453" y="1457007"/>
                  <a:pt x="1184453" y="1467878"/>
                </a:cubicBezTo>
                <a:cubicBezTo>
                  <a:pt x="1184453" y="1483506"/>
                  <a:pt x="1181055" y="1499473"/>
                  <a:pt x="1174261" y="1515780"/>
                </a:cubicBezTo>
                <a:cubicBezTo>
                  <a:pt x="1167466" y="1532087"/>
                  <a:pt x="1158633" y="1542618"/>
                  <a:pt x="1147762" y="1547374"/>
                </a:cubicBezTo>
                <a:cubicBezTo>
                  <a:pt x="1083894" y="1516119"/>
                  <a:pt x="1028519" y="1495396"/>
                  <a:pt x="981637" y="1485204"/>
                </a:cubicBezTo>
                <a:lnTo>
                  <a:pt x="982656" y="1997849"/>
                </a:lnTo>
                <a:cubicBezTo>
                  <a:pt x="982656" y="2051526"/>
                  <a:pt x="989111" y="2094331"/>
                  <a:pt x="1002021" y="2126266"/>
                </a:cubicBezTo>
                <a:cubicBezTo>
                  <a:pt x="993867" y="2133739"/>
                  <a:pt x="983165" y="2140534"/>
                  <a:pt x="969916" y="2146649"/>
                </a:cubicBezTo>
                <a:cubicBezTo>
                  <a:pt x="956668" y="2152764"/>
                  <a:pt x="941550" y="2155822"/>
                  <a:pt x="924563" y="2155822"/>
                </a:cubicBezTo>
                <a:cubicBezTo>
                  <a:pt x="902141" y="2155822"/>
                  <a:pt x="883796" y="2149707"/>
                  <a:pt x="869527" y="2137476"/>
                </a:cubicBezTo>
                <a:cubicBezTo>
                  <a:pt x="855259" y="2125246"/>
                  <a:pt x="848125" y="2108600"/>
                  <a:pt x="848125" y="2087537"/>
                </a:cubicBezTo>
                <a:lnTo>
                  <a:pt x="848125" y="1485204"/>
                </a:lnTo>
                <a:cubicBezTo>
                  <a:pt x="803961" y="1494717"/>
                  <a:pt x="748586" y="1515440"/>
                  <a:pt x="681999" y="1547374"/>
                </a:cubicBezTo>
                <a:cubicBezTo>
                  <a:pt x="671808" y="1542618"/>
                  <a:pt x="663314" y="1532087"/>
                  <a:pt x="656520" y="1515780"/>
                </a:cubicBezTo>
                <a:cubicBezTo>
                  <a:pt x="649725" y="1499473"/>
                  <a:pt x="646328" y="1483506"/>
                  <a:pt x="646328" y="1467878"/>
                </a:cubicBezTo>
                <a:cubicBezTo>
                  <a:pt x="646328" y="1457007"/>
                  <a:pt x="648027" y="1448174"/>
                  <a:pt x="651424" y="1441380"/>
                </a:cubicBezTo>
                <a:cubicBezTo>
                  <a:pt x="654822" y="1434585"/>
                  <a:pt x="660257" y="1431188"/>
                  <a:pt x="667731" y="1431188"/>
                </a:cubicBezTo>
                <a:close/>
                <a:moveTo>
                  <a:pt x="8603275" y="1418958"/>
                </a:moveTo>
                <a:cubicBezTo>
                  <a:pt x="8620261" y="1418958"/>
                  <a:pt x="8630793" y="1420996"/>
                  <a:pt x="8634869" y="1425073"/>
                </a:cubicBezTo>
                <a:cubicBezTo>
                  <a:pt x="8651855" y="1449533"/>
                  <a:pt x="8700436" y="1515100"/>
                  <a:pt x="8780612" y="1621774"/>
                </a:cubicBezTo>
                <a:cubicBezTo>
                  <a:pt x="8853312" y="1718935"/>
                  <a:pt x="8907838" y="1792995"/>
                  <a:pt x="8944189" y="1843954"/>
                </a:cubicBezTo>
                <a:cubicBezTo>
                  <a:pt x="8980539" y="1894913"/>
                  <a:pt x="9006188" y="1936699"/>
                  <a:pt x="9021137" y="1969313"/>
                </a:cubicBezTo>
                <a:lnTo>
                  <a:pt x="8987504" y="1511703"/>
                </a:lnTo>
                <a:lnTo>
                  <a:pt x="8986485" y="1497434"/>
                </a:lnTo>
                <a:cubicBezTo>
                  <a:pt x="8986485" y="1475013"/>
                  <a:pt x="8991750" y="1457007"/>
                  <a:pt x="9002282" y="1443418"/>
                </a:cubicBezTo>
                <a:cubicBezTo>
                  <a:pt x="9012813" y="1429829"/>
                  <a:pt x="9028271" y="1422015"/>
                  <a:pt x="9048654" y="1419977"/>
                </a:cubicBezTo>
                <a:cubicBezTo>
                  <a:pt x="9070397" y="1418618"/>
                  <a:pt x="9088742" y="1423035"/>
                  <a:pt x="9103690" y="1433226"/>
                </a:cubicBezTo>
                <a:cubicBezTo>
                  <a:pt x="9094857" y="1459725"/>
                  <a:pt x="9090441" y="1501511"/>
                  <a:pt x="9090441" y="1558585"/>
                </a:cubicBezTo>
                <a:lnTo>
                  <a:pt x="9089421" y="1999888"/>
                </a:lnTo>
                <a:cubicBezTo>
                  <a:pt x="9089421" y="2060359"/>
                  <a:pt x="9091460" y="2106561"/>
                  <a:pt x="9095536" y="2138496"/>
                </a:cubicBezTo>
                <a:cubicBezTo>
                  <a:pt x="9090780" y="2143252"/>
                  <a:pt x="9082797" y="2147159"/>
                  <a:pt x="9071586" y="2150216"/>
                </a:cubicBezTo>
                <a:cubicBezTo>
                  <a:pt x="9060375" y="2153274"/>
                  <a:pt x="9048654" y="2154802"/>
                  <a:pt x="9036424" y="2154802"/>
                </a:cubicBezTo>
                <a:cubicBezTo>
                  <a:pt x="9022156" y="2154802"/>
                  <a:pt x="9011964" y="2153104"/>
                  <a:pt x="9005849" y="2149707"/>
                </a:cubicBezTo>
                <a:cubicBezTo>
                  <a:pt x="8823077" y="1935680"/>
                  <a:pt x="8695340" y="1760721"/>
                  <a:pt x="8622639" y="1624831"/>
                </a:cubicBezTo>
                <a:lnTo>
                  <a:pt x="8651176" y="2079383"/>
                </a:lnTo>
                <a:cubicBezTo>
                  <a:pt x="8653215" y="2101126"/>
                  <a:pt x="8647099" y="2119301"/>
                  <a:pt x="8632831" y="2133909"/>
                </a:cubicBezTo>
                <a:cubicBezTo>
                  <a:pt x="8618563" y="2148518"/>
                  <a:pt x="8602595" y="2155822"/>
                  <a:pt x="8584930" y="2155822"/>
                </a:cubicBezTo>
                <a:cubicBezTo>
                  <a:pt x="8563867" y="2155822"/>
                  <a:pt x="8545521" y="2150046"/>
                  <a:pt x="8529894" y="2138496"/>
                </a:cubicBezTo>
                <a:cubicBezTo>
                  <a:pt x="8542804" y="2103844"/>
                  <a:pt x="8549259" y="2056962"/>
                  <a:pt x="8549259" y="1997849"/>
                </a:cubicBezTo>
                <a:lnTo>
                  <a:pt x="8549259" y="1575911"/>
                </a:lnTo>
                <a:cubicBezTo>
                  <a:pt x="8549259" y="1519517"/>
                  <a:pt x="8546880" y="1472635"/>
                  <a:pt x="8542124" y="1435265"/>
                </a:cubicBezTo>
                <a:cubicBezTo>
                  <a:pt x="8546201" y="1429829"/>
                  <a:pt x="8554184" y="1425752"/>
                  <a:pt x="8566075" y="1423035"/>
                </a:cubicBezTo>
                <a:cubicBezTo>
                  <a:pt x="8577965" y="1420317"/>
                  <a:pt x="8590365" y="1418958"/>
                  <a:pt x="8603275" y="1418958"/>
                </a:cubicBezTo>
                <a:close/>
                <a:moveTo>
                  <a:pt x="4812325" y="1418958"/>
                </a:moveTo>
                <a:cubicBezTo>
                  <a:pt x="4829311" y="1418958"/>
                  <a:pt x="4839842" y="1420996"/>
                  <a:pt x="4843919" y="1425073"/>
                </a:cubicBezTo>
                <a:cubicBezTo>
                  <a:pt x="4860906" y="1449533"/>
                  <a:pt x="4909486" y="1515100"/>
                  <a:pt x="4989661" y="1621774"/>
                </a:cubicBezTo>
                <a:cubicBezTo>
                  <a:pt x="5062363" y="1718935"/>
                  <a:pt x="5116888" y="1792995"/>
                  <a:pt x="5153239" y="1843954"/>
                </a:cubicBezTo>
                <a:cubicBezTo>
                  <a:pt x="5189589" y="1894913"/>
                  <a:pt x="5215239" y="1936699"/>
                  <a:pt x="5230187" y="1969313"/>
                </a:cubicBezTo>
                <a:lnTo>
                  <a:pt x="5196553" y="1511703"/>
                </a:lnTo>
                <a:lnTo>
                  <a:pt x="5195535" y="1497434"/>
                </a:lnTo>
                <a:cubicBezTo>
                  <a:pt x="5195535" y="1475013"/>
                  <a:pt x="5200801" y="1457007"/>
                  <a:pt x="5211331" y="1443418"/>
                </a:cubicBezTo>
                <a:cubicBezTo>
                  <a:pt x="5221863" y="1429829"/>
                  <a:pt x="5237321" y="1422015"/>
                  <a:pt x="5257704" y="1419977"/>
                </a:cubicBezTo>
                <a:cubicBezTo>
                  <a:pt x="5279447" y="1418618"/>
                  <a:pt x="5297791" y="1423035"/>
                  <a:pt x="5312739" y="1433226"/>
                </a:cubicBezTo>
                <a:cubicBezTo>
                  <a:pt x="5303907" y="1459725"/>
                  <a:pt x="5299491" y="1501511"/>
                  <a:pt x="5299491" y="1558585"/>
                </a:cubicBezTo>
                <a:lnTo>
                  <a:pt x="5298471" y="1999888"/>
                </a:lnTo>
                <a:cubicBezTo>
                  <a:pt x="5298471" y="2060359"/>
                  <a:pt x="5300509" y="2106561"/>
                  <a:pt x="5304586" y="2138496"/>
                </a:cubicBezTo>
                <a:cubicBezTo>
                  <a:pt x="5299830" y="2143252"/>
                  <a:pt x="5291847" y="2147159"/>
                  <a:pt x="5280635" y="2150216"/>
                </a:cubicBezTo>
                <a:cubicBezTo>
                  <a:pt x="5269425" y="2153274"/>
                  <a:pt x="5257704" y="2154802"/>
                  <a:pt x="5245474" y="2154802"/>
                </a:cubicBezTo>
                <a:cubicBezTo>
                  <a:pt x="5231205" y="2154802"/>
                  <a:pt x="5221013" y="2153104"/>
                  <a:pt x="5214899" y="2149707"/>
                </a:cubicBezTo>
                <a:cubicBezTo>
                  <a:pt x="5032127" y="1935680"/>
                  <a:pt x="4904391" y="1760721"/>
                  <a:pt x="4831689" y="1624831"/>
                </a:cubicBezTo>
                <a:lnTo>
                  <a:pt x="4860226" y="2079383"/>
                </a:lnTo>
                <a:cubicBezTo>
                  <a:pt x="4862264" y="2101126"/>
                  <a:pt x="4856149" y="2119301"/>
                  <a:pt x="4841881" y="2133909"/>
                </a:cubicBezTo>
                <a:cubicBezTo>
                  <a:pt x="4827612" y="2148518"/>
                  <a:pt x="4811645" y="2155822"/>
                  <a:pt x="4793980" y="2155822"/>
                </a:cubicBezTo>
                <a:cubicBezTo>
                  <a:pt x="4772917" y="2155822"/>
                  <a:pt x="4754571" y="2150046"/>
                  <a:pt x="4738945" y="2138496"/>
                </a:cubicBezTo>
                <a:cubicBezTo>
                  <a:pt x="4751854" y="2103844"/>
                  <a:pt x="4758309" y="2056962"/>
                  <a:pt x="4758309" y="1997849"/>
                </a:cubicBezTo>
                <a:lnTo>
                  <a:pt x="4758309" y="1575911"/>
                </a:lnTo>
                <a:cubicBezTo>
                  <a:pt x="4758309" y="1519517"/>
                  <a:pt x="4755931" y="1472635"/>
                  <a:pt x="4751175" y="1435265"/>
                </a:cubicBezTo>
                <a:cubicBezTo>
                  <a:pt x="4755251" y="1429829"/>
                  <a:pt x="4763235" y="1425752"/>
                  <a:pt x="4775125" y="1423035"/>
                </a:cubicBezTo>
                <a:cubicBezTo>
                  <a:pt x="4787015" y="1420317"/>
                  <a:pt x="4799415" y="1418958"/>
                  <a:pt x="4812325" y="1418958"/>
                </a:cubicBezTo>
                <a:close/>
                <a:moveTo>
                  <a:pt x="2011976" y="1418958"/>
                </a:moveTo>
                <a:cubicBezTo>
                  <a:pt x="2028961" y="1418958"/>
                  <a:pt x="2039493" y="1420996"/>
                  <a:pt x="2043569" y="1425073"/>
                </a:cubicBezTo>
                <a:cubicBezTo>
                  <a:pt x="2060556" y="1449533"/>
                  <a:pt x="2109137" y="1515100"/>
                  <a:pt x="2189312" y="1621774"/>
                </a:cubicBezTo>
                <a:cubicBezTo>
                  <a:pt x="2262013" y="1718935"/>
                  <a:pt x="2316538" y="1792995"/>
                  <a:pt x="2352890" y="1843954"/>
                </a:cubicBezTo>
                <a:cubicBezTo>
                  <a:pt x="2389240" y="1894913"/>
                  <a:pt x="2414889" y="1936699"/>
                  <a:pt x="2429837" y="1969313"/>
                </a:cubicBezTo>
                <a:lnTo>
                  <a:pt x="2396204" y="1511703"/>
                </a:lnTo>
                <a:lnTo>
                  <a:pt x="2395185" y="1497434"/>
                </a:lnTo>
                <a:cubicBezTo>
                  <a:pt x="2395185" y="1475013"/>
                  <a:pt x="2400450" y="1457007"/>
                  <a:pt x="2410983" y="1443418"/>
                </a:cubicBezTo>
                <a:cubicBezTo>
                  <a:pt x="2421513" y="1429829"/>
                  <a:pt x="2436972" y="1422015"/>
                  <a:pt x="2457355" y="1419977"/>
                </a:cubicBezTo>
                <a:cubicBezTo>
                  <a:pt x="2479097" y="1418618"/>
                  <a:pt x="2497443" y="1423035"/>
                  <a:pt x="2512390" y="1433226"/>
                </a:cubicBezTo>
                <a:cubicBezTo>
                  <a:pt x="2503557" y="1459725"/>
                  <a:pt x="2499141" y="1501511"/>
                  <a:pt x="2499141" y="1558585"/>
                </a:cubicBezTo>
                <a:lnTo>
                  <a:pt x="2498121" y="1999888"/>
                </a:lnTo>
                <a:cubicBezTo>
                  <a:pt x="2498121" y="2060359"/>
                  <a:pt x="2500160" y="2106561"/>
                  <a:pt x="2504237" y="2138496"/>
                </a:cubicBezTo>
                <a:cubicBezTo>
                  <a:pt x="2499480" y="2143252"/>
                  <a:pt x="2491497" y="2147159"/>
                  <a:pt x="2480286" y="2150216"/>
                </a:cubicBezTo>
                <a:cubicBezTo>
                  <a:pt x="2469075" y="2153274"/>
                  <a:pt x="2457355" y="2154802"/>
                  <a:pt x="2445125" y="2154802"/>
                </a:cubicBezTo>
                <a:cubicBezTo>
                  <a:pt x="2430856" y="2154802"/>
                  <a:pt x="2420664" y="2153104"/>
                  <a:pt x="2414549" y="2149707"/>
                </a:cubicBezTo>
                <a:cubicBezTo>
                  <a:pt x="2231778" y="1935680"/>
                  <a:pt x="2104040" y="1760721"/>
                  <a:pt x="2031339" y="1624831"/>
                </a:cubicBezTo>
                <a:lnTo>
                  <a:pt x="2059877" y="2079383"/>
                </a:lnTo>
                <a:cubicBezTo>
                  <a:pt x="2061914" y="2101126"/>
                  <a:pt x="2055799" y="2119301"/>
                  <a:pt x="2041531" y="2133909"/>
                </a:cubicBezTo>
                <a:cubicBezTo>
                  <a:pt x="2027263" y="2148518"/>
                  <a:pt x="2011295" y="2155822"/>
                  <a:pt x="1993630" y="2155822"/>
                </a:cubicBezTo>
                <a:cubicBezTo>
                  <a:pt x="1972567" y="2155822"/>
                  <a:pt x="1954222" y="2150046"/>
                  <a:pt x="1938594" y="2138496"/>
                </a:cubicBezTo>
                <a:cubicBezTo>
                  <a:pt x="1951504" y="2103844"/>
                  <a:pt x="1957959" y="2056962"/>
                  <a:pt x="1957959" y="1997849"/>
                </a:cubicBezTo>
                <a:lnTo>
                  <a:pt x="1957959" y="1575911"/>
                </a:lnTo>
                <a:cubicBezTo>
                  <a:pt x="1957959" y="1519517"/>
                  <a:pt x="1955581" y="1472635"/>
                  <a:pt x="1950825" y="1435265"/>
                </a:cubicBezTo>
                <a:cubicBezTo>
                  <a:pt x="1954902" y="1429829"/>
                  <a:pt x="1962885" y="1425752"/>
                  <a:pt x="1974775" y="1423035"/>
                </a:cubicBezTo>
                <a:cubicBezTo>
                  <a:pt x="1986665" y="1420317"/>
                  <a:pt x="1999065" y="1418958"/>
                  <a:pt x="2011976" y="1418958"/>
                </a:cubicBezTo>
                <a:close/>
                <a:moveTo>
                  <a:pt x="7707925" y="1417939"/>
                </a:moveTo>
                <a:cubicBezTo>
                  <a:pt x="7729667" y="1417939"/>
                  <a:pt x="7747673" y="1424054"/>
                  <a:pt x="7761941" y="1436284"/>
                </a:cubicBezTo>
                <a:cubicBezTo>
                  <a:pt x="7776209" y="1448514"/>
                  <a:pt x="7783344" y="1465161"/>
                  <a:pt x="7783344" y="1486223"/>
                </a:cubicBezTo>
                <a:lnTo>
                  <a:pt x="7783344" y="1835801"/>
                </a:lnTo>
                <a:cubicBezTo>
                  <a:pt x="7783344" y="1931603"/>
                  <a:pt x="7793535" y="2001077"/>
                  <a:pt x="7813919" y="2044222"/>
                </a:cubicBezTo>
                <a:cubicBezTo>
                  <a:pt x="7834303" y="2087367"/>
                  <a:pt x="7866576" y="2108940"/>
                  <a:pt x="7910741" y="2108940"/>
                </a:cubicBezTo>
                <a:cubicBezTo>
                  <a:pt x="7956943" y="2108940"/>
                  <a:pt x="7990915" y="2086178"/>
                  <a:pt x="8012658" y="2040655"/>
                </a:cubicBezTo>
                <a:cubicBezTo>
                  <a:pt x="8034401" y="1995132"/>
                  <a:pt x="8045271" y="1926847"/>
                  <a:pt x="8045271" y="1835801"/>
                </a:cubicBezTo>
                <a:lnTo>
                  <a:pt x="8045271" y="1575911"/>
                </a:lnTo>
                <a:cubicBezTo>
                  <a:pt x="8045271" y="1524273"/>
                  <a:pt x="8038817" y="1481467"/>
                  <a:pt x="8025907" y="1447495"/>
                </a:cubicBezTo>
                <a:cubicBezTo>
                  <a:pt x="8034061" y="1440021"/>
                  <a:pt x="8044593" y="1433226"/>
                  <a:pt x="8057501" y="1427111"/>
                </a:cubicBezTo>
                <a:cubicBezTo>
                  <a:pt x="8070411" y="1420996"/>
                  <a:pt x="8085019" y="1417939"/>
                  <a:pt x="8101326" y="1417939"/>
                </a:cubicBezTo>
                <a:cubicBezTo>
                  <a:pt x="8123069" y="1417939"/>
                  <a:pt x="8141243" y="1424054"/>
                  <a:pt x="8155852" y="1436284"/>
                </a:cubicBezTo>
                <a:cubicBezTo>
                  <a:pt x="8170461" y="1448514"/>
                  <a:pt x="8177765" y="1465161"/>
                  <a:pt x="8177765" y="1486223"/>
                </a:cubicBezTo>
                <a:lnTo>
                  <a:pt x="8177765" y="1828667"/>
                </a:lnTo>
                <a:cubicBezTo>
                  <a:pt x="8177765" y="1937378"/>
                  <a:pt x="8155343" y="2019082"/>
                  <a:pt x="8110499" y="2073778"/>
                </a:cubicBezTo>
                <a:cubicBezTo>
                  <a:pt x="8065655" y="2128474"/>
                  <a:pt x="7999069" y="2155822"/>
                  <a:pt x="7910741" y="2155822"/>
                </a:cubicBezTo>
                <a:cubicBezTo>
                  <a:pt x="7823771" y="2155822"/>
                  <a:pt x="7758714" y="2129323"/>
                  <a:pt x="7715569" y="2076326"/>
                </a:cubicBezTo>
                <a:cubicBezTo>
                  <a:pt x="7672423" y="2023329"/>
                  <a:pt x="7650851" y="1940776"/>
                  <a:pt x="7650851" y="1828667"/>
                </a:cubicBezTo>
                <a:lnTo>
                  <a:pt x="7650851" y="1575911"/>
                </a:lnTo>
                <a:cubicBezTo>
                  <a:pt x="7650851" y="1524273"/>
                  <a:pt x="7644396" y="1481467"/>
                  <a:pt x="7631487" y="1447495"/>
                </a:cubicBezTo>
                <a:cubicBezTo>
                  <a:pt x="7638961" y="1440021"/>
                  <a:pt x="7649323" y="1433226"/>
                  <a:pt x="7662571" y="1427111"/>
                </a:cubicBezTo>
                <a:cubicBezTo>
                  <a:pt x="7675821" y="1420996"/>
                  <a:pt x="7690939" y="1417939"/>
                  <a:pt x="7707925" y="1417939"/>
                </a:cubicBezTo>
                <a:close/>
                <a:moveTo>
                  <a:pt x="6996607" y="1417939"/>
                </a:moveTo>
                <a:cubicBezTo>
                  <a:pt x="7019029" y="1417939"/>
                  <a:pt x="7037375" y="1424054"/>
                  <a:pt x="7051643" y="1436284"/>
                </a:cubicBezTo>
                <a:cubicBezTo>
                  <a:pt x="7065911" y="1448514"/>
                  <a:pt x="7073045" y="1465161"/>
                  <a:pt x="7073045" y="1486223"/>
                </a:cubicBezTo>
                <a:lnTo>
                  <a:pt x="7073045" y="1734902"/>
                </a:lnTo>
                <a:lnTo>
                  <a:pt x="7344145" y="1734902"/>
                </a:lnTo>
                <a:lnTo>
                  <a:pt x="7344145" y="1575911"/>
                </a:lnTo>
                <a:cubicBezTo>
                  <a:pt x="7344145" y="1524273"/>
                  <a:pt x="7337691" y="1481467"/>
                  <a:pt x="7324782" y="1447495"/>
                </a:cubicBezTo>
                <a:cubicBezTo>
                  <a:pt x="7332255" y="1440021"/>
                  <a:pt x="7342617" y="1433226"/>
                  <a:pt x="7355867" y="1427111"/>
                </a:cubicBezTo>
                <a:cubicBezTo>
                  <a:pt x="7369115" y="1420996"/>
                  <a:pt x="7384233" y="1417939"/>
                  <a:pt x="7401219" y="1417939"/>
                </a:cubicBezTo>
                <a:cubicBezTo>
                  <a:pt x="7422963" y="1417939"/>
                  <a:pt x="7441137" y="1424054"/>
                  <a:pt x="7455746" y="1436284"/>
                </a:cubicBezTo>
                <a:cubicBezTo>
                  <a:pt x="7470353" y="1448514"/>
                  <a:pt x="7477658" y="1465161"/>
                  <a:pt x="7477658" y="1486223"/>
                </a:cubicBezTo>
                <a:lnTo>
                  <a:pt x="7477658" y="1997849"/>
                </a:lnTo>
                <a:cubicBezTo>
                  <a:pt x="7477658" y="2051526"/>
                  <a:pt x="7484113" y="2094331"/>
                  <a:pt x="7497023" y="2126266"/>
                </a:cubicBezTo>
                <a:cubicBezTo>
                  <a:pt x="7489548" y="2133739"/>
                  <a:pt x="7479187" y="2140534"/>
                  <a:pt x="7465937" y="2146649"/>
                </a:cubicBezTo>
                <a:cubicBezTo>
                  <a:pt x="7452688" y="2152764"/>
                  <a:pt x="7437570" y="2155822"/>
                  <a:pt x="7420584" y="2155822"/>
                </a:cubicBezTo>
                <a:cubicBezTo>
                  <a:pt x="7398162" y="2155822"/>
                  <a:pt x="7379817" y="2149707"/>
                  <a:pt x="7365549" y="2137476"/>
                </a:cubicBezTo>
                <a:cubicBezTo>
                  <a:pt x="7351280" y="2125246"/>
                  <a:pt x="7344145" y="2108600"/>
                  <a:pt x="7344145" y="2087537"/>
                </a:cubicBezTo>
                <a:lnTo>
                  <a:pt x="7344145" y="1806245"/>
                </a:lnTo>
                <a:lnTo>
                  <a:pt x="7073045" y="1806245"/>
                </a:lnTo>
                <a:lnTo>
                  <a:pt x="7073045" y="1997849"/>
                </a:lnTo>
                <a:cubicBezTo>
                  <a:pt x="7073045" y="2051526"/>
                  <a:pt x="7079500" y="2094331"/>
                  <a:pt x="7092410" y="2126266"/>
                </a:cubicBezTo>
                <a:cubicBezTo>
                  <a:pt x="7084935" y="2133739"/>
                  <a:pt x="7074575" y="2140534"/>
                  <a:pt x="7061325" y="2146649"/>
                </a:cubicBezTo>
                <a:cubicBezTo>
                  <a:pt x="7048075" y="2152764"/>
                  <a:pt x="7032957" y="2155822"/>
                  <a:pt x="7015971" y="2155822"/>
                </a:cubicBezTo>
                <a:cubicBezTo>
                  <a:pt x="6993549" y="2155822"/>
                  <a:pt x="6975205" y="2149707"/>
                  <a:pt x="6960936" y="2137476"/>
                </a:cubicBezTo>
                <a:cubicBezTo>
                  <a:pt x="6946667" y="2125246"/>
                  <a:pt x="6939533" y="2108600"/>
                  <a:pt x="6939533" y="2087537"/>
                </a:cubicBezTo>
                <a:lnTo>
                  <a:pt x="6939533" y="1575911"/>
                </a:lnTo>
                <a:cubicBezTo>
                  <a:pt x="6939533" y="1524273"/>
                  <a:pt x="6933079" y="1481467"/>
                  <a:pt x="6920169" y="1447495"/>
                </a:cubicBezTo>
                <a:cubicBezTo>
                  <a:pt x="6927643" y="1440021"/>
                  <a:pt x="6938005" y="1433226"/>
                  <a:pt x="6951254" y="1427111"/>
                </a:cubicBezTo>
                <a:cubicBezTo>
                  <a:pt x="6964503" y="1420996"/>
                  <a:pt x="6979621" y="1417939"/>
                  <a:pt x="6996607" y="1417939"/>
                </a:cubicBezTo>
                <a:close/>
                <a:moveTo>
                  <a:pt x="6512051" y="1416920"/>
                </a:moveTo>
                <a:cubicBezTo>
                  <a:pt x="6613969" y="1416920"/>
                  <a:pt x="6690917" y="1433736"/>
                  <a:pt x="6742895" y="1467369"/>
                </a:cubicBezTo>
                <a:cubicBezTo>
                  <a:pt x="6794873" y="1501002"/>
                  <a:pt x="6820861" y="1554169"/>
                  <a:pt x="6820861" y="1626870"/>
                </a:cubicBezTo>
                <a:cubicBezTo>
                  <a:pt x="6820861" y="1703648"/>
                  <a:pt x="6793853" y="1762590"/>
                  <a:pt x="6739837" y="1803697"/>
                </a:cubicBezTo>
                <a:cubicBezTo>
                  <a:pt x="6685821" y="1844803"/>
                  <a:pt x="6608193" y="1865357"/>
                  <a:pt x="6506955" y="1865357"/>
                </a:cubicBezTo>
                <a:lnTo>
                  <a:pt x="6482495" y="1865357"/>
                </a:lnTo>
                <a:lnTo>
                  <a:pt x="6482495" y="2004984"/>
                </a:lnTo>
                <a:cubicBezTo>
                  <a:pt x="6482495" y="2055942"/>
                  <a:pt x="6488950" y="2096370"/>
                  <a:pt x="6501859" y="2126266"/>
                </a:cubicBezTo>
                <a:cubicBezTo>
                  <a:pt x="6494386" y="2133739"/>
                  <a:pt x="6484024" y="2140534"/>
                  <a:pt x="6470775" y="2146649"/>
                </a:cubicBezTo>
                <a:cubicBezTo>
                  <a:pt x="6457525" y="2152764"/>
                  <a:pt x="6442407" y="2155822"/>
                  <a:pt x="6425421" y="2155822"/>
                </a:cubicBezTo>
                <a:cubicBezTo>
                  <a:pt x="6402999" y="2155822"/>
                  <a:pt x="6384655" y="2149707"/>
                  <a:pt x="6370386" y="2137476"/>
                </a:cubicBezTo>
                <a:cubicBezTo>
                  <a:pt x="6356117" y="2125246"/>
                  <a:pt x="6348983" y="2108600"/>
                  <a:pt x="6348983" y="2087537"/>
                </a:cubicBezTo>
                <a:lnTo>
                  <a:pt x="6348983" y="1575911"/>
                </a:lnTo>
                <a:cubicBezTo>
                  <a:pt x="6348983" y="1524273"/>
                  <a:pt x="6342529" y="1481467"/>
                  <a:pt x="6329619" y="1447495"/>
                </a:cubicBezTo>
                <a:cubicBezTo>
                  <a:pt x="6371745" y="1427111"/>
                  <a:pt x="6432555" y="1416920"/>
                  <a:pt x="6512051" y="1416920"/>
                </a:cubicBezTo>
                <a:close/>
                <a:moveTo>
                  <a:pt x="5745823" y="1416920"/>
                </a:moveTo>
                <a:cubicBezTo>
                  <a:pt x="5782513" y="1416920"/>
                  <a:pt x="5817844" y="1421676"/>
                  <a:pt x="5851817" y="1431188"/>
                </a:cubicBezTo>
                <a:cubicBezTo>
                  <a:pt x="5885789" y="1440700"/>
                  <a:pt x="5913647" y="1454629"/>
                  <a:pt x="5935389" y="1472974"/>
                </a:cubicBezTo>
                <a:cubicBezTo>
                  <a:pt x="5957131" y="1491319"/>
                  <a:pt x="5968003" y="1512382"/>
                  <a:pt x="5968003" y="1536163"/>
                </a:cubicBezTo>
                <a:cubicBezTo>
                  <a:pt x="5968003" y="1557905"/>
                  <a:pt x="5958490" y="1576421"/>
                  <a:pt x="5939465" y="1591708"/>
                </a:cubicBezTo>
                <a:cubicBezTo>
                  <a:pt x="5920441" y="1606996"/>
                  <a:pt x="5893943" y="1614300"/>
                  <a:pt x="5859970" y="1613620"/>
                </a:cubicBezTo>
                <a:cubicBezTo>
                  <a:pt x="5849778" y="1513062"/>
                  <a:pt x="5812409" y="1462782"/>
                  <a:pt x="5747861" y="1462782"/>
                </a:cubicBezTo>
                <a:cubicBezTo>
                  <a:pt x="5691467" y="1462782"/>
                  <a:pt x="5649851" y="1489451"/>
                  <a:pt x="5623012" y="1542788"/>
                </a:cubicBezTo>
                <a:cubicBezTo>
                  <a:pt x="5596174" y="1596125"/>
                  <a:pt x="5582755" y="1677149"/>
                  <a:pt x="5582755" y="1785861"/>
                </a:cubicBezTo>
                <a:cubicBezTo>
                  <a:pt x="5582755" y="1894573"/>
                  <a:pt x="5595834" y="1975598"/>
                  <a:pt x="5621993" y="2028934"/>
                </a:cubicBezTo>
                <a:cubicBezTo>
                  <a:pt x="5648151" y="2082271"/>
                  <a:pt x="5689089" y="2108940"/>
                  <a:pt x="5744803" y="2108940"/>
                </a:cubicBezTo>
                <a:cubicBezTo>
                  <a:pt x="5790327" y="2108940"/>
                  <a:pt x="5821921" y="2089575"/>
                  <a:pt x="5839587" y="2050847"/>
                </a:cubicBezTo>
                <a:cubicBezTo>
                  <a:pt x="5857252" y="2012118"/>
                  <a:pt x="5866085" y="1966935"/>
                  <a:pt x="5866085" y="1915296"/>
                </a:cubicBezTo>
                <a:cubicBezTo>
                  <a:pt x="5866085" y="1882003"/>
                  <a:pt x="5861669" y="1853466"/>
                  <a:pt x="5852835" y="1829686"/>
                </a:cubicBezTo>
                <a:cubicBezTo>
                  <a:pt x="5844003" y="1805905"/>
                  <a:pt x="5827697" y="1788579"/>
                  <a:pt x="5803915" y="1777708"/>
                </a:cubicBezTo>
                <a:cubicBezTo>
                  <a:pt x="5809351" y="1764798"/>
                  <a:pt x="5819543" y="1754776"/>
                  <a:pt x="5834490" y="1747642"/>
                </a:cubicBezTo>
                <a:cubicBezTo>
                  <a:pt x="5849439" y="1740508"/>
                  <a:pt x="5865745" y="1736941"/>
                  <a:pt x="5883411" y="1736941"/>
                </a:cubicBezTo>
                <a:cubicBezTo>
                  <a:pt x="5918743" y="1736941"/>
                  <a:pt x="5947279" y="1749341"/>
                  <a:pt x="5969021" y="1774140"/>
                </a:cubicBezTo>
                <a:cubicBezTo>
                  <a:pt x="5990765" y="1798941"/>
                  <a:pt x="6001635" y="1835121"/>
                  <a:pt x="6001635" y="1882683"/>
                </a:cubicBezTo>
                <a:cubicBezTo>
                  <a:pt x="6001635" y="1941115"/>
                  <a:pt x="5989915" y="1990885"/>
                  <a:pt x="5966473" y="2031992"/>
                </a:cubicBezTo>
                <a:cubicBezTo>
                  <a:pt x="5943033" y="2073099"/>
                  <a:pt x="5911269" y="2104014"/>
                  <a:pt x="5871181" y="2124737"/>
                </a:cubicBezTo>
                <a:cubicBezTo>
                  <a:pt x="5831093" y="2145460"/>
                  <a:pt x="5786589" y="2155822"/>
                  <a:pt x="5737669" y="2155822"/>
                </a:cubicBezTo>
                <a:cubicBezTo>
                  <a:pt x="5641867" y="2155822"/>
                  <a:pt x="5567637" y="2123718"/>
                  <a:pt x="5514979" y="2059510"/>
                </a:cubicBezTo>
                <a:cubicBezTo>
                  <a:pt x="5462321" y="1995302"/>
                  <a:pt x="5435993" y="1904085"/>
                  <a:pt x="5435993" y="1785861"/>
                </a:cubicBezTo>
                <a:cubicBezTo>
                  <a:pt x="5435993" y="1668316"/>
                  <a:pt x="5463171" y="1577440"/>
                  <a:pt x="5517527" y="1513232"/>
                </a:cubicBezTo>
                <a:cubicBezTo>
                  <a:pt x="5571883" y="1449024"/>
                  <a:pt x="5647981" y="1416920"/>
                  <a:pt x="5745823" y="1416920"/>
                </a:cubicBezTo>
                <a:close/>
                <a:moveTo>
                  <a:pt x="4333770" y="1416920"/>
                </a:moveTo>
                <a:cubicBezTo>
                  <a:pt x="4428893" y="1416920"/>
                  <a:pt x="4500745" y="1447835"/>
                  <a:pt x="4549325" y="1509665"/>
                </a:cubicBezTo>
                <a:cubicBezTo>
                  <a:pt x="4597906" y="1571495"/>
                  <a:pt x="4622196" y="1663560"/>
                  <a:pt x="4622196" y="1785861"/>
                </a:cubicBezTo>
                <a:cubicBezTo>
                  <a:pt x="4622196" y="1908842"/>
                  <a:pt x="4597906" y="2001247"/>
                  <a:pt x="4549325" y="2063077"/>
                </a:cubicBezTo>
                <a:cubicBezTo>
                  <a:pt x="4500745" y="2124907"/>
                  <a:pt x="4428893" y="2155822"/>
                  <a:pt x="4333770" y="2155822"/>
                </a:cubicBezTo>
                <a:cubicBezTo>
                  <a:pt x="4238647" y="2155822"/>
                  <a:pt x="4166795" y="2124907"/>
                  <a:pt x="4118214" y="2063077"/>
                </a:cubicBezTo>
                <a:cubicBezTo>
                  <a:pt x="4069634" y="2001247"/>
                  <a:pt x="4045343" y="1908842"/>
                  <a:pt x="4045343" y="1785861"/>
                </a:cubicBezTo>
                <a:cubicBezTo>
                  <a:pt x="4045343" y="1663560"/>
                  <a:pt x="4069634" y="1571495"/>
                  <a:pt x="4118214" y="1509665"/>
                </a:cubicBezTo>
                <a:cubicBezTo>
                  <a:pt x="4166795" y="1447835"/>
                  <a:pt x="4238647" y="1416920"/>
                  <a:pt x="4333770" y="1416920"/>
                </a:cubicBezTo>
                <a:close/>
                <a:moveTo>
                  <a:pt x="3613042" y="1416920"/>
                </a:moveTo>
                <a:cubicBezTo>
                  <a:pt x="3712241" y="1416920"/>
                  <a:pt x="3786811" y="1431528"/>
                  <a:pt x="3836751" y="1460744"/>
                </a:cubicBezTo>
                <a:cubicBezTo>
                  <a:pt x="3886691" y="1489961"/>
                  <a:pt x="3911660" y="1537182"/>
                  <a:pt x="3911660" y="1602410"/>
                </a:cubicBezTo>
                <a:cubicBezTo>
                  <a:pt x="3911660" y="1652009"/>
                  <a:pt x="3897391" y="1693965"/>
                  <a:pt x="3868854" y="1728278"/>
                </a:cubicBezTo>
                <a:cubicBezTo>
                  <a:pt x="3840318" y="1762590"/>
                  <a:pt x="3800910" y="1786201"/>
                  <a:pt x="3750630" y="1799110"/>
                </a:cubicBezTo>
                <a:cubicBezTo>
                  <a:pt x="3773732" y="1805905"/>
                  <a:pt x="3792926" y="1816436"/>
                  <a:pt x="3808214" y="1830705"/>
                </a:cubicBezTo>
                <a:cubicBezTo>
                  <a:pt x="3823501" y="1844973"/>
                  <a:pt x="3837260" y="1863318"/>
                  <a:pt x="3849491" y="1885740"/>
                </a:cubicBezTo>
                <a:lnTo>
                  <a:pt x="3892296" y="1984600"/>
                </a:lnTo>
                <a:cubicBezTo>
                  <a:pt x="3902487" y="2008381"/>
                  <a:pt x="3912000" y="2025707"/>
                  <a:pt x="3920832" y="2036578"/>
                </a:cubicBezTo>
                <a:cubicBezTo>
                  <a:pt x="3929666" y="2047449"/>
                  <a:pt x="3939178" y="2053225"/>
                  <a:pt x="3949369" y="2053904"/>
                </a:cubicBezTo>
                <a:cubicBezTo>
                  <a:pt x="3958882" y="2053904"/>
                  <a:pt x="3967035" y="2050847"/>
                  <a:pt x="3973830" y="2044732"/>
                </a:cubicBezTo>
                <a:cubicBezTo>
                  <a:pt x="3979265" y="2057641"/>
                  <a:pt x="3981983" y="2069871"/>
                  <a:pt x="3981983" y="2081422"/>
                </a:cubicBezTo>
                <a:cubicBezTo>
                  <a:pt x="3981983" y="2105203"/>
                  <a:pt x="3973150" y="2123548"/>
                  <a:pt x="3955484" y="2136457"/>
                </a:cubicBezTo>
                <a:cubicBezTo>
                  <a:pt x="3937819" y="2149367"/>
                  <a:pt x="3919814" y="2155822"/>
                  <a:pt x="3901468" y="2155822"/>
                </a:cubicBezTo>
                <a:cubicBezTo>
                  <a:pt x="3874969" y="2155822"/>
                  <a:pt x="3853397" y="2150216"/>
                  <a:pt x="3836751" y="2139005"/>
                </a:cubicBezTo>
                <a:cubicBezTo>
                  <a:pt x="3820104" y="2127794"/>
                  <a:pt x="3806515" y="2112507"/>
                  <a:pt x="3795984" y="2093142"/>
                </a:cubicBezTo>
                <a:cubicBezTo>
                  <a:pt x="3785453" y="2073778"/>
                  <a:pt x="3772713" y="2045411"/>
                  <a:pt x="3757765" y="2008041"/>
                </a:cubicBezTo>
                <a:lnTo>
                  <a:pt x="3726170" y="1924469"/>
                </a:lnTo>
                <a:cubicBezTo>
                  <a:pt x="3717337" y="1902047"/>
                  <a:pt x="3709184" y="1884551"/>
                  <a:pt x="3701710" y="1871981"/>
                </a:cubicBezTo>
                <a:cubicBezTo>
                  <a:pt x="3694236" y="1859412"/>
                  <a:pt x="3683704" y="1848880"/>
                  <a:pt x="3670115" y="1840387"/>
                </a:cubicBezTo>
                <a:cubicBezTo>
                  <a:pt x="3656527" y="1831894"/>
                  <a:pt x="3638521" y="1827647"/>
                  <a:pt x="3616099" y="1827647"/>
                </a:cubicBezTo>
                <a:lnTo>
                  <a:pt x="3577371" y="1826628"/>
                </a:lnTo>
                <a:lnTo>
                  <a:pt x="3577371" y="2004984"/>
                </a:lnTo>
                <a:cubicBezTo>
                  <a:pt x="3577371" y="2055942"/>
                  <a:pt x="3583825" y="2096370"/>
                  <a:pt x="3596735" y="2126266"/>
                </a:cubicBezTo>
                <a:cubicBezTo>
                  <a:pt x="3589261" y="2133739"/>
                  <a:pt x="3578899" y="2140534"/>
                  <a:pt x="3565650" y="2146649"/>
                </a:cubicBezTo>
                <a:cubicBezTo>
                  <a:pt x="3552401" y="2152764"/>
                  <a:pt x="3537283" y="2155822"/>
                  <a:pt x="3520297" y="2155822"/>
                </a:cubicBezTo>
                <a:cubicBezTo>
                  <a:pt x="3497875" y="2155822"/>
                  <a:pt x="3479530" y="2149707"/>
                  <a:pt x="3465262" y="2137476"/>
                </a:cubicBezTo>
                <a:cubicBezTo>
                  <a:pt x="3450993" y="2125246"/>
                  <a:pt x="3443859" y="2108600"/>
                  <a:pt x="3443859" y="2087537"/>
                </a:cubicBezTo>
                <a:lnTo>
                  <a:pt x="3443859" y="1575911"/>
                </a:lnTo>
                <a:cubicBezTo>
                  <a:pt x="3443859" y="1524273"/>
                  <a:pt x="3437404" y="1481467"/>
                  <a:pt x="3424494" y="1447495"/>
                </a:cubicBezTo>
                <a:cubicBezTo>
                  <a:pt x="3466620" y="1427111"/>
                  <a:pt x="3529470" y="1416920"/>
                  <a:pt x="3613042" y="1416920"/>
                </a:cubicBezTo>
                <a:close/>
                <a:moveTo>
                  <a:pt x="1533420" y="1416920"/>
                </a:moveTo>
                <a:cubicBezTo>
                  <a:pt x="1628543" y="1416920"/>
                  <a:pt x="1700395" y="1447835"/>
                  <a:pt x="1748975" y="1509665"/>
                </a:cubicBezTo>
                <a:cubicBezTo>
                  <a:pt x="1797556" y="1571495"/>
                  <a:pt x="1821846" y="1663560"/>
                  <a:pt x="1821846" y="1785861"/>
                </a:cubicBezTo>
                <a:cubicBezTo>
                  <a:pt x="1821846" y="1908842"/>
                  <a:pt x="1797556" y="2001247"/>
                  <a:pt x="1748975" y="2063077"/>
                </a:cubicBezTo>
                <a:cubicBezTo>
                  <a:pt x="1700395" y="2124907"/>
                  <a:pt x="1628543" y="2155822"/>
                  <a:pt x="1533420" y="2155822"/>
                </a:cubicBezTo>
                <a:cubicBezTo>
                  <a:pt x="1438298" y="2155822"/>
                  <a:pt x="1366446" y="2124907"/>
                  <a:pt x="1317864" y="2063077"/>
                </a:cubicBezTo>
                <a:cubicBezTo>
                  <a:pt x="1269284" y="2001247"/>
                  <a:pt x="1244993" y="1908842"/>
                  <a:pt x="1244993" y="1785861"/>
                </a:cubicBezTo>
                <a:cubicBezTo>
                  <a:pt x="1244993" y="1663560"/>
                  <a:pt x="1269284" y="1571495"/>
                  <a:pt x="1317864" y="1509665"/>
                </a:cubicBezTo>
                <a:cubicBezTo>
                  <a:pt x="1366446" y="1447835"/>
                  <a:pt x="1438298" y="1416920"/>
                  <a:pt x="1533420" y="1416920"/>
                </a:cubicBezTo>
                <a:close/>
                <a:moveTo>
                  <a:pt x="9811950" y="1259967"/>
                </a:moveTo>
                <a:cubicBezTo>
                  <a:pt x="9818745" y="1267441"/>
                  <a:pt x="9825029" y="1279161"/>
                  <a:pt x="9830804" y="1295128"/>
                </a:cubicBezTo>
                <a:cubicBezTo>
                  <a:pt x="9836580" y="1311095"/>
                  <a:pt x="9839467" y="1326892"/>
                  <a:pt x="9839467" y="1342520"/>
                </a:cubicBezTo>
                <a:cubicBezTo>
                  <a:pt x="9839467" y="1378531"/>
                  <a:pt x="9815007" y="1409785"/>
                  <a:pt x="9766086" y="1436284"/>
                </a:cubicBezTo>
                <a:cubicBezTo>
                  <a:pt x="9780355" y="1449193"/>
                  <a:pt x="9787490" y="1465840"/>
                  <a:pt x="9787490" y="1486223"/>
                </a:cubicBezTo>
                <a:lnTo>
                  <a:pt x="9787490" y="1828667"/>
                </a:lnTo>
                <a:cubicBezTo>
                  <a:pt x="9787490" y="1937378"/>
                  <a:pt x="9765068" y="2019082"/>
                  <a:pt x="9720224" y="2073778"/>
                </a:cubicBezTo>
                <a:cubicBezTo>
                  <a:pt x="9675380" y="2128474"/>
                  <a:pt x="9608794" y="2155822"/>
                  <a:pt x="9520466" y="2155822"/>
                </a:cubicBezTo>
                <a:cubicBezTo>
                  <a:pt x="9433497" y="2155822"/>
                  <a:pt x="9368438" y="2129323"/>
                  <a:pt x="9325294" y="2076326"/>
                </a:cubicBezTo>
                <a:cubicBezTo>
                  <a:pt x="9282149" y="2023329"/>
                  <a:pt x="9260576" y="1940776"/>
                  <a:pt x="9260576" y="1828667"/>
                </a:cubicBezTo>
                <a:lnTo>
                  <a:pt x="9260576" y="1575911"/>
                </a:lnTo>
                <a:cubicBezTo>
                  <a:pt x="9260576" y="1524273"/>
                  <a:pt x="9254120" y="1481467"/>
                  <a:pt x="9241212" y="1447495"/>
                </a:cubicBezTo>
                <a:cubicBezTo>
                  <a:pt x="9248685" y="1440021"/>
                  <a:pt x="9259047" y="1433226"/>
                  <a:pt x="9272297" y="1427111"/>
                </a:cubicBezTo>
                <a:cubicBezTo>
                  <a:pt x="9285546" y="1420996"/>
                  <a:pt x="9300663" y="1417939"/>
                  <a:pt x="9317650" y="1417939"/>
                </a:cubicBezTo>
                <a:cubicBezTo>
                  <a:pt x="9339392" y="1417939"/>
                  <a:pt x="9357398" y="1424054"/>
                  <a:pt x="9371666" y="1436284"/>
                </a:cubicBezTo>
                <a:cubicBezTo>
                  <a:pt x="9385934" y="1448514"/>
                  <a:pt x="9393069" y="1465161"/>
                  <a:pt x="9393069" y="1486223"/>
                </a:cubicBezTo>
                <a:lnTo>
                  <a:pt x="9393069" y="1835801"/>
                </a:lnTo>
                <a:cubicBezTo>
                  <a:pt x="9393069" y="1931603"/>
                  <a:pt x="9403261" y="2001077"/>
                  <a:pt x="9423644" y="2044222"/>
                </a:cubicBezTo>
                <a:cubicBezTo>
                  <a:pt x="9444027" y="2087367"/>
                  <a:pt x="9476301" y="2108940"/>
                  <a:pt x="9520466" y="2108940"/>
                </a:cubicBezTo>
                <a:cubicBezTo>
                  <a:pt x="9566668" y="2108940"/>
                  <a:pt x="9600640" y="2086178"/>
                  <a:pt x="9622383" y="2040655"/>
                </a:cubicBezTo>
                <a:cubicBezTo>
                  <a:pt x="9644125" y="1995132"/>
                  <a:pt x="9654997" y="1926847"/>
                  <a:pt x="9654997" y="1835801"/>
                </a:cubicBezTo>
                <a:lnTo>
                  <a:pt x="9654997" y="1575911"/>
                </a:lnTo>
                <a:cubicBezTo>
                  <a:pt x="9654997" y="1524273"/>
                  <a:pt x="9648541" y="1481467"/>
                  <a:pt x="9635633" y="1447495"/>
                </a:cubicBezTo>
                <a:cubicBezTo>
                  <a:pt x="9651939" y="1432547"/>
                  <a:pt x="9671304" y="1423035"/>
                  <a:pt x="9693726" y="1418958"/>
                </a:cubicBezTo>
                <a:cubicBezTo>
                  <a:pt x="9728377" y="1404689"/>
                  <a:pt x="9745703" y="1383627"/>
                  <a:pt x="9745703" y="1355769"/>
                </a:cubicBezTo>
                <a:cubicBezTo>
                  <a:pt x="9745703" y="1344898"/>
                  <a:pt x="9743495" y="1334197"/>
                  <a:pt x="9739079" y="1323665"/>
                </a:cubicBezTo>
                <a:cubicBezTo>
                  <a:pt x="9734663" y="1313134"/>
                  <a:pt x="9729056" y="1304471"/>
                  <a:pt x="9722262" y="1297676"/>
                </a:cubicBezTo>
                <a:cubicBezTo>
                  <a:pt x="9731095" y="1290882"/>
                  <a:pt x="9745363" y="1283238"/>
                  <a:pt x="9765068" y="1274745"/>
                </a:cubicBezTo>
                <a:cubicBezTo>
                  <a:pt x="9784771" y="1266252"/>
                  <a:pt x="9800398" y="1261326"/>
                  <a:pt x="9811950" y="1259967"/>
                </a:cubicBezTo>
                <a:close/>
                <a:moveTo>
                  <a:pt x="9459315" y="1248756"/>
                </a:moveTo>
                <a:cubicBezTo>
                  <a:pt x="9470865" y="1248756"/>
                  <a:pt x="9482247" y="1250624"/>
                  <a:pt x="9493458" y="1254361"/>
                </a:cubicBezTo>
                <a:cubicBezTo>
                  <a:pt x="9504668" y="1258098"/>
                  <a:pt x="9517408" y="1263704"/>
                  <a:pt x="9531677" y="1271178"/>
                </a:cubicBezTo>
                <a:cubicBezTo>
                  <a:pt x="9546625" y="1278652"/>
                  <a:pt x="9559194" y="1284257"/>
                  <a:pt x="9569386" y="1287994"/>
                </a:cubicBezTo>
                <a:cubicBezTo>
                  <a:pt x="9579578" y="1291731"/>
                  <a:pt x="9590449" y="1293599"/>
                  <a:pt x="9602000" y="1293599"/>
                </a:cubicBezTo>
                <a:cubicBezTo>
                  <a:pt x="9617627" y="1293599"/>
                  <a:pt x="9629007" y="1290372"/>
                  <a:pt x="9636142" y="1283917"/>
                </a:cubicBezTo>
                <a:cubicBezTo>
                  <a:pt x="9643276" y="1277463"/>
                  <a:pt x="9650240" y="1267441"/>
                  <a:pt x="9657035" y="1253852"/>
                </a:cubicBezTo>
                <a:cubicBezTo>
                  <a:pt x="9664509" y="1253852"/>
                  <a:pt x="9670284" y="1254361"/>
                  <a:pt x="9674360" y="1255380"/>
                </a:cubicBezTo>
                <a:cubicBezTo>
                  <a:pt x="9678438" y="1256400"/>
                  <a:pt x="9682515" y="1258608"/>
                  <a:pt x="9686591" y="1262005"/>
                </a:cubicBezTo>
                <a:cubicBezTo>
                  <a:pt x="9681155" y="1294619"/>
                  <a:pt x="9670454" y="1320608"/>
                  <a:pt x="9654487" y="1339972"/>
                </a:cubicBezTo>
                <a:cubicBezTo>
                  <a:pt x="9638520" y="1359336"/>
                  <a:pt x="9617627" y="1369018"/>
                  <a:pt x="9591808" y="1369018"/>
                </a:cubicBezTo>
                <a:cubicBezTo>
                  <a:pt x="9580257" y="1369018"/>
                  <a:pt x="9569046" y="1367150"/>
                  <a:pt x="9558175" y="1363413"/>
                </a:cubicBezTo>
                <a:cubicBezTo>
                  <a:pt x="9547304" y="1359676"/>
                  <a:pt x="9534734" y="1354070"/>
                  <a:pt x="9520466" y="1346597"/>
                </a:cubicBezTo>
                <a:cubicBezTo>
                  <a:pt x="9506197" y="1339802"/>
                  <a:pt x="9493967" y="1334536"/>
                  <a:pt x="9483776" y="1330799"/>
                </a:cubicBezTo>
                <a:cubicBezTo>
                  <a:pt x="9473584" y="1327062"/>
                  <a:pt x="9463392" y="1325194"/>
                  <a:pt x="9453200" y="1325194"/>
                </a:cubicBezTo>
                <a:cubicBezTo>
                  <a:pt x="9435535" y="1325194"/>
                  <a:pt x="9421945" y="1328761"/>
                  <a:pt x="9412433" y="1335895"/>
                </a:cubicBezTo>
                <a:cubicBezTo>
                  <a:pt x="9402921" y="1343029"/>
                  <a:pt x="9395107" y="1352712"/>
                  <a:pt x="9388992" y="1364942"/>
                </a:cubicBezTo>
                <a:lnTo>
                  <a:pt x="9383896" y="1365961"/>
                </a:lnTo>
                <a:cubicBezTo>
                  <a:pt x="9375743" y="1365961"/>
                  <a:pt x="9367590" y="1362564"/>
                  <a:pt x="9359436" y="1355769"/>
                </a:cubicBezTo>
                <a:cubicBezTo>
                  <a:pt x="9362833" y="1317720"/>
                  <a:pt x="9373874" y="1290372"/>
                  <a:pt x="9392559" y="1273726"/>
                </a:cubicBezTo>
                <a:cubicBezTo>
                  <a:pt x="9411244" y="1257079"/>
                  <a:pt x="9433495" y="1248756"/>
                  <a:pt x="9459315" y="1248756"/>
                </a:cubicBezTo>
                <a:close/>
                <a:moveTo>
                  <a:pt x="1528324" y="1223276"/>
                </a:moveTo>
                <a:cubicBezTo>
                  <a:pt x="1544631" y="1223276"/>
                  <a:pt x="1556181" y="1224975"/>
                  <a:pt x="1562976" y="1228372"/>
                </a:cubicBezTo>
                <a:lnTo>
                  <a:pt x="1702604" y="1361884"/>
                </a:lnTo>
                <a:cubicBezTo>
                  <a:pt x="1702604" y="1365281"/>
                  <a:pt x="1699715" y="1370377"/>
                  <a:pt x="1693940" y="1377172"/>
                </a:cubicBezTo>
                <a:cubicBezTo>
                  <a:pt x="1688165" y="1383966"/>
                  <a:pt x="1682899" y="1388383"/>
                  <a:pt x="1678143" y="1390421"/>
                </a:cubicBezTo>
                <a:lnTo>
                  <a:pt x="1529343" y="1309906"/>
                </a:lnTo>
                <a:lnTo>
                  <a:pt x="1379524" y="1390421"/>
                </a:lnTo>
                <a:cubicBezTo>
                  <a:pt x="1375448" y="1388383"/>
                  <a:pt x="1370522" y="1383966"/>
                  <a:pt x="1364746" y="1377172"/>
                </a:cubicBezTo>
                <a:cubicBezTo>
                  <a:pt x="1358971" y="1370377"/>
                  <a:pt x="1355744" y="1365281"/>
                  <a:pt x="1355064" y="1361884"/>
                </a:cubicBezTo>
                <a:lnTo>
                  <a:pt x="1494691" y="1228372"/>
                </a:lnTo>
                <a:cubicBezTo>
                  <a:pt x="1501486" y="1224975"/>
                  <a:pt x="1512697" y="1223276"/>
                  <a:pt x="1528324" y="1223276"/>
                </a:cubicBezTo>
                <a:close/>
                <a:moveTo>
                  <a:pt x="7561763" y="276196"/>
                </a:moveTo>
                <a:lnTo>
                  <a:pt x="7466980" y="641061"/>
                </a:lnTo>
                <a:lnTo>
                  <a:pt x="7659605" y="641061"/>
                </a:lnTo>
                <a:close/>
                <a:moveTo>
                  <a:pt x="8315725" y="248679"/>
                </a:moveTo>
                <a:lnTo>
                  <a:pt x="8315725" y="541182"/>
                </a:lnTo>
                <a:lnTo>
                  <a:pt x="8446180" y="541182"/>
                </a:lnTo>
                <a:cubicBezTo>
                  <a:pt x="8448896" y="548656"/>
                  <a:pt x="8450256" y="556809"/>
                  <a:pt x="8450256" y="565642"/>
                </a:cubicBezTo>
                <a:cubicBezTo>
                  <a:pt x="8450256" y="574475"/>
                  <a:pt x="8448896" y="582968"/>
                  <a:pt x="8446180" y="591121"/>
                </a:cubicBezTo>
                <a:lnTo>
                  <a:pt x="8315725" y="591121"/>
                </a:lnTo>
                <a:lnTo>
                  <a:pt x="8315725" y="875471"/>
                </a:lnTo>
                <a:lnTo>
                  <a:pt x="8394201" y="875471"/>
                </a:lnTo>
                <a:cubicBezTo>
                  <a:pt x="8434969" y="875471"/>
                  <a:pt x="8468092" y="865279"/>
                  <a:pt x="8493571" y="844896"/>
                </a:cubicBezTo>
                <a:cubicBezTo>
                  <a:pt x="8519050" y="824512"/>
                  <a:pt x="8537905" y="791729"/>
                  <a:pt x="8550135" y="746545"/>
                </a:cubicBezTo>
                <a:cubicBezTo>
                  <a:pt x="8562366" y="701362"/>
                  <a:pt x="8568480" y="641400"/>
                  <a:pt x="8568480" y="566661"/>
                </a:cubicBezTo>
                <a:cubicBezTo>
                  <a:pt x="8568480" y="456590"/>
                  <a:pt x="8554381" y="376075"/>
                  <a:pt x="8526185" y="325117"/>
                </a:cubicBezTo>
                <a:cubicBezTo>
                  <a:pt x="8497987" y="274158"/>
                  <a:pt x="8453992" y="248679"/>
                  <a:pt x="8394201" y="248679"/>
                </a:cubicBezTo>
                <a:close/>
                <a:moveTo>
                  <a:pt x="4362345" y="243583"/>
                </a:moveTo>
                <a:cubicBezTo>
                  <a:pt x="4313425" y="243583"/>
                  <a:pt x="4277584" y="269402"/>
                  <a:pt x="4254822" y="321040"/>
                </a:cubicBezTo>
                <a:cubicBezTo>
                  <a:pt x="4232061" y="372678"/>
                  <a:pt x="4220680" y="454552"/>
                  <a:pt x="4220680" y="566661"/>
                </a:cubicBezTo>
                <a:cubicBezTo>
                  <a:pt x="4220680" y="678770"/>
                  <a:pt x="4232061" y="760644"/>
                  <a:pt x="4254822" y="812282"/>
                </a:cubicBezTo>
                <a:cubicBezTo>
                  <a:pt x="4277584" y="863920"/>
                  <a:pt x="4313425" y="889739"/>
                  <a:pt x="4362345" y="889739"/>
                </a:cubicBezTo>
                <a:cubicBezTo>
                  <a:pt x="4411266" y="889739"/>
                  <a:pt x="4446936" y="864090"/>
                  <a:pt x="4469359" y="812792"/>
                </a:cubicBezTo>
                <a:cubicBezTo>
                  <a:pt x="4491781" y="761493"/>
                  <a:pt x="4502991" y="679450"/>
                  <a:pt x="4502991" y="566661"/>
                </a:cubicBezTo>
                <a:cubicBezTo>
                  <a:pt x="4502991" y="453872"/>
                  <a:pt x="4491781" y="371829"/>
                  <a:pt x="4469359" y="320530"/>
                </a:cubicBezTo>
                <a:cubicBezTo>
                  <a:pt x="4446936" y="269232"/>
                  <a:pt x="4411266" y="243583"/>
                  <a:pt x="4362345" y="243583"/>
                </a:cubicBezTo>
                <a:close/>
                <a:moveTo>
                  <a:pt x="2096481" y="211988"/>
                </a:moveTo>
                <a:lnTo>
                  <a:pt x="2591800" y="211988"/>
                </a:lnTo>
                <a:cubicBezTo>
                  <a:pt x="2598594" y="211988"/>
                  <a:pt x="2603861" y="215385"/>
                  <a:pt x="2607597" y="222180"/>
                </a:cubicBezTo>
                <a:cubicBezTo>
                  <a:pt x="2611334" y="228974"/>
                  <a:pt x="2613203" y="237807"/>
                  <a:pt x="2613203" y="248679"/>
                </a:cubicBezTo>
                <a:cubicBezTo>
                  <a:pt x="2613203" y="264306"/>
                  <a:pt x="2609805" y="280273"/>
                  <a:pt x="2603011" y="296580"/>
                </a:cubicBezTo>
                <a:cubicBezTo>
                  <a:pt x="2596216" y="312886"/>
                  <a:pt x="2587384" y="323418"/>
                  <a:pt x="2576513" y="328174"/>
                </a:cubicBezTo>
                <a:cubicBezTo>
                  <a:pt x="2512644" y="296919"/>
                  <a:pt x="2457269" y="276196"/>
                  <a:pt x="2410387" y="266004"/>
                </a:cubicBezTo>
                <a:lnTo>
                  <a:pt x="2411407" y="778649"/>
                </a:lnTo>
                <a:cubicBezTo>
                  <a:pt x="2411407" y="832326"/>
                  <a:pt x="2417862" y="875131"/>
                  <a:pt x="2430770" y="907065"/>
                </a:cubicBezTo>
                <a:cubicBezTo>
                  <a:pt x="2422617" y="914539"/>
                  <a:pt x="2411915" y="921334"/>
                  <a:pt x="2398667" y="927449"/>
                </a:cubicBezTo>
                <a:cubicBezTo>
                  <a:pt x="2385417" y="933564"/>
                  <a:pt x="2370300" y="936622"/>
                  <a:pt x="2353313" y="936622"/>
                </a:cubicBezTo>
                <a:cubicBezTo>
                  <a:pt x="2330892" y="936622"/>
                  <a:pt x="2312546" y="930506"/>
                  <a:pt x="2298277" y="918276"/>
                </a:cubicBezTo>
                <a:cubicBezTo>
                  <a:pt x="2284010" y="906046"/>
                  <a:pt x="2276875" y="889400"/>
                  <a:pt x="2276875" y="868337"/>
                </a:cubicBezTo>
                <a:lnTo>
                  <a:pt x="2276875" y="266004"/>
                </a:lnTo>
                <a:cubicBezTo>
                  <a:pt x="2232710" y="275517"/>
                  <a:pt x="2177336" y="296240"/>
                  <a:pt x="2110749" y="328174"/>
                </a:cubicBezTo>
                <a:cubicBezTo>
                  <a:pt x="2100557" y="323418"/>
                  <a:pt x="2092064" y="312886"/>
                  <a:pt x="2085270" y="296580"/>
                </a:cubicBezTo>
                <a:cubicBezTo>
                  <a:pt x="2078475" y="280273"/>
                  <a:pt x="2075078" y="264306"/>
                  <a:pt x="2075078" y="248679"/>
                </a:cubicBezTo>
                <a:cubicBezTo>
                  <a:pt x="2075078" y="237807"/>
                  <a:pt x="2076777" y="228974"/>
                  <a:pt x="2080174" y="222180"/>
                </a:cubicBezTo>
                <a:cubicBezTo>
                  <a:pt x="2083571" y="215385"/>
                  <a:pt x="2089007" y="211988"/>
                  <a:pt x="2096481" y="211988"/>
                </a:cubicBezTo>
                <a:close/>
                <a:moveTo>
                  <a:pt x="783526" y="211988"/>
                </a:moveTo>
                <a:lnTo>
                  <a:pt x="1079087" y="211988"/>
                </a:lnTo>
                <a:cubicBezTo>
                  <a:pt x="1086562" y="211988"/>
                  <a:pt x="1091997" y="215385"/>
                  <a:pt x="1095394" y="222180"/>
                </a:cubicBezTo>
                <a:cubicBezTo>
                  <a:pt x="1098791" y="228974"/>
                  <a:pt x="1100490" y="237807"/>
                  <a:pt x="1100490" y="248679"/>
                </a:cubicBezTo>
                <a:cubicBezTo>
                  <a:pt x="1100490" y="264306"/>
                  <a:pt x="1097092" y="280273"/>
                  <a:pt x="1090298" y="296580"/>
                </a:cubicBezTo>
                <a:cubicBezTo>
                  <a:pt x="1083504" y="312886"/>
                  <a:pt x="1075010" y="323418"/>
                  <a:pt x="1064819" y="328174"/>
                </a:cubicBezTo>
                <a:cubicBezTo>
                  <a:pt x="984643" y="295561"/>
                  <a:pt x="901071" y="278235"/>
                  <a:pt x="814101" y="276196"/>
                </a:cubicBezTo>
                <a:lnTo>
                  <a:pt x="814101" y="517741"/>
                </a:lnTo>
                <a:lnTo>
                  <a:pt x="1035262" y="517741"/>
                </a:lnTo>
                <a:cubicBezTo>
                  <a:pt x="1038660" y="529971"/>
                  <a:pt x="1040358" y="541521"/>
                  <a:pt x="1040358" y="552393"/>
                </a:cubicBezTo>
                <a:cubicBezTo>
                  <a:pt x="1040358" y="565302"/>
                  <a:pt x="1038660" y="577872"/>
                  <a:pt x="1035262" y="590102"/>
                </a:cubicBezTo>
                <a:lnTo>
                  <a:pt x="815121" y="590102"/>
                </a:lnTo>
                <a:lnTo>
                  <a:pt x="815121" y="858145"/>
                </a:lnTo>
                <a:cubicBezTo>
                  <a:pt x="859964" y="856786"/>
                  <a:pt x="909564" y="850501"/>
                  <a:pt x="963921" y="839290"/>
                </a:cubicBezTo>
                <a:cubicBezTo>
                  <a:pt x="1018276" y="828079"/>
                  <a:pt x="1060063" y="816019"/>
                  <a:pt x="1089279" y="803110"/>
                </a:cubicBezTo>
                <a:cubicBezTo>
                  <a:pt x="1097432" y="807866"/>
                  <a:pt x="1103717" y="816359"/>
                  <a:pt x="1108133" y="828589"/>
                </a:cubicBezTo>
                <a:cubicBezTo>
                  <a:pt x="1112550" y="840819"/>
                  <a:pt x="1114759" y="853729"/>
                  <a:pt x="1114759" y="867318"/>
                </a:cubicBezTo>
                <a:cubicBezTo>
                  <a:pt x="1114759" y="882945"/>
                  <a:pt x="1112040" y="896024"/>
                  <a:pt x="1106605" y="906556"/>
                </a:cubicBezTo>
                <a:cubicBezTo>
                  <a:pt x="1101170" y="917087"/>
                  <a:pt x="1093016" y="922353"/>
                  <a:pt x="1082144" y="922353"/>
                </a:cubicBezTo>
                <a:lnTo>
                  <a:pt x="758047" y="922353"/>
                </a:lnTo>
                <a:cubicBezTo>
                  <a:pt x="735625" y="922353"/>
                  <a:pt x="717280" y="916238"/>
                  <a:pt x="703012" y="904008"/>
                </a:cubicBezTo>
                <a:cubicBezTo>
                  <a:pt x="688743" y="891778"/>
                  <a:pt x="681609" y="875131"/>
                  <a:pt x="681609" y="854068"/>
                </a:cubicBezTo>
                <a:lnTo>
                  <a:pt x="681609" y="374037"/>
                </a:lnTo>
                <a:cubicBezTo>
                  <a:pt x="681609" y="322399"/>
                  <a:pt x="675154" y="279593"/>
                  <a:pt x="662244" y="245621"/>
                </a:cubicBezTo>
                <a:cubicBezTo>
                  <a:pt x="678551" y="232032"/>
                  <a:pt x="695028" y="223029"/>
                  <a:pt x="711674" y="218613"/>
                </a:cubicBezTo>
                <a:cubicBezTo>
                  <a:pt x="728321" y="214196"/>
                  <a:pt x="752272" y="211988"/>
                  <a:pt x="783526" y="211988"/>
                </a:cubicBezTo>
                <a:close/>
                <a:moveTo>
                  <a:pt x="8394201" y="201796"/>
                </a:moveTo>
                <a:cubicBezTo>
                  <a:pt x="8497478" y="201796"/>
                  <a:pt x="8576803" y="231862"/>
                  <a:pt x="8632179" y="291993"/>
                </a:cubicBezTo>
                <a:cubicBezTo>
                  <a:pt x="8687554" y="352125"/>
                  <a:pt x="8715242" y="440623"/>
                  <a:pt x="8715242" y="557488"/>
                </a:cubicBezTo>
                <a:cubicBezTo>
                  <a:pt x="8715242" y="800732"/>
                  <a:pt x="8610606" y="922353"/>
                  <a:pt x="8401336" y="922353"/>
                </a:cubicBezTo>
                <a:lnTo>
                  <a:pt x="8259670" y="922353"/>
                </a:lnTo>
                <a:cubicBezTo>
                  <a:pt x="8235889" y="922353"/>
                  <a:pt x="8217035" y="916238"/>
                  <a:pt x="8203105" y="904008"/>
                </a:cubicBezTo>
                <a:cubicBezTo>
                  <a:pt x="8189177" y="891778"/>
                  <a:pt x="8182213" y="875471"/>
                  <a:pt x="8182213" y="855088"/>
                </a:cubicBezTo>
                <a:lnTo>
                  <a:pt x="8181193" y="591121"/>
                </a:lnTo>
                <a:lnTo>
                  <a:pt x="8122081" y="591121"/>
                </a:lnTo>
                <a:cubicBezTo>
                  <a:pt x="8119363" y="578891"/>
                  <a:pt x="8118005" y="570398"/>
                  <a:pt x="8118005" y="565642"/>
                </a:cubicBezTo>
                <a:cubicBezTo>
                  <a:pt x="8118005" y="560206"/>
                  <a:pt x="8119363" y="552053"/>
                  <a:pt x="8122081" y="541182"/>
                </a:cubicBezTo>
                <a:lnTo>
                  <a:pt x="8181193" y="541182"/>
                </a:lnTo>
                <a:lnTo>
                  <a:pt x="8181193" y="356711"/>
                </a:lnTo>
                <a:lnTo>
                  <a:pt x="8181193" y="320021"/>
                </a:lnTo>
                <a:cubicBezTo>
                  <a:pt x="8181193" y="269741"/>
                  <a:pt x="8176777" y="233051"/>
                  <a:pt x="8167945" y="209950"/>
                </a:cubicBezTo>
                <a:cubicBezTo>
                  <a:pt x="8210749" y="204514"/>
                  <a:pt x="8286168" y="201796"/>
                  <a:pt x="8394201" y="201796"/>
                </a:cubicBezTo>
                <a:close/>
                <a:moveTo>
                  <a:pt x="94783" y="201796"/>
                </a:moveTo>
                <a:cubicBezTo>
                  <a:pt x="119244" y="201796"/>
                  <a:pt x="137929" y="207911"/>
                  <a:pt x="150838" y="220141"/>
                </a:cubicBezTo>
                <a:cubicBezTo>
                  <a:pt x="163748" y="232372"/>
                  <a:pt x="175978" y="251057"/>
                  <a:pt x="187528" y="276196"/>
                </a:cubicBezTo>
                <a:lnTo>
                  <a:pt x="323078" y="567680"/>
                </a:lnTo>
                <a:lnTo>
                  <a:pt x="446399" y="294541"/>
                </a:lnTo>
                <a:cubicBezTo>
                  <a:pt x="453873" y="278914"/>
                  <a:pt x="457609" y="264306"/>
                  <a:pt x="457609" y="250717"/>
                </a:cubicBezTo>
                <a:cubicBezTo>
                  <a:pt x="457609" y="243922"/>
                  <a:pt x="456420" y="237298"/>
                  <a:pt x="454042" y="230843"/>
                </a:cubicBezTo>
                <a:cubicBezTo>
                  <a:pt x="451664" y="224388"/>
                  <a:pt x="448437" y="219122"/>
                  <a:pt x="444360" y="215046"/>
                </a:cubicBezTo>
                <a:cubicBezTo>
                  <a:pt x="465423" y="206213"/>
                  <a:pt x="490563" y="201796"/>
                  <a:pt x="519780" y="201796"/>
                </a:cubicBezTo>
                <a:cubicBezTo>
                  <a:pt x="540163" y="201796"/>
                  <a:pt x="555451" y="207062"/>
                  <a:pt x="565642" y="217594"/>
                </a:cubicBezTo>
                <a:cubicBezTo>
                  <a:pt x="575834" y="228125"/>
                  <a:pt x="581270" y="241884"/>
                  <a:pt x="581949" y="258870"/>
                </a:cubicBezTo>
                <a:cubicBezTo>
                  <a:pt x="581949" y="269062"/>
                  <a:pt x="579061" y="281462"/>
                  <a:pt x="573286" y="296070"/>
                </a:cubicBezTo>
                <a:cubicBezTo>
                  <a:pt x="567510" y="310678"/>
                  <a:pt x="559866" y="325456"/>
                  <a:pt x="550354" y="340404"/>
                </a:cubicBezTo>
                <a:lnTo>
                  <a:pt x="363845" y="655329"/>
                </a:lnTo>
                <a:lnTo>
                  <a:pt x="363845" y="778649"/>
                </a:lnTo>
                <a:cubicBezTo>
                  <a:pt x="363845" y="830288"/>
                  <a:pt x="370301" y="873093"/>
                  <a:pt x="383210" y="907065"/>
                </a:cubicBezTo>
                <a:cubicBezTo>
                  <a:pt x="375736" y="914539"/>
                  <a:pt x="365204" y="921334"/>
                  <a:pt x="351615" y="927449"/>
                </a:cubicBezTo>
                <a:cubicBezTo>
                  <a:pt x="338027" y="933564"/>
                  <a:pt x="323078" y="936622"/>
                  <a:pt x="306772" y="936622"/>
                </a:cubicBezTo>
                <a:cubicBezTo>
                  <a:pt x="284350" y="936622"/>
                  <a:pt x="266004" y="930506"/>
                  <a:pt x="251736" y="918276"/>
                </a:cubicBezTo>
                <a:cubicBezTo>
                  <a:pt x="237468" y="906046"/>
                  <a:pt x="230334" y="889400"/>
                  <a:pt x="230334" y="868337"/>
                </a:cubicBezTo>
                <a:lnTo>
                  <a:pt x="230334" y="655329"/>
                </a:lnTo>
                <a:cubicBezTo>
                  <a:pt x="222860" y="645817"/>
                  <a:pt x="215386" y="633247"/>
                  <a:pt x="207912" y="617620"/>
                </a:cubicBezTo>
                <a:lnTo>
                  <a:pt x="49940" y="310848"/>
                </a:lnTo>
                <a:cubicBezTo>
                  <a:pt x="34992" y="282991"/>
                  <a:pt x="18345" y="260229"/>
                  <a:pt x="0" y="242563"/>
                </a:cubicBezTo>
                <a:cubicBezTo>
                  <a:pt x="10192" y="232372"/>
                  <a:pt x="23441" y="223029"/>
                  <a:pt x="39748" y="214536"/>
                </a:cubicBezTo>
                <a:cubicBezTo>
                  <a:pt x="56054" y="206043"/>
                  <a:pt x="74400" y="201796"/>
                  <a:pt x="94783" y="201796"/>
                </a:cubicBezTo>
                <a:close/>
                <a:moveTo>
                  <a:pt x="9212875" y="199758"/>
                </a:moveTo>
                <a:cubicBezTo>
                  <a:pt x="9229861" y="199758"/>
                  <a:pt x="9240392" y="201796"/>
                  <a:pt x="9244469" y="205873"/>
                </a:cubicBezTo>
                <a:cubicBezTo>
                  <a:pt x="9261455" y="230333"/>
                  <a:pt x="9310036" y="295900"/>
                  <a:pt x="9390211" y="402574"/>
                </a:cubicBezTo>
                <a:cubicBezTo>
                  <a:pt x="9462912" y="499735"/>
                  <a:pt x="9517438" y="573795"/>
                  <a:pt x="9553789" y="624754"/>
                </a:cubicBezTo>
                <a:cubicBezTo>
                  <a:pt x="9590139" y="675713"/>
                  <a:pt x="9615788" y="717499"/>
                  <a:pt x="9630736" y="750113"/>
                </a:cubicBezTo>
                <a:lnTo>
                  <a:pt x="9597104" y="292503"/>
                </a:lnTo>
                <a:lnTo>
                  <a:pt x="9596084" y="278235"/>
                </a:lnTo>
                <a:cubicBezTo>
                  <a:pt x="9596084" y="255813"/>
                  <a:pt x="9601350" y="237807"/>
                  <a:pt x="9611882" y="224218"/>
                </a:cubicBezTo>
                <a:cubicBezTo>
                  <a:pt x="9622412" y="210629"/>
                  <a:pt x="9637871" y="202816"/>
                  <a:pt x="9658253" y="200777"/>
                </a:cubicBezTo>
                <a:cubicBezTo>
                  <a:pt x="9679996" y="199418"/>
                  <a:pt x="9698342" y="203835"/>
                  <a:pt x="9713289" y="214026"/>
                </a:cubicBezTo>
                <a:cubicBezTo>
                  <a:pt x="9704456" y="240525"/>
                  <a:pt x="9700040" y="282311"/>
                  <a:pt x="9700040" y="339385"/>
                </a:cubicBezTo>
                <a:lnTo>
                  <a:pt x="9699021" y="780688"/>
                </a:lnTo>
                <a:cubicBezTo>
                  <a:pt x="9699021" y="841159"/>
                  <a:pt x="9701059" y="887361"/>
                  <a:pt x="9705136" y="919296"/>
                </a:cubicBezTo>
                <a:cubicBezTo>
                  <a:pt x="9700380" y="924052"/>
                  <a:pt x="9692397" y="927959"/>
                  <a:pt x="9681186" y="931016"/>
                </a:cubicBezTo>
                <a:cubicBezTo>
                  <a:pt x="9669975" y="934074"/>
                  <a:pt x="9658253" y="935602"/>
                  <a:pt x="9646024" y="935602"/>
                </a:cubicBezTo>
                <a:cubicBezTo>
                  <a:pt x="9631755" y="935602"/>
                  <a:pt x="9621564" y="933904"/>
                  <a:pt x="9615449" y="930506"/>
                </a:cubicBezTo>
                <a:cubicBezTo>
                  <a:pt x="9432677" y="716480"/>
                  <a:pt x="9304940" y="541521"/>
                  <a:pt x="9232239" y="405631"/>
                </a:cubicBezTo>
                <a:lnTo>
                  <a:pt x="9260776" y="860183"/>
                </a:lnTo>
                <a:cubicBezTo>
                  <a:pt x="9262814" y="881926"/>
                  <a:pt x="9256699" y="900101"/>
                  <a:pt x="9242431" y="914709"/>
                </a:cubicBezTo>
                <a:cubicBezTo>
                  <a:pt x="9228162" y="929317"/>
                  <a:pt x="9212195" y="936622"/>
                  <a:pt x="9194529" y="936622"/>
                </a:cubicBezTo>
                <a:cubicBezTo>
                  <a:pt x="9173466" y="936622"/>
                  <a:pt x="9155121" y="930846"/>
                  <a:pt x="9139494" y="919296"/>
                </a:cubicBezTo>
                <a:cubicBezTo>
                  <a:pt x="9152404" y="884644"/>
                  <a:pt x="9158858" y="837762"/>
                  <a:pt x="9158858" y="778649"/>
                </a:cubicBezTo>
                <a:lnTo>
                  <a:pt x="9158858" y="356711"/>
                </a:lnTo>
                <a:cubicBezTo>
                  <a:pt x="9158858" y="300317"/>
                  <a:pt x="9156480" y="253435"/>
                  <a:pt x="9151724" y="216065"/>
                </a:cubicBezTo>
                <a:cubicBezTo>
                  <a:pt x="9155801" y="210629"/>
                  <a:pt x="9163784" y="206553"/>
                  <a:pt x="9175675" y="203835"/>
                </a:cubicBezTo>
                <a:cubicBezTo>
                  <a:pt x="9187566" y="201117"/>
                  <a:pt x="9199965" y="199758"/>
                  <a:pt x="9212875" y="199758"/>
                </a:cubicBezTo>
                <a:close/>
                <a:moveTo>
                  <a:pt x="4840899" y="199758"/>
                </a:moveTo>
                <a:cubicBezTo>
                  <a:pt x="4857886" y="199758"/>
                  <a:pt x="4868417" y="201796"/>
                  <a:pt x="4872494" y="205873"/>
                </a:cubicBezTo>
                <a:cubicBezTo>
                  <a:pt x="4889481" y="230333"/>
                  <a:pt x="4938061" y="295900"/>
                  <a:pt x="5018236" y="402574"/>
                </a:cubicBezTo>
                <a:cubicBezTo>
                  <a:pt x="5090937" y="499735"/>
                  <a:pt x="5145463" y="573795"/>
                  <a:pt x="5181813" y="624754"/>
                </a:cubicBezTo>
                <a:cubicBezTo>
                  <a:pt x="5218165" y="675713"/>
                  <a:pt x="5243813" y="717499"/>
                  <a:pt x="5258761" y="750113"/>
                </a:cubicBezTo>
                <a:lnTo>
                  <a:pt x="5225129" y="292503"/>
                </a:lnTo>
                <a:lnTo>
                  <a:pt x="5224109" y="278235"/>
                </a:lnTo>
                <a:cubicBezTo>
                  <a:pt x="5224109" y="255813"/>
                  <a:pt x="5229375" y="237807"/>
                  <a:pt x="5239907" y="224218"/>
                </a:cubicBezTo>
                <a:cubicBezTo>
                  <a:pt x="5250438" y="210629"/>
                  <a:pt x="5265896" y="202816"/>
                  <a:pt x="5286279" y="200777"/>
                </a:cubicBezTo>
                <a:cubicBezTo>
                  <a:pt x="5308021" y="199418"/>
                  <a:pt x="5326367" y="203835"/>
                  <a:pt x="5341315" y="214026"/>
                </a:cubicBezTo>
                <a:cubicBezTo>
                  <a:pt x="5332482" y="240525"/>
                  <a:pt x="5328065" y="282311"/>
                  <a:pt x="5328065" y="339385"/>
                </a:cubicBezTo>
                <a:lnTo>
                  <a:pt x="5327046" y="780688"/>
                </a:lnTo>
                <a:cubicBezTo>
                  <a:pt x="5327046" y="841159"/>
                  <a:pt x="5329085" y="887361"/>
                  <a:pt x="5333161" y="919296"/>
                </a:cubicBezTo>
                <a:cubicBezTo>
                  <a:pt x="5328405" y="924052"/>
                  <a:pt x="5320421" y="927959"/>
                  <a:pt x="5309211" y="931016"/>
                </a:cubicBezTo>
                <a:cubicBezTo>
                  <a:pt x="5297999" y="934074"/>
                  <a:pt x="5286279" y="935602"/>
                  <a:pt x="5274049" y="935602"/>
                </a:cubicBezTo>
                <a:cubicBezTo>
                  <a:pt x="5259781" y="935602"/>
                  <a:pt x="5249589" y="933904"/>
                  <a:pt x="5243474" y="930506"/>
                </a:cubicBezTo>
                <a:cubicBezTo>
                  <a:pt x="5060702" y="716480"/>
                  <a:pt x="4932965" y="541521"/>
                  <a:pt x="4860263" y="405631"/>
                </a:cubicBezTo>
                <a:lnTo>
                  <a:pt x="4888801" y="860183"/>
                </a:lnTo>
                <a:cubicBezTo>
                  <a:pt x="4890839" y="881926"/>
                  <a:pt x="4884725" y="900101"/>
                  <a:pt x="4870456" y="914709"/>
                </a:cubicBezTo>
                <a:cubicBezTo>
                  <a:pt x="4856187" y="929317"/>
                  <a:pt x="4840221" y="936622"/>
                  <a:pt x="4822555" y="936622"/>
                </a:cubicBezTo>
                <a:cubicBezTo>
                  <a:pt x="4801491" y="936622"/>
                  <a:pt x="4783147" y="930846"/>
                  <a:pt x="4767519" y="919296"/>
                </a:cubicBezTo>
                <a:cubicBezTo>
                  <a:pt x="4780429" y="884644"/>
                  <a:pt x="4786883" y="837762"/>
                  <a:pt x="4786883" y="778649"/>
                </a:cubicBezTo>
                <a:lnTo>
                  <a:pt x="4786883" y="356711"/>
                </a:lnTo>
                <a:cubicBezTo>
                  <a:pt x="4786883" y="300317"/>
                  <a:pt x="4784505" y="253435"/>
                  <a:pt x="4779749" y="216065"/>
                </a:cubicBezTo>
                <a:cubicBezTo>
                  <a:pt x="4783826" y="210629"/>
                  <a:pt x="4791809" y="206553"/>
                  <a:pt x="4803699" y="203835"/>
                </a:cubicBezTo>
                <a:cubicBezTo>
                  <a:pt x="4815591" y="201117"/>
                  <a:pt x="4827990" y="199758"/>
                  <a:pt x="4840899" y="199758"/>
                </a:cubicBezTo>
                <a:close/>
                <a:moveTo>
                  <a:pt x="9930308" y="198739"/>
                </a:moveTo>
                <a:cubicBezTo>
                  <a:pt x="9952729" y="198739"/>
                  <a:pt x="9971074" y="204854"/>
                  <a:pt x="9985343" y="217084"/>
                </a:cubicBezTo>
                <a:cubicBezTo>
                  <a:pt x="9999612" y="229314"/>
                  <a:pt x="10006745" y="245961"/>
                  <a:pt x="10006745" y="267024"/>
                </a:cubicBezTo>
                <a:lnTo>
                  <a:pt x="10006745" y="515702"/>
                </a:lnTo>
                <a:lnTo>
                  <a:pt x="10277846" y="515702"/>
                </a:lnTo>
                <a:lnTo>
                  <a:pt x="10277846" y="356711"/>
                </a:lnTo>
                <a:cubicBezTo>
                  <a:pt x="10277846" y="305073"/>
                  <a:pt x="10271391" y="262267"/>
                  <a:pt x="10258482" y="228295"/>
                </a:cubicBezTo>
                <a:cubicBezTo>
                  <a:pt x="10265956" y="220821"/>
                  <a:pt x="10276317" y="214026"/>
                  <a:pt x="10289566" y="207911"/>
                </a:cubicBezTo>
                <a:cubicBezTo>
                  <a:pt x="10302815" y="201796"/>
                  <a:pt x="10317933" y="198739"/>
                  <a:pt x="10334920" y="198739"/>
                </a:cubicBezTo>
                <a:cubicBezTo>
                  <a:pt x="10356662" y="198739"/>
                  <a:pt x="10374837" y="204854"/>
                  <a:pt x="10389446" y="217084"/>
                </a:cubicBezTo>
                <a:cubicBezTo>
                  <a:pt x="10404053" y="229314"/>
                  <a:pt x="10411357" y="245961"/>
                  <a:pt x="10411357" y="267024"/>
                </a:cubicBezTo>
                <a:lnTo>
                  <a:pt x="10411357" y="778649"/>
                </a:lnTo>
                <a:cubicBezTo>
                  <a:pt x="10411357" y="832326"/>
                  <a:pt x="10417813" y="875131"/>
                  <a:pt x="10430722" y="907065"/>
                </a:cubicBezTo>
                <a:cubicBezTo>
                  <a:pt x="10423248" y="914539"/>
                  <a:pt x="10412886" y="921334"/>
                  <a:pt x="10399637" y="927449"/>
                </a:cubicBezTo>
                <a:cubicBezTo>
                  <a:pt x="10386388" y="933564"/>
                  <a:pt x="10371270" y="936622"/>
                  <a:pt x="10354284" y="936622"/>
                </a:cubicBezTo>
                <a:cubicBezTo>
                  <a:pt x="10331862" y="936622"/>
                  <a:pt x="10313517" y="930506"/>
                  <a:pt x="10299249" y="918276"/>
                </a:cubicBezTo>
                <a:cubicBezTo>
                  <a:pt x="10284980" y="906046"/>
                  <a:pt x="10277846" y="889400"/>
                  <a:pt x="10277846" y="868337"/>
                </a:cubicBezTo>
                <a:lnTo>
                  <a:pt x="10277846" y="587044"/>
                </a:lnTo>
                <a:lnTo>
                  <a:pt x="10006745" y="587044"/>
                </a:lnTo>
                <a:lnTo>
                  <a:pt x="10006745" y="778649"/>
                </a:lnTo>
                <a:cubicBezTo>
                  <a:pt x="10006745" y="832326"/>
                  <a:pt x="10013200" y="875131"/>
                  <a:pt x="10026110" y="907065"/>
                </a:cubicBezTo>
                <a:cubicBezTo>
                  <a:pt x="10018636" y="914539"/>
                  <a:pt x="10008274" y="921334"/>
                  <a:pt x="9995025" y="927449"/>
                </a:cubicBezTo>
                <a:cubicBezTo>
                  <a:pt x="9981775" y="933564"/>
                  <a:pt x="9966658" y="936622"/>
                  <a:pt x="9949672" y="936622"/>
                </a:cubicBezTo>
                <a:cubicBezTo>
                  <a:pt x="9927250" y="936622"/>
                  <a:pt x="9908904" y="930506"/>
                  <a:pt x="9894637" y="918276"/>
                </a:cubicBezTo>
                <a:cubicBezTo>
                  <a:pt x="9880368" y="906046"/>
                  <a:pt x="9873233" y="889400"/>
                  <a:pt x="9873233" y="868337"/>
                </a:cubicBezTo>
                <a:lnTo>
                  <a:pt x="9873233" y="356711"/>
                </a:lnTo>
                <a:cubicBezTo>
                  <a:pt x="9873233" y="305073"/>
                  <a:pt x="9866779" y="262267"/>
                  <a:pt x="9853869" y="228295"/>
                </a:cubicBezTo>
                <a:cubicBezTo>
                  <a:pt x="9861343" y="220821"/>
                  <a:pt x="9871704" y="214026"/>
                  <a:pt x="9884953" y="207911"/>
                </a:cubicBezTo>
                <a:cubicBezTo>
                  <a:pt x="9898204" y="201796"/>
                  <a:pt x="9913320" y="198739"/>
                  <a:pt x="9930308" y="198739"/>
                </a:cubicBezTo>
                <a:close/>
                <a:moveTo>
                  <a:pt x="8911132" y="198739"/>
                </a:moveTo>
                <a:cubicBezTo>
                  <a:pt x="8933554" y="198739"/>
                  <a:pt x="8951899" y="204854"/>
                  <a:pt x="8966168" y="217084"/>
                </a:cubicBezTo>
                <a:cubicBezTo>
                  <a:pt x="8980436" y="229314"/>
                  <a:pt x="8987570" y="245961"/>
                  <a:pt x="8987570" y="267024"/>
                </a:cubicBezTo>
                <a:lnTo>
                  <a:pt x="8987570" y="778649"/>
                </a:lnTo>
                <a:cubicBezTo>
                  <a:pt x="8987570" y="832326"/>
                  <a:pt x="8994025" y="875131"/>
                  <a:pt x="9006935" y="907065"/>
                </a:cubicBezTo>
                <a:cubicBezTo>
                  <a:pt x="8999461" y="914539"/>
                  <a:pt x="8989099" y="921334"/>
                  <a:pt x="8975850" y="927449"/>
                </a:cubicBezTo>
                <a:cubicBezTo>
                  <a:pt x="8962600" y="933564"/>
                  <a:pt x="8947483" y="936622"/>
                  <a:pt x="8930497" y="936622"/>
                </a:cubicBezTo>
                <a:cubicBezTo>
                  <a:pt x="8908075" y="936622"/>
                  <a:pt x="8889729" y="930506"/>
                  <a:pt x="8875461" y="918276"/>
                </a:cubicBezTo>
                <a:cubicBezTo>
                  <a:pt x="8861193" y="906046"/>
                  <a:pt x="8854058" y="889400"/>
                  <a:pt x="8854058" y="868337"/>
                </a:cubicBezTo>
                <a:lnTo>
                  <a:pt x="8854058" y="356711"/>
                </a:lnTo>
                <a:cubicBezTo>
                  <a:pt x="8854058" y="305073"/>
                  <a:pt x="8847604" y="262267"/>
                  <a:pt x="8834694" y="228295"/>
                </a:cubicBezTo>
                <a:cubicBezTo>
                  <a:pt x="8842168" y="220821"/>
                  <a:pt x="8852530" y="214026"/>
                  <a:pt x="8865779" y="207911"/>
                </a:cubicBezTo>
                <a:cubicBezTo>
                  <a:pt x="8879028" y="201796"/>
                  <a:pt x="8894146" y="198739"/>
                  <a:pt x="8911132" y="198739"/>
                </a:cubicBezTo>
                <a:close/>
                <a:moveTo>
                  <a:pt x="7091857" y="198739"/>
                </a:moveTo>
                <a:cubicBezTo>
                  <a:pt x="7114279" y="198739"/>
                  <a:pt x="7132625" y="204854"/>
                  <a:pt x="7146893" y="217084"/>
                </a:cubicBezTo>
                <a:cubicBezTo>
                  <a:pt x="7161161" y="229314"/>
                  <a:pt x="7168295" y="245961"/>
                  <a:pt x="7168295" y="267024"/>
                </a:cubicBezTo>
                <a:lnTo>
                  <a:pt x="7168295" y="778649"/>
                </a:lnTo>
                <a:cubicBezTo>
                  <a:pt x="7168295" y="832326"/>
                  <a:pt x="7174750" y="875131"/>
                  <a:pt x="7187659" y="907065"/>
                </a:cubicBezTo>
                <a:cubicBezTo>
                  <a:pt x="7180186" y="914539"/>
                  <a:pt x="7169824" y="921334"/>
                  <a:pt x="7156575" y="927449"/>
                </a:cubicBezTo>
                <a:cubicBezTo>
                  <a:pt x="7143325" y="933564"/>
                  <a:pt x="7128207" y="936622"/>
                  <a:pt x="7111221" y="936622"/>
                </a:cubicBezTo>
                <a:cubicBezTo>
                  <a:pt x="7088799" y="936622"/>
                  <a:pt x="7070455" y="930506"/>
                  <a:pt x="7056186" y="918276"/>
                </a:cubicBezTo>
                <a:cubicBezTo>
                  <a:pt x="7041917" y="906046"/>
                  <a:pt x="7034783" y="889400"/>
                  <a:pt x="7034783" y="868337"/>
                </a:cubicBezTo>
                <a:lnTo>
                  <a:pt x="7034783" y="356711"/>
                </a:lnTo>
                <a:cubicBezTo>
                  <a:pt x="7034783" y="305073"/>
                  <a:pt x="7028329" y="262267"/>
                  <a:pt x="7015419" y="228295"/>
                </a:cubicBezTo>
                <a:cubicBezTo>
                  <a:pt x="7022893" y="220821"/>
                  <a:pt x="7033254" y="214026"/>
                  <a:pt x="7046504" y="207911"/>
                </a:cubicBezTo>
                <a:cubicBezTo>
                  <a:pt x="7059753" y="201796"/>
                  <a:pt x="7074871" y="198739"/>
                  <a:pt x="7091857" y="198739"/>
                </a:cubicBezTo>
                <a:close/>
                <a:moveTo>
                  <a:pt x="2767508" y="198739"/>
                </a:moveTo>
                <a:cubicBezTo>
                  <a:pt x="2789930" y="198739"/>
                  <a:pt x="2808275" y="204854"/>
                  <a:pt x="2822543" y="217084"/>
                </a:cubicBezTo>
                <a:cubicBezTo>
                  <a:pt x="2836812" y="229314"/>
                  <a:pt x="2843946" y="245961"/>
                  <a:pt x="2843946" y="267024"/>
                </a:cubicBezTo>
                <a:lnTo>
                  <a:pt x="2843946" y="515702"/>
                </a:lnTo>
                <a:lnTo>
                  <a:pt x="3115046" y="515702"/>
                </a:lnTo>
                <a:lnTo>
                  <a:pt x="3115046" y="356711"/>
                </a:lnTo>
                <a:cubicBezTo>
                  <a:pt x="3115046" y="305073"/>
                  <a:pt x="3108591" y="262267"/>
                  <a:pt x="3095682" y="228295"/>
                </a:cubicBezTo>
                <a:cubicBezTo>
                  <a:pt x="3103157" y="220821"/>
                  <a:pt x="3113517" y="214026"/>
                  <a:pt x="3126767" y="207911"/>
                </a:cubicBezTo>
                <a:cubicBezTo>
                  <a:pt x="3140016" y="201796"/>
                  <a:pt x="3155134" y="198739"/>
                  <a:pt x="3172120" y="198739"/>
                </a:cubicBezTo>
                <a:cubicBezTo>
                  <a:pt x="3193863" y="198739"/>
                  <a:pt x="3212039" y="204854"/>
                  <a:pt x="3226647" y="217084"/>
                </a:cubicBezTo>
                <a:cubicBezTo>
                  <a:pt x="3241255" y="229314"/>
                  <a:pt x="3248559" y="245961"/>
                  <a:pt x="3248559" y="267024"/>
                </a:cubicBezTo>
                <a:lnTo>
                  <a:pt x="3248559" y="778649"/>
                </a:lnTo>
                <a:cubicBezTo>
                  <a:pt x="3248559" y="832326"/>
                  <a:pt x="3255014" y="875131"/>
                  <a:pt x="3267923" y="907065"/>
                </a:cubicBezTo>
                <a:cubicBezTo>
                  <a:pt x="3260448" y="914539"/>
                  <a:pt x="3250087" y="921334"/>
                  <a:pt x="3236838" y="927449"/>
                </a:cubicBezTo>
                <a:cubicBezTo>
                  <a:pt x="3223588" y="933564"/>
                  <a:pt x="3208471" y="936622"/>
                  <a:pt x="3191485" y="936622"/>
                </a:cubicBezTo>
                <a:cubicBezTo>
                  <a:pt x="3169063" y="936622"/>
                  <a:pt x="3150717" y="930506"/>
                  <a:pt x="3136449" y="918276"/>
                </a:cubicBezTo>
                <a:cubicBezTo>
                  <a:pt x="3122181" y="906046"/>
                  <a:pt x="3115046" y="889400"/>
                  <a:pt x="3115046" y="868337"/>
                </a:cubicBezTo>
                <a:lnTo>
                  <a:pt x="3115046" y="587044"/>
                </a:lnTo>
                <a:lnTo>
                  <a:pt x="2843946" y="587044"/>
                </a:lnTo>
                <a:lnTo>
                  <a:pt x="2843946" y="778649"/>
                </a:lnTo>
                <a:cubicBezTo>
                  <a:pt x="2843946" y="832326"/>
                  <a:pt x="2850400" y="875131"/>
                  <a:pt x="2863310" y="907065"/>
                </a:cubicBezTo>
                <a:cubicBezTo>
                  <a:pt x="2855836" y="914539"/>
                  <a:pt x="2845474" y="921334"/>
                  <a:pt x="2832225" y="927449"/>
                </a:cubicBezTo>
                <a:cubicBezTo>
                  <a:pt x="2818976" y="933564"/>
                  <a:pt x="2803858" y="936622"/>
                  <a:pt x="2786872" y="936622"/>
                </a:cubicBezTo>
                <a:cubicBezTo>
                  <a:pt x="2764450" y="936622"/>
                  <a:pt x="2746106" y="930506"/>
                  <a:pt x="2731837" y="918276"/>
                </a:cubicBezTo>
                <a:cubicBezTo>
                  <a:pt x="2717568" y="906046"/>
                  <a:pt x="2710435" y="889400"/>
                  <a:pt x="2710435" y="868337"/>
                </a:cubicBezTo>
                <a:lnTo>
                  <a:pt x="2710435" y="356711"/>
                </a:lnTo>
                <a:cubicBezTo>
                  <a:pt x="2710435" y="305073"/>
                  <a:pt x="2703979" y="262267"/>
                  <a:pt x="2691069" y="228295"/>
                </a:cubicBezTo>
                <a:cubicBezTo>
                  <a:pt x="2698543" y="220821"/>
                  <a:pt x="2708906" y="214026"/>
                  <a:pt x="2722155" y="207911"/>
                </a:cubicBezTo>
                <a:cubicBezTo>
                  <a:pt x="2735404" y="201796"/>
                  <a:pt x="2750521" y="198739"/>
                  <a:pt x="2767508" y="198739"/>
                </a:cubicBezTo>
                <a:close/>
                <a:moveTo>
                  <a:pt x="1297600" y="198739"/>
                </a:moveTo>
                <a:cubicBezTo>
                  <a:pt x="1319342" y="198739"/>
                  <a:pt x="1337348" y="204854"/>
                  <a:pt x="1351616" y="217084"/>
                </a:cubicBezTo>
                <a:cubicBezTo>
                  <a:pt x="1365885" y="229314"/>
                  <a:pt x="1373019" y="245961"/>
                  <a:pt x="1373019" y="267024"/>
                </a:cubicBezTo>
                <a:lnTo>
                  <a:pt x="1373019" y="616601"/>
                </a:lnTo>
                <a:cubicBezTo>
                  <a:pt x="1373019" y="712403"/>
                  <a:pt x="1383211" y="781877"/>
                  <a:pt x="1403595" y="825022"/>
                </a:cubicBezTo>
                <a:cubicBezTo>
                  <a:pt x="1423978" y="868167"/>
                  <a:pt x="1456252" y="889739"/>
                  <a:pt x="1500416" y="889739"/>
                </a:cubicBezTo>
                <a:cubicBezTo>
                  <a:pt x="1546619" y="889739"/>
                  <a:pt x="1580591" y="866978"/>
                  <a:pt x="1602334" y="821455"/>
                </a:cubicBezTo>
                <a:cubicBezTo>
                  <a:pt x="1624076" y="775932"/>
                  <a:pt x="1634947" y="707647"/>
                  <a:pt x="1634947" y="616601"/>
                </a:cubicBezTo>
                <a:lnTo>
                  <a:pt x="1634947" y="356711"/>
                </a:lnTo>
                <a:cubicBezTo>
                  <a:pt x="1634947" y="305073"/>
                  <a:pt x="1628492" y="262267"/>
                  <a:pt x="1615582" y="228295"/>
                </a:cubicBezTo>
                <a:cubicBezTo>
                  <a:pt x="1623736" y="220821"/>
                  <a:pt x="1634267" y="214026"/>
                  <a:pt x="1647177" y="207911"/>
                </a:cubicBezTo>
                <a:cubicBezTo>
                  <a:pt x="1660086" y="201796"/>
                  <a:pt x="1674695" y="198739"/>
                  <a:pt x="1691001" y="198739"/>
                </a:cubicBezTo>
                <a:cubicBezTo>
                  <a:pt x="1712744" y="198739"/>
                  <a:pt x="1730919" y="204854"/>
                  <a:pt x="1745527" y="217084"/>
                </a:cubicBezTo>
                <a:cubicBezTo>
                  <a:pt x="1760136" y="229314"/>
                  <a:pt x="1767440" y="245961"/>
                  <a:pt x="1767440" y="267024"/>
                </a:cubicBezTo>
                <a:lnTo>
                  <a:pt x="1767440" y="609466"/>
                </a:lnTo>
                <a:cubicBezTo>
                  <a:pt x="1767440" y="718178"/>
                  <a:pt x="1745018" y="799882"/>
                  <a:pt x="1700174" y="854578"/>
                </a:cubicBezTo>
                <a:cubicBezTo>
                  <a:pt x="1655330" y="909274"/>
                  <a:pt x="1588744" y="936622"/>
                  <a:pt x="1500416" y="936622"/>
                </a:cubicBezTo>
                <a:cubicBezTo>
                  <a:pt x="1413446" y="936622"/>
                  <a:pt x="1348390" y="910123"/>
                  <a:pt x="1305244" y="857126"/>
                </a:cubicBezTo>
                <a:cubicBezTo>
                  <a:pt x="1262099" y="804129"/>
                  <a:pt x="1240526" y="721576"/>
                  <a:pt x="1240526" y="609466"/>
                </a:cubicBezTo>
                <a:lnTo>
                  <a:pt x="1240526" y="356711"/>
                </a:lnTo>
                <a:cubicBezTo>
                  <a:pt x="1240526" y="305073"/>
                  <a:pt x="1234072" y="262267"/>
                  <a:pt x="1221162" y="228295"/>
                </a:cubicBezTo>
                <a:cubicBezTo>
                  <a:pt x="1228636" y="220821"/>
                  <a:pt x="1238997" y="214026"/>
                  <a:pt x="1252247" y="207911"/>
                </a:cubicBezTo>
                <a:cubicBezTo>
                  <a:pt x="1265496" y="201796"/>
                  <a:pt x="1280614" y="198739"/>
                  <a:pt x="1297600" y="198739"/>
                </a:cubicBezTo>
                <a:close/>
                <a:moveTo>
                  <a:pt x="6641173" y="197720"/>
                </a:moveTo>
                <a:cubicBezTo>
                  <a:pt x="6677863" y="197720"/>
                  <a:pt x="6713194" y="202476"/>
                  <a:pt x="6747167" y="211988"/>
                </a:cubicBezTo>
                <a:cubicBezTo>
                  <a:pt x="6781139" y="221500"/>
                  <a:pt x="6808997" y="235429"/>
                  <a:pt x="6830739" y="253774"/>
                </a:cubicBezTo>
                <a:cubicBezTo>
                  <a:pt x="6852481" y="272120"/>
                  <a:pt x="6863353" y="293182"/>
                  <a:pt x="6863353" y="316963"/>
                </a:cubicBezTo>
                <a:cubicBezTo>
                  <a:pt x="6863353" y="338706"/>
                  <a:pt x="6853840" y="357221"/>
                  <a:pt x="6834815" y="372508"/>
                </a:cubicBezTo>
                <a:cubicBezTo>
                  <a:pt x="6815791" y="387796"/>
                  <a:pt x="6789293" y="395100"/>
                  <a:pt x="6755320" y="394421"/>
                </a:cubicBezTo>
                <a:cubicBezTo>
                  <a:pt x="6745128" y="293862"/>
                  <a:pt x="6707759" y="243583"/>
                  <a:pt x="6643211" y="243583"/>
                </a:cubicBezTo>
                <a:cubicBezTo>
                  <a:pt x="6586817" y="243583"/>
                  <a:pt x="6545201" y="270251"/>
                  <a:pt x="6518362" y="323588"/>
                </a:cubicBezTo>
                <a:cubicBezTo>
                  <a:pt x="6491524" y="376925"/>
                  <a:pt x="6478105" y="457949"/>
                  <a:pt x="6478105" y="566661"/>
                </a:cubicBezTo>
                <a:cubicBezTo>
                  <a:pt x="6478105" y="675373"/>
                  <a:pt x="6491184" y="756397"/>
                  <a:pt x="6517343" y="809734"/>
                </a:cubicBezTo>
                <a:cubicBezTo>
                  <a:pt x="6543501" y="863071"/>
                  <a:pt x="6584438" y="889739"/>
                  <a:pt x="6640153" y="889739"/>
                </a:cubicBezTo>
                <a:cubicBezTo>
                  <a:pt x="6685677" y="889739"/>
                  <a:pt x="6717271" y="870375"/>
                  <a:pt x="6734937" y="831647"/>
                </a:cubicBezTo>
                <a:cubicBezTo>
                  <a:pt x="6752602" y="792918"/>
                  <a:pt x="6761435" y="747734"/>
                  <a:pt x="6761435" y="696096"/>
                </a:cubicBezTo>
                <a:cubicBezTo>
                  <a:pt x="6761435" y="662803"/>
                  <a:pt x="6757019" y="634266"/>
                  <a:pt x="6748185" y="610486"/>
                </a:cubicBezTo>
                <a:cubicBezTo>
                  <a:pt x="6739353" y="586705"/>
                  <a:pt x="6723046" y="569379"/>
                  <a:pt x="6699265" y="558508"/>
                </a:cubicBezTo>
                <a:cubicBezTo>
                  <a:pt x="6704701" y="545598"/>
                  <a:pt x="6714893" y="535576"/>
                  <a:pt x="6729840" y="528442"/>
                </a:cubicBezTo>
                <a:cubicBezTo>
                  <a:pt x="6744789" y="521308"/>
                  <a:pt x="6761095" y="517741"/>
                  <a:pt x="6778761" y="517741"/>
                </a:cubicBezTo>
                <a:cubicBezTo>
                  <a:pt x="6814093" y="517741"/>
                  <a:pt x="6842629" y="530141"/>
                  <a:pt x="6864371" y="554941"/>
                </a:cubicBezTo>
                <a:cubicBezTo>
                  <a:pt x="6886115" y="579740"/>
                  <a:pt x="6896985" y="615921"/>
                  <a:pt x="6896985" y="663483"/>
                </a:cubicBezTo>
                <a:cubicBezTo>
                  <a:pt x="6896985" y="721915"/>
                  <a:pt x="6885265" y="771685"/>
                  <a:pt x="6861823" y="812792"/>
                </a:cubicBezTo>
                <a:cubicBezTo>
                  <a:pt x="6838383" y="853899"/>
                  <a:pt x="6806619" y="884813"/>
                  <a:pt x="6766531" y="905537"/>
                </a:cubicBezTo>
                <a:cubicBezTo>
                  <a:pt x="6726443" y="926260"/>
                  <a:pt x="6681939" y="936622"/>
                  <a:pt x="6633019" y="936622"/>
                </a:cubicBezTo>
                <a:cubicBezTo>
                  <a:pt x="6537217" y="936622"/>
                  <a:pt x="6462987" y="904518"/>
                  <a:pt x="6410329" y="840310"/>
                </a:cubicBezTo>
                <a:cubicBezTo>
                  <a:pt x="6357671" y="776102"/>
                  <a:pt x="6331343" y="684885"/>
                  <a:pt x="6331343" y="566661"/>
                </a:cubicBezTo>
                <a:cubicBezTo>
                  <a:pt x="6331343" y="449116"/>
                  <a:pt x="6358521" y="358240"/>
                  <a:pt x="6412877" y="294032"/>
                </a:cubicBezTo>
                <a:cubicBezTo>
                  <a:pt x="6467233" y="229824"/>
                  <a:pt x="6543331" y="197720"/>
                  <a:pt x="6641173" y="197720"/>
                </a:cubicBezTo>
                <a:close/>
                <a:moveTo>
                  <a:pt x="5774397" y="197720"/>
                </a:moveTo>
                <a:cubicBezTo>
                  <a:pt x="5811087" y="197720"/>
                  <a:pt x="5846419" y="202476"/>
                  <a:pt x="5880391" y="211988"/>
                </a:cubicBezTo>
                <a:cubicBezTo>
                  <a:pt x="5914364" y="221500"/>
                  <a:pt x="5942221" y="235429"/>
                  <a:pt x="5963963" y="253774"/>
                </a:cubicBezTo>
                <a:cubicBezTo>
                  <a:pt x="5985707" y="272120"/>
                  <a:pt x="5996577" y="293182"/>
                  <a:pt x="5996577" y="316963"/>
                </a:cubicBezTo>
                <a:cubicBezTo>
                  <a:pt x="5996577" y="338706"/>
                  <a:pt x="5987065" y="357221"/>
                  <a:pt x="5968040" y="372508"/>
                </a:cubicBezTo>
                <a:cubicBezTo>
                  <a:pt x="5949015" y="387796"/>
                  <a:pt x="5922517" y="395100"/>
                  <a:pt x="5888545" y="394421"/>
                </a:cubicBezTo>
                <a:cubicBezTo>
                  <a:pt x="5878353" y="293862"/>
                  <a:pt x="5840983" y="243583"/>
                  <a:pt x="5776435" y="243583"/>
                </a:cubicBezTo>
                <a:cubicBezTo>
                  <a:pt x="5720041" y="243583"/>
                  <a:pt x="5678425" y="270251"/>
                  <a:pt x="5651587" y="323588"/>
                </a:cubicBezTo>
                <a:cubicBezTo>
                  <a:pt x="5624749" y="376925"/>
                  <a:pt x="5611329" y="457949"/>
                  <a:pt x="5611329" y="566661"/>
                </a:cubicBezTo>
                <a:cubicBezTo>
                  <a:pt x="5611329" y="675373"/>
                  <a:pt x="5624409" y="756397"/>
                  <a:pt x="5650567" y="809734"/>
                </a:cubicBezTo>
                <a:cubicBezTo>
                  <a:pt x="5676727" y="863071"/>
                  <a:pt x="5717663" y="889739"/>
                  <a:pt x="5773378" y="889739"/>
                </a:cubicBezTo>
                <a:cubicBezTo>
                  <a:pt x="5818901" y="889739"/>
                  <a:pt x="5850496" y="870375"/>
                  <a:pt x="5868161" y="831647"/>
                </a:cubicBezTo>
                <a:cubicBezTo>
                  <a:pt x="5885827" y="792918"/>
                  <a:pt x="5894660" y="747734"/>
                  <a:pt x="5894660" y="696096"/>
                </a:cubicBezTo>
                <a:cubicBezTo>
                  <a:pt x="5894660" y="662803"/>
                  <a:pt x="5890243" y="634266"/>
                  <a:pt x="5881411" y="610486"/>
                </a:cubicBezTo>
                <a:cubicBezTo>
                  <a:pt x="5872578" y="586705"/>
                  <a:pt x="5856271" y="569379"/>
                  <a:pt x="5832491" y="558508"/>
                </a:cubicBezTo>
                <a:cubicBezTo>
                  <a:pt x="5837926" y="545598"/>
                  <a:pt x="5848118" y="535576"/>
                  <a:pt x="5863065" y="528442"/>
                </a:cubicBezTo>
                <a:cubicBezTo>
                  <a:pt x="5878013" y="521308"/>
                  <a:pt x="5894320" y="517741"/>
                  <a:pt x="5911986" y="517741"/>
                </a:cubicBezTo>
                <a:cubicBezTo>
                  <a:pt x="5947317" y="517741"/>
                  <a:pt x="5975854" y="530141"/>
                  <a:pt x="5997597" y="554941"/>
                </a:cubicBezTo>
                <a:cubicBezTo>
                  <a:pt x="6019339" y="579740"/>
                  <a:pt x="6030210" y="615921"/>
                  <a:pt x="6030210" y="663483"/>
                </a:cubicBezTo>
                <a:cubicBezTo>
                  <a:pt x="6030210" y="721915"/>
                  <a:pt x="6018489" y="771685"/>
                  <a:pt x="5995049" y="812792"/>
                </a:cubicBezTo>
                <a:cubicBezTo>
                  <a:pt x="5971607" y="853899"/>
                  <a:pt x="5939843" y="884813"/>
                  <a:pt x="5899756" y="905537"/>
                </a:cubicBezTo>
                <a:cubicBezTo>
                  <a:pt x="5859669" y="926260"/>
                  <a:pt x="5815164" y="936622"/>
                  <a:pt x="5766244" y="936622"/>
                </a:cubicBezTo>
                <a:cubicBezTo>
                  <a:pt x="5670441" y="936622"/>
                  <a:pt x="5596211" y="904518"/>
                  <a:pt x="5543554" y="840310"/>
                </a:cubicBezTo>
                <a:cubicBezTo>
                  <a:pt x="5490897" y="776102"/>
                  <a:pt x="5464568" y="684885"/>
                  <a:pt x="5464568" y="566661"/>
                </a:cubicBezTo>
                <a:cubicBezTo>
                  <a:pt x="5464568" y="449116"/>
                  <a:pt x="5491747" y="358240"/>
                  <a:pt x="5546102" y="294032"/>
                </a:cubicBezTo>
                <a:cubicBezTo>
                  <a:pt x="5600458" y="229824"/>
                  <a:pt x="5676556" y="197720"/>
                  <a:pt x="5774397" y="197720"/>
                </a:cubicBezTo>
                <a:close/>
                <a:moveTo>
                  <a:pt x="7597435" y="196701"/>
                </a:moveTo>
                <a:cubicBezTo>
                  <a:pt x="7638201" y="196701"/>
                  <a:pt x="7662322" y="211309"/>
                  <a:pt x="7669796" y="240525"/>
                </a:cubicBezTo>
                <a:lnTo>
                  <a:pt x="7851209" y="842857"/>
                </a:lnTo>
                <a:cubicBezTo>
                  <a:pt x="7859363" y="870715"/>
                  <a:pt x="7870234" y="891778"/>
                  <a:pt x="7883823" y="906046"/>
                </a:cubicBezTo>
                <a:cubicBezTo>
                  <a:pt x="7866157" y="926430"/>
                  <a:pt x="7839998" y="936622"/>
                  <a:pt x="7805346" y="936622"/>
                </a:cubicBezTo>
                <a:cubicBezTo>
                  <a:pt x="7784283" y="936622"/>
                  <a:pt x="7766448" y="932205"/>
                  <a:pt x="7751839" y="923372"/>
                </a:cubicBezTo>
                <a:cubicBezTo>
                  <a:pt x="7737231" y="914539"/>
                  <a:pt x="7728229" y="901630"/>
                  <a:pt x="7724831" y="884644"/>
                </a:cubicBezTo>
                <a:lnTo>
                  <a:pt x="7678969" y="713422"/>
                </a:lnTo>
                <a:lnTo>
                  <a:pt x="7448635" y="713422"/>
                </a:lnTo>
                <a:lnTo>
                  <a:pt x="7415003" y="844896"/>
                </a:lnTo>
                <a:cubicBezTo>
                  <a:pt x="7410247" y="862561"/>
                  <a:pt x="7407868" y="877509"/>
                  <a:pt x="7407868" y="889739"/>
                </a:cubicBezTo>
                <a:cubicBezTo>
                  <a:pt x="7407868" y="904008"/>
                  <a:pt x="7411605" y="914879"/>
                  <a:pt x="7419079" y="922353"/>
                </a:cubicBezTo>
                <a:cubicBezTo>
                  <a:pt x="7406169" y="927109"/>
                  <a:pt x="7394449" y="930676"/>
                  <a:pt x="7383917" y="933054"/>
                </a:cubicBezTo>
                <a:cubicBezTo>
                  <a:pt x="7373387" y="935432"/>
                  <a:pt x="7360647" y="936622"/>
                  <a:pt x="7345699" y="936622"/>
                </a:cubicBezTo>
                <a:cubicBezTo>
                  <a:pt x="7319879" y="936622"/>
                  <a:pt x="7301025" y="932205"/>
                  <a:pt x="7289134" y="923372"/>
                </a:cubicBezTo>
                <a:cubicBezTo>
                  <a:pt x="7277244" y="914539"/>
                  <a:pt x="7271299" y="900271"/>
                  <a:pt x="7271299" y="880567"/>
                </a:cubicBezTo>
                <a:cubicBezTo>
                  <a:pt x="7271299" y="864260"/>
                  <a:pt x="7275715" y="841159"/>
                  <a:pt x="7284547" y="811263"/>
                </a:cubicBezTo>
                <a:lnTo>
                  <a:pt x="7485325" y="215046"/>
                </a:lnTo>
                <a:cubicBezTo>
                  <a:pt x="7522695" y="202816"/>
                  <a:pt x="7560065" y="196701"/>
                  <a:pt x="7597435" y="196701"/>
                </a:cubicBezTo>
                <a:close/>
                <a:moveTo>
                  <a:pt x="4635483" y="87649"/>
                </a:moveTo>
                <a:cubicBezTo>
                  <a:pt x="4642278" y="95123"/>
                  <a:pt x="4648563" y="106843"/>
                  <a:pt x="4654339" y="122810"/>
                </a:cubicBezTo>
                <a:cubicBezTo>
                  <a:pt x="4660113" y="138777"/>
                  <a:pt x="4663001" y="154575"/>
                  <a:pt x="4663001" y="170202"/>
                </a:cubicBezTo>
                <a:cubicBezTo>
                  <a:pt x="4663001" y="191265"/>
                  <a:pt x="4654169" y="210969"/>
                  <a:pt x="4636503" y="229314"/>
                </a:cubicBezTo>
                <a:cubicBezTo>
                  <a:pt x="4618837" y="247659"/>
                  <a:pt x="4595396" y="263287"/>
                  <a:pt x="4566180" y="276196"/>
                </a:cubicBezTo>
                <a:cubicBezTo>
                  <a:pt x="4622575" y="338026"/>
                  <a:pt x="4650771" y="434848"/>
                  <a:pt x="4650771" y="566661"/>
                </a:cubicBezTo>
                <a:cubicBezTo>
                  <a:pt x="4650771" y="689641"/>
                  <a:pt x="4626481" y="782047"/>
                  <a:pt x="4577901" y="843877"/>
                </a:cubicBezTo>
                <a:cubicBezTo>
                  <a:pt x="4529320" y="905707"/>
                  <a:pt x="4457468" y="936622"/>
                  <a:pt x="4362345" y="936622"/>
                </a:cubicBezTo>
                <a:cubicBezTo>
                  <a:pt x="4267222" y="936622"/>
                  <a:pt x="4195370" y="905707"/>
                  <a:pt x="4146789" y="843877"/>
                </a:cubicBezTo>
                <a:cubicBezTo>
                  <a:pt x="4098209" y="782047"/>
                  <a:pt x="4073919" y="689641"/>
                  <a:pt x="4073919" y="566661"/>
                </a:cubicBezTo>
                <a:cubicBezTo>
                  <a:pt x="4073919" y="444360"/>
                  <a:pt x="4098209" y="352295"/>
                  <a:pt x="4146789" y="290465"/>
                </a:cubicBezTo>
                <a:cubicBezTo>
                  <a:pt x="4195370" y="228635"/>
                  <a:pt x="4267222" y="197720"/>
                  <a:pt x="4362345" y="197720"/>
                </a:cubicBezTo>
                <a:cubicBezTo>
                  <a:pt x="4428252" y="197720"/>
                  <a:pt x="4483287" y="212668"/>
                  <a:pt x="4527451" y="242563"/>
                </a:cubicBezTo>
                <a:cubicBezTo>
                  <a:pt x="4555309" y="228295"/>
                  <a:pt x="4569237" y="208591"/>
                  <a:pt x="4569237" y="183451"/>
                </a:cubicBezTo>
                <a:cubicBezTo>
                  <a:pt x="4569237" y="172580"/>
                  <a:pt x="4567029" y="161879"/>
                  <a:pt x="4562613" y="151347"/>
                </a:cubicBezTo>
                <a:cubicBezTo>
                  <a:pt x="4558197" y="140816"/>
                  <a:pt x="4552591" y="132153"/>
                  <a:pt x="4545796" y="125358"/>
                </a:cubicBezTo>
                <a:cubicBezTo>
                  <a:pt x="4554629" y="118564"/>
                  <a:pt x="4568897" y="110920"/>
                  <a:pt x="4588601" y="102427"/>
                </a:cubicBezTo>
                <a:cubicBezTo>
                  <a:pt x="4608305" y="93934"/>
                  <a:pt x="4623933" y="89008"/>
                  <a:pt x="4635483" y="87649"/>
                </a:cubicBezTo>
                <a:close/>
                <a:moveTo>
                  <a:pt x="3973125" y="40767"/>
                </a:moveTo>
                <a:cubicBezTo>
                  <a:pt x="3979919" y="48241"/>
                  <a:pt x="3986205" y="59961"/>
                  <a:pt x="3991980" y="75928"/>
                </a:cubicBezTo>
                <a:cubicBezTo>
                  <a:pt x="3997755" y="91895"/>
                  <a:pt x="4000643" y="107693"/>
                  <a:pt x="4000643" y="123320"/>
                </a:cubicBezTo>
                <a:cubicBezTo>
                  <a:pt x="4000643" y="159331"/>
                  <a:pt x="3976183" y="190585"/>
                  <a:pt x="3927262" y="217084"/>
                </a:cubicBezTo>
                <a:cubicBezTo>
                  <a:pt x="3941530" y="229994"/>
                  <a:pt x="3948665" y="246640"/>
                  <a:pt x="3948665" y="267024"/>
                </a:cubicBezTo>
                <a:lnTo>
                  <a:pt x="3948665" y="609466"/>
                </a:lnTo>
                <a:cubicBezTo>
                  <a:pt x="3948665" y="718178"/>
                  <a:pt x="3926243" y="799882"/>
                  <a:pt x="3881399" y="854578"/>
                </a:cubicBezTo>
                <a:cubicBezTo>
                  <a:pt x="3836555" y="909274"/>
                  <a:pt x="3769969" y="936622"/>
                  <a:pt x="3681641" y="936622"/>
                </a:cubicBezTo>
                <a:cubicBezTo>
                  <a:pt x="3594671" y="936622"/>
                  <a:pt x="3529614" y="910123"/>
                  <a:pt x="3486469" y="857126"/>
                </a:cubicBezTo>
                <a:cubicBezTo>
                  <a:pt x="3443324" y="804129"/>
                  <a:pt x="3421751" y="721576"/>
                  <a:pt x="3421751" y="609466"/>
                </a:cubicBezTo>
                <a:lnTo>
                  <a:pt x="3421751" y="356711"/>
                </a:lnTo>
                <a:cubicBezTo>
                  <a:pt x="3421751" y="305073"/>
                  <a:pt x="3415297" y="262267"/>
                  <a:pt x="3402387" y="228295"/>
                </a:cubicBezTo>
                <a:cubicBezTo>
                  <a:pt x="3409861" y="220821"/>
                  <a:pt x="3420223" y="214026"/>
                  <a:pt x="3433471" y="207911"/>
                </a:cubicBezTo>
                <a:cubicBezTo>
                  <a:pt x="3446721" y="201796"/>
                  <a:pt x="3461839" y="198739"/>
                  <a:pt x="3478825" y="198739"/>
                </a:cubicBezTo>
                <a:cubicBezTo>
                  <a:pt x="3500567" y="198739"/>
                  <a:pt x="3518573" y="204854"/>
                  <a:pt x="3532841" y="217084"/>
                </a:cubicBezTo>
                <a:cubicBezTo>
                  <a:pt x="3547110" y="229314"/>
                  <a:pt x="3554244" y="245961"/>
                  <a:pt x="3554244" y="267024"/>
                </a:cubicBezTo>
                <a:lnTo>
                  <a:pt x="3554244" y="616601"/>
                </a:lnTo>
                <a:cubicBezTo>
                  <a:pt x="3554244" y="712403"/>
                  <a:pt x="3564436" y="781877"/>
                  <a:pt x="3584819" y="825022"/>
                </a:cubicBezTo>
                <a:cubicBezTo>
                  <a:pt x="3605203" y="868167"/>
                  <a:pt x="3637476" y="889739"/>
                  <a:pt x="3681641" y="889739"/>
                </a:cubicBezTo>
                <a:cubicBezTo>
                  <a:pt x="3727843" y="889739"/>
                  <a:pt x="3761816" y="866978"/>
                  <a:pt x="3783559" y="821455"/>
                </a:cubicBezTo>
                <a:cubicBezTo>
                  <a:pt x="3805300" y="775932"/>
                  <a:pt x="3816172" y="707647"/>
                  <a:pt x="3816172" y="616601"/>
                </a:cubicBezTo>
                <a:lnTo>
                  <a:pt x="3816172" y="356711"/>
                </a:lnTo>
                <a:cubicBezTo>
                  <a:pt x="3816172" y="305073"/>
                  <a:pt x="3809717" y="262267"/>
                  <a:pt x="3796808" y="228295"/>
                </a:cubicBezTo>
                <a:cubicBezTo>
                  <a:pt x="3813114" y="213347"/>
                  <a:pt x="3832478" y="203835"/>
                  <a:pt x="3854901" y="199758"/>
                </a:cubicBezTo>
                <a:cubicBezTo>
                  <a:pt x="3889552" y="185490"/>
                  <a:pt x="3906879" y="164427"/>
                  <a:pt x="3906879" y="136569"/>
                </a:cubicBezTo>
                <a:cubicBezTo>
                  <a:pt x="3906879" y="125698"/>
                  <a:pt x="3904671" y="114997"/>
                  <a:pt x="3900254" y="104465"/>
                </a:cubicBezTo>
                <a:cubicBezTo>
                  <a:pt x="3895838" y="93934"/>
                  <a:pt x="3890232" y="85271"/>
                  <a:pt x="3883438" y="78476"/>
                </a:cubicBezTo>
                <a:cubicBezTo>
                  <a:pt x="3892270" y="71682"/>
                  <a:pt x="3906539" y="64038"/>
                  <a:pt x="3926243" y="55545"/>
                </a:cubicBezTo>
                <a:cubicBezTo>
                  <a:pt x="3945947" y="47052"/>
                  <a:pt x="3961574" y="42126"/>
                  <a:pt x="3973125" y="40767"/>
                </a:cubicBezTo>
                <a:close/>
                <a:moveTo>
                  <a:pt x="875252" y="4076"/>
                </a:moveTo>
                <a:cubicBezTo>
                  <a:pt x="891559" y="4076"/>
                  <a:pt x="903109" y="5775"/>
                  <a:pt x="909904" y="9172"/>
                </a:cubicBezTo>
                <a:lnTo>
                  <a:pt x="1049531" y="142684"/>
                </a:lnTo>
                <a:cubicBezTo>
                  <a:pt x="1049531" y="146081"/>
                  <a:pt x="1046643" y="151177"/>
                  <a:pt x="1040868" y="157972"/>
                </a:cubicBezTo>
                <a:cubicBezTo>
                  <a:pt x="1035093" y="164766"/>
                  <a:pt x="1029827" y="169183"/>
                  <a:pt x="1025071" y="171221"/>
                </a:cubicBezTo>
                <a:lnTo>
                  <a:pt x="876271" y="90706"/>
                </a:lnTo>
                <a:lnTo>
                  <a:pt x="726453" y="171221"/>
                </a:lnTo>
                <a:cubicBezTo>
                  <a:pt x="722376" y="169183"/>
                  <a:pt x="717450" y="164766"/>
                  <a:pt x="711674" y="157972"/>
                </a:cubicBezTo>
                <a:cubicBezTo>
                  <a:pt x="705899" y="151177"/>
                  <a:pt x="702672" y="146081"/>
                  <a:pt x="701992" y="142684"/>
                </a:cubicBezTo>
                <a:lnTo>
                  <a:pt x="841619" y="9172"/>
                </a:lnTo>
                <a:cubicBezTo>
                  <a:pt x="848414" y="5775"/>
                  <a:pt x="859625" y="4076"/>
                  <a:pt x="875252" y="4076"/>
                </a:cubicBezTo>
                <a:close/>
                <a:moveTo>
                  <a:pt x="8822464" y="0"/>
                </a:moveTo>
                <a:lnTo>
                  <a:pt x="8969225" y="133512"/>
                </a:lnTo>
                <a:cubicBezTo>
                  <a:pt x="8969905" y="136230"/>
                  <a:pt x="8967697" y="141325"/>
                  <a:pt x="8962600" y="148799"/>
                </a:cubicBezTo>
                <a:cubicBezTo>
                  <a:pt x="8957505" y="156273"/>
                  <a:pt x="8952918" y="161029"/>
                  <a:pt x="8948842" y="163068"/>
                </a:cubicBezTo>
                <a:lnTo>
                  <a:pt x="8748064" y="81534"/>
                </a:lnTo>
                <a:cubicBezTo>
                  <a:pt x="8753499" y="66586"/>
                  <a:pt x="8764201" y="50619"/>
                  <a:pt x="8780168" y="33632"/>
                </a:cubicBezTo>
                <a:cubicBezTo>
                  <a:pt x="8796136" y="16646"/>
                  <a:pt x="8810234" y="5435"/>
                  <a:pt x="8822464" y="0"/>
                </a:cubicBezTo>
                <a:close/>
              </a:path>
            </a:pathLst>
          </a:custGeom>
          <a:solidFill>
            <a:prstClr val="white"/>
          </a:solidFill>
          <a:ln w="0">
            <a:noFill/>
          </a:ln>
          <a:effectLst>
            <a:outerShdw blurRad="38100" dist="1905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0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9Slide03 Arima Madurai Black" panose="00000A00000000000000" pitchFamily="2" charset="-93"/>
              <a:ea typeface="+mn-ea"/>
              <a:cs typeface="#9Slide03 Arima Madurai Black" panose="00000A00000000000000" pitchFamily="2" charset="-93"/>
            </a:endParaRPr>
          </a:p>
        </p:txBody>
      </p:sp>
      <p:sp>
        <p:nvSpPr>
          <p:cNvPr id="9" name="Hộp Văn bản 8">
            <a:extLst>
              <a:ext uri="{FF2B5EF4-FFF2-40B4-BE49-F238E27FC236}">
                <a16:creationId xmlns:a16="http://schemas.microsoft.com/office/drawing/2014/main" id="{0319B431-3EFC-7C2D-CAD6-674C0E02EF4D}"/>
              </a:ext>
            </a:extLst>
          </p:cNvPr>
          <p:cNvSpPr txBox="1"/>
          <p:nvPr/>
        </p:nvSpPr>
        <p:spPr>
          <a:xfrm>
            <a:off x="0" y="-850900"/>
            <a:ext cx="635000" cy="635000"/>
          </a:xfrm>
          <a:prstGeom prst="rect">
            <a:avLst/>
          </a:prstGeom>
          <a:noFill/>
        </p:spPr>
        <p:txBody>
          <a:bodyPr vert="horz" rtlCol="0">
            <a:spAutoFit/>
          </a:bodyPr>
          <a:lstStyle/>
          <a:p>
            <a:endParaRPr lang="en-US"/>
          </a:p>
        </p:txBody>
      </p:sp>
      <p:sp>
        <p:nvSpPr>
          <p:cNvPr id="23" name="Freeform 2"/>
          <p:cNvSpPr/>
          <p:nvPr/>
        </p:nvSpPr>
        <p:spPr>
          <a:xfrm flipH="1">
            <a:off x="-152400" y="2469195"/>
            <a:ext cx="8741255" cy="6064246"/>
          </a:xfrm>
          <a:custGeom>
            <a:avLst/>
            <a:gdLst/>
            <a:ahLst/>
            <a:cxnLst/>
            <a:rect l="l" t="t" r="r" b="b"/>
            <a:pathLst>
              <a:path w="5931243" h="4114800">
                <a:moveTo>
                  <a:pt x="0" y="0"/>
                </a:moveTo>
                <a:lnTo>
                  <a:pt x="5931243" y="0"/>
                </a:lnTo>
                <a:lnTo>
                  <a:pt x="593124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4">
            <a:extLst>
              <a:ext uri="{FF2B5EF4-FFF2-40B4-BE49-F238E27FC236}">
                <a16:creationId xmlns:a16="http://schemas.microsoft.com/office/drawing/2014/main" id="{60830131-873D-1F83-EB0E-70C1B349DCB1}"/>
              </a:ext>
            </a:extLst>
          </p:cNvPr>
          <p:cNvSpPr/>
          <p:nvPr/>
        </p:nvSpPr>
        <p:spPr>
          <a:xfrm>
            <a:off x="9372600" y="4234593"/>
            <a:ext cx="6705600" cy="6126285"/>
          </a:xfrm>
          <a:custGeom>
            <a:avLst/>
            <a:gdLst/>
            <a:ahLst/>
            <a:cxnLst/>
            <a:rect l="l" t="t" r="r" b="b"/>
            <a:pathLst>
              <a:path w="4572000" h="4114800">
                <a:moveTo>
                  <a:pt x="0" y="0"/>
                </a:moveTo>
                <a:lnTo>
                  <a:pt x="4572000" y="0"/>
                </a:lnTo>
                <a:lnTo>
                  <a:pt x="45720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22E69-3E17-DD1A-4A7B-7DEBFB2B8AE3}"/>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54E7D3A7-B4F0-C76C-3873-9723AAFF17DE}"/>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11" name="Group 11">
            <a:extLst>
              <a:ext uri="{FF2B5EF4-FFF2-40B4-BE49-F238E27FC236}">
                <a16:creationId xmlns:a16="http://schemas.microsoft.com/office/drawing/2014/main" id="{F93DF0C2-5061-268F-3213-2B9104088DC0}"/>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4580AACF-CB9C-AC88-8463-621BEE9B6373}"/>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BB586ECC-A608-B7AE-DE88-7EA3BEB9341E}"/>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0E5D6BB9-8772-31D5-CC5C-68A55AF188A5}"/>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2E00257F-9A25-D707-006D-E163CA42CCBC}"/>
              </a:ext>
            </a:extLst>
          </p:cNvPr>
          <p:cNvSpPr/>
          <p:nvPr/>
        </p:nvSpPr>
        <p:spPr>
          <a:xfrm rot="-7330360">
            <a:off x="16587368" y="-981713"/>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Hình chữ nhật: Góc Tròn 26">
            <a:extLst>
              <a:ext uri="{FF2B5EF4-FFF2-40B4-BE49-F238E27FC236}">
                <a16:creationId xmlns:a16="http://schemas.microsoft.com/office/drawing/2014/main" id="{7C228454-E8F3-60C4-EAC8-2AB24A91A8A7}"/>
              </a:ext>
            </a:extLst>
          </p:cNvPr>
          <p:cNvSpPr/>
          <p:nvPr/>
        </p:nvSpPr>
        <p:spPr>
          <a:xfrm>
            <a:off x="1381125" y="284430"/>
            <a:ext cx="14699170" cy="1995884"/>
          </a:xfrm>
          <a:custGeom>
            <a:avLst/>
            <a:gdLst>
              <a:gd name="connsiteX0" fmla="*/ 0 w 14699170"/>
              <a:gd name="connsiteY0" fmla="*/ 332654 h 1995884"/>
              <a:gd name="connsiteX1" fmla="*/ 332654 w 14699170"/>
              <a:gd name="connsiteY1" fmla="*/ 0 h 1995884"/>
              <a:gd name="connsiteX2" fmla="*/ 1281610 w 14699170"/>
              <a:gd name="connsiteY2" fmla="*/ 0 h 1995884"/>
              <a:gd name="connsiteX3" fmla="*/ 1528874 w 14699170"/>
              <a:gd name="connsiteY3" fmla="*/ 0 h 1995884"/>
              <a:gd name="connsiteX4" fmla="*/ 2056814 w 14699170"/>
              <a:gd name="connsiteY4" fmla="*/ 0 h 1995884"/>
              <a:gd name="connsiteX5" fmla="*/ 2444416 w 14699170"/>
              <a:gd name="connsiteY5" fmla="*/ 0 h 1995884"/>
              <a:gd name="connsiteX6" fmla="*/ 2972357 w 14699170"/>
              <a:gd name="connsiteY6" fmla="*/ 0 h 1995884"/>
              <a:gd name="connsiteX7" fmla="*/ 3500297 w 14699170"/>
              <a:gd name="connsiteY7" fmla="*/ 0 h 1995884"/>
              <a:gd name="connsiteX8" fmla="*/ 4168576 w 14699170"/>
              <a:gd name="connsiteY8" fmla="*/ 0 h 1995884"/>
              <a:gd name="connsiteX9" fmla="*/ 4696517 w 14699170"/>
              <a:gd name="connsiteY9" fmla="*/ 0 h 1995884"/>
              <a:gd name="connsiteX10" fmla="*/ 5505135 w 14699170"/>
              <a:gd name="connsiteY10" fmla="*/ 0 h 1995884"/>
              <a:gd name="connsiteX11" fmla="*/ 6313752 w 14699170"/>
              <a:gd name="connsiteY11" fmla="*/ 0 h 1995884"/>
              <a:gd name="connsiteX12" fmla="*/ 6982031 w 14699170"/>
              <a:gd name="connsiteY12" fmla="*/ 0 h 1995884"/>
              <a:gd name="connsiteX13" fmla="*/ 7229295 w 14699170"/>
              <a:gd name="connsiteY13" fmla="*/ 0 h 1995884"/>
              <a:gd name="connsiteX14" fmla="*/ 7616897 w 14699170"/>
              <a:gd name="connsiteY14" fmla="*/ 0 h 1995884"/>
              <a:gd name="connsiteX15" fmla="*/ 8144837 w 14699170"/>
              <a:gd name="connsiteY15" fmla="*/ 0 h 1995884"/>
              <a:gd name="connsiteX16" fmla="*/ 8392100 w 14699170"/>
              <a:gd name="connsiteY16" fmla="*/ 0 h 1995884"/>
              <a:gd name="connsiteX17" fmla="*/ 8779702 w 14699170"/>
              <a:gd name="connsiteY17" fmla="*/ 0 h 1995884"/>
              <a:gd name="connsiteX18" fmla="*/ 9026966 w 14699170"/>
              <a:gd name="connsiteY18" fmla="*/ 0 h 1995884"/>
              <a:gd name="connsiteX19" fmla="*/ 9554906 w 14699170"/>
              <a:gd name="connsiteY19" fmla="*/ 0 h 1995884"/>
              <a:gd name="connsiteX20" fmla="*/ 9802169 w 14699170"/>
              <a:gd name="connsiteY20" fmla="*/ 0 h 1995884"/>
              <a:gd name="connsiteX21" fmla="*/ 10751126 w 14699170"/>
              <a:gd name="connsiteY21" fmla="*/ 0 h 1995884"/>
              <a:gd name="connsiteX22" fmla="*/ 11138728 w 14699170"/>
              <a:gd name="connsiteY22" fmla="*/ 0 h 1995884"/>
              <a:gd name="connsiteX23" fmla="*/ 11385991 w 14699170"/>
              <a:gd name="connsiteY23" fmla="*/ 0 h 1995884"/>
              <a:gd name="connsiteX24" fmla="*/ 12054270 w 14699170"/>
              <a:gd name="connsiteY24" fmla="*/ 0 h 1995884"/>
              <a:gd name="connsiteX25" fmla="*/ 12301533 w 14699170"/>
              <a:gd name="connsiteY25" fmla="*/ 0 h 1995884"/>
              <a:gd name="connsiteX26" fmla="*/ 12548797 w 14699170"/>
              <a:gd name="connsiteY26" fmla="*/ 0 h 1995884"/>
              <a:gd name="connsiteX27" fmla="*/ 13217076 w 14699170"/>
              <a:gd name="connsiteY27" fmla="*/ 0 h 1995884"/>
              <a:gd name="connsiteX28" fmla="*/ 14366516 w 14699170"/>
              <a:gd name="connsiteY28" fmla="*/ 0 h 1995884"/>
              <a:gd name="connsiteX29" fmla="*/ 14699170 w 14699170"/>
              <a:gd name="connsiteY29" fmla="*/ 332654 h 1995884"/>
              <a:gd name="connsiteX30" fmla="*/ 14699170 w 14699170"/>
              <a:gd name="connsiteY30" fmla="*/ 1011248 h 1995884"/>
              <a:gd name="connsiteX31" fmla="*/ 14699170 w 14699170"/>
              <a:gd name="connsiteY31" fmla="*/ 1663230 h 1995884"/>
              <a:gd name="connsiteX32" fmla="*/ 14366516 w 14699170"/>
              <a:gd name="connsiteY32" fmla="*/ 1995884 h 1995884"/>
              <a:gd name="connsiteX33" fmla="*/ 13698237 w 14699170"/>
              <a:gd name="connsiteY33" fmla="*/ 1995884 h 1995884"/>
              <a:gd name="connsiteX34" fmla="*/ 13450974 w 14699170"/>
              <a:gd name="connsiteY34" fmla="*/ 1995884 h 1995884"/>
              <a:gd name="connsiteX35" fmla="*/ 13063372 w 14699170"/>
              <a:gd name="connsiteY35" fmla="*/ 1995884 h 1995884"/>
              <a:gd name="connsiteX36" fmla="*/ 12816108 w 14699170"/>
              <a:gd name="connsiteY36" fmla="*/ 1995884 h 1995884"/>
              <a:gd name="connsiteX37" fmla="*/ 12007491 w 14699170"/>
              <a:gd name="connsiteY37" fmla="*/ 1995884 h 1995884"/>
              <a:gd name="connsiteX38" fmla="*/ 11058534 w 14699170"/>
              <a:gd name="connsiteY38" fmla="*/ 1995884 h 1995884"/>
              <a:gd name="connsiteX39" fmla="*/ 10530594 w 14699170"/>
              <a:gd name="connsiteY39" fmla="*/ 1995884 h 1995884"/>
              <a:gd name="connsiteX40" fmla="*/ 10002653 w 14699170"/>
              <a:gd name="connsiteY40" fmla="*/ 1995884 h 1995884"/>
              <a:gd name="connsiteX41" fmla="*/ 9194035 w 14699170"/>
              <a:gd name="connsiteY41" fmla="*/ 1995884 h 1995884"/>
              <a:gd name="connsiteX42" fmla="*/ 8525756 w 14699170"/>
              <a:gd name="connsiteY42" fmla="*/ 1995884 h 1995884"/>
              <a:gd name="connsiteX43" fmla="*/ 7997816 w 14699170"/>
              <a:gd name="connsiteY43" fmla="*/ 1995884 h 1995884"/>
              <a:gd name="connsiteX44" fmla="*/ 7469875 w 14699170"/>
              <a:gd name="connsiteY44" fmla="*/ 1995884 h 1995884"/>
              <a:gd name="connsiteX45" fmla="*/ 6801596 w 14699170"/>
              <a:gd name="connsiteY45" fmla="*/ 1995884 h 1995884"/>
              <a:gd name="connsiteX46" fmla="*/ 5852640 w 14699170"/>
              <a:gd name="connsiteY46" fmla="*/ 1995884 h 1995884"/>
              <a:gd name="connsiteX47" fmla="*/ 4903683 w 14699170"/>
              <a:gd name="connsiteY47" fmla="*/ 1995884 h 1995884"/>
              <a:gd name="connsiteX48" fmla="*/ 4375743 w 14699170"/>
              <a:gd name="connsiteY48" fmla="*/ 1995884 h 1995884"/>
              <a:gd name="connsiteX49" fmla="*/ 3426786 w 14699170"/>
              <a:gd name="connsiteY49" fmla="*/ 1995884 h 1995884"/>
              <a:gd name="connsiteX50" fmla="*/ 2758507 w 14699170"/>
              <a:gd name="connsiteY50" fmla="*/ 1995884 h 1995884"/>
              <a:gd name="connsiteX51" fmla="*/ 1809551 w 14699170"/>
              <a:gd name="connsiteY51" fmla="*/ 1995884 h 1995884"/>
              <a:gd name="connsiteX52" fmla="*/ 332654 w 14699170"/>
              <a:gd name="connsiteY52" fmla="*/ 1995884 h 1995884"/>
              <a:gd name="connsiteX53" fmla="*/ 0 w 14699170"/>
              <a:gd name="connsiteY53" fmla="*/ 1663230 h 1995884"/>
              <a:gd name="connsiteX54" fmla="*/ 0 w 14699170"/>
              <a:gd name="connsiteY54" fmla="*/ 984636 h 1995884"/>
              <a:gd name="connsiteX55" fmla="*/ 0 w 14699170"/>
              <a:gd name="connsiteY55" fmla="*/ 332654 h 199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4699170" h="1995884" fill="none" extrusionOk="0">
                <a:moveTo>
                  <a:pt x="0" y="332654"/>
                </a:moveTo>
                <a:cubicBezTo>
                  <a:pt x="-20409" y="168118"/>
                  <a:pt x="157561" y="-12940"/>
                  <a:pt x="332654" y="0"/>
                </a:cubicBezTo>
                <a:cubicBezTo>
                  <a:pt x="682943" y="-33184"/>
                  <a:pt x="851718" y="-42101"/>
                  <a:pt x="1281610" y="0"/>
                </a:cubicBezTo>
                <a:cubicBezTo>
                  <a:pt x="1711502" y="42101"/>
                  <a:pt x="1455839" y="6600"/>
                  <a:pt x="1528874" y="0"/>
                </a:cubicBezTo>
                <a:cubicBezTo>
                  <a:pt x="1601909" y="-6600"/>
                  <a:pt x="1878059" y="5390"/>
                  <a:pt x="2056814" y="0"/>
                </a:cubicBezTo>
                <a:cubicBezTo>
                  <a:pt x="2235569" y="-5390"/>
                  <a:pt x="2363589" y="4912"/>
                  <a:pt x="2444416" y="0"/>
                </a:cubicBezTo>
                <a:cubicBezTo>
                  <a:pt x="2525243" y="-4912"/>
                  <a:pt x="2847048" y="-7174"/>
                  <a:pt x="2972357" y="0"/>
                </a:cubicBezTo>
                <a:cubicBezTo>
                  <a:pt x="3097666" y="7174"/>
                  <a:pt x="3252933" y="286"/>
                  <a:pt x="3500297" y="0"/>
                </a:cubicBezTo>
                <a:cubicBezTo>
                  <a:pt x="3747661" y="-286"/>
                  <a:pt x="3838656" y="4678"/>
                  <a:pt x="4168576" y="0"/>
                </a:cubicBezTo>
                <a:cubicBezTo>
                  <a:pt x="4498496" y="-4678"/>
                  <a:pt x="4460576" y="21058"/>
                  <a:pt x="4696517" y="0"/>
                </a:cubicBezTo>
                <a:cubicBezTo>
                  <a:pt x="4932458" y="-21058"/>
                  <a:pt x="5128959" y="-379"/>
                  <a:pt x="5505135" y="0"/>
                </a:cubicBezTo>
                <a:cubicBezTo>
                  <a:pt x="5881311" y="379"/>
                  <a:pt x="6137320" y="-35295"/>
                  <a:pt x="6313752" y="0"/>
                </a:cubicBezTo>
                <a:cubicBezTo>
                  <a:pt x="6490184" y="35295"/>
                  <a:pt x="6685909" y="-23845"/>
                  <a:pt x="6982031" y="0"/>
                </a:cubicBezTo>
                <a:cubicBezTo>
                  <a:pt x="7278153" y="23845"/>
                  <a:pt x="7154461" y="7323"/>
                  <a:pt x="7229295" y="0"/>
                </a:cubicBezTo>
                <a:cubicBezTo>
                  <a:pt x="7304129" y="-7323"/>
                  <a:pt x="7438653" y="18485"/>
                  <a:pt x="7616897" y="0"/>
                </a:cubicBezTo>
                <a:cubicBezTo>
                  <a:pt x="7795141" y="-18485"/>
                  <a:pt x="7913153" y="19442"/>
                  <a:pt x="8144837" y="0"/>
                </a:cubicBezTo>
                <a:cubicBezTo>
                  <a:pt x="8376521" y="-19442"/>
                  <a:pt x="8284929" y="8572"/>
                  <a:pt x="8392100" y="0"/>
                </a:cubicBezTo>
                <a:cubicBezTo>
                  <a:pt x="8499271" y="-8572"/>
                  <a:pt x="8594602" y="16200"/>
                  <a:pt x="8779702" y="0"/>
                </a:cubicBezTo>
                <a:cubicBezTo>
                  <a:pt x="8964802" y="-16200"/>
                  <a:pt x="8928499" y="6388"/>
                  <a:pt x="9026966" y="0"/>
                </a:cubicBezTo>
                <a:cubicBezTo>
                  <a:pt x="9125433" y="-6388"/>
                  <a:pt x="9365337" y="5963"/>
                  <a:pt x="9554906" y="0"/>
                </a:cubicBezTo>
                <a:cubicBezTo>
                  <a:pt x="9744475" y="-5963"/>
                  <a:pt x="9751480" y="-10347"/>
                  <a:pt x="9802169" y="0"/>
                </a:cubicBezTo>
                <a:cubicBezTo>
                  <a:pt x="9852858" y="10347"/>
                  <a:pt x="10375672" y="21894"/>
                  <a:pt x="10751126" y="0"/>
                </a:cubicBezTo>
                <a:cubicBezTo>
                  <a:pt x="11126580" y="-21894"/>
                  <a:pt x="10972200" y="4187"/>
                  <a:pt x="11138728" y="0"/>
                </a:cubicBezTo>
                <a:cubicBezTo>
                  <a:pt x="11305256" y="-4187"/>
                  <a:pt x="11334429" y="-4647"/>
                  <a:pt x="11385991" y="0"/>
                </a:cubicBezTo>
                <a:cubicBezTo>
                  <a:pt x="11437553" y="4647"/>
                  <a:pt x="11740127" y="-23679"/>
                  <a:pt x="12054270" y="0"/>
                </a:cubicBezTo>
                <a:cubicBezTo>
                  <a:pt x="12368413" y="23679"/>
                  <a:pt x="12241589" y="5353"/>
                  <a:pt x="12301533" y="0"/>
                </a:cubicBezTo>
                <a:cubicBezTo>
                  <a:pt x="12361477" y="-5353"/>
                  <a:pt x="12433902" y="1869"/>
                  <a:pt x="12548797" y="0"/>
                </a:cubicBezTo>
                <a:cubicBezTo>
                  <a:pt x="12663692" y="-1869"/>
                  <a:pt x="12987230" y="-485"/>
                  <a:pt x="13217076" y="0"/>
                </a:cubicBezTo>
                <a:cubicBezTo>
                  <a:pt x="13446922" y="485"/>
                  <a:pt x="14122603" y="37598"/>
                  <a:pt x="14366516" y="0"/>
                </a:cubicBezTo>
                <a:cubicBezTo>
                  <a:pt x="14574877" y="-28224"/>
                  <a:pt x="14708431" y="166663"/>
                  <a:pt x="14699170" y="332654"/>
                </a:cubicBezTo>
                <a:cubicBezTo>
                  <a:pt x="14688767" y="516969"/>
                  <a:pt x="14665580" y="696577"/>
                  <a:pt x="14699170" y="1011248"/>
                </a:cubicBezTo>
                <a:cubicBezTo>
                  <a:pt x="14732760" y="1325919"/>
                  <a:pt x="14705246" y="1518703"/>
                  <a:pt x="14699170" y="1663230"/>
                </a:cubicBezTo>
                <a:cubicBezTo>
                  <a:pt x="14694199" y="1881482"/>
                  <a:pt x="14565134" y="2007933"/>
                  <a:pt x="14366516" y="1995884"/>
                </a:cubicBezTo>
                <a:cubicBezTo>
                  <a:pt x="14060660" y="1991854"/>
                  <a:pt x="13966133" y="2021492"/>
                  <a:pt x="13698237" y="1995884"/>
                </a:cubicBezTo>
                <a:cubicBezTo>
                  <a:pt x="13430341" y="1970276"/>
                  <a:pt x="13541711" y="1996904"/>
                  <a:pt x="13450974" y="1995884"/>
                </a:cubicBezTo>
                <a:cubicBezTo>
                  <a:pt x="13360237" y="1994864"/>
                  <a:pt x="13256848" y="2014071"/>
                  <a:pt x="13063372" y="1995884"/>
                </a:cubicBezTo>
                <a:cubicBezTo>
                  <a:pt x="12869896" y="1977697"/>
                  <a:pt x="12892362" y="2005676"/>
                  <a:pt x="12816108" y="1995884"/>
                </a:cubicBezTo>
                <a:cubicBezTo>
                  <a:pt x="12739854" y="1986092"/>
                  <a:pt x="12347693" y="2004333"/>
                  <a:pt x="12007491" y="1995884"/>
                </a:cubicBezTo>
                <a:cubicBezTo>
                  <a:pt x="11667289" y="1987435"/>
                  <a:pt x="11394033" y="1960202"/>
                  <a:pt x="11058534" y="1995884"/>
                </a:cubicBezTo>
                <a:cubicBezTo>
                  <a:pt x="10723035" y="2031566"/>
                  <a:pt x="10791498" y="2019052"/>
                  <a:pt x="10530594" y="1995884"/>
                </a:cubicBezTo>
                <a:cubicBezTo>
                  <a:pt x="10269690" y="1972716"/>
                  <a:pt x="10249165" y="2003797"/>
                  <a:pt x="10002653" y="1995884"/>
                </a:cubicBezTo>
                <a:cubicBezTo>
                  <a:pt x="9756141" y="1987971"/>
                  <a:pt x="9401361" y="2001744"/>
                  <a:pt x="9194035" y="1995884"/>
                </a:cubicBezTo>
                <a:cubicBezTo>
                  <a:pt x="8986709" y="1990024"/>
                  <a:pt x="8758976" y="1973900"/>
                  <a:pt x="8525756" y="1995884"/>
                </a:cubicBezTo>
                <a:cubicBezTo>
                  <a:pt x="8292536" y="2017868"/>
                  <a:pt x="8139887" y="1975128"/>
                  <a:pt x="7997816" y="1995884"/>
                </a:cubicBezTo>
                <a:cubicBezTo>
                  <a:pt x="7855745" y="2016640"/>
                  <a:pt x="7621095" y="2012836"/>
                  <a:pt x="7469875" y="1995884"/>
                </a:cubicBezTo>
                <a:cubicBezTo>
                  <a:pt x="7318655" y="1978932"/>
                  <a:pt x="7106693" y="2010416"/>
                  <a:pt x="6801596" y="1995884"/>
                </a:cubicBezTo>
                <a:cubicBezTo>
                  <a:pt x="6496499" y="1981352"/>
                  <a:pt x="6121578" y="1972564"/>
                  <a:pt x="5852640" y="1995884"/>
                </a:cubicBezTo>
                <a:cubicBezTo>
                  <a:pt x="5583702" y="2019204"/>
                  <a:pt x="5219648" y="1976214"/>
                  <a:pt x="4903683" y="1995884"/>
                </a:cubicBezTo>
                <a:cubicBezTo>
                  <a:pt x="4587718" y="2015554"/>
                  <a:pt x="4628962" y="2016795"/>
                  <a:pt x="4375743" y="1995884"/>
                </a:cubicBezTo>
                <a:cubicBezTo>
                  <a:pt x="4122524" y="1974973"/>
                  <a:pt x="3652199" y="1957304"/>
                  <a:pt x="3426786" y="1995884"/>
                </a:cubicBezTo>
                <a:cubicBezTo>
                  <a:pt x="3201373" y="2034464"/>
                  <a:pt x="2989582" y="1971227"/>
                  <a:pt x="2758507" y="1995884"/>
                </a:cubicBezTo>
                <a:cubicBezTo>
                  <a:pt x="2527432" y="2020541"/>
                  <a:pt x="2104979" y="1974075"/>
                  <a:pt x="1809551" y="1995884"/>
                </a:cubicBezTo>
                <a:cubicBezTo>
                  <a:pt x="1514123" y="2017693"/>
                  <a:pt x="1067508" y="1961213"/>
                  <a:pt x="332654" y="1995884"/>
                </a:cubicBezTo>
                <a:cubicBezTo>
                  <a:pt x="162425" y="2017317"/>
                  <a:pt x="27418" y="1816625"/>
                  <a:pt x="0" y="1663230"/>
                </a:cubicBezTo>
                <a:cubicBezTo>
                  <a:pt x="-31503" y="1359100"/>
                  <a:pt x="-20807" y="1297241"/>
                  <a:pt x="0" y="984636"/>
                </a:cubicBezTo>
                <a:cubicBezTo>
                  <a:pt x="20807" y="672031"/>
                  <a:pt x="25089" y="483242"/>
                  <a:pt x="0" y="332654"/>
                </a:cubicBezTo>
                <a:close/>
              </a:path>
              <a:path w="14699170" h="1995884" stroke="0" extrusionOk="0">
                <a:moveTo>
                  <a:pt x="0" y="332654"/>
                </a:moveTo>
                <a:cubicBezTo>
                  <a:pt x="4678" y="141615"/>
                  <a:pt x="144495" y="-3391"/>
                  <a:pt x="332654" y="0"/>
                </a:cubicBezTo>
                <a:cubicBezTo>
                  <a:pt x="423354" y="7030"/>
                  <a:pt x="618928" y="-18801"/>
                  <a:pt x="720256" y="0"/>
                </a:cubicBezTo>
                <a:cubicBezTo>
                  <a:pt x="821584" y="18801"/>
                  <a:pt x="1011823" y="22988"/>
                  <a:pt x="1248196" y="0"/>
                </a:cubicBezTo>
                <a:cubicBezTo>
                  <a:pt x="1484569" y="-22988"/>
                  <a:pt x="1392312" y="-1391"/>
                  <a:pt x="1495460" y="0"/>
                </a:cubicBezTo>
                <a:cubicBezTo>
                  <a:pt x="1598608" y="1391"/>
                  <a:pt x="2056589" y="-1943"/>
                  <a:pt x="2444416" y="0"/>
                </a:cubicBezTo>
                <a:cubicBezTo>
                  <a:pt x="2832243" y="1943"/>
                  <a:pt x="2590463" y="-12128"/>
                  <a:pt x="2691679" y="0"/>
                </a:cubicBezTo>
                <a:cubicBezTo>
                  <a:pt x="2792895" y="12128"/>
                  <a:pt x="3246259" y="42939"/>
                  <a:pt x="3640636" y="0"/>
                </a:cubicBezTo>
                <a:cubicBezTo>
                  <a:pt x="4035013" y="-42939"/>
                  <a:pt x="3833812" y="-797"/>
                  <a:pt x="3887899" y="0"/>
                </a:cubicBezTo>
                <a:cubicBezTo>
                  <a:pt x="3941986" y="797"/>
                  <a:pt x="4068330" y="-1826"/>
                  <a:pt x="4135162" y="0"/>
                </a:cubicBezTo>
                <a:cubicBezTo>
                  <a:pt x="4201994" y="1826"/>
                  <a:pt x="4547773" y="-22664"/>
                  <a:pt x="4943780" y="0"/>
                </a:cubicBezTo>
                <a:cubicBezTo>
                  <a:pt x="5339787" y="22664"/>
                  <a:pt x="5429471" y="-30813"/>
                  <a:pt x="5612059" y="0"/>
                </a:cubicBezTo>
                <a:cubicBezTo>
                  <a:pt x="5794647" y="30813"/>
                  <a:pt x="6139499" y="24801"/>
                  <a:pt x="6420677" y="0"/>
                </a:cubicBezTo>
                <a:cubicBezTo>
                  <a:pt x="6701855" y="-24801"/>
                  <a:pt x="6598105" y="10745"/>
                  <a:pt x="6667940" y="0"/>
                </a:cubicBezTo>
                <a:cubicBezTo>
                  <a:pt x="6737775" y="-10745"/>
                  <a:pt x="7312238" y="31135"/>
                  <a:pt x="7476558" y="0"/>
                </a:cubicBezTo>
                <a:cubicBezTo>
                  <a:pt x="7640878" y="-31135"/>
                  <a:pt x="7608377" y="1215"/>
                  <a:pt x="7723821" y="0"/>
                </a:cubicBezTo>
                <a:cubicBezTo>
                  <a:pt x="7839265" y="-1215"/>
                  <a:pt x="7885444" y="11217"/>
                  <a:pt x="7971085" y="0"/>
                </a:cubicBezTo>
                <a:cubicBezTo>
                  <a:pt x="8056726" y="-11217"/>
                  <a:pt x="8475537" y="-40178"/>
                  <a:pt x="8779702" y="0"/>
                </a:cubicBezTo>
                <a:cubicBezTo>
                  <a:pt x="9083867" y="40178"/>
                  <a:pt x="8988629" y="5673"/>
                  <a:pt x="9167304" y="0"/>
                </a:cubicBezTo>
                <a:cubicBezTo>
                  <a:pt x="9345979" y="-5673"/>
                  <a:pt x="9754866" y="19198"/>
                  <a:pt x="10116261" y="0"/>
                </a:cubicBezTo>
                <a:cubicBezTo>
                  <a:pt x="10477656" y="-19198"/>
                  <a:pt x="10564583" y="39675"/>
                  <a:pt x="10924878" y="0"/>
                </a:cubicBezTo>
                <a:cubicBezTo>
                  <a:pt x="11285173" y="-39675"/>
                  <a:pt x="11657971" y="-21583"/>
                  <a:pt x="11873835" y="0"/>
                </a:cubicBezTo>
                <a:cubicBezTo>
                  <a:pt x="12089699" y="21583"/>
                  <a:pt x="12012045" y="-4182"/>
                  <a:pt x="12121098" y="0"/>
                </a:cubicBezTo>
                <a:cubicBezTo>
                  <a:pt x="12230151" y="4182"/>
                  <a:pt x="12254349" y="-6472"/>
                  <a:pt x="12368361" y="0"/>
                </a:cubicBezTo>
                <a:cubicBezTo>
                  <a:pt x="12482373" y="6472"/>
                  <a:pt x="12762782" y="-17919"/>
                  <a:pt x="12896302" y="0"/>
                </a:cubicBezTo>
                <a:cubicBezTo>
                  <a:pt x="13029822" y="17919"/>
                  <a:pt x="13058538" y="809"/>
                  <a:pt x="13143565" y="0"/>
                </a:cubicBezTo>
                <a:cubicBezTo>
                  <a:pt x="13228592" y="-809"/>
                  <a:pt x="13286539" y="-10667"/>
                  <a:pt x="13390828" y="0"/>
                </a:cubicBezTo>
                <a:cubicBezTo>
                  <a:pt x="13495117" y="10667"/>
                  <a:pt x="13539155" y="5518"/>
                  <a:pt x="13638092" y="0"/>
                </a:cubicBezTo>
                <a:cubicBezTo>
                  <a:pt x="13737029" y="-5518"/>
                  <a:pt x="14122981" y="17917"/>
                  <a:pt x="14366516" y="0"/>
                </a:cubicBezTo>
                <a:cubicBezTo>
                  <a:pt x="14554051" y="30529"/>
                  <a:pt x="14736264" y="124534"/>
                  <a:pt x="14699170" y="332654"/>
                </a:cubicBezTo>
                <a:cubicBezTo>
                  <a:pt x="14681314" y="530831"/>
                  <a:pt x="14675931" y="695902"/>
                  <a:pt x="14699170" y="1011248"/>
                </a:cubicBezTo>
                <a:cubicBezTo>
                  <a:pt x="14722409" y="1326594"/>
                  <a:pt x="14677816" y="1524668"/>
                  <a:pt x="14699170" y="1663230"/>
                </a:cubicBezTo>
                <a:cubicBezTo>
                  <a:pt x="14711091" y="1860354"/>
                  <a:pt x="14554404" y="1996221"/>
                  <a:pt x="14366516" y="1995884"/>
                </a:cubicBezTo>
                <a:cubicBezTo>
                  <a:pt x="14189599" y="1989133"/>
                  <a:pt x="13965708" y="1993238"/>
                  <a:pt x="13838575" y="1995884"/>
                </a:cubicBezTo>
                <a:cubicBezTo>
                  <a:pt x="13711442" y="1998530"/>
                  <a:pt x="13550556" y="1992036"/>
                  <a:pt x="13310635" y="1995884"/>
                </a:cubicBezTo>
                <a:cubicBezTo>
                  <a:pt x="13070714" y="1999732"/>
                  <a:pt x="12920859" y="1987421"/>
                  <a:pt x="12782694" y="1995884"/>
                </a:cubicBezTo>
                <a:cubicBezTo>
                  <a:pt x="12644529" y="2004347"/>
                  <a:pt x="12474159" y="1987466"/>
                  <a:pt x="12395093" y="1995884"/>
                </a:cubicBezTo>
                <a:cubicBezTo>
                  <a:pt x="12316027" y="2004302"/>
                  <a:pt x="12240715" y="1987496"/>
                  <a:pt x="12147829" y="1995884"/>
                </a:cubicBezTo>
                <a:cubicBezTo>
                  <a:pt x="12054943" y="2004272"/>
                  <a:pt x="11950801" y="2007280"/>
                  <a:pt x="11760227" y="1995884"/>
                </a:cubicBezTo>
                <a:cubicBezTo>
                  <a:pt x="11569653" y="1984488"/>
                  <a:pt x="11354018" y="2009059"/>
                  <a:pt x="11232287" y="1995884"/>
                </a:cubicBezTo>
                <a:cubicBezTo>
                  <a:pt x="11110556" y="1982709"/>
                  <a:pt x="10719595" y="1999713"/>
                  <a:pt x="10283330" y="1995884"/>
                </a:cubicBezTo>
                <a:cubicBezTo>
                  <a:pt x="9847065" y="1992055"/>
                  <a:pt x="9730678" y="1974599"/>
                  <a:pt x="9334374" y="1995884"/>
                </a:cubicBezTo>
                <a:cubicBezTo>
                  <a:pt x="8938070" y="2017169"/>
                  <a:pt x="9191258" y="2004727"/>
                  <a:pt x="9087111" y="1995884"/>
                </a:cubicBezTo>
                <a:cubicBezTo>
                  <a:pt x="8982964" y="1987041"/>
                  <a:pt x="8781616" y="2003006"/>
                  <a:pt x="8559170" y="1995884"/>
                </a:cubicBezTo>
                <a:cubicBezTo>
                  <a:pt x="8336724" y="1988762"/>
                  <a:pt x="8378179" y="1988967"/>
                  <a:pt x="8311907" y="1995884"/>
                </a:cubicBezTo>
                <a:cubicBezTo>
                  <a:pt x="8245635" y="2002801"/>
                  <a:pt x="7832067" y="2024183"/>
                  <a:pt x="7643628" y="1995884"/>
                </a:cubicBezTo>
                <a:cubicBezTo>
                  <a:pt x="7455189" y="1967585"/>
                  <a:pt x="7164751" y="1996591"/>
                  <a:pt x="6975349" y="1995884"/>
                </a:cubicBezTo>
                <a:cubicBezTo>
                  <a:pt x="6785947" y="1995177"/>
                  <a:pt x="6343538" y="1982453"/>
                  <a:pt x="6166731" y="1995884"/>
                </a:cubicBezTo>
                <a:cubicBezTo>
                  <a:pt x="5989924" y="2009315"/>
                  <a:pt x="5786271" y="1974420"/>
                  <a:pt x="5498452" y="1995884"/>
                </a:cubicBezTo>
                <a:cubicBezTo>
                  <a:pt x="5210633" y="2017348"/>
                  <a:pt x="4921982" y="1955970"/>
                  <a:pt x="4689834" y="1995884"/>
                </a:cubicBezTo>
                <a:cubicBezTo>
                  <a:pt x="4457686" y="2035798"/>
                  <a:pt x="4387409" y="1986978"/>
                  <a:pt x="4302232" y="1995884"/>
                </a:cubicBezTo>
                <a:cubicBezTo>
                  <a:pt x="4217055" y="2004790"/>
                  <a:pt x="3893714" y="2019578"/>
                  <a:pt x="3633953" y="1995884"/>
                </a:cubicBezTo>
                <a:cubicBezTo>
                  <a:pt x="3374192" y="1972190"/>
                  <a:pt x="3346717" y="2008041"/>
                  <a:pt x="3246351" y="1995884"/>
                </a:cubicBezTo>
                <a:cubicBezTo>
                  <a:pt x="3145985" y="1983727"/>
                  <a:pt x="2739714" y="2002481"/>
                  <a:pt x="2437733" y="1995884"/>
                </a:cubicBezTo>
                <a:cubicBezTo>
                  <a:pt x="2135752" y="1989287"/>
                  <a:pt x="1960438" y="1983668"/>
                  <a:pt x="1629116" y="1995884"/>
                </a:cubicBezTo>
                <a:cubicBezTo>
                  <a:pt x="1297794" y="2008100"/>
                  <a:pt x="661017" y="2020741"/>
                  <a:pt x="332654" y="1995884"/>
                </a:cubicBezTo>
                <a:cubicBezTo>
                  <a:pt x="159615" y="2007824"/>
                  <a:pt x="-22364" y="1857236"/>
                  <a:pt x="0" y="1663230"/>
                </a:cubicBezTo>
                <a:cubicBezTo>
                  <a:pt x="-19549" y="1404451"/>
                  <a:pt x="-19965" y="1322573"/>
                  <a:pt x="0" y="1037859"/>
                </a:cubicBezTo>
                <a:cubicBezTo>
                  <a:pt x="19965" y="753145"/>
                  <a:pt x="-5064" y="513872"/>
                  <a:pt x="0" y="332654"/>
                </a:cubicBezTo>
                <a:close/>
              </a:path>
            </a:pathLst>
          </a:custGeom>
          <a:solidFill>
            <a:schemeClr val="bg1"/>
          </a:solidFill>
          <a:ln w="76200">
            <a:solidFill>
              <a:srgbClr val="C568DF"/>
            </a:solidFill>
            <a:extLst>
              <a:ext uri="{C807C97D-BFC1-408E-A445-0C87EB9F89A2}">
                <ask:lineSketchStyleProps xmlns:ask="http://schemas.microsoft.com/office/drawing/2018/sketchyshapes" sd="13687838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27">
            <a:extLst>
              <a:ext uri="{FF2B5EF4-FFF2-40B4-BE49-F238E27FC236}">
                <a16:creationId xmlns:a16="http://schemas.microsoft.com/office/drawing/2014/main" id="{4F799471-3D55-2C5C-4A61-2B5053036734}"/>
              </a:ext>
            </a:extLst>
          </p:cNvPr>
          <p:cNvSpPr/>
          <p:nvPr/>
        </p:nvSpPr>
        <p:spPr>
          <a:xfrm>
            <a:off x="2286000" y="450678"/>
            <a:ext cx="13487399" cy="1754326"/>
          </a:xfrm>
          <a:prstGeom prst="rect">
            <a:avLst/>
          </a:prstGeom>
          <a:noFill/>
        </p:spPr>
        <p:txBody>
          <a:bodyPr wrap="square" lIns="91440" tIns="45720" rIns="91440" bIns="45720">
            <a:spAutoFit/>
          </a:bodyPr>
          <a:lstStyle/>
          <a:p>
            <a:r>
              <a:rPr lang="vi-VN" sz="5400" b="0" cap="none" spc="0">
                <a:ln w="0"/>
                <a:solidFill>
                  <a:schemeClr val="tx1"/>
                </a:solidFill>
              </a:rPr>
              <a:t>N</a:t>
            </a:r>
            <a:r>
              <a:rPr lang="vi-VN" sz="5400">
                <a:ln w="0"/>
              </a:rPr>
              <a:t>êu những điều em học được khi nghe các bạn chia sẻ. </a:t>
            </a:r>
            <a:endParaRPr lang="vi-VN" sz="5400" b="0" cap="none" spc="0">
              <a:ln w="0"/>
              <a:solidFill>
                <a:schemeClr val="tx1"/>
              </a:solidFill>
            </a:endParaRPr>
          </a:p>
        </p:txBody>
      </p:sp>
      <p:pic>
        <p:nvPicPr>
          <p:cNvPr id="2" name="Hình ảnh 1">
            <a:extLst>
              <a:ext uri="{FF2B5EF4-FFF2-40B4-BE49-F238E27FC236}">
                <a16:creationId xmlns:a16="http://schemas.microsoft.com/office/drawing/2014/main" id="{775E0924-1F91-8CDB-8142-332898DF51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357" y="401368"/>
            <a:ext cx="1768587" cy="1936096"/>
          </a:xfrm>
          <a:prstGeom prst="rect">
            <a:avLst/>
          </a:prstGeom>
        </p:spPr>
      </p:pic>
      <p:sp>
        <p:nvSpPr>
          <p:cNvPr id="10" name="Freeform 10">
            <a:extLst>
              <a:ext uri="{FF2B5EF4-FFF2-40B4-BE49-F238E27FC236}">
                <a16:creationId xmlns:a16="http://schemas.microsoft.com/office/drawing/2014/main" id="{A368C1ED-64A3-925C-7AAA-59AFF750C5A1}"/>
              </a:ext>
            </a:extLst>
          </p:cNvPr>
          <p:cNvSpPr/>
          <p:nvPr/>
        </p:nvSpPr>
        <p:spPr>
          <a:xfrm rot="-717662" flipH="1">
            <a:off x="17077174" y="6409463"/>
            <a:ext cx="1934970" cy="3224950"/>
          </a:xfrm>
          <a:custGeom>
            <a:avLst/>
            <a:gdLst/>
            <a:ahLst/>
            <a:cxnLst/>
            <a:rect l="l" t="t" r="r" b="b"/>
            <a:pathLst>
              <a:path w="1934970" h="3224950">
                <a:moveTo>
                  <a:pt x="1934970" y="0"/>
                </a:moveTo>
                <a:lnTo>
                  <a:pt x="0" y="0"/>
                </a:lnTo>
                <a:lnTo>
                  <a:pt x="0" y="3224950"/>
                </a:lnTo>
                <a:lnTo>
                  <a:pt x="1934970" y="3224950"/>
                </a:lnTo>
                <a:lnTo>
                  <a:pt x="193497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Freeform 2"/>
          <p:cNvSpPr/>
          <p:nvPr/>
        </p:nvSpPr>
        <p:spPr>
          <a:xfrm>
            <a:off x="5486400" y="2904055"/>
            <a:ext cx="6870049" cy="6039407"/>
          </a:xfrm>
          <a:custGeom>
            <a:avLst/>
            <a:gdLst/>
            <a:ahLst/>
            <a:cxnLst/>
            <a:rect l="l" t="t" r="r" b="b"/>
            <a:pathLst>
              <a:path w="9018740" h="8229600">
                <a:moveTo>
                  <a:pt x="0" y="0"/>
                </a:moveTo>
                <a:lnTo>
                  <a:pt x="9018740" y="0"/>
                </a:lnTo>
                <a:lnTo>
                  <a:pt x="9018740" y="8229600"/>
                </a:lnTo>
                <a:lnTo>
                  <a:pt x="0" y="8229600"/>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97535980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1698D-6F4F-1EDF-6B0D-B9BDEF02623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F75B76E-1943-D812-01A0-7814BE40E6E2}"/>
              </a:ext>
            </a:extLst>
          </p:cNvPr>
          <p:cNvGrpSpPr/>
          <p:nvPr/>
        </p:nvGrpSpPr>
        <p:grpSpPr>
          <a:xfrm>
            <a:off x="-2608268" y="0"/>
            <a:ext cx="20896268" cy="10448134"/>
            <a:chOff x="0" y="0"/>
            <a:chExt cx="27861691" cy="13930845"/>
          </a:xfrm>
        </p:grpSpPr>
        <p:sp>
          <p:nvSpPr>
            <p:cNvPr id="3" name="Freeform 3">
              <a:extLst>
                <a:ext uri="{FF2B5EF4-FFF2-40B4-BE49-F238E27FC236}">
                  <a16:creationId xmlns:a16="http://schemas.microsoft.com/office/drawing/2014/main" id="{820C891E-5A47-8EE1-B13C-BB4CAA968B90}"/>
                </a:ext>
              </a:extLst>
            </p:cNvPr>
            <p:cNvSpPr/>
            <p:nvPr/>
          </p:nvSpPr>
          <p:spPr>
            <a:xfrm>
              <a:off x="13930845" y="0"/>
              <a:ext cx="13930845" cy="13930845"/>
            </a:xfrm>
            <a:custGeom>
              <a:avLst/>
              <a:gdLst/>
              <a:ahLst/>
              <a:cxnLst/>
              <a:rect l="l" t="t" r="r" b="b"/>
              <a:pathLst>
                <a:path w="13930845" h="13930845">
                  <a:moveTo>
                    <a:pt x="0" y="0"/>
                  </a:moveTo>
                  <a:lnTo>
                    <a:pt x="13930846" y="0"/>
                  </a:lnTo>
                  <a:lnTo>
                    <a:pt x="13930846"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5335CF61-707E-42B2-83BA-D60CDA143A5E}"/>
                </a:ext>
              </a:extLst>
            </p:cNvPr>
            <p:cNvSpPr/>
            <p:nvPr/>
          </p:nvSpPr>
          <p:spPr>
            <a:xfrm>
              <a:off x="0" y="0"/>
              <a:ext cx="13930845" cy="13930845"/>
            </a:xfrm>
            <a:custGeom>
              <a:avLst/>
              <a:gdLst/>
              <a:ahLst/>
              <a:cxnLst/>
              <a:rect l="l" t="t" r="r" b="b"/>
              <a:pathLst>
                <a:path w="13930845" h="13930845">
                  <a:moveTo>
                    <a:pt x="0" y="0"/>
                  </a:moveTo>
                  <a:lnTo>
                    <a:pt x="13930845" y="0"/>
                  </a:lnTo>
                  <a:lnTo>
                    <a:pt x="13930845"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5">
            <a:extLst>
              <a:ext uri="{FF2B5EF4-FFF2-40B4-BE49-F238E27FC236}">
                <a16:creationId xmlns:a16="http://schemas.microsoft.com/office/drawing/2014/main" id="{1F281256-2A41-C5C7-83D0-27568B854D5F}"/>
              </a:ext>
            </a:extLst>
          </p:cNvPr>
          <p:cNvGrpSpPr/>
          <p:nvPr/>
        </p:nvGrpSpPr>
        <p:grpSpPr>
          <a:xfrm>
            <a:off x="2743200" y="795402"/>
            <a:ext cx="11945816" cy="7609990"/>
            <a:chOff x="0" y="0"/>
            <a:chExt cx="12778154" cy="8385664"/>
          </a:xfrm>
        </p:grpSpPr>
        <p:sp>
          <p:nvSpPr>
            <p:cNvPr id="6" name="Freeform 6">
              <a:extLst>
                <a:ext uri="{FF2B5EF4-FFF2-40B4-BE49-F238E27FC236}">
                  <a16:creationId xmlns:a16="http://schemas.microsoft.com/office/drawing/2014/main" id="{A0CF8D26-9C52-E317-1FD0-6EA931FA99F2}"/>
                </a:ext>
              </a:extLst>
            </p:cNvPr>
            <p:cNvSpPr/>
            <p:nvPr/>
          </p:nvSpPr>
          <p:spPr>
            <a:xfrm>
              <a:off x="0" y="0"/>
              <a:ext cx="12778154" cy="8385664"/>
            </a:xfrm>
            <a:custGeom>
              <a:avLst/>
              <a:gdLst/>
              <a:ahLst/>
              <a:cxnLst/>
              <a:rect l="l" t="t" r="r" b="b"/>
              <a:pathLst>
                <a:path w="12778154" h="8385664">
                  <a:moveTo>
                    <a:pt x="0" y="0"/>
                  </a:moveTo>
                  <a:lnTo>
                    <a:pt x="12778154" y="0"/>
                  </a:lnTo>
                  <a:lnTo>
                    <a:pt x="12778154" y="8385664"/>
                  </a:lnTo>
                  <a:lnTo>
                    <a:pt x="0" y="83856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9A2D2A01-770F-2A4C-B48A-00D5D58EB50E}"/>
                </a:ext>
              </a:extLst>
            </p:cNvPr>
            <p:cNvSpPr/>
            <p:nvPr/>
          </p:nvSpPr>
          <p:spPr>
            <a:xfrm>
              <a:off x="187510" y="123053"/>
              <a:ext cx="12403135" cy="8139557"/>
            </a:xfrm>
            <a:custGeom>
              <a:avLst/>
              <a:gdLst/>
              <a:ahLst/>
              <a:cxnLst/>
              <a:rect l="l" t="t" r="r" b="b"/>
              <a:pathLst>
                <a:path w="12403135" h="8139557">
                  <a:moveTo>
                    <a:pt x="0" y="0"/>
                  </a:moveTo>
                  <a:lnTo>
                    <a:pt x="12403135" y="0"/>
                  </a:lnTo>
                  <a:lnTo>
                    <a:pt x="12403135" y="8139557"/>
                  </a:lnTo>
                  <a:lnTo>
                    <a:pt x="0" y="81395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8" name="Group 8">
            <a:extLst>
              <a:ext uri="{FF2B5EF4-FFF2-40B4-BE49-F238E27FC236}">
                <a16:creationId xmlns:a16="http://schemas.microsoft.com/office/drawing/2014/main" id="{868602A9-26BF-B946-6E42-89F6B0CC3D52}"/>
              </a:ext>
            </a:extLst>
          </p:cNvPr>
          <p:cNvGrpSpPr/>
          <p:nvPr/>
        </p:nvGrpSpPr>
        <p:grpSpPr>
          <a:xfrm>
            <a:off x="0" y="8982070"/>
            <a:ext cx="18288000" cy="1304930"/>
            <a:chOff x="0" y="0"/>
            <a:chExt cx="4816593" cy="343685"/>
          </a:xfrm>
        </p:grpSpPr>
        <p:sp>
          <p:nvSpPr>
            <p:cNvPr id="9" name="Freeform 9">
              <a:extLst>
                <a:ext uri="{FF2B5EF4-FFF2-40B4-BE49-F238E27FC236}">
                  <a16:creationId xmlns:a16="http://schemas.microsoft.com/office/drawing/2014/main" id="{D1B69539-6DC4-D71E-FEB2-9263BD755F40}"/>
                </a:ext>
              </a:extLst>
            </p:cNvPr>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0" name="TextBox 10">
              <a:extLst>
                <a:ext uri="{FF2B5EF4-FFF2-40B4-BE49-F238E27FC236}">
                  <a16:creationId xmlns:a16="http://schemas.microsoft.com/office/drawing/2014/main" id="{4FBA26E4-4FE3-AB4A-CFC1-2B9F7073A0ED}"/>
                </a:ext>
              </a:extLst>
            </p:cNvPr>
            <p:cNvSpPr txBox="1"/>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1" name="AutoShape 11">
            <a:extLst>
              <a:ext uri="{FF2B5EF4-FFF2-40B4-BE49-F238E27FC236}">
                <a16:creationId xmlns:a16="http://schemas.microsoft.com/office/drawing/2014/main" id="{D33B4EFC-CDE4-0761-66B3-B87A524CB0DE}"/>
              </a:ext>
            </a:extLst>
          </p:cNvPr>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2" name="Freeform 12">
            <a:extLst>
              <a:ext uri="{FF2B5EF4-FFF2-40B4-BE49-F238E27FC236}">
                <a16:creationId xmlns:a16="http://schemas.microsoft.com/office/drawing/2014/main" id="{79A16AF1-3CF7-330F-FC11-AEDC8C85272E}"/>
              </a:ext>
            </a:extLst>
          </p:cNvPr>
          <p:cNvSpPr/>
          <p:nvPr/>
        </p:nvSpPr>
        <p:spPr>
          <a:xfrm rot="-8788588">
            <a:off x="-396772" y="5220953"/>
            <a:ext cx="3349826" cy="1260753"/>
          </a:xfrm>
          <a:custGeom>
            <a:avLst/>
            <a:gdLst/>
            <a:ahLst/>
            <a:cxnLst/>
            <a:rect l="l" t="t" r="r" b="b"/>
            <a:pathLst>
              <a:path w="3349826" h="1260753">
                <a:moveTo>
                  <a:pt x="0" y="0"/>
                </a:moveTo>
                <a:lnTo>
                  <a:pt x="3349826" y="0"/>
                </a:lnTo>
                <a:lnTo>
                  <a:pt x="3349826" y="1260753"/>
                </a:lnTo>
                <a:lnTo>
                  <a:pt x="0" y="12607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DAC3C93C-D391-C539-D26D-ECB01116024D}"/>
              </a:ext>
            </a:extLst>
          </p:cNvPr>
          <p:cNvSpPr/>
          <p:nvPr/>
        </p:nvSpPr>
        <p:spPr>
          <a:xfrm rot="808993">
            <a:off x="12973611" y="991156"/>
            <a:ext cx="3689624" cy="2549195"/>
          </a:xfrm>
          <a:custGeom>
            <a:avLst/>
            <a:gdLst/>
            <a:ahLst/>
            <a:cxnLst/>
            <a:rect l="l" t="t" r="r" b="b"/>
            <a:pathLst>
              <a:path w="3689624" h="2549195">
                <a:moveTo>
                  <a:pt x="0" y="0"/>
                </a:moveTo>
                <a:lnTo>
                  <a:pt x="3689624" y="0"/>
                </a:lnTo>
                <a:lnTo>
                  <a:pt x="3689624" y="2549195"/>
                </a:lnTo>
                <a:lnTo>
                  <a:pt x="0" y="25491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a:extLst>
              <a:ext uri="{FF2B5EF4-FFF2-40B4-BE49-F238E27FC236}">
                <a16:creationId xmlns:a16="http://schemas.microsoft.com/office/drawing/2014/main" id="{C6E86D67-0A83-681D-31C7-9154E1803C9C}"/>
              </a:ext>
            </a:extLst>
          </p:cNvPr>
          <p:cNvSpPr/>
          <p:nvPr/>
        </p:nvSpPr>
        <p:spPr>
          <a:xfrm>
            <a:off x="3995809" y="2106944"/>
            <a:ext cx="541328" cy="541328"/>
          </a:xfrm>
          <a:custGeom>
            <a:avLst/>
            <a:gdLst/>
            <a:ahLst/>
            <a:cxnLst/>
            <a:rect l="l" t="t" r="r" b="b"/>
            <a:pathLst>
              <a:path w="541328" h="541328">
                <a:moveTo>
                  <a:pt x="0" y="0"/>
                </a:moveTo>
                <a:lnTo>
                  <a:pt x="541328" y="0"/>
                </a:lnTo>
                <a:lnTo>
                  <a:pt x="541328" y="541328"/>
                </a:lnTo>
                <a:lnTo>
                  <a:pt x="0" y="5413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a:extLst>
              <a:ext uri="{FF2B5EF4-FFF2-40B4-BE49-F238E27FC236}">
                <a16:creationId xmlns:a16="http://schemas.microsoft.com/office/drawing/2014/main" id="{86FF19B3-BE6E-52D0-3838-28A5760B639A}"/>
              </a:ext>
            </a:extLst>
          </p:cNvPr>
          <p:cNvSpPr/>
          <p:nvPr/>
        </p:nvSpPr>
        <p:spPr>
          <a:xfrm>
            <a:off x="3398173" y="2430344"/>
            <a:ext cx="346814" cy="346814"/>
          </a:xfrm>
          <a:custGeom>
            <a:avLst/>
            <a:gdLst/>
            <a:ahLst/>
            <a:cxnLst/>
            <a:rect l="l" t="t" r="r" b="b"/>
            <a:pathLst>
              <a:path w="346814" h="346814">
                <a:moveTo>
                  <a:pt x="0" y="0"/>
                </a:moveTo>
                <a:lnTo>
                  <a:pt x="346814" y="0"/>
                </a:lnTo>
                <a:lnTo>
                  <a:pt x="346814" y="346814"/>
                </a:lnTo>
                <a:lnTo>
                  <a:pt x="0" y="3468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8">
            <a:extLst>
              <a:ext uri="{FF2B5EF4-FFF2-40B4-BE49-F238E27FC236}">
                <a16:creationId xmlns:a16="http://schemas.microsoft.com/office/drawing/2014/main" id="{CD3A4E99-163E-AE48-E13F-99B56828FF7F}"/>
              </a:ext>
            </a:extLst>
          </p:cNvPr>
          <p:cNvSpPr/>
          <p:nvPr/>
        </p:nvSpPr>
        <p:spPr>
          <a:xfrm>
            <a:off x="15754125" y="6473711"/>
            <a:ext cx="1505175" cy="1656314"/>
          </a:xfrm>
          <a:custGeom>
            <a:avLst/>
            <a:gdLst/>
            <a:ahLst/>
            <a:cxnLst/>
            <a:rect l="l" t="t" r="r" b="b"/>
            <a:pathLst>
              <a:path w="1505175" h="1656314">
                <a:moveTo>
                  <a:pt x="0" y="0"/>
                </a:moveTo>
                <a:lnTo>
                  <a:pt x="1505175" y="0"/>
                </a:lnTo>
                <a:lnTo>
                  <a:pt x="1505175" y="1656314"/>
                </a:lnTo>
                <a:lnTo>
                  <a:pt x="0" y="16563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6694AAE8-D3C7-63E8-5925-102557A7A22F}"/>
              </a:ext>
            </a:extLst>
          </p:cNvPr>
          <p:cNvSpPr/>
          <p:nvPr/>
        </p:nvSpPr>
        <p:spPr>
          <a:xfrm rot="746323">
            <a:off x="1454850" y="-918242"/>
            <a:ext cx="2321898" cy="2287070"/>
          </a:xfrm>
          <a:custGeom>
            <a:avLst/>
            <a:gdLst/>
            <a:ahLst/>
            <a:cxnLst/>
            <a:rect l="l" t="t" r="r" b="b"/>
            <a:pathLst>
              <a:path w="2321898" h="2287070">
                <a:moveTo>
                  <a:pt x="0" y="0"/>
                </a:moveTo>
                <a:lnTo>
                  <a:pt x="2321898" y="0"/>
                </a:lnTo>
                <a:lnTo>
                  <a:pt x="2321898" y="2287070"/>
                </a:lnTo>
                <a:lnTo>
                  <a:pt x="0" y="22870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0" name="TextBox 2">
            <a:extLst>
              <a:ext uri="{FF2B5EF4-FFF2-40B4-BE49-F238E27FC236}">
                <a16:creationId xmlns:a16="http://schemas.microsoft.com/office/drawing/2014/main" id="{D4F29660-EDAC-0F4E-8B8A-0A3EF0A764FA}"/>
              </a:ext>
            </a:extLst>
          </p:cNvPr>
          <p:cNvSpPr txBox="1">
            <a:spLocks noChangeAspect="1"/>
          </p:cNvSpPr>
          <p:nvPr/>
        </p:nvSpPr>
        <p:spPr>
          <a:xfrm>
            <a:off x="2896158" y="-5851808"/>
            <a:ext cx="11639900" cy="4930207"/>
          </a:xfrm>
          <a:prstGeom prst="rect">
            <a:avLst/>
          </a:prstGeom>
        </p:spPr>
        <p:txBody>
          <a:bodyPr wrap="square"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vi-VN" sz="16600" b="0" i="0" u="none" strike="noStrike" kern="1200" cap="none" spc="0" normalizeH="0" baseline="0" noProof="0">
                <a:ln>
                  <a:noFill/>
                </a:ln>
                <a:solidFill>
                  <a:srgbClr val="EF6A4A"/>
                </a:solidFill>
                <a:effectLst/>
                <a:uLnTx/>
                <a:uFillTx/>
                <a:latin typeface="SVN-DUMPLING" panose="02000000000000000000" pitchFamily="2" charset="0"/>
              </a:rPr>
              <a:t>KHỞI ĐỘNG</a:t>
            </a:r>
            <a:endParaRPr kumimoji="0" lang="en-US" sz="16600" b="0" i="0" u="none" strike="noStrike" kern="1200" cap="none" spc="0" normalizeH="0" baseline="0" noProof="0">
              <a:ln>
                <a:noFill/>
              </a:ln>
              <a:solidFill>
                <a:srgbClr val="EF6A4A"/>
              </a:solidFill>
              <a:effectLst/>
              <a:uLnTx/>
              <a:uFillTx/>
              <a:latin typeface="SVN-DUMPLING" panose="02000000000000000000" pitchFamily="2" charset="0"/>
            </a:endParaRPr>
          </a:p>
        </p:txBody>
      </p:sp>
      <p:sp>
        <p:nvSpPr>
          <p:cNvPr id="13" name="Hình chữ nhật 12">
            <a:extLst>
              <a:ext uri="{FF2B5EF4-FFF2-40B4-BE49-F238E27FC236}">
                <a16:creationId xmlns:a16="http://schemas.microsoft.com/office/drawing/2014/main" id="{1E6EFEBC-8C3B-ADA0-FA1E-8BBB8D46BA2A}"/>
              </a:ext>
            </a:extLst>
          </p:cNvPr>
          <p:cNvSpPr/>
          <p:nvPr/>
        </p:nvSpPr>
        <p:spPr>
          <a:xfrm>
            <a:off x="5560730" y="1130820"/>
            <a:ext cx="6596678" cy="1200329"/>
          </a:xfrm>
          <a:prstGeom prst="rect">
            <a:avLst/>
          </a:prstGeom>
          <a:noFill/>
        </p:spPr>
        <p:txBody>
          <a:bodyPr wrap="none" lIns="91440" tIns="45720" rIns="91440" bIns="45720">
            <a:spAutoFit/>
          </a:bodyPr>
          <a:lstStyle/>
          <a:p>
            <a:pPr algn="ctr"/>
            <a:r>
              <a:rPr lang="vi-VN" sz="7200" b="1" cap="none" spc="0">
                <a:ln w="0"/>
                <a:solidFill>
                  <a:srgbClr val="EF6A4A"/>
                </a:solidFill>
              </a:rPr>
              <a:t>HOẠT ĐỘNG 5</a:t>
            </a:r>
          </a:p>
        </p:txBody>
      </p:sp>
      <p:sp>
        <p:nvSpPr>
          <p:cNvPr id="24" name="Hình chữ nhật 23">
            <a:extLst>
              <a:ext uri="{FF2B5EF4-FFF2-40B4-BE49-F238E27FC236}">
                <a16:creationId xmlns:a16="http://schemas.microsoft.com/office/drawing/2014/main" id="{7FC5F2F4-8A80-1BBE-5F6F-7E3FC824C418}"/>
              </a:ext>
            </a:extLst>
          </p:cNvPr>
          <p:cNvSpPr/>
          <p:nvPr/>
        </p:nvSpPr>
        <p:spPr>
          <a:xfrm>
            <a:off x="3398173" y="2411585"/>
            <a:ext cx="10574568" cy="5509200"/>
          </a:xfrm>
          <a:prstGeom prst="rect">
            <a:avLst/>
          </a:prstGeom>
          <a:noFill/>
        </p:spPr>
        <p:txBody>
          <a:bodyPr wrap="square" lIns="91440" tIns="45720" rIns="91440" bIns="45720">
            <a:spAutoFit/>
          </a:bodyPr>
          <a:lstStyle/>
          <a:p>
            <a:pPr algn="ctr"/>
            <a:r>
              <a:rPr lang="vi-VN" sz="8800" i="1" spc="-260">
                <a:ln w="0"/>
                <a:latin typeface="+mj-lt"/>
              </a:rPr>
              <a:t>Thực hành thể hiện trách nhiệm, lòng biết ơn với các thành viên trong gia đình.</a:t>
            </a:r>
            <a:endParaRPr lang="vi-VN" sz="8800" b="1" i="1" cap="none" spc="-260">
              <a:ln w="0"/>
              <a:solidFill>
                <a:schemeClr val="tx1"/>
              </a:solidFill>
              <a:latin typeface="+mj-lt"/>
            </a:endParaRPr>
          </a:p>
        </p:txBody>
      </p:sp>
    </p:spTree>
    <p:extLst>
      <p:ext uri="{BB962C8B-B14F-4D97-AF65-F5344CB8AC3E}">
        <p14:creationId xmlns:p14="http://schemas.microsoft.com/office/powerpoint/2010/main" val="424186877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39F6A-ED89-EED3-5414-11DA6FEFB04A}"/>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28222C56-F435-D36E-4DB8-69D58E483555}"/>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11" name="Group 11">
            <a:extLst>
              <a:ext uri="{FF2B5EF4-FFF2-40B4-BE49-F238E27FC236}">
                <a16:creationId xmlns:a16="http://schemas.microsoft.com/office/drawing/2014/main" id="{995E0941-148C-122D-D0EE-2A9380AF1721}"/>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C72B43F4-3913-A790-EE64-3A1A6F8579FB}"/>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294919D5-E9D4-E4DF-E83B-C5C132C23D90}"/>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3749E8DC-F677-AC1E-E1B5-99633390FCF5}"/>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grpSp>
        <p:nvGrpSpPr>
          <p:cNvPr id="29" name="Nhóm 28">
            <a:extLst>
              <a:ext uri="{FF2B5EF4-FFF2-40B4-BE49-F238E27FC236}">
                <a16:creationId xmlns:a16="http://schemas.microsoft.com/office/drawing/2014/main" id="{EAD4FD25-205B-8819-6CD4-147C9F6D5E09}"/>
              </a:ext>
            </a:extLst>
          </p:cNvPr>
          <p:cNvGrpSpPr/>
          <p:nvPr/>
        </p:nvGrpSpPr>
        <p:grpSpPr>
          <a:xfrm>
            <a:off x="304800" y="193087"/>
            <a:ext cx="16602075" cy="1918594"/>
            <a:chOff x="304800" y="251557"/>
            <a:chExt cx="16602075" cy="1918594"/>
          </a:xfrm>
        </p:grpSpPr>
        <p:sp>
          <p:nvSpPr>
            <p:cNvPr id="27" name="Hình chữ nhật: Góc Tròn 26">
              <a:extLst>
                <a:ext uri="{FF2B5EF4-FFF2-40B4-BE49-F238E27FC236}">
                  <a16:creationId xmlns:a16="http://schemas.microsoft.com/office/drawing/2014/main" id="{A8EE4267-F338-0A71-E16B-409E5E0105A7}"/>
                </a:ext>
              </a:extLst>
            </p:cNvPr>
            <p:cNvSpPr/>
            <p:nvPr/>
          </p:nvSpPr>
          <p:spPr>
            <a:xfrm>
              <a:off x="1381125" y="342900"/>
              <a:ext cx="15525750" cy="1735908"/>
            </a:xfrm>
            <a:custGeom>
              <a:avLst/>
              <a:gdLst>
                <a:gd name="connsiteX0" fmla="*/ 0 w 15525750"/>
                <a:gd name="connsiteY0" fmla="*/ 289324 h 1735908"/>
                <a:gd name="connsiteX1" fmla="*/ 289324 w 15525750"/>
                <a:gd name="connsiteY1" fmla="*/ 0 h 1735908"/>
                <a:gd name="connsiteX2" fmla="*/ 669796 w 15525750"/>
                <a:gd name="connsiteY2" fmla="*/ 0 h 1735908"/>
                <a:gd name="connsiteX3" fmla="*/ 1199738 w 15525750"/>
                <a:gd name="connsiteY3" fmla="*/ 0 h 1735908"/>
                <a:gd name="connsiteX4" fmla="*/ 1729681 w 15525750"/>
                <a:gd name="connsiteY4" fmla="*/ 0 h 1735908"/>
                <a:gd name="connsiteX5" fmla="*/ 2409095 w 15525750"/>
                <a:gd name="connsiteY5" fmla="*/ 0 h 1735908"/>
                <a:gd name="connsiteX6" fmla="*/ 2939038 w 15525750"/>
                <a:gd name="connsiteY6" fmla="*/ 0 h 1735908"/>
                <a:gd name="connsiteX7" fmla="*/ 3767922 w 15525750"/>
                <a:gd name="connsiteY7" fmla="*/ 0 h 1735908"/>
                <a:gd name="connsiteX8" fmla="*/ 4596807 w 15525750"/>
                <a:gd name="connsiteY8" fmla="*/ 0 h 1735908"/>
                <a:gd name="connsiteX9" fmla="*/ 5276221 w 15525750"/>
                <a:gd name="connsiteY9" fmla="*/ 0 h 1735908"/>
                <a:gd name="connsiteX10" fmla="*/ 5507221 w 15525750"/>
                <a:gd name="connsiteY10" fmla="*/ 0 h 1735908"/>
                <a:gd name="connsiteX11" fmla="*/ 5887693 w 15525750"/>
                <a:gd name="connsiteY11" fmla="*/ 0 h 1735908"/>
                <a:gd name="connsiteX12" fmla="*/ 6417636 w 15525750"/>
                <a:gd name="connsiteY12" fmla="*/ 0 h 1735908"/>
                <a:gd name="connsiteX13" fmla="*/ 6648636 w 15525750"/>
                <a:gd name="connsiteY13" fmla="*/ 0 h 1735908"/>
                <a:gd name="connsiteX14" fmla="*/ 7029108 w 15525750"/>
                <a:gd name="connsiteY14" fmla="*/ 0 h 1735908"/>
                <a:gd name="connsiteX15" fmla="*/ 7260109 w 15525750"/>
                <a:gd name="connsiteY15" fmla="*/ 0 h 1735908"/>
                <a:gd name="connsiteX16" fmla="*/ 7790052 w 15525750"/>
                <a:gd name="connsiteY16" fmla="*/ 0 h 1735908"/>
                <a:gd name="connsiteX17" fmla="*/ 8021052 w 15525750"/>
                <a:gd name="connsiteY17" fmla="*/ 0 h 1735908"/>
                <a:gd name="connsiteX18" fmla="*/ 8999408 w 15525750"/>
                <a:gd name="connsiteY18" fmla="*/ 0 h 1735908"/>
                <a:gd name="connsiteX19" fmla="*/ 9379880 w 15525750"/>
                <a:gd name="connsiteY19" fmla="*/ 0 h 1735908"/>
                <a:gd name="connsiteX20" fmla="*/ 9610880 w 15525750"/>
                <a:gd name="connsiteY20" fmla="*/ 0 h 1735908"/>
                <a:gd name="connsiteX21" fmla="*/ 10290294 w 15525750"/>
                <a:gd name="connsiteY21" fmla="*/ 0 h 1735908"/>
                <a:gd name="connsiteX22" fmla="*/ 10521295 w 15525750"/>
                <a:gd name="connsiteY22" fmla="*/ 0 h 1735908"/>
                <a:gd name="connsiteX23" fmla="*/ 10752295 w 15525750"/>
                <a:gd name="connsiteY23" fmla="*/ 0 h 1735908"/>
                <a:gd name="connsiteX24" fmla="*/ 11431709 w 15525750"/>
                <a:gd name="connsiteY24" fmla="*/ 0 h 1735908"/>
                <a:gd name="connsiteX25" fmla="*/ 12410065 w 15525750"/>
                <a:gd name="connsiteY25" fmla="*/ 0 h 1735908"/>
                <a:gd name="connsiteX26" fmla="*/ 13089479 w 15525750"/>
                <a:gd name="connsiteY26" fmla="*/ 0 h 1735908"/>
                <a:gd name="connsiteX27" fmla="*/ 13619421 w 15525750"/>
                <a:gd name="connsiteY27" fmla="*/ 0 h 1735908"/>
                <a:gd name="connsiteX28" fmla="*/ 14298835 w 15525750"/>
                <a:gd name="connsiteY28" fmla="*/ 0 h 1735908"/>
                <a:gd name="connsiteX29" fmla="*/ 15236426 w 15525750"/>
                <a:gd name="connsiteY29" fmla="*/ 0 h 1735908"/>
                <a:gd name="connsiteX30" fmla="*/ 15525750 w 15525750"/>
                <a:gd name="connsiteY30" fmla="*/ 289324 h 1735908"/>
                <a:gd name="connsiteX31" fmla="*/ 15525750 w 15525750"/>
                <a:gd name="connsiteY31" fmla="*/ 867954 h 1735908"/>
                <a:gd name="connsiteX32" fmla="*/ 15525750 w 15525750"/>
                <a:gd name="connsiteY32" fmla="*/ 1446584 h 1735908"/>
                <a:gd name="connsiteX33" fmla="*/ 15236426 w 15525750"/>
                <a:gd name="connsiteY33" fmla="*/ 1735908 h 1735908"/>
                <a:gd name="connsiteX34" fmla="*/ 14557012 w 15525750"/>
                <a:gd name="connsiteY34" fmla="*/ 1735908 h 1735908"/>
                <a:gd name="connsiteX35" fmla="*/ 13578657 w 15525750"/>
                <a:gd name="connsiteY35" fmla="*/ 1735908 h 1735908"/>
                <a:gd name="connsiteX36" fmla="*/ 13048714 w 15525750"/>
                <a:gd name="connsiteY36" fmla="*/ 1735908 h 1735908"/>
                <a:gd name="connsiteX37" fmla="*/ 12518771 w 15525750"/>
                <a:gd name="connsiteY37" fmla="*/ 1735908 h 1735908"/>
                <a:gd name="connsiteX38" fmla="*/ 11689886 w 15525750"/>
                <a:gd name="connsiteY38" fmla="*/ 1735908 h 1735908"/>
                <a:gd name="connsiteX39" fmla="*/ 11010473 w 15525750"/>
                <a:gd name="connsiteY39" fmla="*/ 1735908 h 1735908"/>
                <a:gd name="connsiteX40" fmla="*/ 10480530 w 15525750"/>
                <a:gd name="connsiteY40" fmla="*/ 1735908 h 1735908"/>
                <a:gd name="connsiteX41" fmla="*/ 9950587 w 15525750"/>
                <a:gd name="connsiteY41" fmla="*/ 1735908 h 1735908"/>
                <a:gd name="connsiteX42" fmla="*/ 9271173 w 15525750"/>
                <a:gd name="connsiteY42" fmla="*/ 1735908 h 1735908"/>
                <a:gd name="connsiteX43" fmla="*/ 8292818 w 15525750"/>
                <a:gd name="connsiteY43" fmla="*/ 1735908 h 1735908"/>
                <a:gd name="connsiteX44" fmla="*/ 7314462 w 15525750"/>
                <a:gd name="connsiteY44" fmla="*/ 1735908 h 1735908"/>
                <a:gd name="connsiteX45" fmla="*/ 6784519 w 15525750"/>
                <a:gd name="connsiteY45" fmla="*/ 1735908 h 1735908"/>
                <a:gd name="connsiteX46" fmla="*/ 5806163 w 15525750"/>
                <a:gd name="connsiteY46" fmla="*/ 1735908 h 1735908"/>
                <a:gd name="connsiteX47" fmla="*/ 5126750 w 15525750"/>
                <a:gd name="connsiteY47" fmla="*/ 1735908 h 1735908"/>
                <a:gd name="connsiteX48" fmla="*/ 4148394 w 15525750"/>
                <a:gd name="connsiteY48" fmla="*/ 1735908 h 1735908"/>
                <a:gd name="connsiteX49" fmla="*/ 3170038 w 15525750"/>
                <a:gd name="connsiteY49" fmla="*/ 1735908 h 1735908"/>
                <a:gd name="connsiteX50" fmla="*/ 2490624 w 15525750"/>
                <a:gd name="connsiteY50" fmla="*/ 1735908 h 1735908"/>
                <a:gd name="connsiteX51" fmla="*/ 2259624 w 15525750"/>
                <a:gd name="connsiteY51" fmla="*/ 1735908 h 1735908"/>
                <a:gd name="connsiteX52" fmla="*/ 2028623 w 15525750"/>
                <a:gd name="connsiteY52" fmla="*/ 1735908 h 1735908"/>
                <a:gd name="connsiteX53" fmla="*/ 1648151 w 15525750"/>
                <a:gd name="connsiteY53" fmla="*/ 1735908 h 1735908"/>
                <a:gd name="connsiteX54" fmla="*/ 289324 w 15525750"/>
                <a:gd name="connsiteY54" fmla="*/ 1735908 h 1735908"/>
                <a:gd name="connsiteX55" fmla="*/ 0 w 15525750"/>
                <a:gd name="connsiteY55" fmla="*/ 1446584 h 1735908"/>
                <a:gd name="connsiteX56" fmla="*/ 0 w 15525750"/>
                <a:gd name="connsiteY56" fmla="*/ 891099 h 1735908"/>
                <a:gd name="connsiteX57" fmla="*/ 0 w 15525750"/>
                <a:gd name="connsiteY57" fmla="*/ 289324 h 173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525750" h="1735908" fill="none" extrusionOk="0">
                  <a:moveTo>
                    <a:pt x="0" y="289324"/>
                  </a:moveTo>
                  <a:cubicBezTo>
                    <a:pt x="2303" y="108759"/>
                    <a:pt x="131570" y="23083"/>
                    <a:pt x="289324" y="0"/>
                  </a:cubicBezTo>
                  <a:cubicBezTo>
                    <a:pt x="389319" y="7895"/>
                    <a:pt x="556835" y="-11654"/>
                    <a:pt x="669796" y="0"/>
                  </a:cubicBezTo>
                  <a:cubicBezTo>
                    <a:pt x="782757" y="11654"/>
                    <a:pt x="973882" y="14878"/>
                    <a:pt x="1199738" y="0"/>
                  </a:cubicBezTo>
                  <a:cubicBezTo>
                    <a:pt x="1425594" y="-14878"/>
                    <a:pt x="1504771" y="-19771"/>
                    <a:pt x="1729681" y="0"/>
                  </a:cubicBezTo>
                  <a:cubicBezTo>
                    <a:pt x="1954591" y="19771"/>
                    <a:pt x="2080507" y="-26077"/>
                    <a:pt x="2409095" y="0"/>
                  </a:cubicBezTo>
                  <a:cubicBezTo>
                    <a:pt x="2737683" y="26077"/>
                    <a:pt x="2800525" y="29"/>
                    <a:pt x="2939038" y="0"/>
                  </a:cubicBezTo>
                  <a:cubicBezTo>
                    <a:pt x="3077551" y="-29"/>
                    <a:pt x="3591711" y="7840"/>
                    <a:pt x="3767922" y="0"/>
                  </a:cubicBezTo>
                  <a:cubicBezTo>
                    <a:pt x="3944133" y="-7840"/>
                    <a:pt x="4272022" y="14803"/>
                    <a:pt x="4596807" y="0"/>
                  </a:cubicBezTo>
                  <a:cubicBezTo>
                    <a:pt x="4921592" y="-14803"/>
                    <a:pt x="5059119" y="-12954"/>
                    <a:pt x="5276221" y="0"/>
                  </a:cubicBezTo>
                  <a:cubicBezTo>
                    <a:pt x="5493323" y="12954"/>
                    <a:pt x="5396453" y="7999"/>
                    <a:pt x="5507221" y="0"/>
                  </a:cubicBezTo>
                  <a:cubicBezTo>
                    <a:pt x="5617989" y="-7999"/>
                    <a:pt x="5745651" y="6665"/>
                    <a:pt x="5887693" y="0"/>
                  </a:cubicBezTo>
                  <a:cubicBezTo>
                    <a:pt x="6029735" y="-6665"/>
                    <a:pt x="6190696" y="-7293"/>
                    <a:pt x="6417636" y="0"/>
                  </a:cubicBezTo>
                  <a:cubicBezTo>
                    <a:pt x="6644576" y="7293"/>
                    <a:pt x="6539658" y="-1613"/>
                    <a:pt x="6648636" y="0"/>
                  </a:cubicBezTo>
                  <a:cubicBezTo>
                    <a:pt x="6757614" y="1613"/>
                    <a:pt x="6892780" y="7241"/>
                    <a:pt x="7029108" y="0"/>
                  </a:cubicBezTo>
                  <a:cubicBezTo>
                    <a:pt x="7165436" y="-7241"/>
                    <a:pt x="7190119" y="-6282"/>
                    <a:pt x="7260109" y="0"/>
                  </a:cubicBezTo>
                  <a:cubicBezTo>
                    <a:pt x="7330099" y="6282"/>
                    <a:pt x="7534943" y="617"/>
                    <a:pt x="7790052" y="0"/>
                  </a:cubicBezTo>
                  <a:cubicBezTo>
                    <a:pt x="8045161" y="-617"/>
                    <a:pt x="7950513" y="-8924"/>
                    <a:pt x="8021052" y="0"/>
                  </a:cubicBezTo>
                  <a:cubicBezTo>
                    <a:pt x="8091591" y="8924"/>
                    <a:pt x="8594058" y="1539"/>
                    <a:pt x="8999408" y="0"/>
                  </a:cubicBezTo>
                  <a:cubicBezTo>
                    <a:pt x="9404758" y="-1539"/>
                    <a:pt x="9259227" y="3849"/>
                    <a:pt x="9379880" y="0"/>
                  </a:cubicBezTo>
                  <a:cubicBezTo>
                    <a:pt x="9500533" y="-3849"/>
                    <a:pt x="9516103" y="258"/>
                    <a:pt x="9610880" y="0"/>
                  </a:cubicBezTo>
                  <a:cubicBezTo>
                    <a:pt x="9705657" y="-258"/>
                    <a:pt x="10082954" y="32724"/>
                    <a:pt x="10290294" y="0"/>
                  </a:cubicBezTo>
                  <a:cubicBezTo>
                    <a:pt x="10497634" y="-32724"/>
                    <a:pt x="10449621" y="-210"/>
                    <a:pt x="10521295" y="0"/>
                  </a:cubicBezTo>
                  <a:cubicBezTo>
                    <a:pt x="10592969" y="210"/>
                    <a:pt x="10652339" y="-157"/>
                    <a:pt x="10752295" y="0"/>
                  </a:cubicBezTo>
                  <a:cubicBezTo>
                    <a:pt x="10852251" y="157"/>
                    <a:pt x="11174717" y="-25973"/>
                    <a:pt x="11431709" y="0"/>
                  </a:cubicBezTo>
                  <a:cubicBezTo>
                    <a:pt x="11688701" y="25973"/>
                    <a:pt x="11931100" y="43620"/>
                    <a:pt x="12410065" y="0"/>
                  </a:cubicBezTo>
                  <a:cubicBezTo>
                    <a:pt x="12889030" y="-43620"/>
                    <a:pt x="12793198" y="31771"/>
                    <a:pt x="13089479" y="0"/>
                  </a:cubicBezTo>
                  <a:cubicBezTo>
                    <a:pt x="13385760" y="-31771"/>
                    <a:pt x="13416315" y="3988"/>
                    <a:pt x="13619421" y="0"/>
                  </a:cubicBezTo>
                  <a:cubicBezTo>
                    <a:pt x="13822527" y="-3988"/>
                    <a:pt x="14154752" y="33481"/>
                    <a:pt x="14298835" y="0"/>
                  </a:cubicBezTo>
                  <a:cubicBezTo>
                    <a:pt x="14442918" y="-33481"/>
                    <a:pt x="14867357" y="23964"/>
                    <a:pt x="15236426" y="0"/>
                  </a:cubicBezTo>
                  <a:cubicBezTo>
                    <a:pt x="15392347" y="26866"/>
                    <a:pt x="15547386" y="147034"/>
                    <a:pt x="15525750" y="289324"/>
                  </a:cubicBezTo>
                  <a:cubicBezTo>
                    <a:pt x="15519744" y="491960"/>
                    <a:pt x="15553682" y="614932"/>
                    <a:pt x="15525750" y="867954"/>
                  </a:cubicBezTo>
                  <a:cubicBezTo>
                    <a:pt x="15497819" y="1120976"/>
                    <a:pt x="15506217" y="1182158"/>
                    <a:pt x="15525750" y="1446584"/>
                  </a:cubicBezTo>
                  <a:cubicBezTo>
                    <a:pt x="15498714" y="1611362"/>
                    <a:pt x="15379665" y="1725483"/>
                    <a:pt x="15236426" y="1735908"/>
                  </a:cubicBezTo>
                  <a:cubicBezTo>
                    <a:pt x="14937281" y="1743559"/>
                    <a:pt x="14790485" y="1732139"/>
                    <a:pt x="14557012" y="1735908"/>
                  </a:cubicBezTo>
                  <a:cubicBezTo>
                    <a:pt x="14323539" y="1739677"/>
                    <a:pt x="14033958" y="1738776"/>
                    <a:pt x="13578657" y="1735908"/>
                  </a:cubicBezTo>
                  <a:cubicBezTo>
                    <a:pt x="13123356" y="1733040"/>
                    <a:pt x="13312462" y="1756263"/>
                    <a:pt x="13048714" y="1735908"/>
                  </a:cubicBezTo>
                  <a:cubicBezTo>
                    <a:pt x="12784966" y="1715553"/>
                    <a:pt x="12650493" y="1748267"/>
                    <a:pt x="12518771" y="1735908"/>
                  </a:cubicBezTo>
                  <a:cubicBezTo>
                    <a:pt x="12387049" y="1723549"/>
                    <a:pt x="11888745" y="1741032"/>
                    <a:pt x="11689886" y="1735908"/>
                  </a:cubicBezTo>
                  <a:cubicBezTo>
                    <a:pt x="11491027" y="1730784"/>
                    <a:pt x="11150480" y="1747279"/>
                    <a:pt x="11010473" y="1735908"/>
                  </a:cubicBezTo>
                  <a:cubicBezTo>
                    <a:pt x="10870466" y="1724537"/>
                    <a:pt x="10633583" y="1761281"/>
                    <a:pt x="10480530" y="1735908"/>
                  </a:cubicBezTo>
                  <a:cubicBezTo>
                    <a:pt x="10327477" y="1710535"/>
                    <a:pt x="10207356" y="1737696"/>
                    <a:pt x="9950587" y="1735908"/>
                  </a:cubicBezTo>
                  <a:cubicBezTo>
                    <a:pt x="9693818" y="1734120"/>
                    <a:pt x="9521122" y="1736265"/>
                    <a:pt x="9271173" y="1735908"/>
                  </a:cubicBezTo>
                  <a:cubicBezTo>
                    <a:pt x="9021224" y="1735551"/>
                    <a:pt x="8631293" y="1729749"/>
                    <a:pt x="8292818" y="1735908"/>
                  </a:cubicBezTo>
                  <a:cubicBezTo>
                    <a:pt x="7954344" y="1742067"/>
                    <a:pt x="7595833" y="1736751"/>
                    <a:pt x="7314462" y="1735908"/>
                  </a:cubicBezTo>
                  <a:cubicBezTo>
                    <a:pt x="7033091" y="1735065"/>
                    <a:pt x="6985177" y="1747557"/>
                    <a:pt x="6784519" y="1735908"/>
                  </a:cubicBezTo>
                  <a:cubicBezTo>
                    <a:pt x="6583861" y="1724259"/>
                    <a:pt x="6074492" y="1701280"/>
                    <a:pt x="5806163" y="1735908"/>
                  </a:cubicBezTo>
                  <a:cubicBezTo>
                    <a:pt x="5537834" y="1770536"/>
                    <a:pt x="5407295" y="1727901"/>
                    <a:pt x="5126750" y="1735908"/>
                  </a:cubicBezTo>
                  <a:cubicBezTo>
                    <a:pt x="4846205" y="1743915"/>
                    <a:pt x="4435460" y="1744567"/>
                    <a:pt x="4148394" y="1735908"/>
                  </a:cubicBezTo>
                  <a:cubicBezTo>
                    <a:pt x="3861328" y="1727249"/>
                    <a:pt x="3476547" y="1758719"/>
                    <a:pt x="3170038" y="1735908"/>
                  </a:cubicBezTo>
                  <a:cubicBezTo>
                    <a:pt x="2863529" y="1713097"/>
                    <a:pt x="2704471" y="1762337"/>
                    <a:pt x="2490624" y="1735908"/>
                  </a:cubicBezTo>
                  <a:cubicBezTo>
                    <a:pt x="2276777" y="1709479"/>
                    <a:pt x="2371497" y="1745772"/>
                    <a:pt x="2259624" y="1735908"/>
                  </a:cubicBezTo>
                  <a:cubicBezTo>
                    <a:pt x="2147751" y="1726044"/>
                    <a:pt x="2097952" y="1735801"/>
                    <a:pt x="2028623" y="1735908"/>
                  </a:cubicBezTo>
                  <a:cubicBezTo>
                    <a:pt x="1959294" y="1736015"/>
                    <a:pt x="1762203" y="1731165"/>
                    <a:pt x="1648151" y="1735908"/>
                  </a:cubicBezTo>
                  <a:cubicBezTo>
                    <a:pt x="1534099" y="1740651"/>
                    <a:pt x="963644" y="1773526"/>
                    <a:pt x="289324" y="1735908"/>
                  </a:cubicBezTo>
                  <a:cubicBezTo>
                    <a:pt x="124071" y="1748880"/>
                    <a:pt x="-7497" y="1634022"/>
                    <a:pt x="0" y="1446584"/>
                  </a:cubicBezTo>
                  <a:cubicBezTo>
                    <a:pt x="17100" y="1261203"/>
                    <a:pt x="23152" y="1089354"/>
                    <a:pt x="0" y="891099"/>
                  </a:cubicBezTo>
                  <a:cubicBezTo>
                    <a:pt x="-23152" y="692845"/>
                    <a:pt x="-21670" y="416259"/>
                    <a:pt x="0" y="289324"/>
                  </a:cubicBezTo>
                  <a:close/>
                </a:path>
                <a:path w="15525750" h="1735908" stroke="0" extrusionOk="0">
                  <a:moveTo>
                    <a:pt x="0" y="289324"/>
                  </a:moveTo>
                  <a:cubicBezTo>
                    <a:pt x="11507" y="111533"/>
                    <a:pt x="122891" y="-5075"/>
                    <a:pt x="289324" y="0"/>
                  </a:cubicBezTo>
                  <a:cubicBezTo>
                    <a:pt x="398777" y="7980"/>
                    <a:pt x="481664" y="618"/>
                    <a:pt x="669796" y="0"/>
                  </a:cubicBezTo>
                  <a:cubicBezTo>
                    <a:pt x="857928" y="-618"/>
                    <a:pt x="991990" y="-8804"/>
                    <a:pt x="1199738" y="0"/>
                  </a:cubicBezTo>
                  <a:cubicBezTo>
                    <a:pt x="1407486" y="8804"/>
                    <a:pt x="1368847" y="-4700"/>
                    <a:pt x="1430739" y="0"/>
                  </a:cubicBezTo>
                  <a:cubicBezTo>
                    <a:pt x="1492631" y="4700"/>
                    <a:pt x="2127481" y="39294"/>
                    <a:pt x="2409095" y="0"/>
                  </a:cubicBezTo>
                  <a:cubicBezTo>
                    <a:pt x="2690709" y="-39294"/>
                    <a:pt x="2549400" y="-2244"/>
                    <a:pt x="2640095" y="0"/>
                  </a:cubicBezTo>
                  <a:cubicBezTo>
                    <a:pt x="2730790" y="2244"/>
                    <a:pt x="3287150" y="-1123"/>
                    <a:pt x="3618451" y="0"/>
                  </a:cubicBezTo>
                  <a:cubicBezTo>
                    <a:pt x="3949752" y="1123"/>
                    <a:pt x="3781476" y="-6370"/>
                    <a:pt x="3849452" y="0"/>
                  </a:cubicBezTo>
                  <a:cubicBezTo>
                    <a:pt x="3917428" y="6370"/>
                    <a:pt x="4010162" y="1191"/>
                    <a:pt x="4080453" y="0"/>
                  </a:cubicBezTo>
                  <a:cubicBezTo>
                    <a:pt x="4150744" y="-1191"/>
                    <a:pt x="4677790" y="14052"/>
                    <a:pt x="4909337" y="0"/>
                  </a:cubicBezTo>
                  <a:cubicBezTo>
                    <a:pt x="5140884" y="-14052"/>
                    <a:pt x="5314227" y="19818"/>
                    <a:pt x="5588751" y="0"/>
                  </a:cubicBezTo>
                  <a:cubicBezTo>
                    <a:pt x="5863275" y="-19818"/>
                    <a:pt x="6093377" y="12270"/>
                    <a:pt x="6417636" y="0"/>
                  </a:cubicBezTo>
                  <a:cubicBezTo>
                    <a:pt x="6741896" y="-12270"/>
                    <a:pt x="6548517" y="-10340"/>
                    <a:pt x="6648636" y="0"/>
                  </a:cubicBezTo>
                  <a:cubicBezTo>
                    <a:pt x="6748755" y="10340"/>
                    <a:pt x="7211333" y="37931"/>
                    <a:pt x="7477521" y="0"/>
                  </a:cubicBezTo>
                  <a:cubicBezTo>
                    <a:pt x="7743709" y="-37931"/>
                    <a:pt x="7608354" y="-5247"/>
                    <a:pt x="7708522" y="0"/>
                  </a:cubicBezTo>
                  <a:cubicBezTo>
                    <a:pt x="7808690" y="5247"/>
                    <a:pt x="7891555" y="-2613"/>
                    <a:pt x="7939523" y="0"/>
                  </a:cubicBezTo>
                  <a:cubicBezTo>
                    <a:pt x="7987491" y="2613"/>
                    <a:pt x="8441898" y="-24371"/>
                    <a:pt x="8768407" y="0"/>
                  </a:cubicBezTo>
                  <a:cubicBezTo>
                    <a:pt x="9094916" y="24371"/>
                    <a:pt x="9051976" y="-6395"/>
                    <a:pt x="9148879" y="0"/>
                  </a:cubicBezTo>
                  <a:cubicBezTo>
                    <a:pt x="9245782" y="6395"/>
                    <a:pt x="9752571" y="-11416"/>
                    <a:pt x="10127235" y="0"/>
                  </a:cubicBezTo>
                  <a:cubicBezTo>
                    <a:pt x="10501899" y="11416"/>
                    <a:pt x="10552459" y="-21981"/>
                    <a:pt x="10956120" y="0"/>
                  </a:cubicBezTo>
                  <a:cubicBezTo>
                    <a:pt x="11359781" y="21981"/>
                    <a:pt x="11560116" y="25807"/>
                    <a:pt x="11934475" y="0"/>
                  </a:cubicBezTo>
                  <a:cubicBezTo>
                    <a:pt x="12308834" y="-25807"/>
                    <a:pt x="12116632" y="-3580"/>
                    <a:pt x="12165476" y="0"/>
                  </a:cubicBezTo>
                  <a:cubicBezTo>
                    <a:pt x="12214320" y="3580"/>
                    <a:pt x="12294190" y="9285"/>
                    <a:pt x="12396477" y="0"/>
                  </a:cubicBezTo>
                  <a:cubicBezTo>
                    <a:pt x="12498764" y="-9285"/>
                    <a:pt x="12794133" y="-321"/>
                    <a:pt x="12926419" y="0"/>
                  </a:cubicBezTo>
                  <a:cubicBezTo>
                    <a:pt x="13058705" y="321"/>
                    <a:pt x="13066020" y="5986"/>
                    <a:pt x="13157420" y="0"/>
                  </a:cubicBezTo>
                  <a:cubicBezTo>
                    <a:pt x="13248820" y="-5986"/>
                    <a:pt x="13281662" y="5421"/>
                    <a:pt x="13388421" y="0"/>
                  </a:cubicBezTo>
                  <a:cubicBezTo>
                    <a:pt x="13495180" y="-5421"/>
                    <a:pt x="13516962" y="-4384"/>
                    <a:pt x="13619421" y="0"/>
                  </a:cubicBezTo>
                  <a:cubicBezTo>
                    <a:pt x="13721880" y="4384"/>
                    <a:pt x="14328744" y="47670"/>
                    <a:pt x="14597777" y="0"/>
                  </a:cubicBezTo>
                  <a:cubicBezTo>
                    <a:pt x="14866810" y="-47670"/>
                    <a:pt x="15003735" y="1112"/>
                    <a:pt x="15236426" y="0"/>
                  </a:cubicBezTo>
                  <a:cubicBezTo>
                    <a:pt x="15406201" y="-6099"/>
                    <a:pt x="15530632" y="122705"/>
                    <a:pt x="15525750" y="289324"/>
                  </a:cubicBezTo>
                  <a:cubicBezTo>
                    <a:pt x="15525546" y="447656"/>
                    <a:pt x="15543741" y="642606"/>
                    <a:pt x="15525750" y="833236"/>
                  </a:cubicBezTo>
                  <a:cubicBezTo>
                    <a:pt x="15507759" y="1023866"/>
                    <a:pt x="15540928" y="1307089"/>
                    <a:pt x="15525750" y="1446584"/>
                  </a:cubicBezTo>
                  <a:cubicBezTo>
                    <a:pt x="15505684" y="1602002"/>
                    <a:pt x="15370016" y="1712795"/>
                    <a:pt x="15236426" y="1735908"/>
                  </a:cubicBezTo>
                  <a:cubicBezTo>
                    <a:pt x="15089328" y="1752029"/>
                    <a:pt x="14840963" y="1725767"/>
                    <a:pt x="14706483" y="1735908"/>
                  </a:cubicBezTo>
                  <a:cubicBezTo>
                    <a:pt x="14572003" y="1746049"/>
                    <a:pt x="14347564" y="1728563"/>
                    <a:pt x="14176541" y="1735908"/>
                  </a:cubicBezTo>
                  <a:cubicBezTo>
                    <a:pt x="14005518" y="1743253"/>
                    <a:pt x="13941240" y="1740513"/>
                    <a:pt x="13796069" y="1735908"/>
                  </a:cubicBezTo>
                  <a:cubicBezTo>
                    <a:pt x="13650898" y="1731303"/>
                    <a:pt x="13627164" y="1727389"/>
                    <a:pt x="13565068" y="1735908"/>
                  </a:cubicBezTo>
                  <a:cubicBezTo>
                    <a:pt x="13502972" y="1744427"/>
                    <a:pt x="13264862" y="1753731"/>
                    <a:pt x="13184597" y="1735908"/>
                  </a:cubicBezTo>
                  <a:cubicBezTo>
                    <a:pt x="13104332" y="1718085"/>
                    <a:pt x="12900997" y="1722586"/>
                    <a:pt x="12654654" y="1735908"/>
                  </a:cubicBezTo>
                  <a:cubicBezTo>
                    <a:pt x="12408311" y="1749230"/>
                    <a:pt x="12145197" y="1767651"/>
                    <a:pt x="11676298" y="1735908"/>
                  </a:cubicBezTo>
                  <a:cubicBezTo>
                    <a:pt x="11207399" y="1704165"/>
                    <a:pt x="11116071" y="1760115"/>
                    <a:pt x="10697942" y="1735908"/>
                  </a:cubicBezTo>
                  <a:cubicBezTo>
                    <a:pt x="10279813" y="1711701"/>
                    <a:pt x="10518171" y="1727328"/>
                    <a:pt x="10466942" y="1735908"/>
                  </a:cubicBezTo>
                  <a:cubicBezTo>
                    <a:pt x="10415713" y="1744488"/>
                    <a:pt x="10155036" y="1748745"/>
                    <a:pt x="9936999" y="1735908"/>
                  </a:cubicBezTo>
                  <a:cubicBezTo>
                    <a:pt x="9718962" y="1723071"/>
                    <a:pt x="9815531" y="1726913"/>
                    <a:pt x="9705998" y="1735908"/>
                  </a:cubicBezTo>
                  <a:cubicBezTo>
                    <a:pt x="9596465" y="1744903"/>
                    <a:pt x="9229138" y="1702894"/>
                    <a:pt x="9026585" y="1735908"/>
                  </a:cubicBezTo>
                  <a:cubicBezTo>
                    <a:pt x="8824032" y="1768922"/>
                    <a:pt x="8656050" y="1729555"/>
                    <a:pt x="8347171" y="1735908"/>
                  </a:cubicBezTo>
                  <a:cubicBezTo>
                    <a:pt x="8038292" y="1742261"/>
                    <a:pt x="7927072" y="1735922"/>
                    <a:pt x="7518286" y="1735908"/>
                  </a:cubicBezTo>
                  <a:cubicBezTo>
                    <a:pt x="7109501" y="1735894"/>
                    <a:pt x="7131238" y="1745632"/>
                    <a:pt x="6838872" y="1735908"/>
                  </a:cubicBezTo>
                  <a:cubicBezTo>
                    <a:pt x="6546506" y="1726184"/>
                    <a:pt x="6363757" y="1773475"/>
                    <a:pt x="6009988" y="1735908"/>
                  </a:cubicBezTo>
                  <a:cubicBezTo>
                    <a:pt x="5656219" y="1698341"/>
                    <a:pt x="5768666" y="1718215"/>
                    <a:pt x="5629516" y="1735908"/>
                  </a:cubicBezTo>
                  <a:cubicBezTo>
                    <a:pt x="5490366" y="1753601"/>
                    <a:pt x="5134657" y="1714918"/>
                    <a:pt x="4950102" y="1735908"/>
                  </a:cubicBezTo>
                  <a:cubicBezTo>
                    <a:pt x="4765547" y="1756898"/>
                    <a:pt x="4744264" y="1740608"/>
                    <a:pt x="4569630" y="1735908"/>
                  </a:cubicBezTo>
                  <a:cubicBezTo>
                    <a:pt x="4394996" y="1731208"/>
                    <a:pt x="4015538" y="1704075"/>
                    <a:pt x="3740746" y="1735908"/>
                  </a:cubicBezTo>
                  <a:cubicBezTo>
                    <a:pt x="3465954" y="1767741"/>
                    <a:pt x="3279543" y="1772303"/>
                    <a:pt x="2911861" y="1735908"/>
                  </a:cubicBezTo>
                  <a:cubicBezTo>
                    <a:pt x="2544180" y="1699513"/>
                    <a:pt x="2190436" y="1720671"/>
                    <a:pt x="1933505" y="1735908"/>
                  </a:cubicBezTo>
                  <a:cubicBezTo>
                    <a:pt x="1676574" y="1751145"/>
                    <a:pt x="1791087" y="1745132"/>
                    <a:pt x="1702505" y="1735908"/>
                  </a:cubicBezTo>
                  <a:cubicBezTo>
                    <a:pt x="1613923" y="1726684"/>
                    <a:pt x="1425664" y="1743933"/>
                    <a:pt x="1172562" y="1735908"/>
                  </a:cubicBezTo>
                  <a:cubicBezTo>
                    <a:pt x="919460" y="1727883"/>
                    <a:pt x="724961" y="1729932"/>
                    <a:pt x="289324" y="1735908"/>
                  </a:cubicBezTo>
                  <a:cubicBezTo>
                    <a:pt x="119299" y="1732789"/>
                    <a:pt x="13587" y="1594923"/>
                    <a:pt x="0" y="1446584"/>
                  </a:cubicBezTo>
                  <a:cubicBezTo>
                    <a:pt x="4620" y="1204958"/>
                    <a:pt x="22290" y="1062806"/>
                    <a:pt x="0" y="902672"/>
                  </a:cubicBezTo>
                  <a:cubicBezTo>
                    <a:pt x="-22290" y="742538"/>
                    <a:pt x="-18536" y="423539"/>
                    <a:pt x="0" y="289324"/>
                  </a:cubicBezTo>
                  <a:close/>
                </a:path>
              </a:pathLst>
            </a:custGeom>
            <a:solidFill>
              <a:schemeClr val="bg1"/>
            </a:solidFill>
            <a:ln w="76200">
              <a:solidFill>
                <a:srgbClr val="C568DF"/>
              </a:solidFill>
              <a:extLst>
                <a:ext uri="{C807C97D-BFC1-408E-A445-0C87EB9F89A2}">
                  <ask:lineSketchStyleProps xmlns:ask="http://schemas.microsoft.com/office/drawing/2018/sketchyshapes" sd="13687838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Hình ảnh 25">
              <a:extLst>
                <a:ext uri="{FF2B5EF4-FFF2-40B4-BE49-F238E27FC236}">
                  <a16:creationId xmlns:a16="http://schemas.microsoft.com/office/drawing/2014/main" id="{7572B9C5-8E4C-7CDD-6819-DDC3BEA567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51557"/>
              <a:ext cx="1752600" cy="1918594"/>
            </a:xfrm>
            <a:prstGeom prst="rect">
              <a:avLst/>
            </a:prstGeom>
          </p:spPr>
        </p:pic>
        <p:sp>
          <p:nvSpPr>
            <p:cNvPr id="28" name="Hình chữ nhật 27">
              <a:extLst>
                <a:ext uri="{FF2B5EF4-FFF2-40B4-BE49-F238E27FC236}">
                  <a16:creationId xmlns:a16="http://schemas.microsoft.com/office/drawing/2014/main" id="{AC1D401E-8117-F483-B2AA-5A7B1AB31A1B}"/>
                </a:ext>
              </a:extLst>
            </p:cNvPr>
            <p:cNvSpPr/>
            <p:nvPr/>
          </p:nvSpPr>
          <p:spPr>
            <a:xfrm>
              <a:off x="1905000" y="509148"/>
              <a:ext cx="14987079" cy="1569660"/>
            </a:xfrm>
            <a:prstGeom prst="rect">
              <a:avLst/>
            </a:prstGeom>
            <a:noFill/>
          </p:spPr>
          <p:txBody>
            <a:bodyPr wrap="square" lIns="91440" tIns="45720" rIns="91440" bIns="45720">
              <a:spAutoFit/>
            </a:bodyPr>
            <a:lstStyle/>
            <a:p>
              <a:r>
                <a:rPr lang="vi-VN" sz="4800">
                  <a:ln w="0"/>
                </a:rPr>
                <a:t>Sắm vai xử lí tình huống thể hiện trách nhiệm, lòng biết ơn với các thành viên trong gia đình.</a:t>
              </a:r>
              <a:endParaRPr lang="vi-VN" sz="4800" b="0" cap="none" spc="0">
                <a:ln w="0"/>
                <a:solidFill>
                  <a:schemeClr val="tx1"/>
                </a:solidFill>
              </a:endParaRPr>
            </a:p>
          </p:txBody>
        </p:sp>
      </p:grpSp>
      <p:sp>
        <p:nvSpPr>
          <p:cNvPr id="15" name="Freeform 15">
            <a:extLst>
              <a:ext uri="{FF2B5EF4-FFF2-40B4-BE49-F238E27FC236}">
                <a16:creationId xmlns:a16="http://schemas.microsoft.com/office/drawing/2014/main" id="{F9C3A1FC-C615-DF14-DF34-B18BCFCAD63B}"/>
              </a:ext>
            </a:extLst>
          </p:cNvPr>
          <p:cNvSpPr/>
          <p:nvPr/>
        </p:nvSpPr>
        <p:spPr>
          <a:xfrm rot="-7330360">
            <a:off x="16598599" y="-759600"/>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Hình chữ nhật: Góc Tròn 4">
            <a:extLst>
              <a:ext uri="{FF2B5EF4-FFF2-40B4-BE49-F238E27FC236}">
                <a16:creationId xmlns:a16="http://schemas.microsoft.com/office/drawing/2014/main" id="{E55A690C-A5C9-E2B6-6CCA-ECEC5CAE10EB}"/>
              </a:ext>
            </a:extLst>
          </p:cNvPr>
          <p:cNvSpPr/>
          <p:nvPr/>
        </p:nvSpPr>
        <p:spPr>
          <a:xfrm>
            <a:off x="295273" y="2802889"/>
            <a:ext cx="8839200" cy="5732709"/>
          </a:xfrm>
          <a:prstGeom prst="roundRect">
            <a:avLst/>
          </a:prstGeom>
          <a:solidFill>
            <a:srgbClr val="CCFF99"/>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Góc Tròn 5">
            <a:extLst>
              <a:ext uri="{FF2B5EF4-FFF2-40B4-BE49-F238E27FC236}">
                <a16:creationId xmlns:a16="http://schemas.microsoft.com/office/drawing/2014/main" id="{DA544524-CE5E-65C8-AF49-B8C315BD3BDA}"/>
              </a:ext>
            </a:extLst>
          </p:cNvPr>
          <p:cNvSpPr/>
          <p:nvPr/>
        </p:nvSpPr>
        <p:spPr>
          <a:xfrm>
            <a:off x="9067800" y="2802889"/>
            <a:ext cx="8839200" cy="5732709"/>
          </a:xfrm>
          <a:prstGeom prst="roundRect">
            <a:avLst/>
          </a:prstGeom>
          <a:solidFill>
            <a:srgbClr val="CCFFFF"/>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0">
            <a:extLst>
              <a:ext uri="{FF2B5EF4-FFF2-40B4-BE49-F238E27FC236}">
                <a16:creationId xmlns:a16="http://schemas.microsoft.com/office/drawing/2014/main" id="{F0A24DA6-449B-25EB-549A-8AB5FC7B09D4}"/>
              </a:ext>
            </a:extLst>
          </p:cNvPr>
          <p:cNvSpPr/>
          <p:nvPr/>
        </p:nvSpPr>
        <p:spPr>
          <a:xfrm rot="-717662" flipH="1">
            <a:off x="16696175" y="6915601"/>
            <a:ext cx="1934970" cy="3224950"/>
          </a:xfrm>
          <a:custGeom>
            <a:avLst/>
            <a:gdLst/>
            <a:ahLst/>
            <a:cxnLst/>
            <a:rect l="l" t="t" r="r" b="b"/>
            <a:pathLst>
              <a:path w="1934970" h="3224950">
                <a:moveTo>
                  <a:pt x="1934970" y="0"/>
                </a:moveTo>
                <a:lnTo>
                  <a:pt x="0" y="0"/>
                </a:lnTo>
                <a:lnTo>
                  <a:pt x="0" y="3224950"/>
                </a:lnTo>
                <a:lnTo>
                  <a:pt x="1934970" y="3224950"/>
                </a:lnTo>
                <a:lnTo>
                  <a:pt x="193497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4" name="Nhóm 23">
            <a:extLst>
              <a:ext uri="{FF2B5EF4-FFF2-40B4-BE49-F238E27FC236}">
                <a16:creationId xmlns:a16="http://schemas.microsoft.com/office/drawing/2014/main" id="{784AD1B6-7FDB-1450-ED70-292277E17FD8}"/>
              </a:ext>
            </a:extLst>
          </p:cNvPr>
          <p:cNvGrpSpPr/>
          <p:nvPr/>
        </p:nvGrpSpPr>
        <p:grpSpPr>
          <a:xfrm>
            <a:off x="1066800" y="2639922"/>
            <a:ext cx="4114800" cy="1159511"/>
            <a:chOff x="609600" y="2639922"/>
            <a:chExt cx="4114800" cy="1159511"/>
          </a:xfrm>
        </p:grpSpPr>
        <p:sp>
          <p:nvSpPr>
            <p:cNvPr id="7" name="Freeform 7">
              <a:extLst>
                <a:ext uri="{FF2B5EF4-FFF2-40B4-BE49-F238E27FC236}">
                  <a16:creationId xmlns:a16="http://schemas.microsoft.com/office/drawing/2014/main" id="{F959B50F-F6DC-B780-6C86-D2AA883F4C62}"/>
                </a:ext>
              </a:extLst>
            </p:cNvPr>
            <p:cNvSpPr/>
            <p:nvPr/>
          </p:nvSpPr>
          <p:spPr>
            <a:xfrm>
              <a:off x="609600" y="2639922"/>
              <a:ext cx="4114800" cy="1159511"/>
            </a:xfrm>
            <a:custGeom>
              <a:avLst/>
              <a:gdLst/>
              <a:ahLst/>
              <a:cxnLst/>
              <a:rect l="l" t="t" r="r" b="b"/>
              <a:pathLst>
                <a:path w="7315200" h="1773936">
                  <a:moveTo>
                    <a:pt x="0" y="0"/>
                  </a:moveTo>
                  <a:lnTo>
                    <a:pt x="7315200" y="0"/>
                  </a:lnTo>
                  <a:lnTo>
                    <a:pt x="7315200" y="1773936"/>
                  </a:lnTo>
                  <a:lnTo>
                    <a:pt x="0" y="17739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Hộp Văn bản 22">
              <a:extLst>
                <a:ext uri="{FF2B5EF4-FFF2-40B4-BE49-F238E27FC236}">
                  <a16:creationId xmlns:a16="http://schemas.microsoft.com/office/drawing/2014/main" id="{67F17E40-D1DF-D8DA-366D-44D752E02BC9}"/>
                </a:ext>
              </a:extLst>
            </p:cNvPr>
            <p:cNvSpPr txBox="1">
              <a:spLocks noChangeAspect="1"/>
            </p:cNvSpPr>
            <p:nvPr/>
          </p:nvSpPr>
          <p:spPr>
            <a:xfrm>
              <a:off x="934701" y="2918679"/>
              <a:ext cx="3424504" cy="629717"/>
            </a:xfrm>
            <a:custGeom>
              <a:avLst/>
              <a:gdLst/>
              <a:ahLst/>
              <a:cxnLst/>
              <a:rect l="l" t="t" r="r" b="b"/>
              <a:pathLst>
                <a:path w="3424504" h="629717">
                  <a:moveTo>
                    <a:pt x="2083003" y="460858"/>
                  </a:moveTo>
                  <a:lnTo>
                    <a:pt x="2083466" y="461604"/>
                  </a:lnTo>
                  <a:lnTo>
                    <a:pt x="2083613" y="462077"/>
                  </a:lnTo>
                  <a:close/>
                  <a:moveTo>
                    <a:pt x="2875788" y="312725"/>
                  </a:moveTo>
                  <a:cubicBezTo>
                    <a:pt x="2871724" y="313538"/>
                    <a:pt x="2869488" y="314148"/>
                    <a:pt x="2869082" y="314554"/>
                  </a:cubicBezTo>
                  <a:cubicBezTo>
                    <a:pt x="2868269" y="317805"/>
                    <a:pt x="2867457" y="322885"/>
                    <a:pt x="2866644" y="329794"/>
                  </a:cubicBezTo>
                  <a:cubicBezTo>
                    <a:pt x="2866237" y="333045"/>
                    <a:pt x="2866034" y="336195"/>
                    <a:pt x="2866034" y="339243"/>
                  </a:cubicBezTo>
                  <a:cubicBezTo>
                    <a:pt x="2866034" y="342291"/>
                    <a:pt x="2866034" y="345440"/>
                    <a:pt x="2866034" y="348692"/>
                  </a:cubicBezTo>
                  <a:cubicBezTo>
                    <a:pt x="2866034" y="358852"/>
                    <a:pt x="2866644" y="369418"/>
                    <a:pt x="2867863" y="380391"/>
                  </a:cubicBezTo>
                  <a:cubicBezTo>
                    <a:pt x="2868676" y="386080"/>
                    <a:pt x="2869286" y="391364"/>
                    <a:pt x="2869692" y="396240"/>
                  </a:cubicBezTo>
                  <a:cubicBezTo>
                    <a:pt x="2870098" y="401117"/>
                    <a:pt x="2870708" y="405791"/>
                    <a:pt x="2871521" y="410261"/>
                  </a:cubicBezTo>
                  <a:cubicBezTo>
                    <a:pt x="2871521" y="411480"/>
                    <a:pt x="2871825" y="413716"/>
                    <a:pt x="2872435" y="416967"/>
                  </a:cubicBezTo>
                  <a:cubicBezTo>
                    <a:pt x="2873045" y="420218"/>
                    <a:pt x="2873857" y="423774"/>
                    <a:pt x="2874873" y="427635"/>
                  </a:cubicBezTo>
                  <a:cubicBezTo>
                    <a:pt x="2875889" y="431496"/>
                    <a:pt x="2876905" y="434950"/>
                    <a:pt x="2877921" y="437998"/>
                  </a:cubicBezTo>
                  <a:cubicBezTo>
                    <a:pt x="2878429" y="439522"/>
                    <a:pt x="2878912" y="440716"/>
                    <a:pt x="2879369" y="441579"/>
                  </a:cubicBezTo>
                  <a:lnTo>
                    <a:pt x="2880201" y="442606"/>
                  </a:lnTo>
                  <a:lnTo>
                    <a:pt x="2887370" y="444399"/>
                  </a:lnTo>
                  <a:cubicBezTo>
                    <a:pt x="2890215" y="444399"/>
                    <a:pt x="2893263" y="443383"/>
                    <a:pt x="2896514" y="441351"/>
                  </a:cubicBezTo>
                  <a:cubicBezTo>
                    <a:pt x="2895701" y="430784"/>
                    <a:pt x="2894889" y="420320"/>
                    <a:pt x="2894076" y="409956"/>
                  </a:cubicBezTo>
                  <a:cubicBezTo>
                    <a:pt x="2893263" y="399593"/>
                    <a:pt x="2892450" y="389535"/>
                    <a:pt x="2891637" y="379781"/>
                  </a:cubicBezTo>
                  <a:cubicBezTo>
                    <a:pt x="2890824" y="370028"/>
                    <a:pt x="2890113" y="359664"/>
                    <a:pt x="2889504" y="348692"/>
                  </a:cubicBezTo>
                  <a:cubicBezTo>
                    <a:pt x="2888894" y="337719"/>
                    <a:pt x="2888183" y="326136"/>
                    <a:pt x="2887370" y="313944"/>
                  </a:cubicBezTo>
                  <a:cubicBezTo>
                    <a:pt x="2882900" y="312725"/>
                    <a:pt x="2879039" y="312319"/>
                    <a:pt x="2875788" y="312725"/>
                  </a:cubicBezTo>
                  <a:close/>
                  <a:moveTo>
                    <a:pt x="2220773" y="295656"/>
                  </a:moveTo>
                  <a:lnTo>
                    <a:pt x="2212157" y="297810"/>
                  </a:lnTo>
                  <a:lnTo>
                    <a:pt x="2211476" y="300533"/>
                  </a:lnTo>
                  <a:cubicBezTo>
                    <a:pt x="2211171" y="302362"/>
                    <a:pt x="2210816" y="305004"/>
                    <a:pt x="2210409" y="308458"/>
                  </a:cubicBezTo>
                  <a:cubicBezTo>
                    <a:pt x="2209597" y="315773"/>
                    <a:pt x="2208987" y="323901"/>
                    <a:pt x="2208581" y="332842"/>
                  </a:cubicBezTo>
                  <a:cubicBezTo>
                    <a:pt x="2208174" y="337719"/>
                    <a:pt x="2207971" y="342799"/>
                    <a:pt x="2207971" y="348082"/>
                  </a:cubicBezTo>
                  <a:cubicBezTo>
                    <a:pt x="2207971" y="353365"/>
                    <a:pt x="2207971" y="358852"/>
                    <a:pt x="2207971" y="364541"/>
                  </a:cubicBezTo>
                  <a:cubicBezTo>
                    <a:pt x="2207971" y="370231"/>
                    <a:pt x="2207971" y="375819"/>
                    <a:pt x="2207971" y="381305"/>
                  </a:cubicBezTo>
                  <a:cubicBezTo>
                    <a:pt x="2207971" y="386792"/>
                    <a:pt x="2208174" y="392380"/>
                    <a:pt x="2208581" y="398069"/>
                  </a:cubicBezTo>
                  <a:cubicBezTo>
                    <a:pt x="2209393" y="409042"/>
                    <a:pt x="2210003" y="418796"/>
                    <a:pt x="2210409" y="427330"/>
                  </a:cubicBezTo>
                  <a:cubicBezTo>
                    <a:pt x="2210816" y="435052"/>
                    <a:pt x="2211832" y="441148"/>
                    <a:pt x="2213457" y="445618"/>
                  </a:cubicBezTo>
                  <a:cubicBezTo>
                    <a:pt x="2217928" y="448463"/>
                    <a:pt x="2222195" y="448463"/>
                    <a:pt x="2226259" y="445618"/>
                  </a:cubicBezTo>
                  <a:cubicBezTo>
                    <a:pt x="2227072" y="444805"/>
                    <a:pt x="2227681" y="440944"/>
                    <a:pt x="2228088" y="434036"/>
                  </a:cubicBezTo>
                  <a:cubicBezTo>
                    <a:pt x="2228901" y="426720"/>
                    <a:pt x="2229510" y="417576"/>
                    <a:pt x="2229917" y="406604"/>
                  </a:cubicBezTo>
                  <a:cubicBezTo>
                    <a:pt x="2230729" y="395631"/>
                    <a:pt x="2231339" y="384048"/>
                    <a:pt x="2231746" y="371856"/>
                  </a:cubicBezTo>
                  <a:cubicBezTo>
                    <a:pt x="2232152" y="365760"/>
                    <a:pt x="2232355" y="359868"/>
                    <a:pt x="2232355" y="354178"/>
                  </a:cubicBezTo>
                  <a:cubicBezTo>
                    <a:pt x="2232355" y="348488"/>
                    <a:pt x="2232355" y="342799"/>
                    <a:pt x="2232355" y="337109"/>
                  </a:cubicBezTo>
                  <a:cubicBezTo>
                    <a:pt x="2232355" y="331420"/>
                    <a:pt x="2232355" y="326340"/>
                    <a:pt x="2232355" y="321869"/>
                  </a:cubicBezTo>
                  <a:cubicBezTo>
                    <a:pt x="2232355" y="317399"/>
                    <a:pt x="2232152" y="313335"/>
                    <a:pt x="2231746" y="309677"/>
                  </a:cubicBezTo>
                  <a:cubicBezTo>
                    <a:pt x="2230933" y="301956"/>
                    <a:pt x="2230323" y="297892"/>
                    <a:pt x="2229917" y="297485"/>
                  </a:cubicBezTo>
                  <a:cubicBezTo>
                    <a:pt x="2228697" y="296266"/>
                    <a:pt x="2225650" y="295656"/>
                    <a:pt x="2220773" y="295656"/>
                  </a:cubicBezTo>
                  <a:close/>
                  <a:moveTo>
                    <a:pt x="393802" y="232868"/>
                  </a:moveTo>
                  <a:lnTo>
                    <a:pt x="393770" y="233103"/>
                  </a:lnTo>
                  <a:lnTo>
                    <a:pt x="393192" y="233477"/>
                  </a:lnTo>
                  <a:close/>
                  <a:moveTo>
                    <a:pt x="2555214" y="208484"/>
                  </a:moveTo>
                  <a:cubicBezTo>
                    <a:pt x="2584069" y="208484"/>
                    <a:pt x="2607335" y="212344"/>
                    <a:pt x="2625014" y="220066"/>
                  </a:cubicBezTo>
                  <a:cubicBezTo>
                    <a:pt x="2642692" y="227788"/>
                    <a:pt x="2656611" y="238760"/>
                    <a:pt x="2666771" y="252984"/>
                  </a:cubicBezTo>
                  <a:cubicBezTo>
                    <a:pt x="2676931" y="267208"/>
                    <a:pt x="2683738" y="284277"/>
                    <a:pt x="2687193" y="304191"/>
                  </a:cubicBezTo>
                  <a:cubicBezTo>
                    <a:pt x="2690647" y="324104"/>
                    <a:pt x="2692374" y="346253"/>
                    <a:pt x="2692374" y="370637"/>
                  </a:cubicBezTo>
                  <a:cubicBezTo>
                    <a:pt x="2692374" y="393802"/>
                    <a:pt x="2691460" y="417068"/>
                    <a:pt x="2689631" y="440436"/>
                  </a:cubicBezTo>
                  <a:cubicBezTo>
                    <a:pt x="2687802" y="463804"/>
                    <a:pt x="2684653" y="487071"/>
                    <a:pt x="2680182" y="510236"/>
                  </a:cubicBezTo>
                  <a:cubicBezTo>
                    <a:pt x="2679370" y="512674"/>
                    <a:pt x="2675204" y="514808"/>
                    <a:pt x="2667686" y="516636"/>
                  </a:cubicBezTo>
                  <a:cubicBezTo>
                    <a:pt x="2660167" y="518465"/>
                    <a:pt x="2651633" y="519989"/>
                    <a:pt x="2642082" y="521208"/>
                  </a:cubicBezTo>
                  <a:cubicBezTo>
                    <a:pt x="2632532" y="522428"/>
                    <a:pt x="2623185" y="523240"/>
                    <a:pt x="2614041" y="523647"/>
                  </a:cubicBezTo>
                  <a:cubicBezTo>
                    <a:pt x="2604897" y="524053"/>
                    <a:pt x="2598292" y="524256"/>
                    <a:pt x="2594229" y="524256"/>
                  </a:cubicBezTo>
                  <a:cubicBezTo>
                    <a:pt x="2592197" y="524256"/>
                    <a:pt x="2588742" y="524155"/>
                    <a:pt x="2583865" y="523952"/>
                  </a:cubicBezTo>
                  <a:cubicBezTo>
                    <a:pt x="2578989" y="523748"/>
                    <a:pt x="2574011" y="523342"/>
                    <a:pt x="2568930" y="522732"/>
                  </a:cubicBezTo>
                  <a:cubicBezTo>
                    <a:pt x="2563850" y="522123"/>
                    <a:pt x="2559177" y="521208"/>
                    <a:pt x="2554909" y="519989"/>
                  </a:cubicBezTo>
                  <a:cubicBezTo>
                    <a:pt x="2550642" y="518770"/>
                    <a:pt x="2548103" y="516941"/>
                    <a:pt x="2547289" y="514503"/>
                  </a:cubicBezTo>
                  <a:cubicBezTo>
                    <a:pt x="2546883" y="514096"/>
                    <a:pt x="2546680" y="508813"/>
                    <a:pt x="2546680" y="498653"/>
                  </a:cubicBezTo>
                  <a:lnTo>
                    <a:pt x="2546680" y="463296"/>
                  </a:lnTo>
                  <a:lnTo>
                    <a:pt x="2546680" y="417576"/>
                  </a:lnTo>
                  <a:cubicBezTo>
                    <a:pt x="2546680" y="402946"/>
                    <a:pt x="2546578" y="388316"/>
                    <a:pt x="2546375" y="373685"/>
                  </a:cubicBezTo>
                  <a:cubicBezTo>
                    <a:pt x="2546172" y="359055"/>
                    <a:pt x="2545257" y="344424"/>
                    <a:pt x="2543632" y="329794"/>
                  </a:cubicBezTo>
                  <a:cubicBezTo>
                    <a:pt x="2542413" y="317602"/>
                    <a:pt x="2540990" y="309677"/>
                    <a:pt x="2539365" y="306020"/>
                  </a:cubicBezTo>
                  <a:cubicBezTo>
                    <a:pt x="2537333" y="304800"/>
                    <a:pt x="2534488" y="304800"/>
                    <a:pt x="2530830" y="306020"/>
                  </a:cubicBezTo>
                  <a:cubicBezTo>
                    <a:pt x="2527173" y="307239"/>
                    <a:pt x="2524938" y="308255"/>
                    <a:pt x="2524125" y="309068"/>
                  </a:cubicBezTo>
                  <a:cubicBezTo>
                    <a:pt x="2523719" y="311912"/>
                    <a:pt x="2523109" y="317196"/>
                    <a:pt x="2522296" y="324917"/>
                  </a:cubicBezTo>
                  <a:cubicBezTo>
                    <a:pt x="2521890" y="328575"/>
                    <a:pt x="2521686" y="332537"/>
                    <a:pt x="2521686" y="336804"/>
                  </a:cubicBezTo>
                  <a:cubicBezTo>
                    <a:pt x="2521686" y="341072"/>
                    <a:pt x="2521686" y="345847"/>
                    <a:pt x="2521686" y="351130"/>
                  </a:cubicBezTo>
                  <a:lnTo>
                    <a:pt x="2521686" y="384658"/>
                  </a:lnTo>
                  <a:lnTo>
                    <a:pt x="2521686" y="421234"/>
                  </a:lnTo>
                  <a:cubicBezTo>
                    <a:pt x="2521280" y="449682"/>
                    <a:pt x="2521280" y="480772"/>
                    <a:pt x="2521686" y="514503"/>
                  </a:cubicBezTo>
                  <a:cubicBezTo>
                    <a:pt x="2520467" y="516128"/>
                    <a:pt x="2517521" y="517449"/>
                    <a:pt x="2512847" y="518465"/>
                  </a:cubicBezTo>
                  <a:cubicBezTo>
                    <a:pt x="2508174" y="519481"/>
                    <a:pt x="2503195" y="520192"/>
                    <a:pt x="2497912" y="520599"/>
                  </a:cubicBezTo>
                  <a:cubicBezTo>
                    <a:pt x="2492629" y="521005"/>
                    <a:pt x="2487447" y="521310"/>
                    <a:pt x="2482367" y="521513"/>
                  </a:cubicBezTo>
                  <a:cubicBezTo>
                    <a:pt x="2477287" y="521716"/>
                    <a:pt x="2473731" y="521818"/>
                    <a:pt x="2471699" y="521818"/>
                  </a:cubicBezTo>
                  <a:cubicBezTo>
                    <a:pt x="2469261" y="521818"/>
                    <a:pt x="2464181" y="521716"/>
                    <a:pt x="2456459" y="521513"/>
                  </a:cubicBezTo>
                  <a:cubicBezTo>
                    <a:pt x="2448737" y="521310"/>
                    <a:pt x="2440609" y="520904"/>
                    <a:pt x="2432075" y="520294"/>
                  </a:cubicBezTo>
                  <a:cubicBezTo>
                    <a:pt x="2423541" y="519684"/>
                    <a:pt x="2415718" y="518770"/>
                    <a:pt x="2408606" y="517551"/>
                  </a:cubicBezTo>
                  <a:cubicBezTo>
                    <a:pt x="2401494" y="516332"/>
                    <a:pt x="2397531" y="514706"/>
                    <a:pt x="2396718" y="512674"/>
                  </a:cubicBezTo>
                  <a:cubicBezTo>
                    <a:pt x="2392248" y="485852"/>
                    <a:pt x="2389200" y="458826"/>
                    <a:pt x="2387575" y="431597"/>
                  </a:cubicBezTo>
                  <a:cubicBezTo>
                    <a:pt x="2385949" y="404368"/>
                    <a:pt x="2384730" y="377140"/>
                    <a:pt x="2383917" y="349911"/>
                  </a:cubicBezTo>
                  <a:cubicBezTo>
                    <a:pt x="2383104" y="335280"/>
                    <a:pt x="2382698" y="320650"/>
                    <a:pt x="2382698" y="306020"/>
                  </a:cubicBezTo>
                  <a:cubicBezTo>
                    <a:pt x="2382698" y="291389"/>
                    <a:pt x="2382698" y="276759"/>
                    <a:pt x="2382698" y="262128"/>
                  </a:cubicBezTo>
                  <a:cubicBezTo>
                    <a:pt x="2382698" y="253188"/>
                    <a:pt x="2383104" y="248311"/>
                    <a:pt x="2383917" y="247498"/>
                  </a:cubicBezTo>
                  <a:lnTo>
                    <a:pt x="2380259" y="248717"/>
                  </a:lnTo>
                  <a:cubicBezTo>
                    <a:pt x="2391639" y="240996"/>
                    <a:pt x="2404542" y="234595"/>
                    <a:pt x="2418969" y="229515"/>
                  </a:cubicBezTo>
                  <a:cubicBezTo>
                    <a:pt x="2433396" y="224435"/>
                    <a:pt x="2448331" y="220371"/>
                    <a:pt x="2463774" y="217323"/>
                  </a:cubicBezTo>
                  <a:cubicBezTo>
                    <a:pt x="2479217" y="214275"/>
                    <a:pt x="2494864" y="212040"/>
                    <a:pt x="2510714" y="210617"/>
                  </a:cubicBezTo>
                  <a:cubicBezTo>
                    <a:pt x="2526563" y="209195"/>
                    <a:pt x="2541397" y="208484"/>
                    <a:pt x="2555214" y="208484"/>
                  </a:cubicBezTo>
                  <a:close/>
                  <a:moveTo>
                    <a:pt x="1834363" y="208484"/>
                  </a:moveTo>
                  <a:cubicBezTo>
                    <a:pt x="1847774" y="208484"/>
                    <a:pt x="1859356" y="209093"/>
                    <a:pt x="1869110" y="210312"/>
                  </a:cubicBezTo>
                  <a:cubicBezTo>
                    <a:pt x="1878863" y="211532"/>
                    <a:pt x="1883740" y="213767"/>
                    <a:pt x="1883740" y="217018"/>
                  </a:cubicBezTo>
                  <a:cubicBezTo>
                    <a:pt x="1883334" y="221082"/>
                    <a:pt x="1883029" y="225654"/>
                    <a:pt x="1882826" y="230734"/>
                  </a:cubicBezTo>
                  <a:cubicBezTo>
                    <a:pt x="1882623" y="235814"/>
                    <a:pt x="1882521" y="241808"/>
                    <a:pt x="1882521" y="248717"/>
                  </a:cubicBezTo>
                  <a:cubicBezTo>
                    <a:pt x="1882521" y="271882"/>
                    <a:pt x="1882826" y="294640"/>
                    <a:pt x="1883435" y="316992"/>
                  </a:cubicBezTo>
                  <a:cubicBezTo>
                    <a:pt x="1884045" y="339344"/>
                    <a:pt x="1884756" y="362103"/>
                    <a:pt x="1885569" y="385268"/>
                  </a:cubicBezTo>
                  <a:cubicBezTo>
                    <a:pt x="1885569" y="386893"/>
                    <a:pt x="1885772" y="390246"/>
                    <a:pt x="1886178" y="395326"/>
                  </a:cubicBezTo>
                  <a:cubicBezTo>
                    <a:pt x="1886585" y="400406"/>
                    <a:pt x="1887093" y="405791"/>
                    <a:pt x="1887702" y="411480"/>
                  </a:cubicBezTo>
                  <a:cubicBezTo>
                    <a:pt x="1888312" y="417170"/>
                    <a:pt x="1889023" y="422352"/>
                    <a:pt x="1889836" y="427025"/>
                  </a:cubicBezTo>
                  <a:cubicBezTo>
                    <a:pt x="1890649" y="431699"/>
                    <a:pt x="1891665" y="434442"/>
                    <a:pt x="1892884" y="435255"/>
                  </a:cubicBezTo>
                  <a:cubicBezTo>
                    <a:pt x="1894510" y="434848"/>
                    <a:pt x="1896034" y="434544"/>
                    <a:pt x="1897456" y="434340"/>
                  </a:cubicBezTo>
                  <a:cubicBezTo>
                    <a:pt x="1898878" y="434137"/>
                    <a:pt x="1900606" y="433629"/>
                    <a:pt x="1902638" y="432816"/>
                  </a:cubicBezTo>
                  <a:cubicBezTo>
                    <a:pt x="1904670" y="432004"/>
                    <a:pt x="1906397" y="431394"/>
                    <a:pt x="1907819" y="430988"/>
                  </a:cubicBezTo>
                  <a:cubicBezTo>
                    <a:pt x="1909242" y="430581"/>
                    <a:pt x="1910359" y="430175"/>
                    <a:pt x="1911172" y="429768"/>
                  </a:cubicBezTo>
                  <a:cubicBezTo>
                    <a:pt x="1909953" y="407823"/>
                    <a:pt x="1909140" y="385979"/>
                    <a:pt x="1908734" y="364236"/>
                  </a:cubicBezTo>
                  <a:cubicBezTo>
                    <a:pt x="1908327" y="342494"/>
                    <a:pt x="1908124" y="320650"/>
                    <a:pt x="1908124" y="298704"/>
                  </a:cubicBezTo>
                  <a:lnTo>
                    <a:pt x="1908124" y="246279"/>
                  </a:lnTo>
                  <a:cubicBezTo>
                    <a:pt x="1908124" y="238964"/>
                    <a:pt x="1908124" y="233071"/>
                    <a:pt x="1908124" y="228600"/>
                  </a:cubicBezTo>
                  <a:cubicBezTo>
                    <a:pt x="1908124" y="224130"/>
                    <a:pt x="1908327" y="220879"/>
                    <a:pt x="1908734" y="218847"/>
                  </a:cubicBezTo>
                  <a:lnTo>
                    <a:pt x="1902638" y="221895"/>
                  </a:lnTo>
                  <a:cubicBezTo>
                    <a:pt x="1903044" y="217831"/>
                    <a:pt x="1908327" y="214783"/>
                    <a:pt x="1918487" y="212751"/>
                  </a:cubicBezTo>
                  <a:cubicBezTo>
                    <a:pt x="1923364" y="211938"/>
                    <a:pt x="1928647" y="211328"/>
                    <a:pt x="1934337" y="210922"/>
                  </a:cubicBezTo>
                  <a:cubicBezTo>
                    <a:pt x="1940026" y="210516"/>
                    <a:pt x="1946326" y="210312"/>
                    <a:pt x="1953235" y="210312"/>
                  </a:cubicBezTo>
                  <a:cubicBezTo>
                    <a:pt x="1961769" y="210312"/>
                    <a:pt x="1970405" y="210516"/>
                    <a:pt x="1979143" y="210922"/>
                  </a:cubicBezTo>
                  <a:cubicBezTo>
                    <a:pt x="1987880" y="211328"/>
                    <a:pt x="1996516" y="211938"/>
                    <a:pt x="2005051" y="212751"/>
                  </a:cubicBezTo>
                  <a:cubicBezTo>
                    <a:pt x="2012366" y="213157"/>
                    <a:pt x="2017954" y="213767"/>
                    <a:pt x="2021815" y="214580"/>
                  </a:cubicBezTo>
                  <a:cubicBezTo>
                    <a:pt x="2025675" y="215392"/>
                    <a:pt x="2028520" y="216815"/>
                    <a:pt x="2030349" y="218847"/>
                  </a:cubicBezTo>
                  <a:cubicBezTo>
                    <a:pt x="2032178" y="220879"/>
                    <a:pt x="2033295" y="223825"/>
                    <a:pt x="2033702" y="227686"/>
                  </a:cubicBezTo>
                  <a:cubicBezTo>
                    <a:pt x="2034108" y="231547"/>
                    <a:pt x="2034514" y="236728"/>
                    <a:pt x="2034921" y="243231"/>
                  </a:cubicBezTo>
                  <a:cubicBezTo>
                    <a:pt x="2035327" y="249327"/>
                    <a:pt x="2035632" y="256032"/>
                    <a:pt x="2035835" y="263348"/>
                  </a:cubicBezTo>
                  <a:cubicBezTo>
                    <a:pt x="2036038" y="270663"/>
                    <a:pt x="2036140" y="278588"/>
                    <a:pt x="2036140" y="287122"/>
                  </a:cubicBezTo>
                  <a:cubicBezTo>
                    <a:pt x="2036140" y="294031"/>
                    <a:pt x="2036140" y="301346"/>
                    <a:pt x="2036140" y="309068"/>
                  </a:cubicBezTo>
                  <a:cubicBezTo>
                    <a:pt x="2036140" y="316789"/>
                    <a:pt x="2035937" y="324714"/>
                    <a:pt x="2035531" y="332842"/>
                  </a:cubicBezTo>
                  <a:lnTo>
                    <a:pt x="2033702" y="382220"/>
                  </a:lnTo>
                  <a:cubicBezTo>
                    <a:pt x="2032889" y="396850"/>
                    <a:pt x="2032279" y="411582"/>
                    <a:pt x="2031873" y="426416"/>
                  </a:cubicBezTo>
                  <a:cubicBezTo>
                    <a:pt x="2031467" y="441249"/>
                    <a:pt x="2030857" y="455981"/>
                    <a:pt x="2030044" y="470612"/>
                  </a:cubicBezTo>
                  <a:cubicBezTo>
                    <a:pt x="2030044" y="471831"/>
                    <a:pt x="2029943" y="474472"/>
                    <a:pt x="2029739" y="478536"/>
                  </a:cubicBezTo>
                  <a:cubicBezTo>
                    <a:pt x="2029536" y="482600"/>
                    <a:pt x="2029130" y="487071"/>
                    <a:pt x="2028520" y="491948"/>
                  </a:cubicBezTo>
                  <a:cubicBezTo>
                    <a:pt x="2027911" y="496824"/>
                    <a:pt x="2027403" y="501193"/>
                    <a:pt x="2026996" y="505054"/>
                  </a:cubicBezTo>
                  <a:cubicBezTo>
                    <a:pt x="2026590" y="508915"/>
                    <a:pt x="2025980" y="511252"/>
                    <a:pt x="2025167" y="512064"/>
                  </a:cubicBezTo>
                  <a:cubicBezTo>
                    <a:pt x="2023948" y="513690"/>
                    <a:pt x="2021307" y="515112"/>
                    <a:pt x="2017243" y="516332"/>
                  </a:cubicBezTo>
                  <a:cubicBezTo>
                    <a:pt x="2015211" y="517144"/>
                    <a:pt x="2012874" y="517652"/>
                    <a:pt x="2010232" y="517856"/>
                  </a:cubicBezTo>
                  <a:cubicBezTo>
                    <a:pt x="2007591" y="518059"/>
                    <a:pt x="2004644" y="518364"/>
                    <a:pt x="2001393" y="518770"/>
                  </a:cubicBezTo>
                  <a:cubicBezTo>
                    <a:pt x="1994484" y="519583"/>
                    <a:pt x="1987575" y="520192"/>
                    <a:pt x="1980667" y="520599"/>
                  </a:cubicBezTo>
                  <a:cubicBezTo>
                    <a:pt x="1973758" y="521005"/>
                    <a:pt x="1966849" y="521208"/>
                    <a:pt x="1959940" y="521208"/>
                  </a:cubicBezTo>
                  <a:cubicBezTo>
                    <a:pt x="1958314" y="521208"/>
                    <a:pt x="1955571" y="521208"/>
                    <a:pt x="1951711" y="521208"/>
                  </a:cubicBezTo>
                  <a:cubicBezTo>
                    <a:pt x="1947850" y="521208"/>
                    <a:pt x="1943887" y="521005"/>
                    <a:pt x="1939823" y="520599"/>
                  </a:cubicBezTo>
                  <a:cubicBezTo>
                    <a:pt x="1935759" y="520192"/>
                    <a:pt x="1931898" y="519684"/>
                    <a:pt x="1928241" y="519075"/>
                  </a:cubicBezTo>
                  <a:cubicBezTo>
                    <a:pt x="1924583" y="518465"/>
                    <a:pt x="1922145" y="517754"/>
                    <a:pt x="1920926" y="516941"/>
                  </a:cubicBezTo>
                  <a:cubicBezTo>
                    <a:pt x="1918894" y="516128"/>
                    <a:pt x="1917268" y="512471"/>
                    <a:pt x="1916049" y="505968"/>
                  </a:cubicBezTo>
                  <a:cubicBezTo>
                    <a:pt x="1901825" y="511252"/>
                    <a:pt x="1887499" y="515417"/>
                    <a:pt x="1873072" y="518465"/>
                  </a:cubicBezTo>
                  <a:cubicBezTo>
                    <a:pt x="1858645" y="521513"/>
                    <a:pt x="1843710" y="523037"/>
                    <a:pt x="1828267" y="523037"/>
                  </a:cubicBezTo>
                  <a:lnTo>
                    <a:pt x="1816684" y="523037"/>
                  </a:lnTo>
                  <a:cubicBezTo>
                    <a:pt x="1803679" y="523037"/>
                    <a:pt x="1792605" y="519888"/>
                    <a:pt x="1783461" y="513588"/>
                  </a:cubicBezTo>
                  <a:cubicBezTo>
                    <a:pt x="1774317" y="507289"/>
                    <a:pt x="1766697" y="499060"/>
                    <a:pt x="1760601" y="488900"/>
                  </a:cubicBezTo>
                  <a:cubicBezTo>
                    <a:pt x="1754505" y="478740"/>
                    <a:pt x="1749628" y="467259"/>
                    <a:pt x="1745971" y="454457"/>
                  </a:cubicBezTo>
                  <a:cubicBezTo>
                    <a:pt x="1742313" y="441656"/>
                    <a:pt x="1739570" y="428549"/>
                    <a:pt x="1737741" y="415138"/>
                  </a:cubicBezTo>
                  <a:cubicBezTo>
                    <a:pt x="1735912" y="401727"/>
                    <a:pt x="1734693" y="388620"/>
                    <a:pt x="1734083" y="375819"/>
                  </a:cubicBezTo>
                  <a:cubicBezTo>
                    <a:pt x="1733474" y="363017"/>
                    <a:pt x="1733169" y="351740"/>
                    <a:pt x="1733169" y="341986"/>
                  </a:cubicBezTo>
                  <a:cubicBezTo>
                    <a:pt x="1733169" y="322885"/>
                    <a:pt x="1733575" y="303683"/>
                    <a:pt x="1734388" y="284379"/>
                  </a:cubicBezTo>
                  <a:cubicBezTo>
                    <a:pt x="1735201" y="265075"/>
                    <a:pt x="1737843" y="246076"/>
                    <a:pt x="1742313" y="227381"/>
                  </a:cubicBezTo>
                  <a:cubicBezTo>
                    <a:pt x="1742719" y="224536"/>
                    <a:pt x="1745971" y="221895"/>
                    <a:pt x="1752067" y="219456"/>
                  </a:cubicBezTo>
                  <a:cubicBezTo>
                    <a:pt x="1764665" y="214580"/>
                    <a:pt x="1778178" y="211532"/>
                    <a:pt x="1792605" y="210312"/>
                  </a:cubicBezTo>
                  <a:cubicBezTo>
                    <a:pt x="1807032" y="209093"/>
                    <a:pt x="1820951" y="208484"/>
                    <a:pt x="1834363" y="208484"/>
                  </a:cubicBezTo>
                  <a:close/>
                  <a:moveTo>
                    <a:pt x="726414" y="208484"/>
                  </a:moveTo>
                  <a:cubicBezTo>
                    <a:pt x="755269" y="208484"/>
                    <a:pt x="778535" y="212344"/>
                    <a:pt x="796214" y="220066"/>
                  </a:cubicBezTo>
                  <a:cubicBezTo>
                    <a:pt x="813892" y="227788"/>
                    <a:pt x="827811" y="238760"/>
                    <a:pt x="837971" y="252984"/>
                  </a:cubicBezTo>
                  <a:cubicBezTo>
                    <a:pt x="848131" y="267208"/>
                    <a:pt x="854939" y="284277"/>
                    <a:pt x="858393" y="304191"/>
                  </a:cubicBezTo>
                  <a:cubicBezTo>
                    <a:pt x="861847" y="324104"/>
                    <a:pt x="863574" y="346253"/>
                    <a:pt x="863574" y="370637"/>
                  </a:cubicBezTo>
                  <a:cubicBezTo>
                    <a:pt x="863574" y="393802"/>
                    <a:pt x="862660" y="417068"/>
                    <a:pt x="860831" y="440436"/>
                  </a:cubicBezTo>
                  <a:cubicBezTo>
                    <a:pt x="859002" y="463804"/>
                    <a:pt x="855853" y="487071"/>
                    <a:pt x="851382" y="510236"/>
                  </a:cubicBezTo>
                  <a:cubicBezTo>
                    <a:pt x="850570" y="512674"/>
                    <a:pt x="846404" y="514808"/>
                    <a:pt x="838886" y="516636"/>
                  </a:cubicBezTo>
                  <a:cubicBezTo>
                    <a:pt x="831367" y="518465"/>
                    <a:pt x="822833" y="519989"/>
                    <a:pt x="813282" y="521208"/>
                  </a:cubicBezTo>
                  <a:cubicBezTo>
                    <a:pt x="803732" y="522428"/>
                    <a:pt x="794385" y="523240"/>
                    <a:pt x="785241" y="523647"/>
                  </a:cubicBezTo>
                  <a:cubicBezTo>
                    <a:pt x="776097" y="524053"/>
                    <a:pt x="769493" y="524256"/>
                    <a:pt x="765429" y="524256"/>
                  </a:cubicBezTo>
                  <a:cubicBezTo>
                    <a:pt x="763397" y="524256"/>
                    <a:pt x="759942" y="524155"/>
                    <a:pt x="755066" y="523952"/>
                  </a:cubicBezTo>
                  <a:cubicBezTo>
                    <a:pt x="750189" y="523748"/>
                    <a:pt x="745210" y="523342"/>
                    <a:pt x="740131" y="522732"/>
                  </a:cubicBezTo>
                  <a:cubicBezTo>
                    <a:pt x="735050" y="522123"/>
                    <a:pt x="730377" y="521208"/>
                    <a:pt x="726110" y="519989"/>
                  </a:cubicBezTo>
                  <a:cubicBezTo>
                    <a:pt x="721842" y="518770"/>
                    <a:pt x="719302" y="516941"/>
                    <a:pt x="718490" y="514503"/>
                  </a:cubicBezTo>
                  <a:cubicBezTo>
                    <a:pt x="718083" y="514096"/>
                    <a:pt x="717880" y="508813"/>
                    <a:pt x="717880" y="498653"/>
                  </a:cubicBezTo>
                  <a:lnTo>
                    <a:pt x="717880" y="463296"/>
                  </a:lnTo>
                  <a:lnTo>
                    <a:pt x="717880" y="417576"/>
                  </a:lnTo>
                  <a:cubicBezTo>
                    <a:pt x="717880" y="402946"/>
                    <a:pt x="717778" y="388316"/>
                    <a:pt x="717575" y="373685"/>
                  </a:cubicBezTo>
                  <a:cubicBezTo>
                    <a:pt x="717372" y="359055"/>
                    <a:pt x="716458" y="344424"/>
                    <a:pt x="714832" y="329794"/>
                  </a:cubicBezTo>
                  <a:cubicBezTo>
                    <a:pt x="713613" y="317602"/>
                    <a:pt x="712190" y="309677"/>
                    <a:pt x="710565" y="306020"/>
                  </a:cubicBezTo>
                  <a:cubicBezTo>
                    <a:pt x="708533" y="304800"/>
                    <a:pt x="705688" y="304800"/>
                    <a:pt x="702031" y="306020"/>
                  </a:cubicBezTo>
                  <a:cubicBezTo>
                    <a:pt x="698373" y="307239"/>
                    <a:pt x="696138" y="308255"/>
                    <a:pt x="695325" y="309068"/>
                  </a:cubicBezTo>
                  <a:cubicBezTo>
                    <a:pt x="694918" y="311912"/>
                    <a:pt x="694309" y="317196"/>
                    <a:pt x="693496" y="324917"/>
                  </a:cubicBezTo>
                  <a:cubicBezTo>
                    <a:pt x="693090" y="328575"/>
                    <a:pt x="692886" y="332537"/>
                    <a:pt x="692886" y="336804"/>
                  </a:cubicBezTo>
                  <a:cubicBezTo>
                    <a:pt x="692886" y="341072"/>
                    <a:pt x="692886" y="345847"/>
                    <a:pt x="692886" y="351130"/>
                  </a:cubicBezTo>
                  <a:lnTo>
                    <a:pt x="692886" y="384658"/>
                  </a:lnTo>
                  <a:lnTo>
                    <a:pt x="692886" y="421234"/>
                  </a:lnTo>
                  <a:cubicBezTo>
                    <a:pt x="692480" y="449682"/>
                    <a:pt x="692480" y="480772"/>
                    <a:pt x="692886" y="514503"/>
                  </a:cubicBezTo>
                  <a:cubicBezTo>
                    <a:pt x="691667" y="516128"/>
                    <a:pt x="688721" y="517449"/>
                    <a:pt x="684047" y="518465"/>
                  </a:cubicBezTo>
                  <a:cubicBezTo>
                    <a:pt x="679374" y="519481"/>
                    <a:pt x="674395" y="520192"/>
                    <a:pt x="669112" y="520599"/>
                  </a:cubicBezTo>
                  <a:cubicBezTo>
                    <a:pt x="663829" y="521005"/>
                    <a:pt x="658647" y="521310"/>
                    <a:pt x="653567" y="521513"/>
                  </a:cubicBezTo>
                  <a:cubicBezTo>
                    <a:pt x="648487" y="521716"/>
                    <a:pt x="644931" y="521818"/>
                    <a:pt x="642899" y="521818"/>
                  </a:cubicBezTo>
                  <a:cubicBezTo>
                    <a:pt x="640461" y="521818"/>
                    <a:pt x="635381" y="521716"/>
                    <a:pt x="627659" y="521513"/>
                  </a:cubicBezTo>
                  <a:cubicBezTo>
                    <a:pt x="619938" y="521310"/>
                    <a:pt x="611810" y="520904"/>
                    <a:pt x="603275" y="520294"/>
                  </a:cubicBezTo>
                  <a:cubicBezTo>
                    <a:pt x="594741" y="519684"/>
                    <a:pt x="586918" y="518770"/>
                    <a:pt x="579806" y="517551"/>
                  </a:cubicBezTo>
                  <a:cubicBezTo>
                    <a:pt x="572694" y="516332"/>
                    <a:pt x="568731" y="514706"/>
                    <a:pt x="567918" y="512674"/>
                  </a:cubicBezTo>
                  <a:cubicBezTo>
                    <a:pt x="563448" y="485852"/>
                    <a:pt x="560400" y="458826"/>
                    <a:pt x="558774" y="431597"/>
                  </a:cubicBezTo>
                  <a:cubicBezTo>
                    <a:pt x="557149" y="404368"/>
                    <a:pt x="555930" y="377140"/>
                    <a:pt x="555117" y="349911"/>
                  </a:cubicBezTo>
                  <a:cubicBezTo>
                    <a:pt x="554304" y="335280"/>
                    <a:pt x="553898" y="320650"/>
                    <a:pt x="553898" y="306020"/>
                  </a:cubicBezTo>
                  <a:cubicBezTo>
                    <a:pt x="553898" y="291389"/>
                    <a:pt x="553898" y="276759"/>
                    <a:pt x="553898" y="262128"/>
                  </a:cubicBezTo>
                  <a:cubicBezTo>
                    <a:pt x="553898" y="253188"/>
                    <a:pt x="554304" y="248311"/>
                    <a:pt x="555117" y="247498"/>
                  </a:cubicBezTo>
                  <a:lnTo>
                    <a:pt x="551459" y="248717"/>
                  </a:lnTo>
                  <a:cubicBezTo>
                    <a:pt x="562839" y="240996"/>
                    <a:pt x="575742" y="234595"/>
                    <a:pt x="590169" y="229515"/>
                  </a:cubicBezTo>
                  <a:cubicBezTo>
                    <a:pt x="604596" y="224435"/>
                    <a:pt x="619531" y="220371"/>
                    <a:pt x="634974" y="217323"/>
                  </a:cubicBezTo>
                  <a:cubicBezTo>
                    <a:pt x="650418" y="214275"/>
                    <a:pt x="666064" y="212040"/>
                    <a:pt x="681914" y="210617"/>
                  </a:cubicBezTo>
                  <a:cubicBezTo>
                    <a:pt x="697763" y="209195"/>
                    <a:pt x="712597" y="208484"/>
                    <a:pt x="726414" y="208484"/>
                  </a:cubicBezTo>
                  <a:close/>
                  <a:moveTo>
                    <a:pt x="2223821" y="207874"/>
                  </a:moveTo>
                  <a:cubicBezTo>
                    <a:pt x="2240483" y="207874"/>
                    <a:pt x="2256333" y="209093"/>
                    <a:pt x="2271369" y="211532"/>
                  </a:cubicBezTo>
                  <a:cubicBezTo>
                    <a:pt x="2287219" y="213970"/>
                    <a:pt x="2301240" y="217831"/>
                    <a:pt x="2313432" y="223114"/>
                  </a:cubicBezTo>
                  <a:cubicBezTo>
                    <a:pt x="2326437" y="228397"/>
                    <a:pt x="2337409" y="235103"/>
                    <a:pt x="2346350" y="243231"/>
                  </a:cubicBezTo>
                  <a:cubicBezTo>
                    <a:pt x="2355291" y="250952"/>
                    <a:pt x="2361387" y="260503"/>
                    <a:pt x="2364638" y="271882"/>
                  </a:cubicBezTo>
                  <a:cubicBezTo>
                    <a:pt x="2366264" y="278384"/>
                    <a:pt x="2367483" y="286106"/>
                    <a:pt x="2368296" y="295047"/>
                  </a:cubicBezTo>
                  <a:cubicBezTo>
                    <a:pt x="2368702" y="299517"/>
                    <a:pt x="2369007" y="303988"/>
                    <a:pt x="2369210" y="308458"/>
                  </a:cubicBezTo>
                  <a:cubicBezTo>
                    <a:pt x="2369413" y="312928"/>
                    <a:pt x="2369515" y="317602"/>
                    <a:pt x="2369515" y="322479"/>
                  </a:cubicBezTo>
                  <a:cubicBezTo>
                    <a:pt x="2369515" y="336703"/>
                    <a:pt x="2368905" y="351130"/>
                    <a:pt x="2367686" y="365760"/>
                  </a:cubicBezTo>
                  <a:cubicBezTo>
                    <a:pt x="2366873" y="373076"/>
                    <a:pt x="2366061" y="380188"/>
                    <a:pt x="2365248" y="387096"/>
                  </a:cubicBezTo>
                  <a:cubicBezTo>
                    <a:pt x="2364435" y="394005"/>
                    <a:pt x="2363622" y="400914"/>
                    <a:pt x="2362809" y="407823"/>
                  </a:cubicBezTo>
                  <a:cubicBezTo>
                    <a:pt x="2361184" y="421234"/>
                    <a:pt x="2359355" y="432816"/>
                    <a:pt x="2357323" y="442570"/>
                  </a:cubicBezTo>
                  <a:cubicBezTo>
                    <a:pt x="2355697" y="452324"/>
                    <a:pt x="2353869" y="459029"/>
                    <a:pt x="2351837" y="462687"/>
                  </a:cubicBezTo>
                  <a:cubicBezTo>
                    <a:pt x="2346960" y="473253"/>
                    <a:pt x="2340051" y="482397"/>
                    <a:pt x="2331110" y="490119"/>
                  </a:cubicBezTo>
                  <a:cubicBezTo>
                    <a:pt x="2321763" y="498247"/>
                    <a:pt x="2311197" y="504952"/>
                    <a:pt x="2299411" y="510236"/>
                  </a:cubicBezTo>
                  <a:cubicBezTo>
                    <a:pt x="2287626" y="515519"/>
                    <a:pt x="2274621" y="519380"/>
                    <a:pt x="2260397" y="521818"/>
                  </a:cubicBezTo>
                  <a:cubicBezTo>
                    <a:pt x="2246579" y="524256"/>
                    <a:pt x="2232355" y="525476"/>
                    <a:pt x="2217725" y="525476"/>
                  </a:cubicBezTo>
                  <a:cubicBezTo>
                    <a:pt x="2203907" y="525476"/>
                    <a:pt x="2189886" y="524256"/>
                    <a:pt x="2175662" y="521818"/>
                  </a:cubicBezTo>
                  <a:cubicBezTo>
                    <a:pt x="2162657" y="519380"/>
                    <a:pt x="2149653" y="515316"/>
                    <a:pt x="2136648" y="509626"/>
                  </a:cubicBezTo>
                  <a:cubicBezTo>
                    <a:pt x="2124862" y="504343"/>
                    <a:pt x="2114296" y="497637"/>
                    <a:pt x="2104949" y="489509"/>
                  </a:cubicBezTo>
                  <a:cubicBezTo>
                    <a:pt x="2100478" y="485648"/>
                    <a:pt x="2096414" y="481330"/>
                    <a:pt x="2092757" y="476555"/>
                  </a:cubicBezTo>
                  <a:lnTo>
                    <a:pt x="2083466" y="461604"/>
                  </a:lnTo>
                  <a:lnTo>
                    <a:pt x="2081022" y="453695"/>
                  </a:lnTo>
                  <a:cubicBezTo>
                    <a:pt x="2080107" y="450342"/>
                    <a:pt x="2079142" y="446431"/>
                    <a:pt x="2078126" y="441960"/>
                  </a:cubicBezTo>
                  <a:cubicBezTo>
                    <a:pt x="2076501" y="432613"/>
                    <a:pt x="2074672" y="422250"/>
                    <a:pt x="2072640" y="410871"/>
                  </a:cubicBezTo>
                  <a:cubicBezTo>
                    <a:pt x="2071827" y="405181"/>
                    <a:pt x="2071116" y="399288"/>
                    <a:pt x="2070506" y="393192"/>
                  </a:cubicBezTo>
                  <a:cubicBezTo>
                    <a:pt x="2069897" y="387096"/>
                    <a:pt x="2069185" y="380797"/>
                    <a:pt x="2068373" y="374295"/>
                  </a:cubicBezTo>
                  <a:cubicBezTo>
                    <a:pt x="2067153" y="361290"/>
                    <a:pt x="2066544" y="348488"/>
                    <a:pt x="2066544" y="335890"/>
                  </a:cubicBezTo>
                  <a:cubicBezTo>
                    <a:pt x="2066544" y="322479"/>
                    <a:pt x="2067153" y="310084"/>
                    <a:pt x="2068373" y="298704"/>
                  </a:cubicBezTo>
                  <a:cubicBezTo>
                    <a:pt x="2069592" y="287732"/>
                    <a:pt x="2071827" y="278588"/>
                    <a:pt x="2075078" y="271272"/>
                  </a:cubicBezTo>
                  <a:cubicBezTo>
                    <a:pt x="2079955" y="260706"/>
                    <a:pt x="2087270" y="251562"/>
                    <a:pt x="2097024" y="243840"/>
                  </a:cubicBezTo>
                  <a:cubicBezTo>
                    <a:pt x="2106777" y="235712"/>
                    <a:pt x="2118360" y="229007"/>
                    <a:pt x="2131771" y="223724"/>
                  </a:cubicBezTo>
                  <a:cubicBezTo>
                    <a:pt x="2145995" y="218034"/>
                    <a:pt x="2160625" y="213970"/>
                    <a:pt x="2175662" y="211532"/>
                  </a:cubicBezTo>
                  <a:cubicBezTo>
                    <a:pt x="2191512" y="209093"/>
                    <a:pt x="2207565" y="207874"/>
                    <a:pt x="2223821" y="207874"/>
                  </a:cubicBezTo>
                  <a:close/>
                  <a:moveTo>
                    <a:pt x="505358" y="207264"/>
                  </a:moveTo>
                  <a:cubicBezTo>
                    <a:pt x="513080" y="207264"/>
                    <a:pt x="518363" y="207874"/>
                    <a:pt x="521208" y="209093"/>
                  </a:cubicBezTo>
                  <a:cubicBezTo>
                    <a:pt x="523240" y="213564"/>
                    <a:pt x="524459" y="223520"/>
                    <a:pt x="524865" y="238964"/>
                  </a:cubicBezTo>
                  <a:cubicBezTo>
                    <a:pt x="525678" y="254813"/>
                    <a:pt x="525678" y="273711"/>
                    <a:pt x="524865" y="295656"/>
                  </a:cubicBezTo>
                  <a:cubicBezTo>
                    <a:pt x="524459" y="306629"/>
                    <a:pt x="524154" y="317907"/>
                    <a:pt x="523951" y="329489"/>
                  </a:cubicBezTo>
                  <a:cubicBezTo>
                    <a:pt x="523748" y="341072"/>
                    <a:pt x="523240" y="353162"/>
                    <a:pt x="522427" y="365760"/>
                  </a:cubicBezTo>
                  <a:cubicBezTo>
                    <a:pt x="521614" y="378359"/>
                    <a:pt x="520903" y="390449"/>
                    <a:pt x="520293" y="402032"/>
                  </a:cubicBezTo>
                  <a:cubicBezTo>
                    <a:pt x="519684" y="413614"/>
                    <a:pt x="518973" y="424688"/>
                    <a:pt x="518160" y="435255"/>
                  </a:cubicBezTo>
                  <a:cubicBezTo>
                    <a:pt x="516534" y="455981"/>
                    <a:pt x="514705" y="473863"/>
                    <a:pt x="512673" y="488900"/>
                  </a:cubicBezTo>
                  <a:cubicBezTo>
                    <a:pt x="510641" y="503530"/>
                    <a:pt x="509219" y="511658"/>
                    <a:pt x="508406" y="513284"/>
                  </a:cubicBezTo>
                  <a:cubicBezTo>
                    <a:pt x="506781" y="515722"/>
                    <a:pt x="501294" y="517551"/>
                    <a:pt x="491947" y="518770"/>
                  </a:cubicBezTo>
                  <a:cubicBezTo>
                    <a:pt x="483006" y="519989"/>
                    <a:pt x="472846" y="520599"/>
                    <a:pt x="461467" y="520599"/>
                  </a:cubicBezTo>
                  <a:cubicBezTo>
                    <a:pt x="455778" y="520599"/>
                    <a:pt x="450393" y="520497"/>
                    <a:pt x="445313" y="520294"/>
                  </a:cubicBezTo>
                  <a:cubicBezTo>
                    <a:pt x="440233" y="520091"/>
                    <a:pt x="435254" y="519786"/>
                    <a:pt x="430377" y="519380"/>
                  </a:cubicBezTo>
                  <a:cubicBezTo>
                    <a:pt x="420624" y="518973"/>
                    <a:pt x="414528" y="517754"/>
                    <a:pt x="412089" y="515722"/>
                  </a:cubicBezTo>
                  <a:cubicBezTo>
                    <a:pt x="409651" y="514096"/>
                    <a:pt x="407213" y="506375"/>
                    <a:pt x="404774" y="492557"/>
                  </a:cubicBezTo>
                  <a:cubicBezTo>
                    <a:pt x="402336" y="479146"/>
                    <a:pt x="400507" y="462687"/>
                    <a:pt x="399288" y="443180"/>
                  </a:cubicBezTo>
                  <a:cubicBezTo>
                    <a:pt x="398069" y="423672"/>
                    <a:pt x="396850" y="402336"/>
                    <a:pt x="395630" y="379172"/>
                  </a:cubicBezTo>
                  <a:cubicBezTo>
                    <a:pt x="394818" y="367386"/>
                    <a:pt x="394309" y="356108"/>
                    <a:pt x="394106" y="345339"/>
                  </a:cubicBezTo>
                  <a:cubicBezTo>
                    <a:pt x="393903" y="334569"/>
                    <a:pt x="393598" y="323901"/>
                    <a:pt x="393192" y="313335"/>
                  </a:cubicBezTo>
                  <a:cubicBezTo>
                    <a:pt x="392786" y="302768"/>
                    <a:pt x="392582" y="293116"/>
                    <a:pt x="392582" y="284379"/>
                  </a:cubicBezTo>
                  <a:cubicBezTo>
                    <a:pt x="392582" y="275641"/>
                    <a:pt x="392582" y="267615"/>
                    <a:pt x="392582" y="260300"/>
                  </a:cubicBezTo>
                  <a:cubicBezTo>
                    <a:pt x="392582" y="252984"/>
                    <a:pt x="392684" y="247092"/>
                    <a:pt x="392887" y="242621"/>
                  </a:cubicBezTo>
                  <a:cubicBezTo>
                    <a:pt x="392989" y="240386"/>
                    <a:pt x="393116" y="238456"/>
                    <a:pt x="393268" y="236830"/>
                  </a:cubicBezTo>
                  <a:lnTo>
                    <a:pt x="393770" y="233103"/>
                  </a:lnTo>
                  <a:lnTo>
                    <a:pt x="403555" y="226772"/>
                  </a:lnTo>
                  <a:cubicBezTo>
                    <a:pt x="409651" y="224333"/>
                    <a:pt x="416966" y="221895"/>
                    <a:pt x="425501" y="219456"/>
                  </a:cubicBezTo>
                  <a:cubicBezTo>
                    <a:pt x="429971" y="218237"/>
                    <a:pt x="434441" y="217120"/>
                    <a:pt x="438912" y="216104"/>
                  </a:cubicBezTo>
                  <a:cubicBezTo>
                    <a:pt x="443382" y="215088"/>
                    <a:pt x="448056" y="214173"/>
                    <a:pt x="452933" y="213360"/>
                  </a:cubicBezTo>
                  <a:cubicBezTo>
                    <a:pt x="457810" y="212548"/>
                    <a:pt x="462585" y="211836"/>
                    <a:pt x="467258" y="211227"/>
                  </a:cubicBezTo>
                  <a:cubicBezTo>
                    <a:pt x="471932" y="210617"/>
                    <a:pt x="476504" y="209906"/>
                    <a:pt x="480974" y="209093"/>
                  </a:cubicBezTo>
                  <a:cubicBezTo>
                    <a:pt x="490321" y="207874"/>
                    <a:pt x="498449" y="207264"/>
                    <a:pt x="505358" y="207264"/>
                  </a:cubicBezTo>
                  <a:close/>
                  <a:moveTo>
                    <a:pt x="2878226" y="206655"/>
                  </a:moveTo>
                  <a:cubicBezTo>
                    <a:pt x="2887980" y="206655"/>
                    <a:pt x="2899461" y="207163"/>
                    <a:pt x="2912669" y="208179"/>
                  </a:cubicBezTo>
                  <a:cubicBezTo>
                    <a:pt x="2925877" y="209195"/>
                    <a:pt x="2939186" y="210922"/>
                    <a:pt x="2952597" y="213360"/>
                  </a:cubicBezTo>
                  <a:cubicBezTo>
                    <a:pt x="2966008" y="215799"/>
                    <a:pt x="2978912" y="218948"/>
                    <a:pt x="2991307" y="222809"/>
                  </a:cubicBezTo>
                  <a:cubicBezTo>
                    <a:pt x="3003702" y="226670"/>
                    <a:pt x="3014370" y="231242"/>
                    <a:pt x="3023311" y="236525"/>
                  </a:cubicBezTo>
                  <a:cubicBezTo>
                    <a:pt x="3026562" y="244653"/>
                    <a:pt x="3028594" y="253289"/>
                    <a:pt x="3029407" y="262433"/>
                  </a:cubicBezTo>
                  <a:cubicBezTo>
                    <a:pt x="3030220" y="271577"/>
                    <a:pt x="3030829" y="280416"/>
                    <a:pt x="3031236" y="288951"/>
                  </a:cubicBezTo>
                  <a:cubicBezTo>
                    <a:pt x="3032049" y="301956"/>
                    <a:pt x="3032658" y="315570"/>
                    <a:pt x="3033064" y="329794"/>
                  </a:cubicBezTo>
                  <a:cubicBezTo>
                    <a:pt x="3033471" y="337516"/>
                    <a:pt x="3033775" y="345339"/>
                    <a:pt x="3033979" y="353264"/>
                  </a:cubicBezTo>
                  <a:cubicBezTo>
                    <a:pt x="3034182" y="361188"/>
                    <a:pt x="3034284" y="369215"/>
                    <a:pt x="3034284" y="377343"/>
                  </a:cubicBezTo>
                  <a:cubicBezTo>
                    <a:pt x="3034284" y="410261"/>
                    <a:pt x="3033166" y="443180"/>
                    <a:pt x="3030931" y="476098"/>
                  </a:cubicBezTo>
                  <a:cubicBezTo>
                    <a:pt x="3028696" y="509016"/>
                    <a:pt x="3025343" y="541935"/>
                    <a:pt x="3020873" y="574853"/>
                  </a:cubicBezTo>
                  <a:lnTo>
                    <a:pt x="3019044" y="573634"/>
                  </a:lnTo>
                  <a:cubicBezTo>
                    <a:pt x="3010509" y="585420"/>
                    <a:pt x="2999028" y="594970"/>
                    <a:pt x="2984601" y="602285"/>
                  </a:cubicBezTo>
                  <a:cubicBezTo>
                    <a:pt x="2970174" y="609600"/>
                    <a:pt x="2954731" y="615290"/>
                    <a:pt x="2938272" y="619354"/>
                  </a:cubicBezTo>
                  <a:cubicBezTo>
                    <a:pt x="2921813" y="623418"/>
                    <a:pt x="2905048" y="626161"/>
                    <a:pt x="2887980" y="627584"/>
                  </a:cubicBezTo>
                  <a:cubicBezTo>
                    <a:pt x="2870911" y="629006"/>
                    <a:pt x="2855265" y="629717"/>
                    <a:pt x="2841040" y="629717"/>
                  </a:cubicBezTo>
                  <a:cubicBezTo>
                    <a:pt x="2836977" y="629717"/>
                    <a:pt x="2830881" y="629616"/>
                    <a:pt x="2822753" y="629412"/>
                  </a:cubicBezTo>
                  <a:cubicBezTo>
                    <a:pt x="2814624" y="629209"/>
                    <a:pt x="2806192" y="628600"/>
                    <a:pt x="2797454" y="627584"/>
                  </a:cubicBezTo>
                  <a:cubicBezTo>
                    <a:pt x="2788716" y="626568"/>
                    <a:pt x="2780589" y="625247"/>
                    <a:pt x="2773070" y="623621"/>
                  </a:cubicBezTo>
                  <a:cubicBezTo>
                    <a:pt x="2765552" y="621996"/>
                    <a:pt x="2760167" y="619760"/>
                    <a:pt x="2756916" y="616916"/>
                  </a:cubicBezTo>
                  <a:cubicBezTo>
                    <a:pt x="2750007" y="610007"/>
                    <a:pt x="2745130" y="601269"/>
                    <a:pt x="2742285" y="590703"/>
                  </a:cubicBezTo>
                  <a:cubicBezTo>
                    <a:pt x="2739441" y="580136"/>
                    <a:pt x="2738018" y="569976"/>
                    <a:pt x="2738018" y="560223"/>
                  </a:cubicBezTo>
                  <a:cubicBezTo>
                    <a:pt x="2738018" y="549656"/>
                    <a:pt x="2739644" y="536245"/>
                    <a:pt x="2742895" y="519989"/>
                  </a:cubicBezTo>
                  <a:cubicBezTo>
                    <a:pt x="2764840" y="527711"/>
                    <a:pt x="2788412" y="531572"/>
                    <a:pt x="2813608" y="531572"/>
                  </a:cubicBezTo>
                  <a:cubicBezTo>
                    <a:pt x="2818079" y="531572"/>
                    <a:pt x="2824784" y="531267"/>
                    <a:pt x="2833725" y="530657"/>
                  </a:cubicBezTo>
                  <a:cubicBezTo>
                    <a:pt x="2842666" y="530048"/>
                    <a:pt x="2851912" y="528930"/>
                    <a:pt x="2861462" y="527304"/>
                  </a:cubicBezTo>
                  <a:cubicBezTo>
                    <a:pt x="2871012" y="525679"/>
                    <a:pt x="2879953" y="523748"/>
                    <a:pt x="2888284" y="521513"/>
                  </a:cubicBezTo>
                  <a:cubicBezTo>
                    <a:pt x="2896616" y="519278"/>
                    <a:pt x="2902407" y="516535"/>
                    <a:pt x="2905658" y="513284"/>
                  </a:cubicBezTo>
                  <a:lnTo>
                    <a:pt x="2905658" y="494996"/>
                  </a:lnTo>
                  <a:cubicBezTo>
                    <a:pt x="2899562" y="497434"/>
                    <a:pt x="2892552" y="499568"/>
                    <a:pt x="2884627" y="501396"/>
                  </a:cubicBezTo>
                  <a:cubicBezTo>
                    <a:pt x="2876702" y="503225"/>
                    <a:pt x="2868676" y="504648"/>
                    <a:pt x="2860548" y="505664"/>
                  </a:cubicBezTo>
                  <a:cubicBezTo>
                    <a:pt x="2852420" y="506680"/>
                    <a:pt x="2844393" y="507492"/>
                    <a:pt x="2836469" y="508102"/>
                  </a:cubicBezTo>
                  <a:cubicBezTo>
                    <a:pt x="2828544" y="508712"/>
                    <a:pt x="2821330" y="509016"/>
                    <a:pt x="2814828" y="509016"/>
                  </a:cubicBezTo>
                  <a:cubicBezTo>
                    <a:pt x="2794101" y="509016"/>
                    <a:pt x="2777337" y="504749"/>
                    <a:pt x="2764536" y="496215"/>
                  </a:cubicBezTo>
                  <a:cubicBezTo>
                    <a:pt x="2751734" y="487680"/>
                    <a:pt x="2741676" y="476606"/>
                    <a:pt x="2734361" y="462992"/>
                  </a:cubicBezTo>
                  <a:cubicBezTo>
                    <a:pt x="2727045" y="449377"/>
                    <a:pt x="2722067" y="434137"/>
                    <a:pt x="2719425" y="417272"/>
                  </a:cubicBezTo>
                  <a:cubicBezTo>
                    <a:pt x="2716784" y="400406"/>
                    <a:pt x="2715463" y="383642"/>
                    <a:pt x="2715463" y="366980"/>
                  </a:cubicBezTo>
                  <a:cubicBezTo>
                    <a:pt x="2715463" y="348285"/>
                    <a:pt x="2717393" y="328981"/>
                    <a:pt x="2721254" y="309068"/>
                  </a:cubicBezTo>
                  <a:cubicBezTo>
                    <a:pt x="2725115" y="289154"/>
                    <a:pt x="2731719" y="270866"/>
                    <a:pt x="2741066" y="254204"/>
                  </a:cubicBezTo>
                  <a:cubicBezTo>
                    <a:pt x="2743911" y="248514"/>
                    <a:pt x="2748483" y="243332"/>
                    <a:pt x="2754782" y="238659"/>
                  </a:cubicBezTo>
                  <a:cubicBezTo>
                    <a:pt x="2761081" y="233985"/>
                    <a:pt x="2768092" y="229921"/>
                    <a:pt x="2775813" y="226467"/>
                  </a:cubicBezTo>
                  <a:cubicBezTo>
                    <a:pt x="2783535" y="223012"/>
                    <a:pt x="2791257" y="220066"/>
                    <a:pt x="2798978" y="217628"/>
                  </a:cubicBezTo>
                  <a:cubicBezTo>
                    <a:pt x="2806700" y="215189"/>
                    <a:pt x="2813608" y="213360"/>
                    <a:pt x="2819705" y="212141"/>
                  </a:cubicBezTo>
                  <a:cubicBezTo>
                    <a:pt x="2836367" y="208484"/>
                    <a:pt x="2855874" y="206655"/>
                    <a:pt x="2878226" y="206655"/>
                  </a:cubicBezTo>
                  <a:close/>
                  <a:moveTo>
                    <a:pt x="1500835" y="120701"/>
                  </a:moveTo>
                  <a:cubicBezTo>
                    <a:pt x="1505712" y="120701"/>
                    <a:pt x="1511097" y="121108"/>
                    <a:pt x="1516990" y="121920"/>
                  </a:cubicBezTo>
                  <a:cubicBezTo>
                    <a:pt x="1522882" y="122733"/>
                    <a:pt x="1527861" y="124765"/>
                    <a:pt x="1531925" y="128016"/>
                  </a:cubicBezTo>
                  <a:cubicBezTo>
                    <a:pt x="1533550" y="129236"/>
                    <a:pt x="1534363" y="135332"/>
                    <a:pt x="1534363" y="146304"/>
                  </a:cubicBezTo>
                  <a:cubicBezTo>
                    <a:pt x="1534363" y="158090"/>
                    <a:pt x="1534160" y="170079"/>
                    <a:pt x="1533753" y="182271"/>
                  </a:cubicBezTo>
                  <a:cubicBezTo>
                    <a:pt x="1533347" y="194463"/>
                    <a:pt x="1532738" y="206452"/>
                    <a:pt x="1531925" y="218237"/>
                  </a:cubicBezTo>
                  <a:cubicBezTo>
                    <a:pt x="1531518" y="223927"/>
                    <a:pt x="1531315" y="228296"/>
                    <a:pt x="1531315" y="231344"/>
                  </a:cubicBezTo>
                  <a:cubicBezTo>
                    <a:pt x="1531315" y="234392"/>
                    <a:pt x="1531315" y="236322"/>
                    <a:pt x="1531315" y="237135"/>
                  </a:cubicBezTo>
                  <a:lnTo>
                    <a:pt x="1539850" y="233477"/>
                  </a:lnTo>
                  <a:cubicBezTo>
                    <a:pt x="1554073" y="227381"/>
                    <a:pt x="1568704" y="222403"/>
                    <a:pt x="1583741" y="218542"/>
                  </a:cubicBezTo>
                  <a:cubicBezTo>
                    <a:pt x="1598778" y="214681"/>
                    <a:pt x="1614018" y="212751"/>
                    <a:pt x="1629461" y="212751"/>
                  </a:cubicBezTo>
                  <a:cubicBezTo>
                    <a:pt x="1644904" y="212751"/>
                    <a:pt x="1657502" y="214376"/>
                    <a:pt x="1667256" y="217628"/>
                  </a:cubicBezTo>
                  <a:cubicBezTo>
                    <a:pt x="1677010" y="220879"/>
                    <a:pt x="1684630" y="225857"/>
                    <a:pt x="1690116" y="232563"/>
                  </a:cubicBezTo>
                  <a:cubicBezTo>
                    <a:pt x="1695602" y="239268"/>
                    <a:pt x="1699666" y="247701"/>
                    <a:pt x="1702308" y="257861"/>
                  </a:cubicBezTo>
                  <a:cubicBezTo>
                    <a:pt x="1704950" y="268021"/>
                    <a:pt x="1706880" y="279807"/>
                    <a:pt x="1708099" y="293218"/>
                  </a:cubicBezTo>
                  <a:cubicBezTo>
                    <a:pt x="1709318" y="304597"/>
                    <a:pt x="1709928" y="316789"/>
                    <a:pt x="1709928" y="329794"/>
                  </a:cubicBezTo>
                  <a:cubicBezTo>
                    <a:pt x="1709928" y="357429"/>
                    <a:pt x="1708302" y="384658"/>
                    <a:pt x="1705051" y="411480"/>
                  </a:cubicBezTo>
                  <a:cubicBezTo>
                    <a:pt x="1701800" y="438303"/>
                    <a:pt x="1697939" y="465328"/>
                    <a:pt x="1693469" y="492557"/>
                  </a:cubicBezTo>
                  <a:cubicBezTo>
                    <a:pt x="1692656" y="498247"/>
                    <a:pt x="1691945" y="502616"/>
                    <a:pt x="1691335" y="505664"/>
                  </a:cubicBezTo>
                  <a:cubicBezTo>
                    <a:pt x="1690726" y="508712"/>
                    <a:pt x="1690421" y="510439"/>
                    <a:pt x="1690421" y="510845"/>
                  </a:cubicBezTo>
                  <a:cubicBezTo>
                    <a:pt x="1689608" y="513690"/>
                    <a:pt x="1684731" y="516027"/>
                    <a:pt x="1675790" y="517856"/>
                  </a:cubicBezTo>
                  <a:cubicBezTo>
                    <a:pt x="1666850" y="519684"/>
                    <a:pt x="1656893" y="521208"/>
                    <a:pt x="1645920" y="522428"/>
                  </a:cubicBezTo>
                  <a:cubicBezTo>
                    <a:pt x="1634947" y="523647"/>
                    <a:pt x="1624076" y="524460"/>
                    <a:pt x="1613306" y="524866"/>
                  </a:cubicBezTo>
                  <a:cubicBezTo>
                    <a:pt x="1602537" y="525272"/>
                    <a:pt x="1594917" y="525476"/>
                    <a:pt x="1590446" y="525476"/>
                  </a:cubicBezTo>
                  <a:cubicBezTo>
                    <a:pt x="1579880" y="525476"/>
                    <a:pt x="1570533" y="524866"/>
                    <a:pt x="1562405" y="523647"/>
                  </a:cubicBezTo>
                  <a:cubicBezTo>
                    <a:pt x="1554683" y="522428"/>
                    <a:pt x="1550213" y="520396"/>
                    <a:pt x="1548994" y="517551"/>
                  </a:cubicBezTo>
                  <a:cubicBezTo>
                    <a:pt x="1548994" y="516738"/>
                    <a:pt x="1548994" y="514808"/>
                    <a:pt x="1548994" y="511760"/>
                  </a:cubicBezTo>
                  <a:cubicBezTo>
                    <a:pt x="1548994" y="508712"/>
                    <a:pt x="1549197" y="504546"/>
                    <a:pt x="1549603" y="499263"/>
                  </a:cubicBezTo>
                  <a:cubicBezTo>
                    <a:pt x="1550010" y="493980"/>
                    <a:pt x="1550213" y="488188"/>
                    <a:pt x="1550213" y="481889"/>
                  </a:cubicBezTo>
                  <a:cubicBezTo>
                    <a:pt x="1550213" y="475590"/>
                    <a:pt x="1550213" y="468580"/>
                    <a:pt x="1550213" y="460858"/>
                  </a:cubicBezTo>
                  <a:lnTo>
                    <a:pt x="1550213" y="412700"/>
                  </a:lnTo>
                  <a:cubicBezTo>
                    <a:pt x="1550213" y="398476"/>
                    <a:pt x="1550010" y="384353"/>
                    <a:pt x="1549603" y="370332"/>
                  </a:cubicBezTo>
                  <a:cubicBezTo>
                    <a:pt x="1549197" y="356312"/>
                    <a:pt x="1548587" y="342189"/>
                    <a:pt x="1547774" y="327965"/>
                  </a:cubicBezTo>
                  <a:cubicBezTo>
                    <a:pt x="1547368" y="317805"/>
                    <a:pt x="1546149" y="312116"/>
                    <a:pt x="1544117" y="310896"/>
                  </a:cubicBezTo>
                  <a:cubicBezTo>
                    <a:pt x="1542898" y="310084"/>
                    <a:pt x="1540459" y="310084"/>
                    <a:pt x="1536802" y="310896"/>
                  </a:cubicBezTo>
                  <a:cubicBezTo>
                    <a:pt x="1533144" y="311303"/>
                    <a:pt x="1530706" y="311912"/>
                    <a:pt x="1529486" y="312725"/>
                  </a:cubicBezTo>
                  <a:lnTo>
                    <a:pt x="1524000" y="516332"/>
                  </a:lnTo>
                  <a:cubicBezTo>
                    <a:pt x="1523593" y="518364"/>
                    <a:pt x="1521663" y="519786"/>
                    <a:pt x="1518209" y="520599"/>
                  </a:cubicBezTo>
                  <a:cubicBezTo>
                    <a:pt x="1514754" y="521412"/>
                    <a:pt x="1510894" y="522123"/>
                    <a:pt x="1506626" y="522732"/>
                  </a:cubicBezTo>
                  <a:cubicBezTo>
                    <a:pt x="1502359" y="523342"/>
                    <a:pt x="1498194" y="523647"/>
                    <a:pt x="1494130" y="523647"/>
                  </a:cubicBezTo>
                  <a:cubicBezTo>
                    <a:pt x="1490065" y="523647"/>
                    <a:pt x="1487424" y="523647"/>
                    <a:pt x="1486205" y="523647"/>
                  </a:cubicBezTo>
                  <a:cubicBezTo>
                    <a:pt x="1483360" y="523647"/>
                    <a:pt x="1477467" y="523444"/>
                    <a:pt x="1468526" y="523037"/>
                  </a:cubicBezTo>
                  <a:cubicBezTo>
                    <a:pt x="1459585" y="522631"/>
                    <a:pt x="1450238" y="521920"/>
                    <a:pt x="1440485" y="520904"/>
                  </a:cubicBezTo>
                  <a:cubicBezTo>
                    <a:pt x="1430731" y="519888"/>
                    <a:pt x="1421790" y="518668"/>
                    <a:pt x="1413662" y="517246"/>
                  </a:cubicBezTo>
                  <a:cubicBezTo>
                    <a:pt x="1405534" y="515824"/>
                    <a:pt x="1400454" y="514300"/>
                    <a:pt x="1398422" y="512674"/>
                  </a:cubicBezTo>
                  <a:cubicBezTo>
                    <a:pt x="1397203" y="506984"/>
                    <a:pt x="1395984" y="500279"/>
                    <a:pt x="1394765" y="492557"/>
                  </a:cubicBezTo>
                  <a:cubicBezTo>
                    <a:pt x="1393546" y="484836"/>
                    <a:pt x="1392530" y="475692"/>
                    <a:pt x="1391717" y="465125"/>
                  </a:cubicBezTo>
                  <a:cubicBezTo>
                    <a:pt x="1387653" y="418796"/>
                    <a:pt x="1385214" y="372771"/>
                    <a:pt x="1384402" y="327051"/>
                  </a:cubicBezTo>
                  <a:cubicBezTo>
                    <a:pt x="1383589" y="281331"/>
                    <a:pt x="1383182" y="235103"/>
                    <a:pt x="1383182" y="188367"/>
                  </a:cubicBezTo>
                  <a:cubicBezTo>
                    <a:pt x="1383182" y="181052"/>
                    <a:pt x="1383284" y="174244"/>
                    <a:pt x="1383487" y="167945"/>
                  </a:cubicBezTo>
                  <a:cubicBezTo>
                    <a:pt x="1383690" y="161646"/>
                    <a:pt x="1383995" y="155652"/>
                    <a:pt x="1384402" y="149962"/>
                  </a:cubicBezTo>
                  <a:lnTo>
                    <a:pt x="1385011" y="153620"/>
                  </a:lnTo>
                  <a:cubicBezTo>
                    <a:pt x="1386637" y="149149"/>
                    <a:pt x="1392428" y="144984"/>
                    <a:pt x="1402385" y="141123"/>
                  </a:cubicBezTo>
                  <a:cubicBezTo>
                    <a:pt x="1412342" y="137262"/>
                    <a:pt x="1423619" y="133808"/>
                    <a:pt x="1436218" y="130760"/>
                  </a:cubicBezTo>
                  <a:cubicBezTo>
                    <a:pt x="1448816" y="127712"/>
                    <a:pt x="1461211" y="125273"/>
                    <a:pt x="1473403" y="123444"/>
                  </a:cubicBezTo>
                  <a:cubicBezTo>
                    <a:pt x="1485595" y="121616"/>
                    <a:pt x="1494739" y="120701"/>
                    <a:pt x="1500835" y="120701"/>
                  </a:cubicBezTo>
                  <a:close/>
                  <a:moveTo>
                    <a:pt x="1005535" y="120701"/>
                  </a:moveTo>
                  <a:cubicBezTo>
                    <a:pt x="1010412" y="120701"/>
                    <a:pt x="1015797" y="121108"/>
                    <a:pt x="1021689" y="121920"/>
                  </a:cubicBezTo>
                  <a:cubicBezTo>
                    <a:pt x="1027582" y="122733"/>
                    <a:pt x="1032561" y="124765"/>
                    <a:pt x="1036625" y="128016"/>
                  </a:cubicBezTo>
                  <a:cubicBezTo>
                    <a:pt x="1038250" y="129236"/>
                    <a:pt x="1039063" y="135332"/>
                    <a:pt x="1039063" y="146304"/>
                  </a:cubicBezTo>
                  <a:cubicBezTo>
                    <a:pt x="1039063" y="158090"/>
                    <a:pt x="1038860" y="170079"/>
                    <a:pt x="1038453" y="182271"/>
                  </a:cubicBezTo>
                  <a:cubicBezTo>
                    <a:pt x="1038047" y="194463"/>
                    <a:pt x="1037438" y="206452"/>
                    <a:pt x="1036625" y="218237"/>
                  </a:cubicBezTo>
                  <a:cubicBezTo>
                    <a:pt x="1036218" y="223927"/>
                    <a:pt x="1036015" y="228296"/>
                    <a:pt x="1036015" y="231344"/>
                  </a:cubicBezTo>
                  <a:cubicBezTo>
                    <a:pt x="1036015" y="234392"/>
                    <a:pt x="1036015" y="236322"/>
                    <a:pt x="1036015" y="237135"/>
                  </a:cubicBezTo>
                  <a:lnTo>
                    <a:pt x="1044549" y="233477"/>
                  </a:lnTo>
                  <a:cubicBezTo>
                    <a:pt x="1058773" y="227381"/>
                    <a:pt x="1073404" y="222403"/>
                    <a:pt x="1088441" y="218542"/>
                  </a:cubicBezTo>
                  <a:cubicBezTo>
                    <a:pt x="1103477" y="214681"/>
                    <a:pt x="1118717" y="212751"/>
                    <a:pt x="1134160" y="212751"/>
                  </a:cubicBezTo>
                  <a:cubicBezTo>
                    <a:pt x="1149604" y="212751"/>
                    <a:pt x="1162202" y="214376"/>
                    <a:pt x="1171956" y="217628"/>
                  </a:cubicBezTo>
                  <a:cubicBezTo>
                    <a:pt x="1181710" y="220879"/>
                    <a:pt x="1189329" y="225857"/>
                    <a:pt x="1194816" y="232563"/>
                  </a:cubicBezTo>
                  <a:cubicBezTo>
                    <a:pt x="1200302" y="239268"/>
                    <a:pt x="1204366" y="247701"/>
                    <a:pt x="1207008" y="257861"/>
                  </a:cubicBezTo>
                  <a:cubicBezTo>
                    <a:pt x="1209650" y="268021"/>
                    <a:pt x="1211580" y="279807"/>
                    <a:pt x="1212799" y="293218"/>
                  </a:cubicBezTo>
                  <a:cubicBezTo>
                    <a:pt x="1214018" y="304597"/>
                    <a:pt x="1214628" y="316789"/>
                    <a:pt x="1214628" y="329794"/>
                  </a:cubicBezTo>
                  <a:cubicBezTo>
                    <a:pt x="1214628" y="357429"/>
                    <a:pt x="1213002" y="384658"/>
                    <a:pt x="1209751" y="411480"/>
                  </a:cubicBezTo>
                  <a:cubicBezTo>
                    <a:pt x="1206500" y="438303"/>
                    <a:pt x="1202639" y="465328"/>
                    <a:pt x="1198169" y="492557"/>
                  </a:cubicBezTo>
                  <a:cubicBezTo>
                    <a:pt x="1197356" y="498247"/>
                    <a:pt x="1196645" y="502616"/>
                    <a:pt x="1196035" y="505664"/>
                  </a:cubicBezTo>
                  <a:cubicBezTo>
                    <a:pt x="1195425" y="508712"/>
                    <a:pt x="1195121" y="510439"/>
                    <a:pt x="1195121" y="510845"/>
                  </a:cubicBezTo>
                  <a:cubicBezTo>
                    <a:pt x="1194308" y="513690"/>
                    <a:pt x="1189431" y="516027"/>
                    <a:pt x="1180490" y="517856"/>
                  </a:cubicBezTo>
                  <a:cubicBezTo>
                    <a:pt x="1171550" y="519684"/>
                    <a:pt x="1161593" y="521208"/>
                    <a:pt x="1150620" y="522428"/>
                  </a:cubicBezTo>
                  <a:cubicBezTo>
                    <a:pt x="1139647" y="523647"/>
                    <a:pt x="1128776" y="524460"/>
                    <a:pt x="1118006" y="524866"/>
                  </a:cubicBezTo>
                  <a:cubicBezTo>
                    <a:pt x="1107237" y="525272"/>
                    <a:pt x="1099617" y="525476"/>
                    <a:pt x="1095146" y="525476"/>
                  </a:cubicBezTo>
                  <a:cubicBezTo>
                    <a:pt x="1084580" y="525476"/>
                    <a:pt x="1075233" y="524866"/>
                    <a:pt x="1067105" y="523647"/>
                  </a:cubicBezTo>
                  <a:cubicBezTo>
                    <a:pt x="1059383" y="522428"/>
                    <a:pt x="1054913" y="520396"/>
                    <a:pt x="1053694" y="517551"/>
                  </a:cubicBezTo>
                  <a:cubicBezTo>
                    <a:pt x="1053694" y="516738"/>
                    <a:pt x="1053694" y="514808"/>
                    <a:pt x="1053694" y="511760"/>
                  </a:cubicBezTo>
                  <a:cubicBezTo>
                    <a:pt x="1053694" y="508712"/>
                    <a:pt x="1053897" y="504546"/>
                    <a:pt x="1054303" y="499263"/>
                  </a:cubicBezTo>
                  <a:cubicBezTo>
                    <a:pt x="1054709" y="493980"/>
                    <a:pt x="1054913" y="488188"/>
                    <a:pt x="1054913" y="481889"/>
                  </a:cubicBezTo>
                  <a:cubicBezTo>
                    <a:pt x="1054913" y="475590"/>
                    <a:pt x="1054913" y="468580"/>
                    <a:pt x="1054913" y="460858"/>
                  </a:cubicBezTo>
                  <a:lnTo>
                    <a:pt x="1054913" y="412700"/>
                  </a:lnTo>
                  <a:cubicBezTo>
                    <a:pt x="1054913" y="398476"/>
                    <a:pt x="1054709" y="384353"/>
                    <a:pt x="1054303" y="370332"/>
                  </a:cubicBezTo>
                  <a:cubicBezTo>
                    <a:pt x="1053897" y="356312"/>
                    <a:pt x="1053287" y="342189"/>
                    <a:pt x="1052474" y="327965"/>
                  </a:cubicBezTo>
                  <a:cubicBezTo>
                    <a:pt x="1052068" y="317805"/>
                    <a:pt x="1050849" y="312116"/>
                    <a:pt x="1048817" y="310896"/>
                  </a:cubicBezTo>
                  <a:cubicBezTo>
                    <a:pt x="1047598" y="310084"/>
                    <a:pt x="1045159" y="310084"/>
                    <a:pt x="1041501" y="310896"/>
                  </a:cubicBezTo>
                  <a:cubicBezTo>
                    <a:pt x="1037844" y="311303"/>
                    <a:pt x="1035405" y="311912"/>
                    <a:pt x="1034186" y="312725"/>
                  </a:cubicBezTo>
                  <a:lnTo>
                    <a:pt x="1028700" y="516332"/>
                  </a:lnTo>
                  <a:cubicBezTo>
                    <a:pt x="1028293" y="518364"/>
                    <a:pt x="1026363" y="519786"/>
                    <a:pt x="1022909" y="520599"/>
                  </a:cubicBezTo>
                  <a:cubicBezTo>
                    <a:pt x="1019454" y="521412"/>
                    <a:pt x="1015593" y="522123"/>
                    <a:pt x="1011326" y="522732"/>
                  </a:cubicBezTo>
                  <a:cubicBezTo>
                    <a:pt x="1007059" y="523342"/>
                    <a:pt x="1002893" y="523647"/>
                    <a:pt x="998829" y="523647"/>
                  </a:cubicBezTo>
                  <a:cubicBezTo>
                    <a:pt x="994765" y="523647"/>
                    <a:pt x="992124" y="523647"/>
                    <a:pt x="990905" y="523647"/>
                  </a:cubicBezTo>
                  <a:cubicBezTo>
                    <a:pt x="988060" y="523647"/>
                    <a:pt x="982167" y="523444"/>
                    <a:pt x="973226" y="523037"/>
                  </a:cubicBezTo>
                  <a:cubicBezTo>
                    <a:pt x="964285" y="522631"/>
                    <a:pt x="954938" y="521920"/>
                    <a:pt x="945185" y="520904"/>
                  </a:cubicBezTo>
                  <a:cubicBezTo>
                    <a:pt x="935431" y="519888"/>
                    <a:pt x="926490" y="518668"/>
                    <a:pt x="918362" y="517246"/>
                  </a:cubicBezTo>
                  <a:cubicBezTo>
                    <a:pt x="910234" y="515824"/>
                    <a:pt x="905154" y="514300"/>
                    <a:pt x="903122" y="512674"/>
                  </a:cubicBezTo>
                  <a:cubicBezTo>
                    <a:pt x="901903" y="506984"/>
                    <a:pt x="900684" y="500279"/>
                    <a:pt x="899465" y="492557"/>
                  </a:cubicBezTo>
                  <a:cubicBezTo>
                    <a:pt x="898245" y="484836"/>
                    <a:pt x="897229" y="475692"/>
                    <a:pt x="896417" y="465125"/>
                  </a:cubicBezTo>
                  <a:cubicBezTo>
                    <a:pt x="892353" y="418796"/>
                    <a:pt x="889914" y="372771"/>
                    <a:pt x="889101" y="327051"/>
                  </a:cubicBezTo>
                  <a:cubicBezTo>
                    <a:pt x="888289" y="281331"/>
                    <a:pt x="887882" y="235103"/>
                    <a:pt x="887882" y="188367"/>
                  </a:cubicBezTo>
                  <a:cubicBezTo>
                    <a:pt x="887882" y="181052"/>
                    <a:pt x="887984" y="174244"/>
                    <a:pt x="888187" y="167945"/>
                  </a:cubicBezTo>
                  <a:cubicBezTo>
                    <a:pt x="888390" y="161646"/>
                    <a:pt x="888695" y="155652"/>
                    <a:pt x="889101" y="149962"/>
                  </a:cubicBezTo>
                  <a:lnTo>
                    <a:pt x="889711" y="153620"/>
                  </a:lnTo>
                  <a:cubicBezTo>
                    <a:pt x="891337" y="149149"/>
                    <a:pt x="897128" y="144984"/>
                    <a:pt x="907085" y="141123"/>
                  </a:cubicBezTo>
                  <a:cubicBezTo>
                    <a:pt x="917042" y="137262"/>
                    <a:pt x="928319" y="133808"/>
                    <a:pt x="940918" y="130760"/>
                  </a:cubicBezTo>
                  <a:cubicBezTo>
                    <a:pt x="953516" y="127712"/>
                    <a:pt x="965911" y="125273"/>
                    <a:pt x="978103" y="123444"/>
                  </a:cubicBezTo>
                  <a:cubicBezTo>
                    <a:pt x="990295" y="121616"/>
                    <a:pt x="999439" y="120701"/>
                    <a:pt x="1005535" y="120701"/>
                  </a:cubicBezTo>
                  <a:close/>
                  <a:moveTo>
                    <a:pt x="3334893" y="90831"/>
                  </a:moveTo>
                  <a:cubicBezTo>
                    <a:pt x="3346678" y="90831"/>
                    <a:pt x="3359378" y="92863"/>
                    <a:pt x="3372993" y="96927"/>
                  </a:cubicBezTo>
                  <a:cubicBezTo>
                    <a:pt x="3386607" y="100991"/>
                    <a:pt x="3398697" y="105868"/>
                    <a:pt x="3409264" y="111557"/>
                  </a:cubicBezTo>
                  <a:cubicBezTo>
                    <a:pt x="3418611" y="116434"/>
                    <a:pt x="3423488" y="121311"/>
                    <a:pt x="3423894" y="126188"/>
                  </a:cubicBezTo>
                  <a:cubicBezTo>
                    <a:pt x="3424300" y="127407"/>
                    <a:pt x="3424504" y="134112"/>
                    <a:pt x="3424504" y="146304"/>
                  </a:cubicBezTo>
                  <a:lnTo>
                    <a:pt x="3424504" y="251156"/>
                  </a:lnTo>
                  <a:lnTo>
                    <a:pt x="3424504" y="319431"/>
                  </a:lnTo>
                  <a:lnTo>
                    <a:pt x="3424504" y="387096"/>
                  </a:lnTo>
                  <a:cubicBezTo>
                    <a:pt x="3424504" y="390348"/>
                    <a:pt x="3424403" y="398272"/>
                    <a:pt x="3424199" y="410871"/>
                  </a:cubicBezTo>
                  <a:cubicBezTo>
                    <a:pt x="3423996" y="423469"/>
                    <a:pt x="3423793" y="436779"/>
                    <a:pt x="3423589" y="450800"/>
                  </a:cubicBezTo>
                  <a:cubicBezTo>
                    <a:pt x="3423386" y="464820"/>
                    <a:pt x="3422980" y="477622"/>
                    <a:pt x="3422370" y="489204"/>
                  </a:cubicBezTo>
                  <a:cubicBezTo>
                    <a:pt x="3421761" y="500787"/>
                    <a:pt x="3421050" y="507391"/>
                    <a:pt x="3420237" y="509016"/>
                  </a:cubicBezTo>
                  <a:cubicBezTo>
                    <a:pt x="3419424" y="511861"/>
                    <a:pt x="3415970" y="514096"/>
                    <a:pt x="3409873" y="515722"/>
                  </a:cubicBezTo>
                  <a:cubicBezTo>
                    <a:pt x="3403778" y="517348"/>
                    <a:pt x="3396970" y="518668"/>
                    <a:pt x="3389452" y="519684"/>
                  </a:cubicBezTo>
                  <a:cubicBezTo>
                    <a:pt x="3381933" y="520700"/>
                    <a:pt x="3374517" y="521310"/>
                    <a:pt x="3367202" y="521513"/>
                  </a:cubicBezTo>
                  <a:cubicBezTo>
                    <a:pt x="3359886" y="521716"/>
                    <a:pt x="3354400" y="521818"/>
                    <a:pt x="3350742" y="521818"/>
                  </a:cubicBezTo>
                  <a:cubicBezTo>
                    <a:pt x="3348304" y="521818"/>
                    <a:pt x="3344037" y="521615"/>
                    <a:pt x="3337941" y="521208"/>
                  </a:cubicBezTo>
                  <a:cubicBezTo>
                    <a:pt x="3331845" y="520802"/>
                    <a:pt x="3325444" y="520192"/>
                    <a:pt x="3318738" y="519380"/>
                  </a:cubicBezTo>
                  <a:cubicBezTo>
                    <a:pt x="3312033" y="518567"/>
                    <a:pt x="3305937" y="517449"/>
                    <a:pt x="3300450" y="516027"/>
                  </a:cubicBezTo>
                  <a:cubicBezTo>
                    <a:pt x="3294964" y="514604"/>
                    <a:pt x="3291611" y="512877"/>
                    <a:pt x="3290392" y="510845"/>
                  </a:cubicBezTo>
                  <a:cubicBezTo>
                    <a:pt x="3289986" y="508813"/>
                    <a:pt x="3289376" y="502108"/>
                    <a:pt x="3288563" y="490728"/>
                  </a:cubicBezTo>
                  <a:cubicBezTo>
                    <a:pt x="3288157" y="479756"/>
                    <a:pt x="3287547" y="465328"/>
                    <a:pt x="3286734" y="447447"/>
                  </a:cubicBezTo>
                  <a:cubicBezTo>
                    <a:pt x="3286328" y="438912"/>
                    <a:pt x="3286023" y="429972"/>
                    <a:pt x="3285820" y="420624"/>
                  </a:cubicBezTo>
                  <a:cubicBezTo>
                    <a:pt x="3285617" y="411277"/>
                    <a:pt x="3285312" y="401524"/>
                    <a:pt x="3284906" y="391364"/>
                  </a:cubicBezTo>
                  <a:cubicBezTo>
                    <a:pt x="3284092" y="373076"/>
                    <a:pt x="3283483" y="355194"/>
                    <a:pt x="3283077" y="337719"/>
                  </a:cubicBezTo>
                  <a:cubicBezTo>
                    <a:pt x="3282670" y="320244"/>
                    <a:pt x="3282061" y="302362"/>
                    <a:pt x="3281248" y="284074"/>
                  </a:cubicBezTo>
                  <a:cubicBezTo>
                    <a:pt x="3280842" y="276759"/>
                    <a:pt x="3280638" y="270561"/>
                    <a:pt x="3280638" y="265481"/>
                  </a:cubicBezTo>
                  <a:cubicBezTo>
                    <a:pt x="3280638" y="260401"/>
                    <a:pt x="3280638" y="256236"/>
                    <a:pt x="3280638" y="252984"/>
                  </a:cubicBezTo>
                  <a:cubicBezTo>
                    <a:pt x="3279013" y="254204"/>
                    <a:pt x="3276879" y="255728"/>
                    <a:pt x="3274238" y="257556"/>
                  </a:cubicBezTo>
                  <a:cubicBezTo>
                    <a:pt x="3271596" y="259385"/>
                    <a:pt x="3268751" y="261214"/>
                    <a:pt x="3265703" y="263043"/>
                  </a:cubicBezTo>
                  <a:cubicBezTo>
                    <a:pt x="3262655" y="264872"/>
                    <a:pt x="3259709" y="266396"/>
                    <a:pt x="3256864" y="267615"/>
                  </a:cubicBezTo>
                  <a:cubicBezTo>
                    <a:pt x="3254019" y="268834"/>
                    <a:pt x="3251581" y="269444"/>
                    <a:pt x="3249549" y="269444"/>
                  </a:cubicBezTo>
                  <a:cubicBezTo>
                    <a:pt x="3245078" y="267005"/>
                    <a:pt x="3241116" y="263449"/>
                    <a:pt x="3237662" y="258776"/>
                  </a:cubicBezTo>
                  <a:cubicBezTo>
                    <a:pt x="3234207" y="254102"/>
                    <a:pt x="3231362" y="249022"/>
                    <a:pt x="3229127" y="243536"/>
                  </a:cubicBezTo>
                  <a:cubicBezTo>
                    <a:pt x="3226892" y="238049"/>
                    <a:pt x="3224962" y="232461"/>
                    <a:pt x="3223336" y="226772"/>
                  </a:cubicBezTo>
                  <a:cubicBezTo>
                    <a:pt x="3221711" y="221082"/>
                    <a:pt x="3220491" y="215799"/>
                    <a:pt x="3219678" y="210922"/>
                  </a:cubicBezTo>
                  <a:cubicBezTo>
                    <a:pt x="3218459" y="203607"/>
                    <a:pt x="3218053" y="198730"/>
                    <a:pt x="3218459" y="196292"/>
                  </a:cubicBezTo>
                  <a:lnTo>
                    <a:pt x="3216021" y="195072"/>
                  </a:lnTo>
                  <a:cubicBezTo>
                    <a:pt x="3217240" y="191008"/>
                    <a:pt x="3222320" y="184303"/>
                    <a:pt x="3231261" y="174956"/>
                  </a:cubicBezTo>
                  <a:cubicBezTo>
                    <a:pt x="3240202" y="165608"/>
                    <a:pt x="3250260" y="155753"/>
                    <a:pt x="3261436" y="145390"/>
                  </a:cubicBezTo>
                  <a:cubicBezTo>
                    <a:pt x="3272612" y="135027"/>
                    <a:pt x="3283686" y="125070"/>
                    <a:pt x="3294659" y="115520"/>
                  </a:cubicBezTo>
                  <a:cubicBezTo>
                    <a:pt x="3305632" y="105969"/>
                    <a:pt x="3313760" y="98959"/>
                    <a:pt x="3319043" y="94488"/>
                  </a:cubicBezTo>
                  <a:cubicBezTo>
                    <a:pt x="3322701" y="92050"/>
                    <a:pt x="3327984" y="90831"/>
                    <a:pt x="3334893" y="90831"/>
                  </a:cubicBezTo>
                  <a:close/>
                  <a:moveTo>
                    <a:pt x="126187" y="89612"/>
                  </a:moveTo>
                  <a:cubicBezTo>
                    <a:pt x="162357" y="89612"/>
                    <a:pt x="199644" y="90729"/>
                    <a:pt x="238049" y="92964"/>
                  </a:cubicBezTo>
                  <a:cubicBezTo>
                    <a:pt x="276454" y="95200"/>
                    <a:pt x="313538" y="99772"/>
                    <a:pt x="349301" y="106680"/>
                  </a:cubicBezTo>
                  <a:cubicBezTo>
                    <a:pt x="365963" y="109525"/>
                    <a:pt x="375107" y="112573"/>
                    <a:pt x="376733" y="115824"/>
                  </a:cubicBezTo>
                  <a:cubicBezTo>
                    <a:pt x="377952" y="117450"/>
                    <a:pt x="378562" y="122124"/>
                    <a:pt x="378562" y="129845"/>
                  </a:cubicBezTo>
                  <a:cubicBezTo>
                    <a:pt x="378562" y="137160"/>
                    <a:pt x="377952" y="146101"/>
                    <a:pt x="376733" y="156668"/>
                  </a:cubicBezTo>
                  <a:cubicBezTo>
                    <a:pt x="375513" y="166828"/>
                    <a:pt x="374294" y="176581"/>
                    <a:pt x="373075" y="185928"/>
                  </a:cubicBezTo>
                  <a:cubicBezTo>
                    <a:pt x="372262" y="191618"/>
                    <a:pt x="371551" y="197409"/>
                    <a:pt x="370941" y="203302"/>
                  </a:cubicBezTo>
                  <a:cubicBezTo>
                    <a:pt x="370332" y="209195"/>
                    <a:pt x="369621" y="214986"/>
                    <a:pt x="368808" y="220676"/>
                  </a:cubicBezTo>
                  <a:lnTo>
                    <a:pt x="367589" y="226162"/>
                  </a:lnTo>
                  <a:cubicBezTo>
                    <a:pt x="359461" y="230632"/>
                    <a:pt x="345846" y="234290"/>
                    <a:pt x="326746" y="237135"/>
                  </a:cubicBezTo>
                  <a:cubicBezTo>
                    <a:pt x="316992" y="238760"/>
                    <a:pt x="306121" y="240488"/>
                    <a:pt x="294132" y="242316"/>
                  </a:cubicBezTo>
                  <a:cubicBezTo>
                    <a:pt x="282143" y="244145"/>
                    <a:pt x="269037" y="246076"/>
                    <a:pt x="254813" y="248108"/>
                  </a:cubicBezTo>
                  <a:cubicBezTo>
                    <a:pt x="254406" y="255423"/>
                    <a:pt x="254101" y="263144"/>
                    <a:pt x="253898" y="271272"/>
                  </a:cubicBezTo>
                  <a:cubicBezTo>
                    <a:pt x="253695" y="279400"/>
                    <a:pt x="253187" y="288138"/>
                    <a:pt x="252374" y="297485"/>
                  </a:cubicBezTo>
                  <a:cubicBezTo>
                    <a:pt x="251155" y="315773"/>
                    <a:pt x="249936" y="334671"/>
                    <a:pt x="248717" y="354178"/>
                  </a:cubicBezTo>
                  <a:cubicBezTo>
                    <a:pt x="247497" y="373685"/>
                    <a:pt x="246278" y="392583"/>
                    <a:pt x="245059" y="410871"/>
                  </a:cubicBezTo>
                  <a:cubicBezTo>
                    <a:pt x="243840" y="429159"/>
                    <a:pt x="242621" y="445618"/>
                    <a:pt x="241401" y="460248"/>
                  </a:cubicBezTo>
                  <a:cubicBezTo>
                    <a:pt x="241401" y="461468"/>
                    <a:pt x="241097" y="464617"/>
                    <a:pt x="240487" y="469697"/>
                  </a:cubicBezTo>
                  <a:cubicBezTo>
                    <a:pt x="239878" y="474777"/>
                    <a:pt x="239268" y="480264"/>
                    <a:pt x="238658" y="486156"/>
                  </a:cubicBezTo>
                  <a:cubicBezTo>
                    <a:pt x="238049" y="492049"/>
                    <a:pt x="237439" y="497434"/>
                    <a:pt x="236829" y="502311"/>
                  </a:cubicBezTo>
                  <a:cubicBezTo>
                    <a:pt x="236220" y="507188"/>
                    <a:pt x="235712" y="509829"/>
                    <a:pt x="235306" y="510236"/>
                  </a:cubicBezTo>
                  <a:cubicBezTo>
                    <a:pt x="233680" y="513487"/>
                    <a:pt x="228092" y="516332"/>
                    <a:pt x="218541" y="518770"/>
                  </a:cubicBezTo>
                  <a:cubicBezTo>
                    <a:pt x="208991" y="521208"/>
                    <a:pt x="198425" y="523139"/>
                    <a:pt x="186842" y="524561"/>
                  </a:cubicBezTo>
                  <a:cubicBezTo>
                    <a:pt x="175260" y="525984"/>
                    <a:pt x="164185" y="527000"/>
                    <a:pt x="153619" y="527609"/>
                  </a:cubicBezTo>
                  <a:cubicBezTo>
                    <a:pt x="143053" y="528219"/>
                    <a:pt x="135534" y="528524"/>
                    <a:pt x="131064" y="528524"/>
                  </a:cubicBezTo>
                  <a:cubicBezTo>
                    <a:pt x="129032" y="528524"/>
                    <a:pt x="125984" y="528117"/>
                    <a:pt x="121920" y="527304"/>
                  </a:cubicBezTo>
                  <a:cubicBezTo>
                    <a:pt x="119075" y="517551"/>
                    <a:pt x="116637" y="504749"/>
                    <a:pt x="114605" y="488900"/>
                  </a:cubicBezTo>
                  <a:cubicBezTo>
                    <a:pt x="111353" y="460452"/>
                    <a:pt x="109321" y="432004"/>
                    <a:pt x="108509" y="403556"/>
                  </a:cubicBezTo>
                  <a:cubicBezTo>
                    <a:pt x="107696" y="375108"/>
                    <a:pt x="107289" y="346660"/>
                    <a:pt x="107289" y="318212"/>
                  </a:cubicBezTo>
                  <a:lnTo>
                    <a:pt x="107289" y="288951"/>
                  </a:lnTo>
                  <a:lnTo>
                    <a:pt x="107289" y="263348"/>
                  </a:lnTo>
                  <a:cubicBezTo>
                    <a:pt x="99974" y="264160"/>
                    <a:pt x="92964" y="264770"/>
                    <a:pt x="86258" y="265176"/>
                  </a:cubicBezTo>
                  <a:cubicBezTo>
                    <a:pt x="79553" y="265583"/>
                    <a:pt x="72949" y="265989"/>
                    <a:pt x="66446" y="266396"/>
                  </a:cubicBezTo>
                  <a:cubicBezTo>
                    <a:pt x="53848" y="266802"/>
                    <a:pt x="42875" y="267412"/>
                    <a:pt x="33528" y="268224"/>
                  </a:cubicBezTo>
                  <a:cubicBezTo>
                    <a:pt x="29057" y="268631"/>
                    <a:pt x="24993" y="268834"/>
                    <a:pt x="21336" y="268834"/>
                  </a:cubicBezTo>
                  <a:cubicBezTo>
                    <a:pt x="17678" y="268834"/>
                    <a:pt x="14427" y="268834"/>
                    <a:pt x="11582" y="268834"/>
                  </a:cubicBezTo>
                  <a:cubicBezTo>
                    <a:pt x="5893" y="268834"/>
                    <a:pt x="2845" y="268631"/>
                    <a:pt x="2438" y="268224"/>
                  </a:cubicBezTo>
                  <a:cubicBezTo>
                    <a:pt x="813" y="267818"/>
                    <a:pt x="0" y="261722"/>
                    <a:pt x="0" y="249936"/>
                  </a:cubicBezTo>
                  <a:cubicBezTo>
                    <a:pt x="0" y="243434"/>
                    <a:pt x="508" y="233274"/>
                    <a:pt x="1524" y="219456"/>
                  </a:cubicBezTo>
                  <a:cubicBezTo>
                    <a:pt x="2540" y="205639"/>
                    <a:pt x="3962" y="191110"/>
                    <a:pt x="5791" y="175870"/>
                  </a:cubicBezTo>
                  <a:cubicBezTo>
                    <a:pt x="7620" y="160630"/>
                    <a:pt x="9753" y="146203"/>
                    <a:pt x="12192" y="132588"/>
                  </a:cubicBezTo>
                  <a:cubicBezTo>
                    <a:pt x="14630" y="118974"/>
                    <a:pt x="17475" y="109525"/>
                    <a:pt x="20726" y="104242"/>
                  </a:cubicBezTo>
                  <a:cubicBezTo>
                    <a:pt x="23977" y="100584"/>
                    <a:pt x="30378" y="97841"/>
                    <a:pt x="39929" y="96012"/>
                  </a:cubicBezTo>
                  <a:cubicBezTo>
                    <a:pt x="49479" y="94184"/>
                    <a:pt x="59944" y="92761"/>
                    <a:pt x="71323" y="91745"/>
                  </a:cubicBezTo>
                  <a:cubicBezTo>
                    <a:pt x="82702" y="90729"/>
                    <a:pt x="93573" y="90120"/>
                    <a:pt x="103937" y="89916"/>
                  </a:cubicBezTo>
                  <a:cubicBezTo>
                    <a:pt x="114300" y="89713"/>
                    <a:pt x="121717" y="89612"/>
                    <a:pt x="126187" y="89612"/>
                  </a:cubicBezTo>
                  <a:close/>
                  <a:moveTo>
                    <a:pt x="434238" y="86022"/>
                  </a:moveTo>
                  <a:lnTo>
                    <a:pt x="442722" y="88850"/>
                  </a:lnTo>
                  <a:cubicBezTo>
                    <a:pt x="446278" y="90374"/>
                    <a:pt x="450494" y="92456"/>
                    <a:pt x="455371" y="95098"/>
                  </a:cubicBezTo>
                  <a:cubicBezTo>
                    <a:pt x="460248" y="97943"/>
                    <a:pt x="465125" y="100889"/>
                    <a:pt x="470002" y="103937"/>
                  </a:cubicBezTo>
                  <a:cubicBezTo>
                    <a:pt x="474878" y="106985"/>
                    <a:pt x="479755" y="110338"/>
                    <a:pt x="484632" y="113996"/>
                  </a:cubicBezTo>
                  <a:cubicBezTo>
                    <a:pt x="489509" y="117653"/>
                    <a:pt x="494081" y="121209"/>
                    <a:pt x="498348" y="124664"/>
                  </a:cubicBezTo>
                  <a:cubicBezTo>
                    <a:pt x="502615" y="128118"/>
                    <a:pt x="506577" y="131471"/>
                    <a:pt x="510235" y="134722"/>
                  </a:cubicBezTo>
                  <a:cubicBezTo>
                    <a:pt x="517550" y="141224"/>
                    <a:pt x="521208" y="146101"/>
                    <a:pt x="521208" y="149352"/>
                  </a:cubicBezTo>
                  <a:cubicBezTo>
                    <a:pt x="521208" y="151791"/>
                    <a:pt x="520395" y="154839"/>
                    <a:pt x="518769" y="158496"/>
                  </a:cubicBezTo>
                  <a:cubicBezTo>
                    <a:pt x="517957" y="160528"/>
                    <a:pt x="517042" y="162662"/>
                    <a:pt x="516026" y="164897"/>
                  </a:cubicBezTo>
                  <a:cubicBezTo>
                    <a:pt x="515010" y="167132"/>
                    <a:pt x="513893" y="169266"/>
                    <a:pt x="512673" y="171298"/>
                  </a:cubicBezTo>
                  <a:cubicBezTo>
                    <a:pt x="511454" y="173330"/>
                    <a:pt x="510235" y="175362"/>
                    <a:pt x="509016" y="177394"/>
                  </a:cubicBezTo>
                  <a:cubicBezTo>
                    <a:pt x="507797" y="179426"/>
                    <a:pt x="506577" y="181458"/>
                    <a:pt x="505358" y="183490"/>
                  </a:cubicBezTo>
                  <a:cubicBezTo>
                    <a:pt x="502920" y="187148"/>
                    <a:pt x="500888" y="189180"/>
                    <a:pt x="499262" y="189586"/>
                  </a:cubicBezTo>
                  <a:cubicBezTo>
                    <a:pt x="498043" y="189992"/>
                    <a:pt x="493166" y="189383"/>
                    <a:pt x="484632" y="187757"/>
                  </a:cubicBezTo>
                  <a:cubicBezTo>
                    <a:pt x="476098" y="185725"/>
                    <a:pt x="466344" y="183287"/>
                    <a:pt x="455371" y="180442"/>
                  </a:cubicBezTo>
                  <a:cubicBezTo>
                    <a:pt x="444398" y="177191"/>
                    <a:pt x="433425" y="173533"/>
                    <a:pt x="422453" y="169469"/>
                  </a:cubicBezTo>
                  <a:cubicBezTo>
                    <a:pt x="412293" y="165405"/>
                    <a:pt x="404165" y="160732"/>
                    <a:pt x="398069" y="155448"/>
                  </a:cubicBezTo>
                  <a:cubicBezTo>
                    <a:pt x="397662" y="153010"/>
                    <a:pt x="398272" y="148133"/>
                    <a:pt x="399897" y="140818"/>
                  </a:cubicBezTo>
                  <a:cubicBezTo>
                    <a:pt x="400710" y="137160"/>
                    <a:pt x="401828" y="133503"/>
                    <a:pt x="403250" y="129845"/>
                  </a:cubicBezTo>
                  <a:cubicBezTo>
                    <a:pt x="404673" y="126188"/>
                    <a:pt x="406400" y="122327"/>
                    <a:pt x="408432" y="118263"/>
                  </a:cubicBezTo>
                  <a:cubicBezTo>
                    <a:pt x="412089" y="110135"/>
                    <a:pt x="416357" y="102820"/>
                    <a:pt x="421233" y="96317"/>
                  </a:cubicBezTo>
                  <a:cubicBezTo>
                    <a:pt x="423672" y="92863"/>
                    <a:pt x="426110" y="90221"/>
                    <a:pt x="428549" y="88392"/>
                  </a:cubicBezTo>
                  <a:close/>
                  <a:moveTo>
                    <a:pt x="435864" y="85344"/>
                  </a:moveTo>
                  <a:lnTo>
                    <a:pt x="434238" y="86022"/>
                  </a:lnTo>
                  <a:lnTo>
                    <a:pt x="434035" y="85954"/>
                  </a:lnTo>
                  <a:close/>
                  <a:moveTo>
                    <a:pt x="2220773" y="84125"/>
                  </a:moveTo>
                  <a:cubicBezTo>
                    <a:pt x="2223618" y="84532"/>
                    <a:pt x="2228088" y="86360"/>
                    <a:pt x="2234184" y="89612"/>
                  </a:cubicBezTo>
                  <a:cubicBezTo>
                    <a:pt x="2237029" y="91237"/>
                    <a:pt x="2239975" y="92863"/>
                    <a:pt x="2243023" y="94488"/>
                  </a:cubicBezTo>
                  <a:cubicBezTo>
                    <a:pt x="2246071" y="96114"/>
                    <a:pt x="2249221" y="97943"/>
                    <a:pt x="2252472" y="99975"/>
                  </a:cubicBezTo>
                  <a:cubicBezTo>
                    <a:pt x="2255723" y="102007"/>
                    <a:pt x="2259177" y="104242"/>
                    <a:pt x="2262835" y="106680"/>
                  </a:cubicBezTo>
                  <a:cubicBezTo>
                    <a:pt x="2266493" y="109119"/>
                    <a:pt x="2270150" y="111760"/>
                    <a:pt x="2273808" y="114605"/>
                  </a:cubicBezTo>
                  <a:cubicBezTo>
                    <a:pt x="2277465" y="117044"/>
                    <a:pt x="2280920" y="119380"/>
                    <a:pt x="2284171" y="121616"/>
                  </a:cubicBezTo>
                  <a:cubicBezTo>
                    <a:pt x="2287422" y="123851"/>
                    <a:pt x="2290470" y="125984"/>
                    <a:pt x="2293315" y="128016"/>
                  </a:cubicBezTo>
                  <a:cubicBezTo>
                    <a:pt x="2296160" y="130048"/>
                    <a:pt x="2298801" y="132080"/>
                    <a:pt x="2301240" y="134112"/>
                  </a:cubicBezTo>
                  <a:cubicBezTo>
                    <a:pt x="2303678" y="136144"/>
                    <a:pt x="2305914" y="138176"/>
                    <a:pt x="2307946" y="140208"/>
                  </a:cubicBezTo>
                  <a:cubicBezTo>
                    <a:pt x="2312010" y="143460"/>
                    <a:pt x="2314042" y="145695"/>
                    <a:pt x="2314042" y="146914"/>
                  </a:cubicBezTo>
                  <a:cubicBezTo>
                    <a:pt x="2313635" y="148946"/>
                    <a:pt x="2311806" y="152807"/>
                    <a:pt x="2308555" y="158496"/>
                  </a:cubicBezTo>
                  <a:cubicBezTo>
                    <a:pt x="2306929" y="160935"/>
                    <a:pt x="2304897" y="163373"/>
                    <a:pt x="2302459" y="165812"/>
                  </a:cubicBezTo>
                  <a:cubicBezTo>
                    <a:pt x="2300021" y="168250"/>
                    <a:pt x="2297582" y="170688"/>
                    <a:pt x="2295144" y="173127"/>
                  </a:cubicBezTo>
                  <a:cubicBezTo>
                    <a:pt x="2290267" y="178410"/>
                    <a:pt x="2285390" y="182677"/>
                    <a:pt x="2280513" y="185928"/>
                  </a:cubicBezTo>
                  <a:cubicBezTo>
                    <a:pt x="2275637" y="189180"/>
                    <a:pt x="2271369" y="190805"/>
                    <a:pt x="2267712" y="190805"/>
                  </a:cubicBezTo>
                  <a:cubicBezTo>
                    <a:pt x="2266086" y="190399"/>
                    <a:pt x="2264359" y="189891"/>
                    <a:pt x="2262530" y="189281"/>
                  </a:cubicBezTo>
                  <a:cubicBezTo>
                    <a:pt x="2260701" y="188672"/>
                    <a:pt x="2258365" y="187554"/>
                    <a:pt x="2255520" y="185928"/>
                  </a:cubicBezTo>
                  <a:cubicBezTo>
                    <a:pt x="2253081" y="184709"/>
                    <a:pt x="2250643" y="183287"/>
                    <a:pt x="2248205" y="181661"/>
                  </a:cubicBezTo>
                  <a:cubicBezTo>
                    <a:pt x="2245766" y="180036"/>
                    <a:pt x="2243328" y="178613"/>
                    <a:pt x="2240889" y="177394"/>
                  </a:cubicBezTo>
                  <a:cubicBezTo>
                    <a:pt x="2237638" y="175362"/>
                    <a:pt x="2234387" y="173533"/>
                    <a:pt x="2231136" y="171908"/>
                  </a:cubicBezTo>
                  <a:cubicBezTo>
                    <a:pt x="2227885" y="170282"/>
                    <a:pt x="2224633" y="168453"/>
                    <a:pt x="2221382" y="166421"/>
                  </a:cubicBezTo>
                  <a:cubicBezTo>
                    <a:pt x="2218131" y="168860"/>
                    <a:pt x="2214778" y="171095"/>
                    <a:pt x="2211324" y="173127"/>
                  </a:cubicBezTo>
                  <a:cubicBezTo>
                    <a:pt x="2207869" y="175159"/>
                    <a:pt x="2204517" y="177191"/>
                    <a:pt x="2201265" y="179223"/>
                  </a:cubicBezTo>
                  <a:cubicBezTo>
                    <a:pt x="2198827" y="181255"/>
                    <a:pt x="2196389" y="182880"/>
                    <a:pt x="2193950" y="184100"/>
                  </a:cubicBezTo>
                  <a:cubicBezTo>
                    <a:pt x="2191512" y="185319"/>
                    <a:pt x="2188870" y="186741"/>
                    <a:pt x="2186025" y="188367"/>
                  </a:cubicBezTo>
                  <a:cubicBezTo>
                    <a:pt x="2181149" y="190805"/>
                    <a:pt x="2177898" y="192024"/>
                    <a:pt x="2176272" y="192024"/>
                  </a:cubicBezTo>
                  <a:cubicBezTo>
                    <a:pt x="2172614" y="192024"/>
                    <a:pt x="2167941" y="190399"/>
                    <a:pt x="2162251" y="187148"/>
                  </a:cubicBezTo>
                  <a:cubicBezTo>
                    <a:pt x="2159813" y="185522"/>
                    <a:pt x="2157374" y="183592"/>
                    <a:pt x="2154936" y="181356"/>
                  </a:cubicBezTo>
                  <a:cubicBezTo>
                    <a:pt x="2152497" y="179121"/>
                    <a:pt x="2150059" y="176988"/>
                    <a:pt x="2147621" y="174956"/>
                  </a:cubicBezTo>
                  <a:cubicBezTo>
                    <a:pt x="2142744" y="170485"/>
                    <a:pt x="2138680" y="165812"/>
                    <a:pt x="2135429" y="160935"/>
                  </a:cubicBezTo>
                  <a:cubicBezTo>
                    <a:pt x="2132177" y="156058"/>
                    <a:pt x="2130552" y="151588"/>
                    <a:pt x="2130552" y="147524"/>
                  </a:cubicBezTo>
                  <a:lnTo>
                    <a:pt x="2128113" y="146914"/>
                  </a:lnTo>
                  <a:cubicBezTo>
                    <a:pt x="2134616" y="142037"/>
                    <a:pt x="2140712" y="137364"/>
                    <a:pt x="2146401" y="132893"/>
                  </a:cubicBezTo>
                  <a:cubicBezTo>
                    <a:pt x="2152091" y="128423"/>
                    <a:pt x="2157984" y="124156"/>
                    <a:pt x="2164080" y="120092"/>
                  </a:cubicBezTo>
                  <a:cubicBezTo>
                    <a:pt x="2168550" y="116434"/>
                    <a:pt x="2173326" y="112878"/>
                    <a:pt x="2178405" y="109424"/>
                  </a:cubicBezTo>
                  <a:cubicBezTo>
                    <a:pt x="2183485" y="105969"/>
                    <a:pt x="2188870" y="102616"/>
                    <a:pt x="2194560" y="99365"/>
                  </a:cubicBezTo>
                  <a:cubicBezTo>
                    <a:pt x="2199843" y="96114"/>
                    <a:pt x="2204720" y="93269"/>
                    <a:pt x="2209190" y="90831"/>
                  </a:cubicBezTo>
                  <a:cubicBezTo>
                    <a:pt x="2213661" y="88392"/>
                    <a:pt x="2217522" y="86157"/>
                    <a:pt x="2220773" y="84125"/>
                  </a:cubicBezTo>
                  <a:close/>
                  <a:moveTo>
                    <a:pt x="2350211" y="339"/>
                  </a:moveTo>
                  <a:lnTo>
                    <a:pt x="2356713" y="3048"/>
                  </a:lnTo>
                  <a:cubicBezTo>
                    <a:pt x="2359152" y="4877"/>
                    <a:pt x="2361590" y="7519"/>
                    <a:pt x="2364029" y="10973"/>
                  </a:cubicBezTo>
                  <a:cubicBezTo>
                    <a:pt x="2368905" y="17476"/>
                    <a:pt x="2373173" y="24791"/>
                    <a:pt x="2376830" y="32919"/>
                  </a:cubicBezTo>
                  <a:cubicBezTo>
                    <a:pt x="2378862" y="36983"/>
                    <a:pt x="2380589" y="40844"/>
                    <a:pt x="2382012" y="44501"/>
                  </a:cubicBezTo>
                  <a:cubicBezTo>
                    <a:pt x="2383434" y="48159"/>
                    <a:pt x="2384552" y="51816"/>
                    <a:pt x="2385365" y="55474"/>
                  </a:cubicBezTo>
                  <a:cubicBezTo>
                    <a:pt x="2387397" y="62789"/>
                    <a:pt x="2388006" y="67666"/>
                    <a:pt x="2387193" y="70104"/>
                  </a:cubicBezTo>
                  <a:cubicBezTo>
                    <a:pt x="2381097" y="75388"/>
                    <a:pt x="2372969" y="80061"/>
                    <a:pt x="2362809" y="84125"/>
                  </a:cubicBezTo>
                  <a:cubicBezTo>
                    <a:pt x="2351837" y="88189"/>
                    <a:pt x="2340864" y="91847"/>
                    <a:pt x="2329891" y="95098"/>
                  </a:cubicBezTo>
                  <a:cubicBezTo>
                    <a:pt x="2318918" y="97943"/>
                    <a:pt x="2309165" y="100381"/>
                    <a:pt x="2300630" y="102413"/>
                  </a:cubicBezTo>
                  <a:cubicBezTo>
                    <a:pt x="2292096" y="104039"/>
                    <a:pt x="2287219" y="104648"/>
                    <a:pt x="2286000" y="104242"/>
                  </a:cubicBezTo>
                  <a:cubicBezTo>
                    <a:pt x="2284781" y="103836"/>
                    <a:pt x="2282749" y="101600"/>
                    <a:pt x="2279904" y="97536"/>
                  </a:cubicBezTo>
                  <a:cubicBezTo>
                    <a:pt x="2278685" y="95504"/>
                    <a:pt x="2277465" y="93472"/>
                    <a:pt x="2276246" y="91440"/>
                  </a:cubicBezTo>
                  <a:cubicBezTo>
                    <a:pt x="2275027" y="89408"/>
                    <a:pt x="2273808" y="87376"/>
                    <a:pt x="2272589" y="85344"/>
                  </a:cubicBezTo>
                  <a:cubicBezTo>
                    <a:pt x="2271369" y="83312"/>
                    <a:pt x="2270252" y="81179"/>
                    <a:pt x="2269236" y="78944"/>
                  </a:cubicBezTo>
                  <a:cubicBezTo>
                    <a:pt x="2268220" y="76708"/>
                    <a:pt x="2267305" y="74575"/>
                    <a:pt x="2266493" y="72543"/>
                  </a:cubicBezTo>
                  <a:cubicBezTo>
                    <a:pt x="2264867" y="68885"/>
                    <a:pt x="2264054" y="65837"/>
                    <a:pt x="2264054" y="63399"/>
                  </a:cubicBezTo>
                  <a:cubicBezTo>
                    <a:pt x="2264054" y="60148"/>
                    <a:pt x="2267712" y="55271"/>
                    <a:pt x="2275027" y="48768"/>
                  </a:cubicBezTo>
                  <a:cubicBezTo>
                    <a:pt x="2278685" y="45517"/>
                    <a:pt x="2282647" y="42164"/>
                    <a:pt x="2286914" y="38710"/>
                  </a:cubicBezTo>
                  <a:cubicBezTo>
                    <a:pt x="2291181" y="35256"/>
                    <a:pt x="2295753" y="31700"/>
                    <a:pt x="2300630" y="28042"/>
                  </a:cubicBezTo>
                  <a:cubicBezTo>
                    <a:pt x="2305507" y="24384"/>
                    <a:pt x="2310384" y="21032"/>
                    <a:pt x="2315261" y="17984"/>
                  </a:cubicBezTo>
                  <a:cubicBezTo>
                    <a:pt x="2320138" y="14936"/>
                    <a:pt x="2325014" y="11989"/>
                    <a:pt x="2329891" y="9144"/>
                  </a:cubicBezTo>
                  <a:cubicBezTo>
                    <a:pt x="2334768" y="6503"/>
                    <a:pt x="2338984" y="4420"/>
                    <a:pt x="2342540" y="2896"/>
                  </a:cubicBezTo>
                  <a:close/>
                  <a:moveTo>
                    <a:pt x="2349398" y="0"/>
                  </a:moveTo>
                  <a:lnTo>
                    <a:pt x="2351227" y="0"/>
                  </a:lnTo>
                  <a:lnTo>
                    <a:pt x="2350211" y="339"/>
                  </a:lnTo>
                  <a:close/>
                </a:path>
              </a:pathLst>
            </a:custGeom>
            <a:solidFill>
              <a:schemeClr val="bg1"/>
            </a:solidFill>
            <a:ln w="19050">
              <a:solidFill>
                <a:schemeClr val="tx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endParaRPr kumimoji="0" lang="en-US" sz="4800" b="0" i="0" u="none" strike="noStrike" kern="1200" cap="none" spc="0" normalizeH="0" baseline="0" noProof="0">
                <a:ln w="19050">
                  <a:solidFill>
                    <a:schemeClr val="tx1"/>
                  </a:solidFill>
                </a:ln>
                <a:solidFill>
                  <a:schemeClr val="bg1"/>
                </a:solidFill>
                <a:effectLst/>
                <a:uLnTx/>
                <a:uFillTx/>
                <a:latin typeface="SVN-Dumpling" panose="02000000000000000000" pitchFamily="2" charset="0"/>
              </a:endParaRPr>
            </a:p>
          </p:txBody>
        </p:sp>
      </p:grpSp>
      <p:grpSp>
        <p:nvGrpSpPr>
          <p:cNvPr id="25" name="Nhóm 24">
            <a:extLst>
              <a:ext uri="{FF2B5EF4-FFF2-40B4-BE49-F238E27FC236}">
                <a16:creationId xmlns:a16="http://schemas.microsoft.com/office/drawing/2014/main" id="{254BCFB4-986F-F5DC-82CE-68D492EDD2D8}"/>
              </a:ext>
            </a:extLst>
          </p:cNvPr>
          <p:cNvGrpSpPr/>
          <p:nvPr/>
        </p:nvGrpSpPr>
        <p:grpSpPr>
          <a:xfrm>
            <a:off x="9744073" y="2639922"/>
            <a:ext cx="4114800" cy="1159511"/>
            <a:chOff x="9572625" y="2639922"/>
            <a:chExt cx="4114800" cy="1159511"/>
          </a:xfrm>
        </p:grpSpPr>
        <p:sp>
          <p:nvSpPr>
            <p:cNvPr id="17" name="Freeform 7">
              <a:extLst>
                <a:ext uri="{FF2B5EF4-FFF2-40B4-BE49-F238E27FC236}">
                  <a16:creationId xmlns:a16="http://schemas.microsoft.com/office/drawing/2014/main" id="{327986E1-CA5E-2932-2538-C8C7A469A1D0}"/>
                </a:ext>
              </a:extLst>
            </p:cNvPr>
            <p:cNvSpPr/>
            <p:nvPr/>
          </p:nvSpPr>
          <p:spPr>
            <a:xfrm>
              <a:off x="9572625" y="2639922"/>
              <a:ext cx="4114800" cy="1159511"/>
            </a:xfrm>
            <a:custGeom>
              <a:avLst/>
              <a:gdLst/>
              <a:ahLst/>
              <a:cxnLst/>
              <a:rect l="l" t="t" r="r" b="b"/>
              <a:pathLst>
                <a:path w="7315200" h="1773936">
                  <a:moveTo>
                    <a:pt x="0" y="0"/>
                  </a:moveTo>
                  <a:lnTo>
                    <a:pt x="7315200" y="0"/>
                  </a:lnTo>
                  <a:lnTo>
                    <a:pt x="7315200" y="1773936"/>
                  </a:lnTo>
                  <a:lnTo>
                    <a:pt x="0" y="17739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Hộp Văn bản 20">
              <a:extLst>
                <a:ext uri="{FF2B5EF4-FFF2-40B4-BE49-F238E27FC236}">
                  <a16:creationId xmlns:a16="http://schemas.microsoft.com/office/drawing/2014/main" id="{2DE7FB94-535B-C454-98E5-62C3D748B3B3}"/>
                </a:ext>
              </a:extLst>
            </p:cNvPr>
            <p:cNvSpPr txBox="1">
              <a:spLocks noChangeAspect="1"/>
            </p:cNvSpPr>
            <p:nvPr/>
          </p:nvSpPr>
          <p:spPr>
            <a:xfrm>
              <a:off x="9898518" y="2918679"/>
              <a:ext cx="3546424" cy="629717"/>
            </a:xfrm>
            <a:custGeom>
              <a:avLst/>
              <a:gdLst/>
              <a:ahLst/>
              <a:cxnLst/>
              <a:rect l="l" t="t" r="r" b="b"/>
              <a:pathLst>
                <a:path w="3546424" h="629717">
                  <a:moveTo>
                    <a:pt x="2083003" y="460858"/>
                  </a:moveTo>
                  <a:lnTo>
                    <a:pt x="2083466" y="461604"/>
                  </a:lnTo>
                  <a:lnTo>
                    <a:pt x="2083613" y="462077"/>
                  </a:lnTo>
                  <a:close/>
                  <a:moveTo>
                    <a:pt x="3539109" y="381610"/>
                  </a:moveTo>
                  <a:lnTo>
                    <a:pt x="3540328" y="382220"/>
                  </a:lnTo>
                  <a:lnTo>
                    <a:pt x="3539675" y="382365"/>
                  </a:lnTo>
                  <a:close/>
                  <a:moveTo>
                    <a:pt x="2875788" y="312725"/>
                  </a:moveTo>
                  <a:cubicBezTo>
                    <a:pt x="2871724" y="313538"/>
                    <a:pt x="2869489" y="314148"/>
                    <a:pt x="2869082" y="314554"/>
                  </a:cubicBezTo>
                  <a:cubicBezTo>
                    <a:pt x="2868270" y="317805"/>
                    <a:pt x="2867457" y="322885"/>
                    <a:pt x="2866644" y="329794"/>
                  </a:cubicBezTo>
                  <a:cubicBezTo>
                    <a:pt x="2866238" y="333045"/>
                    <a:pt x="2866034" y="336195"/>
                    <a:pt x="2866034" y="339243"/>
                  </a:cubicBezTo>
                  <a:cubicBezTo>
                    <a:pt x="2866034" y="342291"/>
                    <a:pt x="2866034" y="345440"/>
                    <a:pt x="2866034" y="348692"/>
                  </a:cubicBezTo>
                  <a:cubicBezTo>
                    <a:pt x="2866034" y="358852"/>
                    <a:pt x="2866644" y="369418"/>
                    <a:pt x="2867864" y="380391"/>
                  </a:cubicBezTo>
                  <a:cubicBezTo>
                    <a:pt x="2868676" y="386080"/>
                    <a:pt x="2869286" y="391364"/>
                    <a:pt x="2869692" y="396240"/>
                  </a:cubicBezTo>
                  <a:cubicBezTo>
                    <a:pt x="2870098" y="401117"/>
                    <a:pt x="2870708" y="405791"/>
                    <a:pt x="2871521" y="410261"/>
                  </a:cubicBezTo>
                  <a:cubicBezTo>
                    <a:pt x="2871521" y="411480"/>
                    <a:pt x="2871826" y="413716"/>
                    <a:pt x="2872436" y="416967"/>
                  </a:cubicBezTo>
                  <a:cubicBezTo>
                    <a:pt x="2873045" y="420218"/>
                    <a:pt x="2873858" y="423774"/>
                    <a:pt x="2874874" y="427635"/>
                  </a:cubicBezTo>
                  <a:cubicBezTo>
                    <a:pt x="2875890" y="431496"/>
                    <a:pt x="2876906" y="434950"/>
                    <a:pt x="2877922" y="437998"/>
                  </a:cubicBezTo>
                  <a:cubicBezTo>
                    <a:pt x="2878430" y="439522"/>
                    <a:pt x="2878912" y="440716"/>
                    <a:pt x="2879370" y="441579"/>
                  </a:cubicBezTo>
                  <a:lnTo>
                    <a:pt x="2880201" y="442606"/>
                  </a:lnTo>
                  <a:lnTo>
                    <a:pt x="2887371" y="444399"/>
                  </a:lnTo>
                  <a:cubicBezTo>
                    <a:pt x="2890215" y="444399"/>
                    <a:pt x="2893264" y="443383"/>
                    <a:pt x="2896515" y="441351"/>
                  </a:cubicBezTo>
                  <a:cubicBezTo>
                    <a:pt x="2895702" y="430784"/>
                    <a:pt x="2894889" y="420320"/>
                    <a:pt x="2894076" y="409956"/>
                  </a:cubicBezTo>
                  <a:cubicBezTo>
                    <a:pt x="2893264" y="399593"/>
                    <a:pt x="2892451" y="389535"/>
                    <a:pt x="2891638" y="379781"/>
                  </a:cubicBezTo>
                  <a:cubicBezTo>
                    <a:pt x="2890825" y="370028"/>
                    <a:pt x="2890114" y="359664"/>
                    <a:pt x="2889504" y="348692"/>
                  </a:cubicBezTo>
                  <a:cubicBezTo>
                    <a:pt x="2888895" y="337719"/>
                    <a:pt x="2888184" y="326136"/>
                    <a:pt x="2887371" y="313944"/>
                  </a:cubicBezTo>
                  <a:cubicBezTo>
                    <a:pt x="2882900" y="312725"/>
                    <a:pt x="2879040" y="312319"/>
                    <a:pt x="2875788" y="312725"/>
                  </a:cubicBezTo>
                  <a:close/>
                  <a:moveTo>
                    <a:pt x="2220773" y="295656"/>
                  </a:moveTo>
                  <a:lnTo>
                    <a:pt x="2212157" y="297810"/>
                  </a:lnTo>
                  <a:lnTo>
                    <a:pt x="2211476" y="300533"/>
                  </a:lnTo>
                  <a:cubicBezTo>
                    <a:pt x="2211172" y="302362"/>
                    <a:pt x="2210816" y="305004"/>
                    <a:pt x="2210410" y="308458"/>
                  </a:cubicBezTo>
                  <a:cubicBezTo>
                    <a:pt x="2209597" y="315773"/>
                    <a:pt x="2208988" y="323901"/>
                    <a:pt x="2208581" y="332842"/>
                  </a:cubicBezTo>
                  <a:cubicBezTo>
                    <a:pt x="2208174" y="337719"/>
                    <a:pt x="2207972" y="342799"/>
                    <a:pt x="2207972" y="348082"/>
                  </a:cubicBezTo>
                  <a:cubicBezTo>
                    <a:pt x="2207972" y="353365"/>
                    <a:pt x="2207972" y="358852"/>
                    <a:pt x="2207972" y="364541"/>
                  </a:cubicBezTo>
                  <a:cubicBezTo>
                    <a:pt x="2207972" y="370231"/>
                    <a:pt x="2207972" y="375819"/>
                    <a:pt x="2207972" y="381305"/>
                  </a:cubicBezTo>
                  <a:cubicBezTo>
                    <a:pt x="2207972" y="386792"/>
                    <a:pt x="2208174" y="392380"/>
                    <a:pt x="2208581" y="398069"/>
                  </a:cubicBezTo>
                  <a:cubicBezTo>
                    <a:pt x="2209394" y="409042"/>
                    <a:pt x="2210003" y="418796"/>
                    <a:pt x="2210410" y="427330"/>
                  </a:cubicBezTo>
                  <a:cubicBezTo>
                    <a:pt x="2210816" y="435052"/>
                    <a:pt x="2211832" y="441148"/>
                    <a:pt x="2213458" y="445618"/>
                  </a:cubicBezTo>
                  <a:cubicBezTo>
                    <a:pt x="2217928" y="448463"/>
                    <a:pt x="2222195" y="448463"/>
                    <a:pt x="2226259" y="445618"/>
                  </a:cubicBezTo>
                  <a:cubicBezTo>
                    <a:pt x="2227072" y="444805"/>
                    <a:pt x="2227682" y="440944"/>
                    <a:pt x="2228088" y="434036"/>
                  </a:cubicBezTo>
                  <a:cubicBezTo>
                    <a:pt x="2228901" y="426720"/>
                    <a:pt x="2229510" y="417576"/>
                    <a:pt x="2229917" y="406604"/>
                  </a:cubicBezTo>
                  <a:cubicBezTo>
                    <a:pt x="2230730" y="395631"/>
                    <a:pt x="2231339" y="384048"/>
                    <a:pt x="2231746" y="371856"/>
                  </a:cubicBezTo>
                  <a:cubicBezTo>
                    <a:pt x="2232152" y="365760"/>
                    <a:pt x="2232355" y="359868"/>
                    <a:pt x="2232355" y="354178"/>
                  </a:cubicBezTo>
                  <a:cubicBezTo>
                    <a:pt x="2232355" y="348488"/>
                    <a:pt x="2232355" y="342799"/>
                    <a:pt x="2232355" y="337109"/>
                  </a:cubicBezTo>
                  <a:cubicBezTo>
                    <a:pt x="2232355" y="331420"/>
                    <a:pt x="2232355" y="326340"/>
                    <a:pt x="2232355" y="321869"/>
                  </a:cubicBezTo>
                  <a:cubicBezTo>
                    <a:pt x="2232355" y="317399"/>
                    <a:pt x="2232152" y="313335"/>
                    <a:pt x="2231746" y="309677"/>
                  </a:cubicBezTo>
                  <a:cubicBezTo>
                    <a:pt x="2230933" y="301956"/>
                    <a:pt x="2230323" y="297892"/>
                    <a:pt x="2229917" y="297485"/>
                  </a:cubicBezTo>
                  <a:cubicBezTo>
                    <a:pt x="2228698" y="296266"/>
                    <a:pt x="2225650" y="295656"/>
                    <a:pt x="2220773" y="295656"/>
                  </a:cubicBezTo>
                  <a:close/>
                  <a:moveTo>
                    <a:pt x="393802" y="232868"/>
                  </a:moveTo>
                  <a:lnTo>
                    <a:pt x="393770" y="233103"/>
                  </a:lnTo>
                  <a:lnTo>
                    <a:pt x="393192" y="233477"/>
                  </a:lnTo>
                  <a:close/>
                  <a:moveTo>
                    <a:pt x="2555215" y="208484"/>
                  </a:moveTo>
                  <a:cubicBezTo>
                    <a:pt x="2584070" y="208484"/>
                    <a:pt x="2607336" y="212344"/>
                    <a:pt x="2625014" y="220066"/>
                  </a:cubicBezTo>
                  <a:cubicBezTo>
                    <a:pt x="2642692" y="227788"/>
                    <a:pt x="2656612" y="238760"/>
                    <a:pt x="2666772" y="252984"/>
                  </a:cubicBezTo>
                  <a:cubicBezTo>
                    <a:pt x="2676932" y="267208"/>
                    <a:pt x="2683739" y="284277"/>
                    <a:pt x="2687193" y="304191"/>
                  </a:cubicBezTo>
                  <a:cubicBezTo>
                    <a:pt x="2690648" y="324104"/>
                    <a:pt x="2692375" y="346253"/>
                    <a:pt x="2692375" y="370637"/>
                  </a:cubicBezTo>
                  <a:cubicBezTo>
                    <a:pt x="2692375" y="393802"/>
                    <a:pt x="2691460" y="417068"/>
                    <a:pt x="2689632" y="440436"/>
                  </a:cubicBezTo>
                  <a:cubicBezTo>
                    <a:pt x="2687803" y="463804"/>
                    <a:pt x="2684654" y="487071"/>
                    <a:pt x="2680183" y="510236"/>
                  </a:cubicBezTo>
                  <a:cubicBezTo>
                    <a:pt x="2679370" y="512674"/>
                    <a:pt x="2675205" y="514808"/>
                    <a:pt x="2667686" y="516636"/>
                  </a:cubicBezTo>
                  <a:cubicBezTo>
                    <a:pt x="2660168" y="518465"/>
                    <a:pt x="2651633" y="519989"/>
                    <a:pt x="2642083" y="521208"/>
                  </a:cubicBezTo>
                  <a:cubicBezTo>
                    <a:pt x="2632532" y="522428"/>
                    <a:pt x="2623186" y="523240"/>
                    <a:pt x="2614041" y="523647"/>
                  </a:cubicBezTo>
                  <a:cubicBezTo>
                    <a:pt x="2604897" y="524053"/>
                    <a:pt x="2598293" y="524256"/>
                    <a:pt x="2594229" y="524256"/>
                  </a:cubicBezTo>
                  <a:cubicBezTo>
                    <a:pt x="2592197" y="524256"/>
                    <a:pt x="2588743" y="524155"/>
                    <a:pt x="2583866" y="523952"/>
                  </a:cubicBezTo>
                  <a:cubicBezTo>
                    <a:pt x="2578989" y="523748"/>
                    <a:pt x="2574011" y="523342"/>
                    <a:pt x="2568931" y="522732"/>
                  </a:cubicBezTo>
                  <a:cubicBezTo>
                    <a:pt x="2563851" y="522123"/>
                    <a:pt x="2559178" y="521208"/>
                    <a:pt x="2554910" y="519989"/>
                  </a:cubicBezTo>
                  <a:cubicBezTo>
                    <a:pt x="2550643" y="518770"/>
                    <a:pt x="2548103" y="516941"/>
                    <a:pt x="2547290" y="514503"/>
                  </a:cubicBezTo>
                  <a:cubicBezTo>
                    <a:pt x="2546884" y="514096"/>
                    <a:pt x="2546680" y="508813"/>
                    <a:pt x="2546680" y="498653"/>
                  </a:cubicBezTo>
                  <a:lnTo>
                    <a:pt x="2546680" y="463296"/>
                  </a:lnTo>
                  <a:lnTo>
                    <a:pt x="2546680" y="417576"/>
                  </a:lnTo>
                  <a:cubicBezTo>
                    <a:pt x="2546680" y="402946"/>
                    <a:pt x="2546579" y="388316"/>
                    <a:pt x="2546376" y="373685"/>
                  </a:cubicBezTo>
                  <a:cubicBezTo>
                    <a:pt x="2546172" y="359055"/>
                    <a:pt x="2545258" y="344424"/>
                    <a:pt x="2543632" y="329794"/>
                  </a:cubicBezTo>
                  <a:cubicBezTo>
                    <a:pt x="2542413" y="317602"/>
                    <a:pt x="2540991" y="309677"/>
                    <a:pt x="2539365" y="306020"/>
                  </a:cubicBezTo>
                  <a:cubicBezTo>
                    <a:pt x="2537333" y="304800"/>
                    <a:pt x="2534488" y="304800"/>
                    <a:pt x="2530831" y="306020"/>
                  </a:cubicBezTo>
                  <a:cubicBezTo>
                    <a:pt x="2527173" y="307239"/>
                    <a:pt x="2524938" y="308255"/>
                    <a:pt x="2524125" y="309068"/>
                  </a:cubicBezTo>
                  <a:cubicBezTo>
                    <a:pt x="2523719" y="311912"/>
                    <a:pt x="2523109" y="317196"/>
                    <a:pt x="2522296" y="324917"/>
                  </a:cubicBezTo>
                  <a:cubicBezTo>
                    <a:pt x="2521890" y="328575"/>
                    <a:pt x="2521687" y="332537"/>
                    <a:pt x="2521687" y="336804"/>
                  </a:cubicBezTo>
                  <a:cubicBezTo>
                    <a:pt x="2521687" y="341072"/>
                    <a:pt x="2521687" y="345847"/>
                    <a:pt x="2521687" y="351130"/>
                  </a:cubicBezTo>
                  <a:lnTo>
                    <a:pt x="2521687" y="384658"/>
                  </a:lnTo>
                  <a:lnTo>
                    <a:pt x="2521687" y="421234"/>
                  </a:lnTo>
                  <a:cubicBezTo>
                    <a:pt x="2521280" y="449682"/>
                    <a:pt x="2521280" y="480772"/>
                    <a:pt x="2521687" y="514503"/>
                  </a:cubicBezTo>
                  <a:cubicBezTo>
                    <a:pt x="2520468" y="516128"/>
                    <a:pt x="2517521" y="517449"/>
                    <a:pt x="2512848" y="518465"/>
                  </a:cubicBezTo>
                  <a:cubicBezTo>
                    <a:pt x="2508174" y="519481"/>
                    <a:pt x="2503196" y="520192"/>
                    <a:pt x="2497912" y="520599"/>
                  </a:cubicBezTo>
                  <a:cubicBezTo>
                    <a:pt x="2492629" y="521005"/>
                    <a:pt x="2487448" y="521310"/>
                    <a:pt x="2482368" y="521513"/>
                  </a:cubicBezTo>
                  <a:cubicBezTo>
                    <a:pt x="2477288" y="521716"/>
                    <a:pt x="2473732" y="521818"/>
                    <a:pt x="2471700" y="521818"/>
                  </a:cubicBezTo>
                  <a:cubicBezTo>
                    <a:pt x="2469262" y="521818"/>
                    <a:pt x="2464182" y="521716"/>
                    <a:pt x="2456460" y="521513"/>
                  </a:cubicBezTo>
                  <a:cubicBezTo>
                    <a:pt x="2448738" y="521310"/>
                    <a:pt x="2440610" y="520904"/>
                    <a:pt x="2432076" y="520294"/>
                  </a:cubicBezTo>
                  <a:cubicBezTo>
                    <a:pt x="2423541" y="519684"/>
                    <a:pt x="2415718" y="518770"/>
                    <a:pt x="2408606" y="517551"/>
                  </a:cubicBezTo>
                  <a:cubicBezTo>
                    <a:pt x="2401494" y="516332"/>
                    <a:pt x="2397532" y="514706"/>
                    <a:pt x="2396719" y="512674"/>
                  </a:cubicBezTo>
                  <a:cubicBezTo>
                    <a:pt x="2392248" y="485852"/>
                    <a:pt x="2389200" y="458826"/>
                    <a:pt x="2387575" y="431597"/>
                  </a:cubicBezTo>
                  <a:cubicBezTo>
                    <a:pt x="2385949" y="404368"/>
                    <a:pt x="2384730" y="377140"/>
                    <a:pt x="2383917" y="349911"/>
                  </a:cubicBezTo>
                  <a:cubicBezTo>
                    <a:pt x="2383104" y="335280"/>
                    <a:pt x="2382698" y="320650"/>
                    <a:pt x="2382698" y="306020"/>
                  </a:cubicBezTo>
                  <a:cubicBezTo>
                    <a:pt x="2382698" y="291389"/>
                    <a:pt x="2382698" y="276759"/>
                    <a:pt x="2382698" y="262128"/>
                  </a:cubicBezTo>
                  <a:cubicBezTo>
                    <a:pt x="2382698" y="253188"/>
                    <a:pt x="2383104" y="248311"/>
                    <a:pt x="2383917" y="247498"/>
                  </a:cubicBezTo>
                  <a:lnTo>
                    <a:pt x="2380260" y="248717"/>
                  </a:lnTo>
                  <a:cubicBezTo>
                    <a:pt x="2391639" y="240996"/>
                    <a:pt x="2404542" y="234595"/>
                    <a:pt x="2418969" y="229515"/>
                  </a:cubicBezTo>
                  <a:cubicBezTo>
                    <a:pt x="2433396" y="224435"/>
                    <a:pt x="2448332" y="220371"/>
                    <a:pt x="2463775" y="217323"/>
                  </a:cubicBezTo>
                  <a:cubicBezTo>
                    <a:pt x="2479218" y="214275"/>
                    <a:pt x="2494864" y="212040"/>
                    <a:pt x="2510714" y="210617"/>
                  </a:cubicBezTo>
                  <a:cubicBezTo>
                    <a:pt x="2526564" y="209195"/>
                    <a:pt x="2541398" y="208484"/>
                    <a:pt x="2555215" y="208484"/>
                  </a:cubicBezTo>
                  <a:close/>
                  <a:moveTo>
                    <a:pt x="1834363" y="208484"/>
                  </a:moveTo>
                  <a:cubicBezTo>
                    <a:pt x="1847774" y="208484"/>
                    <a:pt x="1859356" y="209093"/>
                    <a:pt x="1869110" y="210312"/>
                  </a:cubicBezTo>
                  <a:cubicBezTo>
                    <a:pt x="1878864" y="211532"/>
                    <a:pt x="1883740" y="213767"/>
                    <a:pt x="1883740" y="217018"/>
                  </a:cubicBezTo>
                  <a:cubicBezTo>
                    <a:pt x="1883334" y="221082"/>
                    <a:pt x="1883029" y="225654"/>
                    <a:pt x="1882826" y="230734"/>
                  </a:cubicBezTo>
                  <a:cubicBezTo>
                    <a:pt x="1882623" y="235814"/>
                    <a:pt x="1882521" y="241808"/>
                    <a:pt x="1882521" y="248717"/>
                  </a:cubicBezTo>
                  <a:cubicBezTo>
                    <a:pt x="1882521" y="271882"/>
                    <a:pt x="1882826" y="294640"/>
                    <a:pt x="1883436" y="316992"/>
                  </a:cubicBezTo>
                  <a:cubicBezTo>
                    <a:pt x="1884045" y="339344"/>
                    <a:pt x="1884756" y="362103"/>
                    <a:pt x="1885569" y="385268"/>
                  </a:cubicBezTo>
                  <a:cubicBezTo>
                    <a:pt x="1885569" y="386893"/>
                    <a:pt x="1885772" y="390246"/>
                    <a:pt x="1886179" y="395326"/>
                  </a:cubicBezTo>
                  <a:cubicBezTo>
                    <a:pt x="1886585" y="400406"/>
                    <a:pt x="1887093" y="405791"/>
                    <a:pt x="1887703" y="411480"/>
                  </a:cubicBezTo>
                  <a:cubicBezTo>
                    <a:pt x="1888312" y="417170"/>
                    <a:pt x="1889024" y="422352"/>
                    <a:pt x="1889836" y="427025"/>
                  </a:cubicBezTo>
                  <a:cubicBezTo>
                    <a:pt x="1890649" y="431699"/>
                    <a:pt x="1891665" y="434442"/>
                    <a:pt x="1892884" y="435255"/>
                  </a:cubicBezTo>
                  <a:cubicBezTo>
                    <a:pt x="1894510" y="434848"/>
                    <a:pt x="1896034" y="434544"/>
                    <a:pt x="1897456" y="434340"/>
                  </a:cubicBezTo>
                  <a:cubicBezTo>
                    <a:pt x="1898879" y="434137"/>
                    <a:pt x="1900606" y="433629"/>
                    <a:pt x="1902638" y="432816"/>
                  </a:cubicBezTo>
                  <a:cubicBezTo>
                    <a:pt x="1904670" y="432004"/>
                    <a:pt x="1906397" y="431394"/>
                    <a:pt x="1907820" y="430988"/>
                  </a:cubicBezTo>
                  <a:cubicBezTo>
                    <a:pt x="1909242" y="430581"/>
                    <a:pt x="1910360" y="430175"/>
                    <a:pt x="1911172" y="429768"/>
                  </a:cubicBezTo>
                  <a:cubicBezTo>
                    <a:pt x="1909953" y="407823"/>
                    <a:pt x="1909140" y="385979"/>
                    <a:pt x="1908734" y="364236"/>
                  </a:cubicBezTo>
                  <a:cubicBezTo>
                    <a:pt x="1908328" y="342494"/>
                    <a:pt x="1908124" y="320650"/>
                    <a:pt x="1908124" y="298704"/>
                  </a:cubicBezTo>
                  <a:lnTo>
                    <a:pt x="1908124" y="246279"/>
                  </a:lnTo>
                  <a:cubicBezTo>
                    <a:pt x="1908124" y="238964"/>
                    <a:pt x="1908124" y="233071"/>
                    <a:pt x="1908124" y="228600"/>
                  </a:cubicBezTo>
                  <a:cubicBezTo>
                    <a:pt x="1908124" y="224130"/>
                    <a:pt x="1908328" y="220879"/>
                    <a:pt x="1908734" y="218847"/>
                  </a:cubicBezTo>
                  <a:lnTo>
                    <a:pt x="1902638" y="221895"/>
                  </a:lnTo>
                  <a:cubicBezTo>
                    <a:pt x="1903044" y="217831"/>
                    <a:pt x="1908328" y="214783"/>
                    <a:pt x="1918488" y="212751"/>
                  </a:cubicBezTo>
                  <a:cubicBezTo>
                    <a:pt x="1923364" y="211938"/>
                    <a:pt x="1928648" y="211328"/>
                    <a:pt x="1934337" y="210922"/>
                  </a:cubicBezTo>
                  <a:cubicBezTo>
                    <a:pt x="1940027" y="210516"/>
                    <a:pt x="1946326" y="210312"/>
                    <a:pt x="1953235" y="210312"/>
                  </a:cubicBezTo>
                  <a:cubicBezTo>
                    <a:pt x="1961769" y="210312"/>
                    <a:pt x="1970405" y="210516"/>
                    <a:pt x="1979143" y="210922"/>
                  </a:cubicBezTo>
                  <a:cubicBezTo>
                    <a:pt x="1987880" y="211328"/>
                    <a:pt x="1996516" y="211938"/>
                    <a:pt x="2005051" y="212751"/>
                  </a:cubicBezTo>
                  <a:cubicBezTo>
                    <a:pt x="2012366" y="213157"/>
                    <a:pt x="2017954" y="213767"/>
                    <a:pt x="2021815" y="214580"/>
                  </a:cubicBezTo>
                  <a:cubicBezTo>
                    <a:pt x="2025676" y="215392"/>
                    <a:pt x="2028520" y="216815"/>
                    <a:pt x="2030349" y="218847"/>
                  </a:cubicBezTo>
                  <a:cubicBezTo>
                    <a:pt x="2032178" y="220879"/>
                    <a:pt x="2033295" y="223825"/>
                    <a:pt x="2033702" y="227686"/>
                  </a:cubicBezTo>
                  <a:cubicBezTo>
                    <a:pt x="2034108" y="231547"/>
                    <a:pt x="2034515" y="236728"/>
                    <a:pt x="2034921" y="243231"/>
                  </a:cubicBezTo>
                  <a:cubicBezTo>
                    <a:pt x="2035328" y="249327"/>
                    <a:pt x="2035632" y="256032"/>
                    <a:pt x="2035836" y="263348"/>
                  </a:cubicBezTo>
                  <a:cubicBezTo>
                    <a:pt x="2036039" y="270663"/>
                    <a:pt x="2036140" y="278588"/>
                    <a:pt x="2036140" y="287122"/>
                  </a:cubicBezTo>
                  <a:cubicBezTo>
                    <a:pt x="2036140" y="294031"/>
                    <a:pt x="2036140" y="301346"/>
                    <a:pt x="2036140" y="309068"/>
                  </a:cubicBezTo>
                  <a:cubicBezTo>
                    <a:pt x="2036140" y="316789"/>
                    <a:pt x="2035937" y="324714"/>
                    <a:pt x="2035531" y="332842"/>
                  </a:cubicBezTo>
                  <a:lnTo>
                    <a:pt x="2033702" y="382220"/>
                  </a:lnTo>
                  <a:cubicBezTo>
                    <a:pt x="2032889" y="396850"/>
                    <a:pt x="2032280" y="411582"/>
                    <a:pt x="2031873" y="426416"/>
                  </a:cubicBezTo>
                  <a:cubicBezTo>
                    <a:pt x="2031467" y="441249"/>
                    <a:pt x="2030857" y="455981"/>
                    <a:pt x="2030044" y="470612"/>
                  </a:cubicBezTo>
                  <a:cubicBezTo>
                    <a:pt x="2030044" y="471831"/>
                    <a:pt x="2029943" y="474472"/>
                    <a:pt x="2029740" y="478536"/>
                  </a:cubicBezTo>
                  <a:cubicBezTo>
                    <a:pt x="2029536" y="482600"/>
                    <a:pt x="2029130" y="487071"/>
                    <a:pt x="2028520" y="491948"/>
                  </a:cubicBezTo>
                  <a:cubicBezTo>
                    <a:pt x="2027911" y="496824"/>
                    <a:pt x="2027403" y="501193"/>
                    <a:pt x="2026996" y="505054"/>
                  </a:cubicBezTo>
                  <a:cubicBezTo>
                    <a:pt x="2026590" y="508915"/>
                    <a:pt x="2025980" y="511252"/>
                    <a:pt x="2025168" y="512064"/>
                  </a:cubicBezTo>
                  <a:cubicBezTo>
                    <a:pt x="2023948" y="513690"/>
                    <a:pt x="2021307" y="515112"/>
                    <a:pt x="2017243" y="516332"/>
                  </a:cubicBezTo>
                  <a:cubicBezTo>
                    <a:pt x="2015211" y="517144"/>
                    <a:pt x="2012874" y="517652"/>
                    <a:pt x="2010232" y="517856"/>
                  </a:cubicBezTo>
                  <a:cubicBezTo>
                    <a:pt x="2007591" y="518059"/>
                    <a:pt x="2004644" y="518364"/>
                    <a:pt x="2001393" y="518770"/>
                  </a:cubicBezTo>
                  <a:cubicBezTo>
                    <a:pt x="1994484" y="519583"/>
                    <a:pt x="1987576" y="520192"/>
                    <a:pt x="1980667" y="520599"/>
                  </a:cubicBezTo>
                  <a:cubicBezTo>
                    <a:pt x="1973758" y="521005"/>
                    <a:pt x="1966849" y="521208"/>
                    <a:pt x="1959940" y="521208"/>
                  </a:cubicBezTo>
                  <a:cubicBezTo>
                    <a:pt x="1958315" y="521208"/>
                    <a:pt x="1955572" y="521208"/>
                    <a:pt x="1951711" y="521208"/>
                  </a:cubicBezTo>
                  <a:cubicBezTo>
                    <a:pt x="1947850" y="521208"/>
                    <a:pt x="1943888" y="521005"/>
                    <a:pt x="1939824" y="520599"/>
                  </a:cubicBezTo>
                  <a:cubicBezTo>
                    <a:pt x="1935760" y="520192"/>
                    <a:pt x="1931899" y="519684"/>
                    <a:pt x="1928241" y="519075"/>
                  </a:cubicBezTo>
                  <a:cubicBezTo>
                    <a:pt x="1924584" y="518465"/>
                    <a:pt x="1922145" y="517754"/>
                    <a:pt x="1920926" y="516941"/>
                  </a:cubicBezTo>
                  <a:cubicBezTo>
                    <a:pt x="1918894" y="516128"/>
                    <a:pt x="1917268" y="512471"/>
                    <a:pt x="1916049" y="505968"/>
                  </a:cubicBezTo>
                  <a:cubicBezTo>
                    <a:pt x="1901825" y="511252"/>
                    <a:pt x="1887500" y="515417"/>
                    <a:pt x="1873072" y="518465"/>
                  </a:cubicBezTo>
                  <a:cubicBezTo>
                    <a:pt x="1858645" y="521513"/>
                    <a:pt x="1843710" y="523037"/>
                    <a:pt x="1828267" y="523037"/>
                  </a:cubicBezTo>
                  <a:lnTo>
                    <a:pt x="1816684" y="523037"/>
                  </a:lnTo>
                  <a:cubicBezTo>
                    <a:pt x="1803680" y="523037"/>
                    <a:pt x="1792605" y="519888"/>
                    <a:pt x="1783461" y="513588"/>
                  </a:cubicBezTo>
                  <a:cubicBezTo>
                    <a:pt x="1774317" y="507289"/>
                    <a:pt x="1766697" y="499060"/>
                    <a:pt x="1760601" y="488900"/>
                  </a:cubicBezTo>
                  <a:cubicBezTo>
                    <a:pt x="1754505" y="478740"/>
                    <a:pt x="1749628" y="467259"/>
                    <a:pt x="1745971" y="454457"/>
                  </a:cubicBezTo>
                  <a:cubicBezTo>
                    <a:pt x="1742313" y="441656"/>
                    <a:pt x="1739570" y="428549"/>
                    <a:pt x="1737741" y="415138"/>
                  </a:cubicBezTo>
                  <a:cubicBezTo>
                    <a:pt x="1735912" y="401727"/>
                    <a:pt x="1734693" y="388620"/>
                    <a:pt x="1734084" y="375819"/>
                  </a:cubicBezTo>
                  <a:cubicBezTo>
                    <a:pt x="1733474" y="363017"/>
                    <a:pt x="1733169" y="351740"/>
                    <a:pt x="1733169" y="341986"/>
                  </a:cubicBezTo>
                  <a:cubicBezTo>
                    <a:pt x="1733169" y="322885"/>
                    <a:pt x="1733576" y="303683"/>
                    <a:pt x="1734388" y="284379"/>
                  </a:cubicBezTo>
                  <a:cubicBezTo>
                    <a:pt x="1735201" y="265075"/>
                    <a:pt x="1737843" y="246076"/>
                    <a:pt x="1742313" y="227381"/>
                  </a:cubicBezTo>
                  <a:cubicBezTo>
                    <a:pt x="1742720" y="224536"/>
                    <a:pt x="1745971" y="221895"/>
                    <a:pt x="1752067" y="219456"/>
                  </a:cubicBezTo>
                  <a:cubicBezTo>
                    <a:pt x="1764665" y="214580"/>
                    <a:pt x="1778178" y="211532"/>
                    <a:pt x="1792605" y="210312"/>
                  </a:cubicBezTo>
                  <a:cubicBezTo>
                    <a:pt x="1807032" y="209093"/>
                    <a:pt x="1820952" y="208484"/>
                    <a:pt x="1834363" y="208484"/>
                  </a:cubicBezTo>
                  <a:close/>
                  <a:moveTo>
                    <a:pt x="726415" y="208484"/>
                  </a:moveTo>
                  <a:cubicBezTo>
                    <a:pt x="755269" y="208484"/>
                    <a:pt x="778536" y="212344"/>
                    <a:pt x="796214" y="220066"/>
                  </a:cubicBezTo>
                  <a:cubicBezTo>
                    <a:pt x="813892" y="227788"/>
                    <a:pt x="827812" y="238760"/>
                    <a:pt x="837972" y="252984"/>
                  </a:cubicBezTo>
                  <a:cubicBezTo>
                    <a:pt x="848132" y="267208"/>
                    <a:pt x="854939" y="284277"/>
                    <a:pt x="858393" y="304191"/>
                  </a:cubicBezTo>
                  <a:cubicBezTo>
                    <a:pt x="861848" y="324104"/>
                    <a:pt x="863575" y="346253"/>
                    <a:pt x="863575" y="370637"/>
                  </a:cubicBezTo>
                  <a:cubicBezTo>
                    <a:pt x="863575" y="393802"/>
                    <a:pt x="862660" y="417068"/>
                    <a:pt x="860832" y="440436"/>
                  </a:cubicBezTo>
                  <a:cubicBezTo>
                    <a:pt x="859003" y="463804"/>
                    <a:pt x="855853" y="487071"/>
                    <a:pt x="851383" y="510236"/>
                  </a:cubicBezTo>
                  <a:cubicBezTo>
                    <a:pt x="850570" y="512674"/>
                    <a:pt x="846404" y="514808"/>
                    <a:pt x="838886" y="516636"/>
                  </a:cubicBezTo>
                  <a:cubicBezTo>
                    <a:pt x="831368" y="518465"/>
                    <a:pt x="822833" y="519989"/>
                    <a:pt x="813283" y="521208"/>
                  </a:cubicBezTo>
                  <a:cubicBezTo>
                    <a:pt x="803732" y="522428"/>
                    <a:pt x="794385" y="523240"/>
                    <a:pt x="785241" y="523647"/>
                  </a:cubicBezTo>
                  <a:cubicBezTo>
                    <a:pt x="776097" y="524053"/>
                    <a:pt x="769493" y="524256"/>
                    <a:pt x="765429" y="524256"/>
                  </a:cubicBezTo>
                  <a:cubicBezTo>
                    <a:pt x="763397" y="524256"/>
                    <a:pt x="759943" y="524155"/>
                    <a:pt x="755066" y="523952"/>
                  </a:cubicBezTo>
                  <a:cubicBezTo>
                    <a:pt x="750189" y="523748"/>
                    <a:pt x="745211" y="523342"/>
                    <a:pt x="740131" y="522732"/>
                  </a:cubicBezTo>
                  <a:cubicBezTo>
                    <a:pt x="735051" y="522123"/>
                    <a:pt x="730377" y="521208"/>
                    <a:pt x="726110" y="519989"/>
                  </a:cubicBezTo>
                  <a:cubicBezTo>
                    <a:pt x="721843" y="518770"/>
                    <a:pt x="719303" y="516941"/>
                    <a:pt x="718490" y="514503"/>
                  </a:cubicBezTo>
                  <a:cubicBezTo>
                    <a:pt x="718084" y="514096"/>
                    <a:pt x="717880" y="508813"/>
                    <a:pt x="717880" y="498653"/>
                  </a:cubicBezTo>
                  <a:lnTo>
                    <a:pt x="717880" y="463296"/>
                  </a:lnTo>
                  <a:lnTo>
                    <a:pt x="717880" y="417576"/>
                  </a:lnTo>
                  <a:cubicBezTo>
                    <a:pt x="717880" y="402946"/>
                    <a:pt x="717779" y="388316"/>
                    <a:pt x="717576" y="373685"/>
                  </a:cubicBezTo>
                  <a:cubicBezTo>
                    <a:pt x="717372" y="359055"/>
                    <a:pt x="716458" y="344424"/>
                    <a:pt x="714832" y="329794"/>
                  </a:cubicBezTo>
                  <a:cubicBezTo>
                    <a:pt x="713613" y="317602"/>
                    <a:pt x="712191" y="309677"/>
                    <a:pt x="710565" y="306020"/>
                  </a:cubicBezTo>
                  <a:cubicBezTo>
                    <a:pt x="708533" y="304800"/>
                    <a:pt x="705688" y="304800"/>
                    <a:pt x="702031" y="306020"/>
                  </a:cubicBezTo>
                  <a:cubicBezTo>
                    <a:pt x="698373" y="307239"/>
                    <a:pt x="696138" y="308255"/>
                    <a:pt x="695325" y="309068"/>
                  </a:cubicBezTo>
                  <a:cubicBezTo>
                    <a:pt x="694919" y="311912"/>
                    <a:pt x="694309" y="317196"/>
                    <a:pt x="693496" y="324917"/>
                  </a:cubicBezTo>
                  <a:cubicBezTo>
                    <a:pt x="693090" y="328575"/>
                    <a:pt x="692887" y="332537"/>
                    <a:pt x="692887" y="336804"/>
                  </a:cubicBezTo>
                  <a:cubicBezTo>
                    <a:pt x="692887" y="341072"/>
                    <a:pt x="692887" y="345847"/>
                    <a:pt x="692887" y="351130"/>
                  </a:cubicBezTo>
                  <a:lnTo>
                    <a:pt x="692887" y="384658"/>
                  </a:lnTo>
                  <a:lnTo>
                    <a:pt x="692887" y="421234"/>
                  </a:lnTo>
                  <a:cubicBezTo>
                    <a:pt x="692480" y="449682"/>
                    <a:pt x="692480" y="480772"/>
                    <a:pt x="692887" y="514503"/>
                  </a:cubicBezTo>
                  <a:cubicBezTo>
                    <a:pt x="691668" y="516128"/>
                    <a:pt x="688721" y="517449"/>
                    <a:pt x="684048" y="518465"/>
                  </a:cubicBezTo>
                  <a:cubicBezTo>
                    <a:pt x="679374" y="519481"/>
                    <a:pt x="674396" y="520192"/>
                    <a:pt x="669112" y="520599"/>
                  </a:cubicBezTo>
                  <a:cubicBezTo>
                    <a:pt x="663829" y="521005"/>
                    <a:pt x="658648" y="521310"/>
                    <a:pt x="653568" y="521513"/>
                  </a:cubicBezTo>
                  <a:cubicBezTo>
                    <a:pt x="648488" y="521716"/>
                    <a:pt x="644932" y="521818"/>
                    <a:pt x="642900" y="521818"/>
                  </a:cubicBezTo>
                  <a:cubicBezTo>
                    <a:pt x="640461" y="521818"/>
                    <a:pt x="635381" y="521716"/>
                    <a:pt x="627660" y="521513"/>
                  </a:cubicBezTo>
                  <a:cubicBezTo>
                    <a:pt x="619938" y="521310"/>
                    <a:pt x="611810" y="520904"/>
                    <a:pt x="603276" y="520294"/>
                  </a:cubicBezTo>
                  <a:cubicBezTo>
                    <a:pt x="594741" y="519684"/>
                    <a:pt x="586918" y="518770"/>
                    <a:pt x="579806" y="517551"/>
                  </a:cubicBezTo>
                  <a:cubicBezTo>
                    <a:pt x="572694" y="516332"/>
                    <a:pt x="568732" y="514706"/>
                    <a:pt x="567919" y="512674"/>
                  </a:cubicBezTo>
                  <a:cubicBezTo>
                    <a:pt x="563448" y="485852"/>
                    <a:pt x="560400" y="458826"/>
                    <a:pt x="558775" y="431597"/>
                  </a:cubicBezTo>
                  <a:cubicBezTo>
                    <a:pt x="557149" y="404368"/>
                    <a:pt x="555930" y="377140"/>
                    <a:pt x="555117" y="349911"/>
                  </a:cubicBezTo>
                  <a:cubicBezTo>
                    <a:pt x="554304" y="335280"/>
                    <a:pt x="553898" y="320650"/>
                    <a:pt x="553898" y="306020"/>
                  </a:cubicBezTo>
                  <a:cubicBezTo>
                    <a:pt x="553898" y="291389"/>
                    <a:pt x="553898" y="276759"/>
                    <a:pt x="553898" y="262128"/>
                  </a:cubicBezTo>
                  <a:cubicBezTo>
                    <a:pt x="553898" y="253188"/>
                    <a:pt x="554304" y="248311"/>
                    <a:pt x="555117" y="247498"/>
                  </a:cubicBezTo>
                  <a:lnTo>
                    <a:pt x="551460" y="248717"/>
                  </a:lnTo>
                  <a:cubicBezTo>
                    <a:pt x="562839" y="240996"/>
                    <a:pt x="575742" y="234595"/>
                    <a:pt x="590169" y="229515"/>
                  </a:cubicBezTo>
                  <a:cubicBezTo>
                    <a:pt x="604596" y="224435"/>
                    <a:pt x="619532" y="220371"/>
                    <a:pt x="634975" y="217323"/>
                  </a:cubicBezTo>
                  <a:cubicBezTo>
                    <a:pt x="650418" y="214275"/>
                    <a:pt x="666064" y="212040"/>
                    <a:pt x="681914" y="210617"/>
                  </a:cubicBezTo>
                  <a:cubicBezTo>
                    <a:pt x="697764" y="209195"/>
                    <a:pt x="712597" y="208484"/>
                    <a:pt x="726415" y="208484"/>
                  </a:cubicBezTo>
                  <a:close/>
                  <a:moveTo>
                    <a:pt x="2223821" y="207874"/>
                  </a:moveTo>
                  <a:cubicBezTo>
                    <a:pt x="2240483" y="207874"/>
                    <a:pt x="2256333" y="209093"/>
                    <a:pt x="2271370" y="211532"/>
                  </a:cubicBezTo>
                  <a:cubicBezTo>
                    <a:pt x="2287219" y="213970"/>
                    <a:pt x="2301240" y="217831"/>
                    <a:pt x="2313432" y="223114"/>
                  </a:cubicBezTo>
                  <a:cubicBezTo>
                    <a:pt x="2326437" y="228397"/>
                    <a:pt x="2337410" y="235103"/>
                    <a:pt x="2346350" y="243231"/>
                  </a:cubicBezTo>
                  <a:cubicBezTo>
                    <a:pt x="2355292" y="250952"/>
                    <a:pt x="2361388" y="260503"/>
                    <a:pt x="2364638" y="271882"/>
                  </a:cubicBezTo>
                  <a:cubicBezTo>
                    <a:pt x="2366264" y="278384"/>
                    <a:pt x="2367484" y="286106"/>
                    <a:pt x="2368296" y="295047"/>
                  </a:cubicBezTo>
                  <a:cubicBezTo>
                    <a:pt x="2368702" y="299517"/>
                    <a:pt x="2369007" y="303988"/>
                    <a:pt x="2369210" y="308458"/>
                  </a:cubicBezTo>
                  <a:cubicBezTo>
                    <a:pt x="2369414" y="312928"/>
                    <a:pt x="2369515" y="317602"/>
                    <a:pt x="2369515" y="322479"/>
                  </a:cubicBezTo>
                  <a:cubicBezTo>
                    <a:pt x="2369515" y="336703"/>
                    <a:pt x="2368906" y="351130"/>
                    <a:pt x="2367686" y="365760"/>
                  </a:cubicBezTo>
                  <a:cubicBezTo>
                    <a:pt x="2366874" y="373076"/>
                    <a:pt x="2366061" y="380188"/>
                    <a:pt x="2365248" y="387096"/>
                  </a:cubicBezTo>
                  <a:cubicBezTo>
                    <a:pt x="2364435" y="394005"/>
                    <a:pt x="2363622" y="400914"/>
                    <a:pt x="2362810" y="407823"/>
                  </a:cubicBezTo>
                  <a:cubicBezTo>
                    <a:pt x="2361184" y="421234"/>
                    <a:pt x="2359355" y="432816"/>
                    <a:pt x="2357323" y="442570"/>
                  </a:cubicBezTo>
                  <a:cubicBezTo>
                    <a:pt x="2355698" y="452324"/>
                    <a:pt x="2353869" y="459029"/>
                    <a:pt x="2351837" y="462687"/>
                  </a:cubicBezTo>
                  <a:cubicBezTo>
                    <a:pt x="2346960" y="473253"/>
                    <a:pt x="2340052" y="482397"/>
                    <a:pt x="2331110" y="490119"/>
                  </a:cubicBezTo>
                  <a:cubicBezTo>
                    <a:pt x="2321764" y="498247"/>
                    <a:pt x="2311197" y="504952"/>
                    <a:pt x="2299411" y="510236"/>
                  </a:cubicBezTo>
                  <a:cubicBezTo>
                    <a:pt x="2287626" y="515519"/>
                    <a:pt x="2274621" y="519380"/>
                    <a:pt x="2260397" y="521818"/>
                  </a:cubicBezTo>
                  <a:cubicBezTo>
                    <a:pt x="2246579" y="524256"/>
                    <a:pt x="2232355" y="525476"/>
                    <a:pt x="2217725" y="525476"/>
                  </a:cubicBezTo>
                  <a:cubicBezTo>
                    <a:pt x="2203907" y="525476"/>
                    <a:pt x="2189886" y="524256"/>
                    <a:pt x="2175662" y="521818"/>
                  </a:cubicBezTo>
                  <a:cubicBezTo>
                    <a:pt x="2162658" y="519380"/>
                    <a:pt x="2149653" y="515316"/>
                    <a:pt x="2136648" y="509626"/>
                  </a:cubicBezTo>
                  <a:cubicBezTo>
                    <a:pt x="2124863" y="504343"/>
                    <a:pt x="2114296" y="497637"/>
                    <a:pt x="2104949" y="489509"/>
                  </a:cubicBezTo>
                  <a:cubicBezTo>
                    <a:pt x="2100478" y="485648"/>
                    <a:pt x="2096414" y="481330"/>
                    <a:pt x="2092757" y="476555"/>
                  </a:cubicBezTo>
                  <a:lnTo>
                    <a:pt x="2083466" y="461604"/>
                  </a:lnTo>
                  <a:lnTo>
                    <a:pt x="2081022" y="453695"/>
                  </a:lnTo>
                  <a:cubicBezTo>
                    <a:pt x="2080108" y="450342"/>
                    <a:pt x="2079142" y="446431"/>
                    <a:pt x="2078126" y="441960"/>
                  </a:cubicBezTo>
                  <a:cubicBezTo>
                    <a:pt x="2076501" y="432613"/>
                    <a:pt x="2074672" y="422250"/>
                    <a:pt x="2072640" y="410871"/>
                  </a:cubicBezTo>
                  <a:cubicBezTo>
                    <a:pt x="2071827" y="405181"/>
                    <a:pt x="2071116" y="399288"/>
                    <a:pt x="2070506" y="393192"/>
                  </a:cubicBezTo>
                  <a:cubicBezTo>
                    <a:pt x="2069897" y="387096"/>
                    <a:pt x="2069186" y="380797"/>
                    <a:pt x="2068373" y="374295"/>
                  </a:cubicBezTo>
                  <a:cubicBezTo>
                    <a:pt x="2067154" y="361290"/>
                    <a:pt x="2066544" y="348488"/>
                    <a:pt x="2066544" y="335890"/>
                  </a:cubicBezTo>
                  <a:cubicBezTo>
                    <a:pt x="2066544" y="322479"/>
                    <a:pt x="2067154" y="310084"/>
                    <a:pt x="2068373" y="298704"/>
                  </a:cubicBezTo>
                  <a:cubicBezTo>
                    <a:pt x="2069592" y="287732"/>
                    <a:pt x="2071827" y="278588"/>
                    <a:pt x="2075078" y="271272"/>
                  </a:cubicBezTo>
                  <a:cubicBezTo>
                    <a:pt x="2079955" y="260706"/>
                    <a:pt x="2087270" y="251562"/>
                    <a:pt x="2097024" y="243840"/>
                  </a:cubicBezTo>
                  <a:cubicBezTo>
                    <a:pt x="2106778" y="235712"/>
                    <a:pt x="2118360" y="229007"/>
                    <a:pt x="2131772" y="223724"/>
                  </a:cubicBezTo>
                  <a:cubicBezTo>
                    <a:pt x="2145995" y="218034"/>
                    <a:pt x="2160626" y="213970"/>
                    <a:pt x="2175662" y="211532"/>
                  </a:cubicBezTo>
                  <a:cubicBezTo>
                    <a:pt x="2191512" y="209093"/>
                    <a:pt x="2207565" y="207874"/>
                    <a:pt x="2223821" y="207874"/>
                  </a:cubicBezTo>
                  <a:close/>
                  <a:moveTo>
                    <a:pt x="505359" y="207264"/>
                  </a:moveTo>
                  <a:cubicBezTo>
                    <a:pt x="513080" y="207264"/>
                    <a:pt x="518363" y="207874"/>
                    <a:pt x="521208" y="209093"/>
                  </a:cubicBezTo>
                  <a:cubicBezTo>
                    <a:pt x="523240" y="213564"/>
                    <a:pt x="524459" y="223520"/>
                    <a:pt x="524866" y="238964"/>
                  </a:cubicBezTo>
                  <a:cubicBezTo>
                    <a:pt x="525679" y="254813"/>
                    <a:pt x="525679" y="273711"/>
                    <a:pt x="524866" y="295656"/>
                  </a:cubicBezTo>
                  <a:cubicBezTo>
                    <a:pt x="524459" y="306629"/>
                    <a:pt x="524155" y="317907"/>
                    <a:pt x="523951" y="329489"/>
                  </a:cubicBezTo>
                  <a:cubicBezTo>
                    <a:pt x="523748" y="341072"/>
                    <a:pt x="523240" y="353162"/>
                    <a:pt x="522427" y="365760"/>
                  </a:cubicBezTo>
                  <a:cubicBezTo>
                    <a:pt x="521615" y="378359"/>
                    <a:pt x="520903" y="390449"/>
                    <a:pt x="520294" y="402032"/>
                  </a:cubicBezTo>
                  <a:cubicBezTo>
                    <a:pt x="519684" y="413614"/>
                    <a:pt x="518973" y="424688"/>
                    <a:pt x="518160" y="435255"/>
                  </a:cubicBezTo>
                  <a:cubicBezTo>
                    <a:pt x="516535" y="455981"/>
                    <a:pt x="514706" y="473863"/>
                    <a:pt x="512674" y="488900"/>
                  </a:cubicBezTo>
                  <a:cubicBezTo>
                    <a:pt x="510642" y="503530"/>
                    <a:pt x="509219" y="511658"/>
                    <a:pt x="508407" y="513284"/>
                  </a:cubicBezTo>
                  <a:cubicBezTo>
                    <a:pt x="506781" y="515722"/>
                    <a:pt x="501295" y="517551"/>
                    <a:pt x="491948" y="518770"/>
                  </a:cubicBezTo>
                  <a:cubicBezTo>
                    <a:pt x="483007" y="519989"/>
                    <a:pt x="472847" y="520599"/>
                    <a:pt x="461467" y="520599"/>
                  </a:cubicBezTo>
                  <a:cubicBezTo>
                    <a:pt x="455778" y="520599"/>
                    <a:pt x="450393" y="520497"/>
                    <a:pt x="445313" y="520294"/>
                  </a:cubicBezTo>
                  <a:cubicBezTo>
                    <a:pt x="440233" y="520091"/>
                    <a:pt x="435255" y="519786"/>
                    <a:pt x="430378" y="519380"/>
                  </a:cubicBezTo>
                  <a:cubicBezTo>
                    <a:pt x="420624" y="518973"/>
                    <a:pt x="414528" y="517754"/>
                    <a:pt x="412090" y="515722"/>
                  </a:cubicBezTo>
                  <a:cubicBezTo>
                    <a:pt x="409652" y="514096"/>
                    <a:pt x="407213" y="506375"/>
                    <a:pt x="404775" y="492557"/>
                  </a:cubicBezTo>
                  <a:cubicBezTo>
                    <a:pt x="402336" y="479146"/>
                    <a:pt x="400507" y="462687"/>
                    <a:pt x="399288" y="443180"/>
                  </a:cubicBezTo>
                  <a:cubicBezTo>
                    <a:pt x="398069" y="423672"/>
                    <a:pt x="396850" y="402336"/>
                    <a:pt x="395631" y="379172"/>
                  </a:cubicBezTo>
                  <a:cubicBezTo>
                    <a:pt x="394818" y="367386"/>
                    <a:pt x="394310" y="356108"/>
                    <a:pt x="394107" y="345339"/>
                  </a:cubicBezTo>
                  <a:cubicBezTo>
                    <a:pt x="393904" y="334569"/>
                    <a:pt x="393599" y="323901"/>
                    <a:pt x="393192" y="313335"/>
                  </a:cubicBezTo>
                  <a:cubicBezTo>
                    <a:pt x="392786" y="302768"/>
                    <a:pt x="392583" y="293116"/>
                    <a:pt x="392583" y="284379"/>
                  </a:cubicBezTo>
                  <a:cubicBezTo>
                    <a:pt x="392583" y="275641"/>
                    <a:pt x="392583" y="267615"/>
                    <a:pt x="392583" y="260300"/>
                  </a:cubicBezTo>
                  <a:cubicBezTo>
                    <a:pt x="392583" y="252984"/>
                    <a:pt x="392684" y="247092"/>
                    <a:pt x="392887" y="242621"/>
                  </a:cubicBezTo>
                  <a:cubicBezTo>
                    <a:pt x="392989" y="240386"/>
                    <a:pt x="393116" y="238456"/>
                    <a:pt x="393268" y="236830"/>
                  </a:cubicBezTo>
                  <a:lnTo>
                    <a:pt x="393770" y="233103"/>
                  </a:lnTo>
                  <a:lnTo>
                    <a:pt x="403555" y="226772"/>
                  </a:lnTo>
                  <a:cubicBezTo>
                    <a:pt x="409652" y="224333"/>
                    <a:pt x="416967" y="221895"/>
                    <a:pt x="425501" y="219456"/>
                  </a:cubicBezTo>
                  <a:cubicBezTo>
                    <a:pt x="429971" y="218237"/>
                    <a:pt x="434442" y="217120"/>
                    <a:pt x="438912" y="216104"/>
                  </a:cubicBezTo>
                  <a:cubicBezTo>
                    <a:pt x="443383" y="215088"/>
                    <a:pt x="448056" y="214173"/>
                    <a:pt x="452933" y="213360"/>
                  </a:cubicBezTo>
                  <a:cubicBezTo>
                    <a:pt x="457810" y="212548"/>
                    <a:pt x="462585" y="211836"/>
                    <a:pt x="467259" y="211227"/>
                  </a:cubicBezTo>
                  <a:cubicBezTo>
                    <a:pt x="471932" y="210617"/>
                    <a:pt x="476504" y="209906"/>
                    <a:pt x="480975" y="209093"/>
                  </a:cubicBezTo>
                  <a:cubicBezTo>
                    <a:pt x="490322" y="207874"/>
                    <a:pt x="498450" y="207264"/>
                    <a:pt x="505359" y="207264"/>
                  </a:cubicBezTo>
                  <a:close/>
                  <a:moveTo>
                    <a:pt x="2878226" y="206655"/>
                  </a:moveTo>
                  <a:cubicBezTo>
                    <a:pt x="2887980" y="206655"/>
                    <a:pt x="2899461" y="207163"/>
                    <a:pt x="2912669" y="208179"/>
                  </a:cubicBezTo>
                  <a:cubicBezTo>
                    <a:pt x="2925877" y="209195"/>
                    <a:pt x="2939187" y="210922"/>
                    <a:pt x="2952598" y="213360"/>
                  </a:cubicBezTo>
                  <a:cubicBezTo>
                    <a:pt x="2966009" y="215799"/>
                    <a:pt x="2978912" y="218948"/>
                    <a:pt x="2991308" y="222809"/>
                  </a:cubicBezTo>
                  <a:cubicBezTo>
                    <a:pt x="3003703" y="226670"/>
                    <a:pt x="3014371" y="231242"/>
                    <a:pt x="3023312" y="236525"/>
                  </a:cubicBezTo>
                  <a:cubicBezTo>
                    <a:pt x="3026563" y="244653"/>
                    <a:pt x="3028595" y="253289"/>
                    <a:pt x="3029408" y="262433"/>
                  </a:cubicBezTo>
                  <a:cubicBezTo>
                    <a:pt x="3030220" y="271577"/>
                    <a:pt x="3030830" y="280416"/>
                    <a:pt x="3031236" y="288951"/>
                  </a:cubicBezTo>
                  <a:cubicBezTo>
                    <a:pt x="3032049" y="301956"/>
                    <a:pt x="3032659" y="315570"/>
                    <a:pt x="3033065" y="329794"/>
                  </a:cubicBezTo>
                  <a:cubicBezTo>
                    <a:pt x="3033472" y="337516"/>
                    <a:pt x="3033776" y="345339"/>
                    <a:pt x="3033980" y="353264"/>
                  </a:cubicBezTo>
                  <a:cubicBezTo>
                    <a:pt x="3034183" y="361188"/>
                    <a:pt x="3034284" y="369215"/>
                    <a:pt x="3034284" y="377343"/>
                  </a:cubicBezTo>
                  <a:cubicBezTo>
                    <a:pt x="3034284" y="410261"/>
                    <a:pt x="3033166" y="443180"/>
                    <a:pt x="3030932" y="476098"/>
                  </a:cubicBezTo>
                  <a:cubicBezTo>
                    <a:pt x="3028696" y="509016"/>
                    <a:pt x="3025344" y="541935"/>
                    <a:pt x="3020873" y="574853"/>
                  </a:cubicBezTo>
                  <a:lnTo>
                    <a:pt x="3019044" y="573634"/>
                  </a:lnTo>
                  <a:cubicBezTo>
                    <a:pt x="3010510" y="585420"/>
                    <a:pt x="2999029" y="594970"/>
                    <a:pt x="2984602" y="602285"/>
                  </a:cubicBezTo>
                  <a:cubicBezTo>
                    <a:pt x="2970175" y="609600"/>
                    <a:pt x="2954732" y="615290"/>
                    <a:pt x="2938272" y="619354"/>
                  </a:cubicBezTo>
                  <a:cubicBezTo>
                    <a:pt x="2921813" y="623418"/>
                    <a:pt x="2905049" y="626161"/>
                    <a:pt x="2887980" y="627584"/>
                  </a:cubicBezTo>
                  <a:cubicBezTo>
                    <a:pt x="2870912" y="629006"/>
                    <a:pt x="2855265" y="629717"/>
                    <a:pt x="2841041" y="629717"/>
                  </a:cubicBezTo>
                  <a:cubicBezTo>
                    <a:pt x="2836977" y="629717"/>
                    <a:pt x="2830881" y="629616"/>
                    <a:pt x="2822753" y="629412"/>
                  </a:cubicBezTo>
                  <a:cubicBezTo>
                    <a:pt x="2814625" y="629209"/>
                    <a:pt x="2806192" y="628600"/>
                    <a:pt x="2797455" y="627584"/>
                  </a:cubicBezTo>
                  <a:cubicBezTo>
                    <a:pt x="2788717" y="626568"/>
                    <a:pt x="2780589" y="625247"/>
                    <a:pt x="2773071" y="623621"/>
                  </a:cubicBezTo>
                  <a:cubicBezTo>
                    <a:pt x="2765552" y="621996"/>
                    <a:pt x="2760168" y="619760"/>
                    <a:pt x="2756916" y="616916"/>
                  </a:cubicBezTo>
                  <a:cubicBezTo>
                    <a:pt x="2750007" y="610007"/>
                    <a:pt x="2745130" y="601269"/>
                    <a:pt x="2742286" y="590703"/>
                  </a:cubicBezTo>
                  <a:cubicBezTo>
                    <a:pt x="2739441" y="580136"/>
                    <a:pt x="2738019" y="569976"/>
                    <a:pt x="2738019" y="560223"/>
                  </a:cubicBezTo>
                  <a:cubicBezTo>
                    <a:pt x="2738019" y="549656"/>
                    <a:pt x="2739644" y="536245"/>
                    <a:pt x="2742896" y="519989"/>
                  </a:cubicBezTo>
                  <a:cubicBezTo>
                    <a:pt x="2764841" y="527711"/>
                    <a:pt x="2788412" y="531572"/>
                    <a:pt x="2813609" y="531572"/>
                  </a:cubicBezTo>
                  <a:cubicBezTo>
                    <a:pt x="2818080" y="531572"/>
                    <a:pt x="2824785" y="531267"/>
                    <a:pt x="2833726" y="530657"/>
                  </a:cubicBezTo>
                  <a:cubicBezTo>
                    <a:pt x="2842666" y="530048"/>
                    <a:pt x="2851912" y="528930"/>
                    <a:pt x="2861463" y="527304"/>
                  </a:cubicBezTo>
                  <a:cubicBezTo>
                    <a:pt x="2871013" y="525679"/>
                    <a:pt x="2879954" y="523748"/>
                    <a:pt x="2888285" y="521513"/>
                  </a:cubicBezTo>
                  <a:cubicBezTo>
                    <a:pt x="2896616" y="519278"/>
                    <a:pt x="2902407" y="516535"/>
                    <a:pt x="2905658" y="513284"/>
                  </a:cubicBezTo>
                  <a:lnTo>
                    <a:pt x="2905658" y="494996"/>
                  </a:lnTo>
                  <a:cubicBezTo>
                    <a:pt x="2899563" y="497434"/>
                    <a:pt x="2892552" y="499568"/>
                    <a:pt x="2884628" y="501396"/>
                  </a:cubicBezTo>
                  <a:cubicBezTo>
                    <a:pt x="2876703" y="503225"/>
                    <a:pt x="2868676" y="504648"/>
                    <a:pt x="2860548" y="505664"/>
                  </a:cubicBezTo>
                  <a:cubicBezTo>
                    <a:pt x="2852420" y="506680"/>
                    <a:pt x="2844394" y="507492"/>
                    <a:pt x="2836469" y="508102"/>
                  </a:cubicBezTo>
                  <a:cubicBezTo>
                    <a:pt x="2828544" y="508712"/>
                    <a:pt x="2821330" y="509016"/>
                    <a:pt x="2814828" y="509016"/>
                  </a:cubicBezTo>
                  <a:cubicBezTo>
                    <a:pt x="2794102" y="509016"/>
                    <a:pt x="2777338" y="504749"/>
                    <a:pt x="2764536" y="496215"/>
                  </a:cubicBezTo>
                  <a:cubicBezTo>
                    <a:pt x="2751734" y="487680"/>
                    <a:pt x="2741676" y="476606"/>
                    <a:pt x="2734361" y="462992"/>
                  </a:cubicBezTo>
                  <a:cubicBezTo>
                    <a:pt x="2727046" y="449377"/>
                    <a:pt x="2722068" y="434137"/>
                    <a:pt x="2719426" y="417272"/>
                  </a:cubicBezTo>
                  <a:cubicBezTo>
                    <a:pt x="2716784" y="400406"/>
                    <a:pt x="2715464" y="383642"/>
                    <a:pt x="2715464" y="366980"/>
                  </a:cubicBezTo>
                  <a:cubicBezTo>
                    <a:pt x="2715464" y="348285"/>
                    <a:pt x="2717394" y="328981"/>
                    <a:pt x="2721255" y="309068"/>
                  </a:cubicBezTo>
                  <a:cubicBezTo>
                    <a:pt x="2725116" y="289154"/>
                    <a:pt x="2731720" y="270866"/>
                    <a:pt x="2741066" y="254204"/>
                  </a:cubicBezTo>
                  <a:cubicBezTo>
                    <a:pt x="2743912" y="248514"/>
                    <a:pt x="2748483" y="243332"/>
                    <a:pt x="2754782" y="238659"/>
                  </a:cubicBezTo>
                  <a:cubicBezTo>
                    <a:pt x="2761082" y="233985"/>
                    <a:pt x="2768092" y="229921"/>
                    <a:pt x="2775814" y="226467"/>
                  </a:cubicBezTo>
                  <a:cubicBezTo>
                    <a:pt x="2783536" y="223012"/>
                    <a:pt x="2791257" y="220066"/>
                    <a:pt x="2798979" y="217628"/>
                  </a:cubicBezTo>
                  <a:cubicBezTo>
                    <a:pt x="2806700" y="215189"/>
                    <a:pt x="2813609" y="213360"/>
                    <a:pt x="2819705" y="212141"/>
                  </a:cubicBezTo>
                  <a:cubicBezTo>
                    <a:pt x="2836368" y="208484"/>
                    <a:pt x="2855875" y="206655"/>
                    <a:pt x="2878226" y="206655"/>
                  </a:cubicBezTo>
                  <a:close/>
                  <a:moveTo>
                    <a:pt x="1500835" y="120701"/>
                  </a:moveTo>
                  <a:cubicBezTo>
                    <a:pt x="1505712" y="120701"/>
                    <a:pt x="1511097" y="121108"/>
                    <a:pt x="1516990" y="121920"/>
                  </a:cubicBezTo>
                  <a:cubicBezTo>
                    <a:pt x="1522882" y="122733"/>
                    <a:pt x="1527861" y="124765"/>
                    <a:pt x="1531925" y="128016"/>
                  </a:cubicBezTo>
                  <a:cubicBezTo>
                    <a:pt x="1533551" y="129236"/>
                    <a:pt x="1534363" y="135332"/>
                    <a:pt x="1534363" y="146304"/>
                  </a:cubicBezTo>
                  <a:cubicBezTo>
                    <a:pt x="1534363" y="158090"/>
                    <a:pt x="1534160" y="170079"/>
                    <a:pt x="1533754" y="182271"/>
                  </a:cubicBezTo>
                  <a:cubicBezTo>
                    <a:pt x="1533347" y="194463"/>
                    <a:pt x="1532738" y="206452"/>
                    <a:pt x="1531925" y="218237"/>
                  </a:cubicBezTo>
                  <a:cubicBezTo>
                    <a:pt x="1531518" y="223927"/>
                    <a:pt x="1531315" y="228296"/>
                    <a:pt x="1531315" y="231344"/>
                  </a:cubicBezTo>
                  <a:cubicBezTo>
                    <a:pt x="1531315" y="234392"/>
                    <a:pt x="1531315" y="236322"/>
                    <a:pt x="1531315" y="237135"/>
                  </a:cubicBezTo>
                  <a:lnTo>
                    <a:pt x="1539850" y="233477"/>
                  </a:lnTo>
                  <a:cubicBezTo>
                    <a:pt x="1554074" y="227381"/>
                    <a:pt x="1568704" y="222403"/>
                    <a:pt x="1583741" y="218542"/>
                  </a:cubicBezTo>
                  <a:cubicBezTo>
                    <a:pt x="1598778" y="214681"/>
                    <a:pt x="1614018" y="212751"/>
                    <a:pt x="1629461" y="212751"/>
                  </a:cubicBezTo>
                  <a:cubicBezTo>
                    <a:pt x="1644904" y="212751"/>
                    <a:pt x="1657502" y="214376"/>
                    <a:pt x="1667256" y="217628"/>
                  </a:cubicBezTo>
                  <a:cubicBezTo>
                    <a:pt x="1677010" y="220879"/>
                    <a:pt x="1684630" y="225857"/>
                    <a:pt x="1690116" y="232563"/>
                  </a:cubicBezTo>
                  <a:cubicBezTo>
                    <a:pt x="1695602" y="239268"/>
                    <a:pt x="1699667" y="247701"/>
                    <a:pt x="1702308" y="257861"/>
                  </a:cubicBezTo>
                  <a:cubicBezTo>
                    <a:pt x="1704950" y="268021"/>
                    <a:pt x="1706880" y="279807"/>
                    <a:pt x="1708099" y="293218"/>
                  </a:cubicBezTo>
                  <a:cubicBezTo>
                    <a:pt x="1709318" y="304597"/>
                    <a:pt x="1709928" y="316789"/>
                    <a:pt x="1709928" y="329794"/>
                  </a:cubicBezTo>
                  <a:cubicBezTo>
                    <a:pt x="1709928" y="357429"/>
                    <a:pt x="1708302" y="384658"/>
                    <a:pt x="1705051" y="411480"/>
                  </a:cubicBezTo>
                  <a:cubicBezTo>
                    <a:pt x="1701800" y="438303"/>
                    <a:pt x="1697939" y="465328"/>
                    <a:pt x="1693469" y="492557"/>
                  </a:cubicBezTo>
                  <a:cubicBezTo>
                    <a:pt x="1692656" y="498247"/>
                    <a:pt x="1691945" y="502616"/>
                    <a:pt x="1691335" y="505664"/>
                  </a:cubicBezTo>
                  <a:cubicBezTo>
                    <a:pt x="1690726" y="508712"/>
                    <a:pt x="1690421" y="510439"/>
                    <a:pt x="1690421" y="510845"/>
                  </a:cubicBezTo>
                  <a:cubicBezTo>
                    <a:pt x="1689608" y="513690"/>
                    <a:pt x="1684731" y="516027"/>
                    <a:pt x="1675790" y="517856"/>
                  </a:cubicBezTo>
                  <a:cubicBezTo>
                    <a:pt x="1666850" y="519684"/>
                    <a:pt x="1656893" y="521208"/>
                    <a:pt x="1645920" y="522428"/>
                  </a:cubicBezTo>
                  <a:cubicBezTo>
                    <a:pt x="1634947" y="523647"/>
                    <a:pt x="1624076" y="524460"/>
                    <a:pt x="1613306" y="524866"/>
                  </a:cubicBezTo>
                  <a:cubicBezTo>
                    <a:pt x="1602537" y="525272"/>
                    <a:pt x="1594917" y="525476"/>
                    <a:pt x="1590447" y="525476"/>
                  </a:cubicBezTo>
                  <a:cubicBezTo>
                    <a:pt x="1579880" y="525476"/>
                    <a:pt x="1570533" y="524866"/>
                    <a:pt x="1562405" y="523647"/>
                  </a:cubicBezTo>
                  <a:cubicBezTo>
                    <a:pt x="1554683" y="522428"/>
                    <a:pt x="1550213" y="520396"/>
                    <a:pt x="1548994" y="517551"/>
                  </a:cubicBezTo>
                  <a:cubicBezTo>
                    <a:pt x="1548994" y="516738"/>
                    <a:pt x="1548994" y="514808"/>
                    <a:pt x="1548994" y="511760"/>
                  </a:cubicBezTo>
                  <a:cubicBezTo>
                    <a:pt x="1548994" y="508712"/>
                    <a:pt x="1549197" y="504546"/>
                    <a:pt x="1549603" y="499263"/>
                  </a:cubicBezTo>
                  <a:cubicBezTo>
                    <a:pt x="1550010" y="493980"/>
                    <a:pt x="1550213" y="488188"/>
                    <a:pt x="1550213" y="481889"/>
                  </a:cubicBezTo>
                  <a:cubicBezTo>
                    <a:pt x="1550213" y="475590"/>
                    <a:pt x="1550213" y="468580"/>
                    <a:pt x="1550213" y="460858"/>
                  </a:cubicBezTo>
                  <a:lnTo>
                    <a:pt x="1550213" y="412700"/>
                  </a:lnTo>
                  <a:cubicBezTo>
                    <a:pt x="1550213" y="398476"/>
                    <a:pt x="1550010" y="384353"/>
                    <a:pt x="1549603" y="370332"/>
                  </a:cubicBezTo>
                  <a:cubicBezTo>
                    <a:pt x="1549197" y="356312"/>
                    <a:pt x="1548587" y="342189"/>
                    <a:pt x="1547774" y="327965"/>
                  </a:cubicBezTo>
                  <a:cubicBezTo>
                    <a:pt x="1547368" y="317805"/>
                    <a:pt x="1546149" y="312116"/>
                    <a:pt x="1544117" y="310896"/>
                  </a:cubicBezTo>
                  <a:cubicBezTo>
                    <a:pt x="1542898" y="310084"/>
                    <a:pt x="1540459" y="310084"/>
                    <a:pt x="1536802" y="310896"/>
                  </a:cubicBezTo>
                  <a:cubicBezTo>
                    <a:pt x="1533144" y="311303"/>
                    <a:pt x="1530706" y="311912"/>
                    <a:pt x="1529486" y="312725"/>
                  </a:cubicBezTo>
                  <a:lnTo>
                    <a:pt x="1524000" y="516332"/>
                  </a:lnTo>
                  <a:cubicBezTo>
                    <a:pt x="1523594" y="518364"/>
                    <a:pt x="1521663" y="519786"/>
                    <a:pt x="1518209" y="520599"/>
                  </a:cubicBezTo>
                  <a:cubicBezTo>
                    <a:pt x="1514754" y="521412"/>
                    <a:pt x="1510894" y="522123"/>
                    <a:pt x="1506626" y="522732"/>
                  </a:cubicBezTo>
                  <a:cubicBezTo>
                    <a:pt x="1502359" y="523342"/>
                    <a:pt x="1498194" y="523647"/>
                    <a:pt x="1494130" y="523647"/>
                  </a:cubicBezTo>
                  <a:cubicBezTo>
                    <a:pt x="1490066" y="523647"/>
                    <a:pt x="1487424" y="523647"/>
                    <a:pt x="1486205" y="523647"/>
                  </a:cubicBezTo>
                  <a:cubicBezTo>
                    <a:pt x="1483360" y="523647"/>
                    <a:pt x="1477467" y="523444"/>
                    <a:pt x="1468526" y="523037"/>
                  </a:cubicBezTo>
                  <a:cubicBezTo>
                    <a:pt x="1459586" y="522631"/>
                    <a:pt x="1450238" y="521920"/>
                    <a:pt x="1440485" y="520904"/>
                  </a:cubicBezTo>
                  <a:cubicBezTo>
                    <a:pt x="1430731" y="519888"/>
                    <a:pt x="1421790" y="518668"/>
                    <a:pt x="1413663" y="517246"/>
                  </a:cubicBezTo>
                  <a:cubicBezTo>
                    <a:pt x="1405535" y="515824"/>
                    <a:pt x="1400454" y="514300"/>
                    <a:pt x="1398422" y="512674"/>
                  </a:cubicBezTo>
                  <a:cubicBezTo>
                    <a:pt x="1397203" y="506984"/>
                    <a:pt x="1395984" y="500279"/>
                    <a:pt x="1394765" y="492557"/>
                  </a:cubicBezTo>
                  <a:cubicBezTo>
                    <a:pt x="1393546" y="484836"/>
                    <a:pt x="1392530" y="475692"/>
                    <a:pt x="1391717" y="465125"/>
                  </a:cubicBezTo>
                  <a:cubicBezTo>
                    <a:pt x="1387653" y="418796"/>
                    <a:pt x="1385214" y="372771"/>
                    <a:pt x="1384402" y="327051"/>
                  </a:cubicBezTo>
                  <a:cubicBezTo>
                    <a:pt x="1383589" y="281331"/>
                    <a:pt x="1383182" y="235103"/>
                    <a:pt x="1383182" y="188367"/>
                  </a:cubicBezTo>
                  <a:cubicBezTo>
                    <a:pt x="1383182" y="181052"/>
                    <a:pt x="1383284" y="174244"/>
                    <a:pt x="1383487" y="167945"/>
                  </a:cubicBezTo>
                  <a:cubicBezTo>
                    <a:pt x="1383690" y="161646"/>
                    <a:pt x="1383995" y="155652"/>
                    <a:pt x="1384402" y="149962"/>
                  </a:cubicBezTo>
                  <a:lnTo>
                    <a:pt x="1385011" y="153620"/>
                  </a:lnTo>
                  <a:cubicBezTo>
                    <a:pt x="1386637" y="149149"/>
                    <a:pt x="1392428" y="144984"/>
                    <a:pt x="1402385" y="141123"/>
                  </a:cubicBezTo>
                  <a:cubicBezTo>
                    <a:pt x="1412342" y="137262"/>
                    <a:pt x="1423619" y="133808"/>
                    <a:pt x="1436218" y="130760"/>
                  </a:cubicBezTo>
                  <a:cubicBezTo>
                    <a:pt x="1448816" y="127712"/>
                    <a:pt x="1461211" y="125273"/>
                    <a:pt x="1473403" y="123444"/>
                  </a:cubicBezTo>
                  <a:cubicBezTo>
                    <a:pt x="1485595" y="121616"/>
                    <a:pt x="1494739" y="120701"/>
                    <a:pt x="1500835" y="120701"/>
                  </a:cubicBezTo>
                  <a:close/>
                  <a:moveTo>
                    <a:pt x="1005536" y="120701"/>
                  </a:moveTo>
                  <a:cubicBezTo>
                    <a:pt x="1010412" y="120701"/>
                    <a:pt x="1015797" y="121108"/>
                    <a:pt x="1021690" y="121920"/>
                  </a:cubicBezTo>
                  <a:cubicBezTo>
                    <a:pt x="1027583" y="122733"/>
                    <a:pt x="1032561" y="124765"/>
                    <a:pt x="1036625" y="128016"/>
                  </a:cubicBezTo>
                  <a:cubicBezTo>
                    <a:pt x="1038250" y="129236"/>
                    <a:pt x="1039064" y="135332"/>
                    <a:pt x="1039064" y="146304"/>
                  </a:cubicBezTo>
                  <a:cubicBezTo>
                    <a:pt x="1039064" y="158090"/>
                    <a:pt x="1038860" y="170079"/>
                    <a:pt x="1038454" y="182271"/>
                  </a:cubicBezTo>
                  <a:cubicBezTo>
                    <a:pt x="1038048" y="194463"/>
                    <a:pt x="1037438" y="206452"/>
                    <a:pt x="1036625" y="218237"/>
                  </a:cubicBezTo>
                  <a:cubicBezTo>
                    <a:pt x="1036219" y="223927"/>
                    <a:pt x="1036016" y="228296"/>
                    <a:pt x="1036016" y="231344"/>
                  </a:cubicBezTo>
                  <a:cubicBezTo>
                    <a:pt x="1036016" y="234392"/>
                    <a:pt x="1036016" y="236322"/>
                    <a:pt x="1036016" y="237135"/>
                  </a:cubicBezTo>
                  <a:lnTo>
                    <a:pt x="1044550" y="233477"/>
                  </a:lnTo>
                  <a:cubicBezTo>
                    <a:pt x="1058774" y="227381"/>
                    <a:pt x="1073404" y="222403"/>
                    <a:pt x="1088441" y="218542"/>
                  </a:cubicBezTo>
                  <a:cubicBezTo>
                    <a:pt x="1103478" y="214681"/>
                    <a:pt x="1118718" y="212751"/>
                    <a:pt x="1134161" y="212751"/>
                  </a:cubicBezTo>
                  <a:cubicBezTo>
                    <a:pt x="1149604" y="212751"/>
                    <a:pt x="1162203" y="214376"/>
                    <a:pt x="1171956" y="217628"/>
                  </a:cubicBezTo>
                  <a:cubicBezTo>
                    <a:pt x="1181710" y="220879"/>
                    <a:pt x="1189330" y="225857"/>
                    <a:pt x="1194816" y="232563"/>
                  </a:cubicBezTo>
                  <a:cubicBezTo>
                    <a:pt x="1200303" y="239268"/>
                    <a:pt x="1204367" y="247701"/>
                    <a:pt x="1207008" y="257861"/>
                  </a:cubicBezTo>
                  <a:cubicBezTo>
                    <a:pt x="1209650" y="268021"/>
                    <a:pt x="1211580" y="279807"/>
                    <a:pt x="1212799" y="293218"/>
                  </a:cubicBezTo>
                  <a:cubicBezTo>
                    <a:pt x="1214019" y="304597"/>
                    <a:pt x="1214628" y="316789"/>
                    <a:pt x="1214628" y="329794"/>
                  </a:cubicBezTo>
                  <a:cubicBezTo>
                    <a:pt x="1214628" y="357429"/>
                    <a:pt x="1213003" y="384658"/>
                    <a:pt x="1209752" y="411480"/>
                  </a:cubicBezTo>
                  <a:cubicBezTo>
                    <a:pt x="1206500" y="438303"/>
                    <a:pt x="1202639" y="465328"/>
                    <a:pt x="1198169" y="492557"/>
                  </a:cubicBezTo>
                  <a:cubicBezTo>
                    <a:pt x="1197356" y="498247"/>
                    <a:pt x="1196645" y="502616"/>
                    <a:pt x="1196035" y="505664"/>
                  </a:cubicBezTo>
                  <a:cubicBezTo>
                    <a:pt x="1195426" y="508712"/>
                    <a:pt x="1195121" y="510439"/>
                    <a:pt x="1195121" y="510845"/>
                  </a:cubicBezTo>
                  <a:cubicBezTo>
                    <a:pt x="1194308" y="513690"/>
                    <a:pt x="1189432" y="516027"/>
                    <a:pt x="1180491" y="517856"/>
                  </a:cubicBezTo>
                  <a:cubicBezTo>
                    <a:pt x="1171550" y="519684"/>
                    <a:pt x="1161593" y="521208"/>
                    <a:pt x="1150620" y="522428"/>
                  </a:cubicBezTo>
                  <a:cubicBezTo>
                    <a:pt x="1139648" y="523647"/>
                    <a:pt x="1128776" y="524460"/>
                    <a:pt x="1118007" y="524866"/>
                  </a:cubicBezTo>
                  <a:cubicBezTo>
                    <a:pt x="1107237" y="525272"/>
                    <a:pt x="1099617" y="525476"/>
                    <a:pt x="1095147" y="525476"/>
                  </a:cubicBezTo>
                  <a:cubicBezTo>
                    <a:pt x="1084580" y="525476"/>
                    <a:pt x="1075233" y="524866"/>
                    <a:pt x="1067105" y="523647"/>
                  </a:cubicBezTo>
                  <a:cubicBezTo>
                    <a:pt x="1059383" y="522428"/>
                    <a:pt x="1054913" y="520396"/>
                    <a:pt x="1053694" y="517551"/>
                  </a:cubicBezTo>
                  <a:cubicBezTo>
                    <a:pt x="1053694" y="516738"/>
                    <a:pt x="1053694" y="514808"/>
                    <a:pt x="1053694" y="511760"/>
                  </a:cubicBezTo>
                  <a:cubicBezTo>
                    <a:pt x="1053694" y="508712"/>
                    <a:pt x="1053897" y="504546"/>
                    <a:pt x="1054304" y="499263"/>
                  </a:cubicBezTo>
                  <a:cubicBezTo>
                    <a:pt x="1054710" y="493980"/>
                    <a:pt x="1054913" y="488188"/>
                    <a:pt x="1054913" y="481889"/>
                  </a:cubicBezTo>
                  <a:cubicBezTo>
                    <a:pt x="1054913" y="475590"/>
                    <a:pt x="1054913" y="468580"/>
                    <a:pt x="1054913" y="460858"/>
                  </a:cubicBezTo>
                  <a:lnTo>
                    <a:pt x="1054913" y="412700"/>
                  </a:lnTo>
                  <a:cubicBezTo>
                    <a:pt x="1054913" y="398476"/>
                    <a:pt x="1054710" y="384353"/>
                    <a:pt x="1054304" y="370332"/>
                  </a:cubicBezTo>
                  <a:cubicBezTo>
                    <a:pt x="1053897" y="356312"/>
                    <a:pt x="1053288" y="342189"/>
                    <a:pt x="1052475" y="327965"/>
                  </a:cubicBezTo>
                  <a:cubicBezTo>
                    <a:pt x="1052068" y="317805"/>
                    <a:pt x="1050849" y="312116"/>
                    <a:pt x="1048817" y="310896"/>
                  </a:cubicBezTo>
                  <a:cubicBezTo>
                    <a:pt x="1047598" y="310084"/>
                    <a:pt x="1045159" y="310084"/>
                    <a:pt x="1041502" y="310896"/>
                  </a:cubicBezTo>
                  <a:cubicBezTo>
                    <a:pt x="1037844" y="311303"/>
                    <a:pt x="1035406" y="311912"/>
                    <a:pt x="1034187" y="312725"/>
                  </a:cubicBezTo>
                  <a:lnTo>
                    <a:pt x="1028700" y="516332"/>
                  </a:lnTo>
                  <a:cubicBezTo>
                    <a:pt x="1028294" y="518364"/>
                    <a:pt x="1026364" y="519786"/>
                    <a:pt x="1022909" y="520599"/>
                  </a:cubicBezTo>
                  <a:cubicBezTo>
                    <a:pt x="1019455" y="521412"/>
                    <a:pt x="1015594" y="522123"/>
                    <a:pt x="1011327" y="522732"/>
                  </a:cubicBezTo>
                  <a:cubicBezTo>
                    <a:pt x="1007059" y="523342"/>
                    <a:pt x="1002894" y="523647"/>
                    <a:pt x="998830" y="523647"/>
                  </a:cubicBezTo>
                  <a:cubicBezTo>
                    <a:pt x="994766" y="523647"/>
                    <a:pt x="992124" y="523647"/>
                    <a:pt x="990905" y="523647"/>
                  </a:cubicBezTo>
                  <a:cubicBezTo>
                    <a:pt x="988060" y="523647"/>
                    <a:pt x="982167" y="523444"/>
                    <a:pt x="973227" y="523037"/>
                  </a:cubicBezTo>
                  <a:cubicBezTo>
                    <a:pt x="964286" y="522631"/>
                    <a:pt x="954939" y="521920"/>
                    <a:pt x="945185" y="520904"/>
                  </a:cubicBezTo>
                  <a:cubicBezTo>
                    <a:pt x="935431" y="519888"/>
                    <a:pt x="926491" y="518668"/>
                    <a:pt x="918363" y="517246"/>
                  </a:cubicBezTo>
                  <a:cubicBezTo>
                    <a:pt x="910235" y="515824"/>
                    <a:pt x="905155" y="514300"/>
                    <a:pt x="903123" y="512674"/>
                  </a:cubicBezTo>
                  <a:cubicBezTo>
                    <a:pt x="901904" y="506984"/>
                    <a:pt x="900684" y="500279"/>
                    <a:pt x="899465" y="492557"/>
                  </a:cubicBezTo>
                  <a:cubicBezTo>
                    <a:pt x="898246" y="484836"/>
                    <a:pt x="897230" y="475692"/>
                    <a:pt x="896417" y="465125"/>
                  </a:cubicBezTo>
                  <a:cubicBezTo>
                    <a:pt x="892353" y="418796"/>
                    <a:pt x="889915" y="372771"/>
                    <a:pt x="889102" y="327051"/>
                  </a:cubicBezTo>
                  <a:cubicBezTo>
                    <a:pt x="888289" y="281331"/>
                    <a:pt x="887883" y="235103"/>
                    <a:pt x="887883" y="188367"/>
                  </a:cubicBezTo>
                  <a:cubicBezTo>
                    <a:pt x="887883" y="181052"/>
                    <a:pt x="887984" y="174244"/>
                    <a:pt x="888188" y="167945"/>
                  </a:cubicBezTo>
                  <a:cubicBezTo>
                    <a:pt x="888391" y="161646"/>
                    <a:pt x="888695" y="155652"/>
                    <a:pt x="889102" y="149962"/>
                  </a:cubicBezTo>
                  <a:lnTo>
                    <a:pt x="889712" y="153620"/>
                  </a:lnTo>
                  <a:cubicBezTo>
                    <a:pt x="891337" y="149149"/>
                    <a:pt x="897128" y="144984"/>
                    <a:pt x="907085" y="141123"/>
                  </a:cubicBezTo>
                  <a:cubicBezTo>
                    <a:pt x="917042" y="137262"/>
                    <a:pt x="928319" y="133808"/>
                    <a:pt x="940918" y="130760"/>
                  </a:cubicBezTo>
                  <a:cubicBezTo>
                    <a:pt x="953516" y="127712"/>
                    <a:pt x="965912" y="125273"/>
                    <a:pt x="978104" y="123444"/>
                  </a:cubicBezTo>
                  <a:cubicBezTo>
                    <a:pt x="990296" y="121616"/>
                    <a:pt x="999439" y="120701"/>
                    <a:pt x="1005536" y="120701"/>
                  </a:cubicBezTo>
                  <a:close/>
                  <a:moveTo>
                    <a:pt x="126187" y="89612"/>
                  </a:moveTo>
                  <a:cubicBezTo>
                    <a:pt x="162357" y="89612"/>
                    <a:pt x="199644" y="90729"/>
                    <a:pt x="238049" y="92964"/>
                  </a:cubicBezTo>
                  <a:cubicBezTo>
                    <a:pt x="276454" y="95200"/>
                    <a:pt x="313538" y="99772"/>
                    <a:pt x="349301" y="106680"/>
                  </a:cubicBezTo>
                  <a:cubicBezTo>
                    <a:pt x="365963" y="109525"/>
                    <a:pt x="375107" y="112573"/>
                    <a:pt x="376733" y="115824"/>
                  </a:cubicBezTo>
                  <a:cubicBezTo>
                    <a:pt x="377952" y="117450"/>
                    <a:pt x="378562" y="122124"/>
                    <a:pt x="378562" y="129845"/>
                  </a:cubicBezTo>
                  <a:cubicBezTo>
                    <a:pt x="378562" y="137160"/>
                    <a:pt x="377952" y="146101"/>
                    <a:pt x="376733" y="156668"/>
                  </a:cubicBezTo>
                  <a:cubicBezTo>
                    <a:pt x="375514" y="166828"/>
                    <a:pt x="374295" y="176581"/>
                    <a:pt x="373075" y="185928"/>
                  </a:cubicBezTo>
                  <a:cubicBezTo>
                    <a:pt x="372263" y="191618"/>
                    <a:pt x="371551" y="197409"/>
                    <a:pt x="370942" y="203302"/>
                  </a:cubicBezTo>
                  <a:cubicBezTo>
                    <a:pt x="370332" y="209195"/>
                    <a:pt x="369621" y="214986"/>
                    <a:pt x="368808" y="220676"/>
                  </a:cubicBezTo>
                  <a:lnTo>
                    <a:pt x="367589" y="226162"/>
                  </a:lnTo>
                  <a:cubicBezTo>
                    <a:pt x="359461" y="230632"/>
                    <a:pt x="345847" y="234290"/>
                    <a:pt x="326746" y="237135"/>
                  </a:cubicBezTo>
                  <a:cubicBezTo>
                    <a:pt x="316992" y="238760"/>
                    <a:pt x="306121" y="240488"/>
                    <a:pt x="294132" y="242316"/>
                  </a:cubicBezTo>
                  <a:cubicBezTo>
                    <a:pt x="282143" y="244145"/>
                    <a:pt x="269037" y="246076"/>
                    <a:pt x="254813" y="248108"/>
                  </a:cubicBezTo>
                  <a:cubicBezTo>
                    <a:pt x="254407" y="255423"/>
                    <a:pt x="254102" y="263144"/>
                    <a:pt x="253899" y="271272"/>
                  </a:cubicBezTo>
                  <a:cubicBezTo>
                    <a:pt x="253695" y="279400"/>
                    <a:pt x="253187" y="288138"/>
                    <a:pt x="252375" y="297485"/>
                  </a:cubicBezTo>
                  <a:cubicBezTo>
                    <a:pt x="251155" y="315773"/>
                    <a:pt x="249936" y="334671"/>
                    <a:pt x="248717" y="354178"/>
                  </a:cubicBezTo>
                  <a:cubicBezTo>
                    <a:pt x="247498" y="373685"/>
                    <a:pt x="246279" y="392583"/>
                    <a:pt x="245059" y="410871"/>
                  </a:cubicBezTo>
                  <a:cubicBezTo>
                    <a:pt x="243840" y="429159"/>
                    <a:pt x="242621" y="445618"/>
                    <a:pt x="241402" y="460248"/>
                  </a:cubicBezTo>
                  <a:cubicBezTo>
                    <a:pt x="241402" y="461468"/>
                    <a:pt x="241097" y="464617"/>
                    <a:pt x="240487" y="469697"/>
                  </a:cubicBezTo>
                  <a:cubicBezTo>
                    <a:pt x="239878" y="474777"/>
                    <a:pt x="239268" y="480264"/>
                    <a:pt x="238659" y="486156"/>
                  </a:cubicBezTo>
                  <a:cubicBezTo>
                    <a:pt x="238049" y="492049"/>
                    <a:pt x="237439" y="497434"/>
                    <a:pt x="236830" y="502311"/>
                  </a:cubicBezTo>
                  <a:cubicBezTo>
                    <a:pt x="236220" y="507188"/>
                    <a:pt x="235712" y="509829"/>
                    <a:pt x="235306" y="510236"/>
                  </a:cubicBezTo>
                  <a:cubicBezTo>
                    <a:pt x="233680" y="513487"/>
                    <a:pt x="228092" y="516332"/>
                    <a:pt x="218542" y="518770"/>
                  </a:cubicBezTo>
                  <a:cubicBezTo>
                    <a:pt x="208991" y="521208"/>
                    <a:pt x="198425" y="523139"/>
                    <a:pt x="186843" y="524561"/>
                  </a:cubicBezTo>
                  <a:cubicBezTo>
                    <a:pt x="175260" y="525984"/>
                    <a:pt x="164186" y="527000"/>
                    <a:pt x="153619" y="527609"/>
                  </a:cubicBezTo>
                  <a:cubicBezTo>
                    <a:pt x="143053" y="528219"/>
                    <a:pt x="135535" y="528524"/>
                    <a:pt x="131064" y="528524"/>
                  </a:cubicBezTo>
                  <a:cubicBezTo>
                    <a:pt x="129032" y="528524"/>
                    <a:pt x="125984" y="528117"/>
                    <a:pt x="121920" y="527304"/>
                  </a:cubicBezTo>
                  <a:cubicBezTo>
                    <a:pt x="119075" y="517551"/>
                    <a:pt x="116637" y="504749"/>
                    <a:pt x="114605" y="488900"/>
                  </a:cubicBezTo>
                  <a:cubicBezTo>
                    <a:pt x="111354" y="460452"/>
                    <a:pt x="109322" y="432004"/>
                    <a:pt x="108509" y="403556"/>
                  </a:cubicBezTo>
                  <a:cubicBezTo>
                    <a:pt x="107696" y="375108"/>
                    <a:pt x="107290" y="346660"/>
                    <a:pt x="107290" y="318212"/>
                  </a:cubicBezTo>
                  <a:lnTo>
                    <a:pt x="107290" y="288951"/>
                  </a:lnTo>
                  <a:lnTo>
                    <a:pt x="107290" y="263348"/>
                  </a:lnTo>
                  <a:cubicBezTo>
                    <a:pt x="99975" y="264160"/>
                    <a:pt x="92964" y="264770"/>
                    <a:pt x="86259" y="265176"/>
                  </a:cubicBezTo>
                  <a:cubicBezTo>
                    <a:pt x="79553" y="265583"/>
                    <a:pt x="72949" y="265989"/>
                    <a:pt x="66447" y="266396"/>
                  </a:cubicBezTo>
                  <a:cubicBezTo>
                    <a:pt x="53848" y="266802"/>
                    <a:pt x="42875" y="267412"/>
                    <a:pt x="33528" y="268224"/>
                  </a:cubicBezTo>
                  <a:cubicBezTo>
                    <a:pt x="29058" y="268631"/>
                    <a:pt x="24994" y="268834"/>
                    <a:pt x="21336" y="268834"/>
                  </a:cubicBezTo>
                  <a:cubicBezTo>
                    <a:pt x="17679" y="268834"/>
                    <a:pt x="14427" y="268834"/>
                    <a:pt x="11583" y="268834"/>
                  </a:cubicBezTo>
                  <a:cubicBezTo>
                    <a:pt x="5893" y="268834"/>
                    <a:pt x="2845" y="268631"/>
                    <a:pt x="2439" y="268224"/>
                  </a:cubicBezTo>
                  <a:cubicBezTo>
                    <a:pt x="813" y="267818"/>
                    <a:pt x="0" y="261722"/>
                    <a:pt x="0" y="249936"/>
                  </a:cubicBezTo>
                  <a:cubicBezTo>
                    <a:pt x="0" y="243434"/>
                    <a:pt x="508" y="233274"/>
                    <a:pt x="1524" y="219456"/>
                  </a:cubicBezTo>
                  <a:cubicBezTo>
                    <a:pt x="2540" y="205639"/>
                    <a:pt x="3963" y="191110"/>
                    <a:pt x="5791" y="175870"/>
                  </a:cubicBezTo>
                  <a:cubicBezTo>
                    <a:pt x="7620" y="160630"/>
                    <a:pt x="9754" y="146203"/>
                    <a:pt x="12192" y="132588"/>
                  </a:cubicBezTo>
                  <a:cubicBezTo>
                    <a:pt x="14631" y="118974"/>
                    <a:pt x="17475" y="109525"/>
                    <a:pt x="20727" y="104242"/>
                  </a:cubicBezTo>
                  <a:cubicBezTo>
                    <a:pt x="23978" y="100584"/>
                    <a:pt x="30379" y="97841"/>
                    <a:pt x="39929" y="96012"/>
                  </a:cubicBezTo>
                  <a:cubicBezTo>
                    <a:pt x="49479" y="94184"/>
                    <a:pt x="59944" y="92761"/>
                    <a:pt x="71323" y="91745"/>
                  </a:cubicBezTo>
                  <a:cubicBezTo>
                    <a:pt x="82703" y="90729"/>
                    <a:pt x="93574" y="90120"/>
                    <a:pt x="103937" y="89916"/>
                  </a:cubicBezTo>
                  <a:cubicBezTo>
                    <a:pt x="114300" y="89713"/>
                    <a:pt x="121717" y="89612"/>
                    <a:pt x="126187" y="89612"/>
                  </a:cubicBezTo>
                  <a:close/>
                  <a:moveTo>
                    <a:pt x="434239" y="86022"/>
                  </a:moveTo>
                  <a:lnTo>
                    <a:pt x="442722" y="88850"/>
                  </a:lnTo>
                  <a:cubicBezTo>
                    <a:pt x="446278" y="90374"/>
                    <a:pt x="450495" y="92456"/>
                    <a:pt x="455371" y="95098"/>
                  </a:cubicBezTo>
                  <a:cubicBezTo>
                    <a:pt x="460248" y="97943"/>
                    <a:pt x="465125" y="100889"/>
                    <a:pt x="470002" y="103937"/>
                  </a:cubicBezTo>
                  <a:cubicBezTo>
                    <a:pt x="474879" y="106985"/>
                    <a:pt x="479755" y="110338"/>
                    <a:pt x="484632" y="113996"/>
                  </a:cubicBezTo>
                  <a:cubicBezTo>
                    <a:pt x="489509" y="117653"/>
                    <a:pt x="494081" y="121209"/>
                    <a:pt x="498348" y="124664"/>
                  </a:cubicBezTo>
                  <a:cubicBezTo>
                    <a:pt x="502615" y="128118"/>
                    <a:pt x="506578" y="131471"/>
                    <a:pt x="510236" y="134722"/>
                  </a:cubicBezTo>
                  <a:cubicBezTo>
                    <a:pt x="517551" y="141224"/>
                    <a:pt x="521208" y="146101"/>
                    <a:pt x="521208" y="149352"/>
                  </a:cubicBezTo>
                  <a:cubicBezTo>
                    <a:pt x="521208" y="151791"/>
                    <a:pt x="520396" y="154839"/>
                    <a:pt x="518770" y="158496"/>
                  </a:cubicBezTo>
                  <a:cubicBezTo>
                    <a:pt x="517957" y="160528"/>
                    <a:pt x="517043" y="162662"/>
                    <a:pt x="516027" y="164897"/>
                  </a:cubicBezTo>
                  <a:cubicBezTo>
                    <a:pt x="515011" y="167132"/>
                    <a:pt x="513893" y="169266"/>
                    <a:pt x="512674" y="171298"/>
                  </a:cubicBezTo>
                  <a:cubicBezTo>
                    <a:pt x="511455" y="173330"/>
                    <a:pt x="510236" y="175362"/>
                    <a:pt x="509016" y="177394"/>
                  </a:cubicBezTo>
                  <a:cubicBezTo>
                    <a:pt x="507797" y="179426"/>
                    <a:pt x="506578" y="181458"/>
                    <a:pt x="505359" y="183490"/>
                  </a:cubicBezTo>
                  <a:cubicBezTo>
                    <a:pt x="502920" y="187148"/>
                    <a:pt x="500888" y="189180"/>
                    <a:pt x="499263" y="189586"/>
                  </a:cubicBezTo>
                  <a:cubicBezTo>
                    <a:pt x="498043" y="189992"/>
                    <a:pt x="493167" y="189383"/>
                    <a:pt x="484632" y="187757"/>
                  </a:cubicBezTo>
                  <a:cubicBezTo>
                    <a:pt x="476098" y="185725"/>
                    <a:pt x="466344" y="183287"/>
                    <a:pt x="455371" y="180442"/>
                  </a:cubicBezTo>
                  <a:cubicBezTo>
                    <a:pt x="444399" y="177191"/>
                    <a:pt x="433426" y="173533"/>
                    <a:pt x="422453" y="169469"/>
                  </a:cubicBezTo>
                  <a:cubicBezTo>
                    <a:pt x="412293" y="165405"/>
                    <a:pt x="404165" y="160732"/>
                    <a:pt x="398069" y="155448"/>
                  </a:cubicBezTo>
                  <a:cubicBezTo>
                    <a:pt x="397663" y="153010"/>
                    <a:pt x="398272" y="148133"/>
                    <a:pt x="399898" y="140818"/>
                  </a:cubicBezTo>
                  <a:cubicBezTo>
                    <a:pt x="400711" y="137160"/>
                    <a:pt x="401828" y="133503"/>
                    <a:pt x="403251" y="129845"/>
                  </a:cubicBezTo>
                  <a:cubicBezTo>
                    <a:pt x="404673" y="126188"/>
                    <a:pt x="406400" y="122327"/>
                    <a:pt x="408432" y="118263"/>
                  </a:cubicBezTo>
                  <a:cubicBezTo>
                    <a:pt x="412090" y="110135"/>
                    <a:pt x="416357" y="102820"/>
                    <a:pt x="421234" y="96317"/>
                  </a:cubicBezTo>
                  <a:cubicBezTo>
                    <a:pt x="423672" y="92863"/>
                    <a:pt x="426111" y="90221"/>
                    <a:pt x="428549" y="88392"/>
                  </a:cubicBezTo>
                  <a:close/>
                  <a:moveTo>
                    <a:pt x="3377565" y="85344"/>
                  </a:moveTo>
                  <a:cubicBezTo>
                    <a:pt x="3395447" y="85344"/>
                    <a:pt x="3413328" y="88189"/>
                    <a:pt x="3431210" y="93879"/>
                  </a:cubicBezTo>
                  <a:cubicBezTo>
                    <a:pt x="3449092" y="99568"/>
                    <a:pt x="3465246" y="107798"/>
                    <a:pt x="3479673" y="118568"/>
                  </a:cubicBezTo>
                  <a:cubicBezTo>
                    <a:pt x="3494100" y="129337"/>
                    <a:pt x="3505886" y="142444"/>
                    <a:pt x="3515030" y="157887"/>
                  </a:cubicBezTo>
                  <a:cubicBezTo>
                    <a:pt x="3524174" y="173330"/>
                    <a:pt x="3528746" y="190805"/>
                    <a:pt x="3528746" y="210312"/>
                  </a:cubicBezTo>
                  <a:cubicBezTo>
                    <a:pt x="3528746" y="222504"/>
                    <a:pt x="3527019" y="234392"/>
                    <a:pt x="3523564" y="245974"/>
                  </a:cubicBezTo>
                  <a:cubicBezTo>
                    <a:pt x="3520110" y="257556"/>
                    <a:pt x="3515640" y="268732"/>
                    <a:pt x="3510153" y="279502"/>
                  </a:cubicBezTo>
                  <a:cubicBezTo>
                    <a:pt x="3504667" y="290272"/>
                    <a:pt x="3498266" y="300635"/>
                    <a:pt x="3490951" y="310592"/>
                  </a:cubicBezTo>
                  <a:cubicBezTo>
                    <a:pt x="3483636" y="320548"/>
                    <a:pt x="3475914" y="329794"/>
                    <a:pt x="3467786" y="338328"/>
                  </a:cubicBezTo>
                  <a:cubicBezTo>
                    <a:pt x="3450717" y="357429"/>
                    <a:pt x="3426333" y="376530"/>
                    <a:pt x="3394634" y="395631"/>
                  </a:cubicBezTo>
                  <a:cubicBezTo>
                    <a:pt x="3397072" y="396850"/>
                    <a:pt x="3401949" y="397460"/>
                    <a:pt x="3409264" y="397460"/>
                  </a:cubicBezTo>
                  <a:cubicBezTo>
                    <a:pt x="3412922" y="397460"/>
                    <a:pt x="3416884" y="397358"/>
                    <a:pt x="3421152" y="397155"/>
                  </a:cubicBezTo>
                  <a:cubicBezTo>
                    <a:pt x="3425419" y="396952"/>
                    <a:pt x="3429991" y="396647"/>
                    <a:pt x="3434868" y="396240"/>
                  </a:cubicBezTo>
                  <a:cubicBezTo>
                    <a:pt x="3439744" y="395834"/>
                    <a:pt x="3444723" y="395428"/>
                    <a:pt x="3449803" y="395021"/>
                  </a:cubicBezTo>
                  <a:cubicBezTo>
                    <a:pt x="3454883" y="394615"/>
                    <a:pt x="3460268" y="394005"/>
                    <a:pt x="3465957" y="393192"/>
                  </a:cubicBezTo>
                  <a:cubicBezTo>
                    <a:pt x="3475711" y="391973"/>
                    <a:pt x="3485363" y="390856"/>
                    <a:pt x="3494913" y="389840"/>
                  </a:cubicBezTo>
                  <a:cubicBezTo>
                    <a:pt x="3504464" y="388824"/>
                    <a:pt x="3514116" y="387503"/>
                    <a:pt x="3523869" y="385877"/>
                  </a:cubicBezTo>
                  <a:lnTo>
                    <a:pt x="3539675" y="382365"/>
                  </a:lnTo>
                  <a:lnTo>
                    <a:pt x="3544596" y="388925"/>
                  </a:lnTo>
                  <a:cubicBezTo>
                    <a:pt x="3545815" y="394208"/>
                    <a:pt x="3546424" y="401117"/>
                    <a:pt x="3546424" y="409652"/>
                  </a:cubicBezTo>
                  <a:cubicBezTo>
                    <a:pt x="3546424" y="415748"/>
                    <a:pt x="3546323" y="422961"/>
                    <a:pt x="3546120" y="431292"/>
                  </a:cubicBezTo>
                  <a:cubicBezTo>
                    <a:pt x="3545916" y="439624"/>
                    <a:pt x="3545307" y="448158"/>
                    <a:pt x="3544291" y="456896"/>
                  </a:cubicBezTo>
                  <a:cubicBezTo>
                    <a:pt x="3543275" y="465633"/>
                    <a:pt x="3541954" y="473964"/>
                    <a:pt x="3540328" y="481889"/>
                  </a:cubicBezTo>
                  <a:cubicBezTo>
                    <a:pt x="3538703" y="489814"/>
                    <a:pt x="3536468" y="496621"/>
                    <a:pt x="3533623" y="502311"/>
                  </a:cubicBezTo>
                  <a:cubicBezTo>
                    <a:pt x="3531997" y="505156"/>
                    <a:pt x="3526308" y="507797"/>
                    <a:pt x="3516554" y="510236"/>
                  </a:cubicBezTo>
                  <a:cubicBezTo>
                    <a:pt x="3502330" y="513893"/>
                    <a:pt x="3487598" y="516230"/>
                    <a:pt x="3472358" y="517246"/>
                  </a:cubicBezTo>
                  <a:cubicBezTo>
                    <a:pt x="3457118" y="518262"/>
                    <a:pt x="3442183" y="519176"/>
                    <a:pt x="3427552" y="519989"/>
                  </a:cubicBezTo>
                  <a:cubicBezTo>
                    <a:pt x="3418205" y="520396"/>
                    <a:pt x="3408756" y="520700"/>
                    <a:pt x="3399206" y="520904"/>
                  </a:cubicBezTo>
                  <a:cubicBezTo>
                    <a:pt x="3389656" y="521107"/>
                    <a:pt x="3380207" y="521208"/>
                    <a:pt x="3370860" y="521208"/>
                  </a:cubicBezTo>
                  <a:cubicBezTo>
                    <a:pt x="3364357" y="521208"/>
                    <a:pt x="3354604" y="521107"/>
                    <a:pt x="3341599" y="520904"/>
                  </a:cubicBezTo>
                  <a:cubicBezTo>
                    <a:pt x="3328594" y="520700"/>
                    <a:pt x="3314980" y="520192"/>
                    <a:pt x="3300756" y="519380"/>
                  </a:cubicBezTo>
                  <a:cubicBezTo>
                    <a:pt x="3286532" y="518567"/>
                    <a:pt x="3273222" y="517144"/>
                    <a:pt x="3260827" y="515112"/>
                  </a:cubicBezTo>
                  <a:cubicBezTo>
                    <a:pt x="3248432" y="513080"/>
                    <a:pt x="3239796" y="510439"/>
                    <a:pt x="3234919" y="507188"/>
                  </a:cubicBezTo>
                  <a:cubicBezTo>
                    <a:pt x="3229229" y="495402"/>
                    <a:pt x="3225470" y="482296"/>
                    <a:pt x="3223641" y="467868"/>
                  </a:cubicBezTo>
                  <a:cubicBezTo>
                    <a:pt x="3221812" y="453441"/>
                    <a:pt x="3220898" y="439928"/>
                    <a:pt x="3220898" y="427330"/>
                  </a:cubicBezTo>
                  <a:cubicBezTo>
                    <a:pt x="3220898" y="408229"/>
                    <a:pt x="3222320" y="397053"/>
                    <a:pt x="3225165" y="393802"/>
                  </a:cubicBezTo>
                  <a:cubicBezTo>
                    <a:pt x="3226384" y="392989"/>
                    <a:pt x="3228315" y="391668"/>
                    <a:pt x="3230956" y="389840"/>
                  </a:cubicBezTo>
                  <a:cubicBezTo>
                    <a:pt x="3233598" y="388011"/>
                    <a:pt x="3237154" y="385877"/>
                    <a:pt x="3241624" y="383439"/>
                  </a:cubicBezTo>
                  <a:cubicBezTo>
                    <a:pt x="3259506" y="373279"/>
                    <a:pt x="3277083" y="362814"/>
                    <a:pt x="3294355" y="352044"/>
                  </a:cubicBezTo>
                  <a:cubicBezTo>
                    <a:pt x="3311627" y="341275"/>
                    <a:pt x="3327984" y="329184"/>
                    <a:pt x="3343428" y="315773"/>
                  </a:cubicBezTo>
                  <a:cubicBezTo>
                    <a:pt x="3347085" y="312522"/>
                    <a:pt x="3351048" y="308661"/>
                    <a:pt x="3355315" y="304191"/>
                  </a:cubicBezTo>
                  <a:cubicBezTo>
                    <a:pt x="3359582" y="299720"/>
                    <a:pt x="3363544" y="294945"/>
                    <a:pt x="3367202" y="289865"/>
                  </a:cubicBezTo>
                  <a:cubicBezTo>
                    <a:pt x="3370860" y="284785"/>
                    <a:pt x="3373806" y="279502"/>
                    <a:pt x="3376041" y="274016"/>
                  </a:cubicBezTo>
                  <a:cubicBezTo>
                    <a:pt x="3378276" y="268529"/>
                    <a:pt x="3379394" y="263144"/>
                    <a:pt x="3379394" y="257861"/>
                  </a:cubicBezTo>
                  <a:cubicBezTo>
                    <a:pt x="3379394" y="249327"/>
                    <a:pt x="3376448" y="242723"/>
                    <a:pt x="3370555" y="238049"/>
                  </a:cubicBezTo>
                  <a:cubicBezTo>
                    <a:pt x="3364662" y="233376"/>
                    <a:pt x="3357652" y="231039"/>
                    <a:pt x="3349524" y="231039"/>
                  </a:cubicBezTo>
                  <a:cubicBezTo>
                    <a:pt x="3334487" y="231039"/>
                    <a:pt x="3319145" y="234392"/>
                    <a:pt x="3303499" y="241097"/>
                  </a:cubicBezTo>
                  <a:cubicBezTo>
                    <a:pt x="3287852" y="247803"/>
                    <a:pt x="3273527" y="255016"/>
                    <a:pt x="3260522" y="262738"/>
                  </a:cubicBezTo>
                  <a:cubicBezTo>
                    <a:pt x="3257677" y="262738"/>
                    <a:pt x="3254223" y="261112"/>
                    <a:pt x="3250159" y="257861"/>
                  </a:cubicBezTo>
                  <a:cubicBezTo>
                    <a:pt x="3246095" y="254610"/>
                    <a:pt x="3242031" y="250749"/>
                    <a:pt x="3237967" y="246279"/>
                  </a:cubicBezTo>
                  <a:cubicBezTo>
                    <a:pt x="3233903" y="241808"/>
                    <a:pt x="3230144" y="237236"/>
                    <a:pt x="3226689" y="232563"/>
                  </a:cubicBezTo>
                  <a:cubicBezTo>
                    <a:pt x="3223235" y="227889"/>
                    <a:pt x="3220695" y="224333"/>
                    <a:pt x="3219069" y="221895"/>
                  </a:cubicBezTo>
                  <a:cubicBezTo>
                    <a:pt x="3214192" y="213767"/>
                    <a:pt x="3211754" y="205639"/>
                    <a:pt x="3211754" y="197511"/>
                  </a:cubicBezTo>
                  <a:cubicBezTo>
                    <a:pt x="3211754" y="180442"/>
                    <a:pt x="3217545" y="164999"/>
                    <a:pt x="3229128" y="151181"/>
                  </a:cubicBezTo>
                  <a:cubicBezTo>
                    <a:pt x="3240710" y="137364"/>
                    <a:pt x="3254934" y="125578"/>
                    <a:pt x="3271800" y="115824"/>
                  </a:cubicBezTo>
                  <a:cubicBezTo>
                    <a:pt x="3288665" y="106071"/>
                    <a:pt x="3306750" y="98552"/>
                    <a:pt x="3326054" y="93269"/>
                  </a:cubicBezTo>
                  <a:cubicBezTo>
                    <a:pt x="3345358" y="87986"/>
                    <a:pt x="3362528" y="85344"/>
                    <a:pt x="3377565" y="85344"/>
                  </a:cubicBezTo>
                  <a:close/>
                  <a:moveTo>
                    <a:pt x="435864" y="85344"/>
                  </a:moveTo>
                  <a:lnTo>
                    <a:pt x="434239" y="86022"/>
                  </a:lnTo>
                  <a:lnTo>
                    <a:pt x="434035" y="85954"/>
                  </a:lnTo>
                  <a:close/>
                  <a:moveTo>
                    <a:pt x="2220773" y="84125"/>
                  </a:moveTo>
                  <a:cubicBezTo>
                    <a:pt x="2223618" y="84532"/>
                    <a:pt x="2228088" y="86360"/>
                    <a:pt x="2234184" y="89612"/>
                  </a:cubicBezTo>
                  <a:cubicBezTo>
                    <a:pt x="2237029" y="91237"/>
                    <a:pt x="2239976" y="92863"/>
                    <a:pt x="2243023" y="94488"/>
                  </a:cubicBezTo>
                  <a:cubicBezTo>
                    <a:pt x="2246072" y="96114"/>
                    <a:pt x="2249221" y="97943"/>
                    <a:pt x="2252472" y="99975"/>
                  </a:cubicBezTo>
                  <a:cubicBezTo>
                    <a:pt x="2255723" y="102007"/>
                    <a:pt x="2259178" y="104242"/>
                    <a:pt x="2262835" y="106680"/>
                  </a:cubicBezTo>
                  <a:cubicBezTo>
                    <a:pt x="2266493" y="109119"/>
                    <a:pt x="2270150" y="111760"/>
                    <a:pt x="2273808" y="114605"/>
                  </a:cubicBezTo>
                  <a:cubicBezTo>
                    <a:pt x="2277466" y="117044"/>
                    <a:pt x="2280920" y="119380"/>
                    <a:pt x="2284172" y="121616"/>
                  </a:cubicBezTo>
                  <a:cubicBezTo>
                    <a:pt x="2287422" y="123851"/>
                    <a:pt x="2290470" y="125984"/>
                    <a:pt x="2293315" y="128016"/>
                  </a:cubicBezTo>
                  <a:cubicBezTo>
                    <a:pt x="2296160" y="130048"/>
                    <a:pt x="2298802" y="132080"/>
                    <a:pt x="2301240" y="134112"/>
                  </a:cubicBezTo>
                  <a:cubicBezTo>
                    <a:pt x="2303678" y="136144"/>
                    <a:pt x="2305914" y="138176"/>
                    <a:pt x="2307946" y="140208"/>
                  </a:cubicBezTo>
                  <a:cubicBezTo>
                    <a:pt x="2312010" y="143460"/>
                    <a:pt x="2314042" y="145695"/>
                    <a:pt x="2314042" y="146914"/>
                  </a:cubicBezTo>
                  <a:cubicBezTo>
                    <a:pt x="2313635" y="148946"/>
                    <a:pt x="2311806" y="152807"/>
                    <a:pt x="2308555" y="158496"/>
                  </a:cubicBezTo>
                  <a:cubicBezTo>
                    <a:pt x="2306930" y="160935"/>
                    <a:pt x="2304898" y="163373"/>
                    <a:pt x="2302459" y="165812"/>
                  </a:cubicBezTo>
                  <a:cubicBezTo>
                    <a:pt x="2300021" y="168250"/>
                    <a:pt x="2297582" y="170688"/>
                    <a:pt x="2295144" y="173127"/>
                  </a:cubicBezTo>
                  <a:cubicBezTo>
                    <a:pt x="2290267" y="178410"/>
                    <a:pt x="2285390" y="182677"/>
                    <a:pt x="2280514" y="185928"/>
                  </a:cubicBezTo>
                  <a:cubicBezTo>
                    <a:pt x="2275637" y="189180"/>
                    <a:pt x="2271370" y="190805"/>
                    <a:pt x="2267712" y="190805"/>
                  </a:cubicBezTo>
                  <a:cubicBezTo>
                    <a:pt x="2266086" y="190399"/>
                    <a:pt x="2264359" y="189891"/>
                    <a:pt x="2262530" y="189281"/>
                  </a:cubicBezTo>
                  <a:cubicBezTo>
                    <a:pt x="2260702" y="188672"/>
                    <a:pt x="2258365" y="187554"/>
                    <a:pt x="2255520" y="185928"/>
                  </a:cubicBezTo>
                  <a:cubicBezTo>
                    <a:pt x="2253082" y="184709"/>
                    <a:pt x="2250643" y="183287"/>
                    <a:pt x="2248205" y="181661"/>
                  </a:cubicBezTo>
                  <a:cubicBezTo>
                    <a:pt x="2245766" y="180036"/>
                    <a:pt x="2243328" y="178613"/>
                    <a:pt x="2240890" y="177394"/>
                  </a:cubicBezTo>
                  <a:cubicBezTo>
                    <a:pt x="2237638" y="175362"/>
                    <a:pt x="2234387" y="173533"/>
                    <a:pt x="2231136" y="171908"/>
                  </a:cubicBezTo>
                  <a:cubicBezTo>
                    <a:pt x="2227885" y="170282"/>
                    <a:pt x="2224634" y="168453"/>
                    <a:pt x="2221382" y="166421"/>
                  </a:cubicBezTo>
                  <a:cubicBezTo>
                    <a:pt x="2218131" y="168860"/>
                    <a:pt x="2214778" y="171095"/>
                    <a:pt x="2211324" y="173127"/>
                  </a:cubicBezTo>
                  <a:cubicBezTo>
                    <a:pt x="2207870" y="175159"/>
                    <a:pt x="2204517" y="177191"/>
                    <a:pt x="2201266" y="179223"/>
                  </a:cubicBezTo>
                  <a:cubicBezTo>
                    <a:pt x="2198827" y="181255"/>
                    <a:pt x="2196389" y="182880"/>
                    <a:pt x="2193950" y="184100"/>
                  </a:cubicBezTo>
                  <a:cubicBezTo>
                    <a:pt x="2191512" y="185319"/>
                    <a:pt x="2188871" y="186741"/>
                    <a:pt x="2186026" y="188367"/>
                  </a:cubicBezTo>
                  <a:cubicBezTo>
                    <a:pt x="2181149" y="190805"/>
                    <a:pt x="2177898" y="192024"/>
                    <a:pt x="2176272" y="192024"/>
                  </a:cubicBezTo>
                  <a:cubicBezTo>
                    <a:pt x="2172614" y="192024"/>
                    <a:pt x="2167941" y="190399"/>
                    <a:pt x="2162251" y="187148"/>
                  </a:cubicBezTo>
                  <a:cubicBezTo>
                    <a:pt x="2159813" y="185522"/>
                    <a:pt x="2157374" y="183592"/>
                    <a:pt x="2154936" y="181356"/>
                  </a:cubicBezTo>
                  <a:cubicBezTo>
                    <a:pt x="2152498" y="179121"/>
                    <a:pt x="2150059" y="176988"/>
                    <a:pt x="2147621" y="174956"/>
                  </a:cubicBezTo>
                  <a:cubicBezTo>
                    <a:pt x="2142744" y="170485"/>
                    <a:pt x="2138680" y="165812"/>
                    <a:pt x="2135429" y="160935"/>
                  </a:cubicBezTo>
                  <a:cubicBezTo>
                    <a:pt x="2132178" y="156058"/>
                    <a:pt x="2130552" y="151588"/>
                    <a:pt x="2130552" y="147524"/>
                  </a:cubicBezTo>
                  <a:lnTo>
                    <a:pt x="2128114" y="146914"/>
                  </a:lnTo>
                  <a:cubicBezTo>
                    <a:pt x="2134616" y="142037"/>
                    <a:pt x="2140712" y="137364"/>
                    <a:pt x="2146402" y="132893"/>
                  </a:cubicBezTo>
                  <a:cubicBezTo>
                    <a:pt x="2152091" y="128423"/>
                    <a:pt x="2157984" y="124156"/>
                    <a:pt x="2164080" y="120092"/>
                  </a:cubicBezTo>
                  <a:cubicBezTo>
                    <a:pt x="2168550" y="116434"/>
                    <a:pt x="2173326" y="112878"/>
                    <a:pt x="2178406" y="109424"/>
                  </a:cubicBezTo>
                  <a:cubicBezTo>
                    <a:pt x="2183486" y="105969"/>
                    <a:pt x="2188871" y="102616"/>
                    <a:pt x="2194560" y="99365"/>
                  </a:cubicBezTo>
                  <a:cubicBezTo>
                    <a:pt x="2199844" y="96114"/>
                    <a:pt x="2204720" y="93269"/>
                    <a:pt x="2209190" y="90831"/>
                  </a:cubicBezTo>
                  <a:cubicBezTo>
                    <a:pt x="2213661" y="88392"/>
                    <a:pt x="2217522" y="86157"/>
                    <a:pt x="2220773" y="84125"/>
                  </a:cubicBezTo>
                  <a:close/>
                  <a:moveTo>
                    <a:pt x="2350211" y="339"/>
                  </a:moveTo>
                  <a:lnTo>
                    <a:pt x="2356714" y="3048"/>
                  </a:lnTo>
                  <a:cubicBezTo>
                    <a:pt x="2359152" y="4877"/>
                    <a:pt x="2361590" y="7519"/>
                    <a:pt x="2364029" y="10973"/>
                  </a:cubicBezTo>
                  <a:cubicBezTo>
                    <a:pt x="2368906" y="17476"/>
                    <a:pt x="2373173" y="24791"/>
                    <a:pt x="2376830" y="32919"/>
                  </a:cubicBezTo>
                  <a:cubicBezTo>
                    <a:pt x="2378862" y="36983"/>
                    <a:pt x="2380590" y="40844"/>
                    <a:pt x="2382012" y="44501"/>
                  </a:cubicBezTo>
                  <a:cubicBezTo>
                    <a:pt x="2383434" y="48159"/>
                    <a:pt x="2384552" y="51816"/>
                    <a:pt x="2385365" y="55474"/>
                  </a:cubicBezTo>
                  <a:cubicBezTo>
                    <a:pt x="2387397" y="62789"/>
                    <a:pt x="2388006" y="67666"/>
                    <a:pt x="2387194" y="70104"/>
                  </a:cubicBezTo>
                  <a:cubicBezTo>
                    <a:pt x="2381098" y="75388"/>
                    <a:pt x="2372970" y="80061"/>
                    <a:pt x="2362810" y="84125"/>
                  </a:cubicBezTo>
                  <a:cubicBezTo>
                    <a:pt x="2351837" y="88189"/>
                    <a:pt x="2340864" y="91847"/>
                    <a:pt x="2329891" y="95098"/>
                  </a:cubicBezTo>
                  <a:cubicBezTo>
                    <a:pt x="2318918" y="97943"/>
                    <a:pt x="2309165" y="100381"/>
                    <a:pt x="2300630" y="102413"/>
                  </a:cubicBezTo>
                  <a:cubicBezTo>
                    <a:pt x="2292096" y="104039"/>
                    <a:pt x="2287219" y="104648"/>
                    <a:pt x="2286000" y="104242"/>
                  </a:cubicBezTo>
                  <a:cubicBezTo>
                    <a:pt x="2284781" y="103836"/>
                    <a:pt x="2282749" y="101600"/>
                    <a:pt x="2279904" y="97536"/>
                  </a:cubicBezTo>
                  <a:cubicBezTo>
                    <a:pt x="2278685" y="95504"/>
                    <a:pt x="2277466" y="93472"/>
                    <a:pt x="2276246" y="91440"/>
                  </a:cubicBezTo>
                  <a:cubicBezTo>
                    <a:pt x="2275027" y="89408"/>
                    <a:pt x="2273808" y="87376"/>
                    <a:pt x="2272589" y="85344"/>
                  </a:cubicBezTo>
                  <a:cubicBezTo>
                    <a:pt x="2271370" y="83312"/>
                    <a:pt x="2270252" y="81179"/>
                    <a:pt x="2269236" y="78944"/>
                  </a:cubicBezTo>
                  <a:cubicBezTo>
                    <a:pt x="2268220" y="76708"/>
                    <a:pt x="2267306" y="74575"/>
                    <a:pt x="2266493" y="72543"/>
                  </a:cubicBezTo>
                  <a:cubicBezTo>
                    <a:pt x="2264867" y="68885"/>
                    <a:pt x="2264054" y="65837"/>
                    <a:pt x="2264054" y="63399"/>
                  </a:cubicBezTo>
                  <a:cubicBezTo>
                    <a:pt x="2264054" y="60148"/>
                    <a:pt x="2267712" y="55271"/>
                    <a:pt x="2275027" y="48768"/>
                  </a:cubicBezTo>
                  <a:cubicBezTo>
                    <a:pt x="2278685" y="45517"/>
                    <a:pt x="2282647" y="42164"/>
                    <a:pt x="2286914" y="38710"/>
                  </a:cubicBezTo>
                  <a:cubicBezTo>
                    <a:pt x="2291182" y="35256"/>
                    <a:pt x="2295754" y="31700"/>
                    <a:pt x="2300630" y="28042"/>
                  </a:cubicBezTo>
                  <a:cubicBezTo>
                    <a:pt x="2305507" y="24384"/>
                    <a:pt x="2310384" y="21032"/>
                    <a:pt x="2315261" y="17984"/>
                  </a:cubicBezTo>
                  <a:cubicBezTo>
                    <a:pt x="2320138" y="14936"/>
                    <a:pt x="2325014" y="11989"/>
                    <a:pt x="2329891" y="9144"/>
                  </a:cubicBezTo>
                  <a:cubicBezTo>
                    <a:pt x="2334768" y="6503"/>
                    <a:pt x="2338984" y="4420"/>
                    <a:pt x="2342540" y="2896"/>
                  </a:cubicBezTo>
                  <a:close/>
                  <a:moveTo>
                    <a:pt x="2349398" y="0"/>
                  </a:moveTo>
                  <a:lnTo>
                    <a:pt x="2351227" y="0"/>
                  </a:lnTo>
                  <a:lnTo>
                    <a:pt x="2350211" y="339"/>
                  </a:lnTo>
                  <a:close/>
                </a:path>
              </a:pathLst>
            </a:custGeom>
            <a:solidFill>
              <a:schemeClr val="bg1"/>
            </a:solidFill>
            <a:ln w="19050">
              <a:solidFill>
                <a:schemeClr val="tx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endParaRPr kumimoji="0" lang="en-US" sz="4800" b="0" i="0" u="none" strike="noStrike" kern="1200" cap="none" spc="0" normalizeH="0" baseline="0" noProof="0">
                <a:ln w="19050">
                  <a:solidFill>
                    <a:schemeClr val="tx1"/>
                  </a:solidFill>
                </a:ln>
                <a:solidFill>
                  <a:schemeClr val="bg1"/>
                </a:solidFill>
                <a:effectLst/>
                <a:uLnTx/>
                <a:uFillTx/>
                <a:latin typeface="SVN-Dumpling" panose="02000000000000000000" pitchFamily="2" charset="0"/>
              </a:endParaRPr>
            </a:p>
          </p:txBody>
        </p:sp>
      </p:grpSp>
      <p:sp>
        <p:nvSpPr>
          <p:cNvPr id="31" name="Hộp Văn bản 30">
            <a:extLst>
              <a:ext uri="{FF2B5EF4-FFF2-40B4-BE49-F238E27FC236}">
                <a16:creationId xmlns:a16="http://schemas.microsoft.com/office/drawing/2014/main" id="{2ADF9715-B966-8BCC-A630-5D7491FEDE3C}"/>
              </a:ext>
            </a:extLst>
          </p:cNvPr>
          <p:cNvSpPr txBox="1"/>
          <p:nvPr/>
        </p:nvSpPr>
        <p:spPr>
          <a:xfrm>
            <a:off x="838201" y="3934510"/>
            <a:ext cx="7772400" cy="4093428"/>
          </a:xfrm>
          <a:prstGeom prst="rect">
            <a:avLst/>
          </a:prstGeom>
          <a:noFill/>
        </p:spPr>
        <p:txBody>
          <a:bodyPr wrap="square">
            <a:spAutoFit/>
          </a:bodyPr>
          <a:lstStyle/>
          <a:p>
            <a:pPr indent="714375" algn="just">
              <a:spcBef>
                <a:spcPts val="1200"/>
              </a:spcBef>
              <a:spcAft>
                <a:spcPts val="1200"/>
              </a:spcAft>
            </a:pPr>
            <a:r>
              <a:rPr lang="vi-VN" sz="4000" b="0" i="0">
                <a:solidFill>
                  <a:srgbClr val="2E2E2E"/>
                </a:solidFill>
                <a:effectLst/>
              </a:rPr>
              <a:t>Hùng hẹn bạn cùng đi đá bóng vào cuối tuần. Nhưng bố Hùng lại muốn cuối tuần hai bố con nấu ăn và dọn dẹp nhà cửa để đón mẹ đi công tác về. </a:t>
            </a:r>
          </a:p>
          <a:p>
            <a:pPr indent="714375" algn="just">
              <a:spcBef>
                <a:spcPts val="1200"/>
              </a:spcBef>
              <a:spcAft>
                <a:spcPts val="1200"/>
              </a:spcAft>
            </a:pPr>
            <a:r>
              <a:rPr lang="vi-VN" sz="4000" b="0" i="1">
                <a:solidFill>
                  <a:srgbClr val="2E2E2E"/>
                </a:solidFill>
                <a:effectLst/>
              </a:rPr>
              <a:t>Nếu là Hùng, em sẽ làm gì?</a:t>
            </a:r>
            <a:endParaRPr lang="en-US" sz="4000" i="1"/>
          </a:p>
        </p:txBody>
      </p:sp>
      <p:sp>
        <p:nvSpPr>
          <p:cNvPr id="32" name="Hộp Văn bản 31">
            <a:extLst>
              <a:ext uri="{FF2B5EF4-FFF2-40B4-BE49-F238E27FC236}">
                <a16:creationId xmlns:a16="http://schemas.microsoft.com/office/drawing/2014/main" id="{FCB46DAC-E2FF-57CA-67AD-CD3A2235472E}"/>
              </a:ext>
            </a:extLst>
          </p:cNvPr>
          <p:cNvSpPr txBox="1"/>
          <p:nvPr/>
        </p:nvSpPr>
        <p:spPr>
          <a:xfrm>
            <a:off x="9873682" y="3934510"/>
            <a:ext cx="7227435" cy="2862322"/>
          </a:xfrm>
          <a:prstGeom prst="rect">
            <a:avLst/>
          </a:prstGeom>
          <a:noFill/>
        </p:spPr>
        <p:txBody>
          <a:bodyPr wrap="square">
            <a:spAutoFit/>
          </a:bodyPr>
          <a:lstStyle/>
          <a:p>
            <a:pPr indent="714375" algn="just">
              <a:spcBef>
                <a:spcPts val="1200"/>
              </a:spcBef>
              <a:spcAft>
                <a:spcPts val="1200"/>
              </a:spcAft>
            </a:pPr>
            <a:r>
              <a:rPr lang="vi-VN" sz="4000" b="0" i="0">
                <a:solidFill>
                  <a:srgbClr val="2E2E2E"/>
                </a:solidFill>
                <a:effectLst/>
              </a:rPr>
              <a:t>Hôm nay trời trở gió, Thuỷ đang ngồi học bài thì nhìn thấy bà tự bóp vai, đấm lưng.</a:t>
            </a:r>
          </a:p>
          <a:p>
            <a:pPr indent="714375" algn="just">
              <a:spcBef>
                <a:spcPts val="1200"/>
              </a:spcBef>
              <a:spcAft>
                <a:spcPts val="1200"/>
              </a:spcAft>
            </a:pPr>
            <a:r>
              <a:rPr lang="vi-VN" sz="4000" b="0" i="1">
                <a:solidFill>
                  <a:srgbClr val="2E2E2E"/>
                </a:solidFill>
                <a:effectLst/>
              </a:rPr>
              <a:t>Nếu là Thuỷ, em sẽ làm gì?</a:t>
            </a:r>
            <a:endParaRPr lang="en-US" sz="4000" i="1"/>
          </a:p>
        </p:txBody>
      </p:sp>
    </p:spTree>
    <p:extLst>
      <p:ext uri="{BB962C8B-B14F-4D97-AF65-F5344CB8AC3E}">
        <p14:creationId xmlns:p14="http://schemas.microsoft.com/office/powerpoint/2010/main" val="41812062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BC128-3059-E9BF-CAF2-7B1AE1E5C80B}"/>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C4F37767-A910-028B-E6BF-5FFDD75F40B2}"/>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11" name="Group 11">
            <a:extLst>
              <a:ext uri="{FF2B5EF4-FFF2-40B4-BE49-F238E27FC236}">
                <a16:creationId xmlns:a16="http://schemas.microsoft.com/office/drawing/2014/main" id="{CA3FBF73-8456-C023-AD95-6E97A659B137}"/>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A8AD4A27-CD25-27BA-6FCD-BDCCF9FC6222}"/>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2D99BD93-0EEE-687D-7931-EB3EF3465703}"/>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23CD2196-72CF-05D2-63D3-A1D89D505B38}"/>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EA52C0B4-53E9-1B1C-F481-BF7B1A7124C8}"/>
              </a:ext>
            </a:extLst>
          </p:cNvPr>
          <p:cNvSpPr/>
          <p:nvPr/>
        </p:nvSpPr>
        <p:spPr>
          <a:xfrm rot="-7330360">
            <a:off x="16598599" y="-759600"/>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2">
            <a:extLst>
              <a:ext uri="{FF2B5EF4-FFF2-40B4-BE49-F238E27FC236}">
                <a16:creationId xmlns:a16="http://schemas.microsoft.com/office/drawing/2014/main" id="{156368E3-6525-7C3A-CE22-4ABC7706F76C}"/>
              </a:ext>
            </a:extLst>
          </p:cNvPr>
          <p:cNvSpPr/>
          <p:nvPr/>
        </p:nvSpPr>
        <p:spPr>
          <a:xfrm>
            <a:off x="457200" y="3389463"/>
            <a:ext cx="6705600" cy="4290818"/>
          </a:xfrm>
          <a:custGeom>
            <a:avLst/>
            <a:gdLst/>
            <a:ahLst/>
            <a:cxnLst/>
            <a:rect l="l" t="t" r="r" b="b"/>
            <a:pathLst>
              <a:path w="10732517" h="7043214">
                <a:moveTo>
                  <a:pt x="0" y="0"/>
                </a:moveTo>
                <a:lnTo>
                  <a:pt x="10732517" y="0"/>
                </a:lnTo>
                <a:lnTo>
                  <a:pt x="10732517" y="7043214"/>
                </a:lnTo>
                <a:lnTo>
                  <a:pt x="0" y="7043214"/>
                </a:lnTo>
                <a:lnTo>
                  <a:pt x="0" y="0"/>
                </a:lnTo>
                <a:close/>
              </a:path>
            </a:pathLst>
          </a:custGeom>
          <a:blipFill>
            <a:blip r:embed="rId5"/>
            <a:stretch>
              <a:fillRect/>
            </a:stretch>
          </a:blipFill>
        </p:spPr>
        <p:txBody>
          <a:bodyPr/>
          <a:lstStyle/>
          <a:p>
            <a:endParaRPr lang="en-US"/>
          </a:p>
        </p:txBody>
      </p:sp>
      <p:sp>
        <p:nvSpPr>
          <p:cNvPr id="3" name="Freeform 7">
            <a:extLst>
              <a:ext uri="{FF2B5EF4-FFF2-40B4-BE49-F238E27FC236}">
                <a16:creationId xmlns:a16="http://schemas.microsoft.com/office/drawing/2014/main" id="{F4A6C90F-DD04-9AA1-4D4E-0CE059537076}"/>
              </a:ext>
            </a:extLst>
          </p:cNvPr>
          <p:cNvSpPr/>
          <p:nvPr/>
        </p:nvSpPr>
        <p:spPr>
          <a:xfrm>
            <a:off x="609600" y="769837"/>
            <a:ext cx="6076950" cy="1841817"/>
          </a:xfrm>
          <a:custGeom>
            <a:avLst/>
            <a:gdLst/>
            <a:ahLst/>
            <a:cxnLst/>
            <a:rect l="l" t="t" r="r" b="b"/>
            <a:pathLst>
              <a:path w="7315200" h="1773936">
                <a:moveTo>
                  <a:pt x="0" y="0"/>
                </a:moveTo>
                <a:lnTo>
                  <a:pt x="7315200" y="0"/>
                </a:lnTo>
                <a:lnTo>
                  <a:pt x="7315200" y="1773936"/>
                </a:lnTo>
                <a:lnTo>
                  <a:pt x="0" y="17739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Hình chữ nhật 3">
            <a:extLst>
              <a:ext uri="{FF2B5EF4-FFF2-40B4-BE49-F238E27FC236}">
                <a16:creationId xmlns:a16="http://schemas.microsoft.com/office/drawing/2014/main" id="{75AE2077-0302-D5D7-DE4D-E129F230A6A6}"/>
              </a:ext>
            </a:extLst>
          </p:cNvPr>
          <p:cNvSpPr/>
          <p:nvPr/>
        </p:nvSpPr>
        <p:spPr>
          <a:xfrm>
            <a:off x="1063873" y="1067393"/>
            <a:ext cx="5168403" cy="1107996"/>
          </a:xfrm>
          <a:prstGeom prst="rect">
            <a:avLst/>
          </a:prstGeom>
          <a:noFill/>
        </p:spPr>
        <p:txBody>
          <a:bodyPr wrap="none" lIns="91440" tIns="45720" rIns="91440" bIns="45720">
            <a:spAutoFit/>
          </a:bodyPr>
          <a:lstStyle/>
          <a:p>
            <a:pPr algn="ctr"/>
            <a:r>
              <a:rPr lang="vi-VN" sz="6600" b="1" cap="none" spc="0">
                <a:ln w="0"/>
                <a:solidFill>
                  <a:schemeClr val="bg1"/>
                </a:solidFill>
                <a:effectLst>
                  <a:outerShdw blurRad="38100" dist="19050" dir="2700000" algn="tl" rotWithShape="0">
                    <a:schemeClr val="dk1">
                      <a:alpha val="40000"/>
                    </a:schemeClr>
                  </a:outerShdw>
                </a:effectLst>
              </a:rPr>
              <a:t>THẢO LUẬN</a:t>
            </a:r>
          </a:p>
        </p:txBody>
      </p:sp>
      <p:grpSp>
        <p:nvGrpSpPr>
          <p:cNvPr id="8" name="Nhóm 7">
            <a:extLst>
              <a:ext uri="{FF2B5EF4-FFF2-40B4-BE49-F238E27FC236}">
                <a16:creationId xmlns:a16="http://schemas.microsoft.com/office/drawing/2014/main" id="{2848F3C8-9C8E-0A12-5972-95BD3C65B517}"/>
              </a:ext>
            </a:extLst>
          </p:cNvPr>
          <p:cNvGrpSpPr/>
          <p:nvPr/>
        </p:nvGrpSpPr>
        <p:grpSpPr>
          <a:xfrm>
            <a:off x="7477125" y="1203384"/>
            <a:ext cx="10515600" cy="7597860"/>
            <a:chOff x="7448550" y="1208719"/>
            <a:chExt cx="10515600" cy="7597860"/>
          </a:xfrm>
        </p:grpSpPr>
        <p:sp>
          <p:nvSpPr>
            <p:cNvPr id="6" name="Freeform 6">
              <a:extLst>
                <a:ext uri="{FF2B5EF4-FFF2-40B4-BE49-F238E27FC236}">
                  <a16:creationId xmlns:a16="http://schemas.microsoft.com/office/drawing/2014/main" id="{920174D4-3968-C4C8-4D45-FC7D749D0BD1}"/>
                </a:ext>
              </a:extLst>
            </p:cNvPr>
            <p:cNvSpPr/>
            <p:nvPr/>
          </p:nvSpPr>
          <p:spPr>
            <a:xfrm>
              <a:off x="7448550" y="1208719"/>
              <a:ext cx="10515600" cy="7597860"/>
            </a:xfrm>
            <a:custGeom>
              <a:avLst/>
              <a:gdLst/>
              <a:ahLst/>
              <a:cxnLst/>
              <a:rect l="l" t="t" r="r" b="b"/>
              <a:pathLst>
                <a:path w="6477606" h="4302210">
                  <a:moveTo>
                    <a:pt x="0" y="0"/>
                  </a:moveTo>
                  <a:lnTo>
                    <a:pt x="6477606" y="0"/>
                  </a:lnTo>
                  <a:lnTo>
                    <a:pt x="6477606" y="4302210"/>
                  </a:lnTo>
                  <a:lnTo>
                    <a:pt x="0" y="430221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Hình chữ nhật 6">
              <a:extLst>
                <a:ext uri="{FF2B5EF4-FFF2-40B4-BE49-F238E27FC236}">
                  <a16:creationId xmlns:a16="http://schemas.microsoft.com/office/drawing/2014/main" id="{4CDB1730-A4AC-DE16-C50F-CCF96F39FDC6}"/>
                </a:ext>
              </a:extLst>
            </p:cNvPr>
            <p:cNvSpPr/>
            <p:nvPr/>
          </p:nvSpPr>
          <p:spPr>
            <a:xfrm>
              <a:off x="8382000" y="3924300"/>
              <a:ext cx="8763000" cy="3048000"/>
            </a:xfrm>
            <a:prstGeom prst="rect">
              <a:avLst/>
            </a:prstGeom>
            <a:solidFill>
              <a:srgbClr val="FFF9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Hình chữ nhật 8">
            <a:extLst>
              <a:ext uri="{FF2B5EF4-FFF2-40B4-BE49-F238E27FC236}">
                <a16:creationId xmlns:a16="http://schemas.microsoft.com/office/drawing/2014/main" id="{E3352CE6-A812-D364-4776-D86D22AA46C5}"/>
              </a:ext>
            </a:extLst>
          </p:cNvPr>
          <p:cNvSpPr/>
          <p:nvPr/>
        </p:nvSpPr>
        <p:spPr>
          <a:xfrm>
            <a:off x="9226264" y="2663982"/>
            <a:ext cx="2162773" cy="923330"/>
          </a:xfrm>
          <a:prstGeom prst="rect">
            <a:avLst/>
          </a:prstGeom>
          <a:noFill/>
        </p:spPr>
        <p:txBody>
          <a:bodyPr wrap="none" lIns="91440" tIns="45720" rIns="91440" bIns="45720">
            <a:spAutoFit/>
          </a:bodyPr>
          <a:lstStyle/>
          <a:p>
            <a:pPr algn="ctr"/>
            <a:r>
              <a:rPr lang="vi-VN" sz="5400" b="1" cap="none" spc="0">
                <a:ln w="0"/>
                <a:solidFill>
                  <a:srgbClr val="C00000"/>
                </a:solidFill>
              </a:rPr>
              <a:t>GỢI Ý</a:t>
            </a:r>
          </a:p>
        </p:txBody>
      </p:sp>
      <p:sp>
        <p:nvSpPr>
          <p:cNvPr id="19" name="Hộp Văn bản 18">
            <a:extLst>
              <a:ext uri="{FF2B5EF4-FFF2-40B4-BE49-F238E27FC236}">
                <a16:creationId xmlns:a16="http://schemas.microsoft.com/office/drawing/2014/main" id="{B6806332-1389-CB00-C099-54B44684F8BF}"/>
              </a:ext>
            </a:extLst>
          </p:cNvPr>
          <p:cNvSpPr txBox="1"/>
          <p:nvPr/>
        </p:nvSpPr>
        <p:spPr>
          <a:xfrm>
            <a:off x="8791574" y="3686128"/>
            <a:ext cx="8382001" cy="4524315"/>
          </a:xfrm>
          <a:prstGeom prst="rect">
            <a:avLst/>
          </a:prstGeom>
          <a:noFill/>
        </p:spPr>
        <p:txBody>
          <a:bodyPr wrap="square">
            <a:spAutoFit/>
          </a:bodyPr>
          <a:lstStyle/>
          <a:p>
            <a:pPr marL="685800" indent="-685800">
              <a:buFont typeface="Wingdings" panose="05000000000000000000" pitchFamily="2" charset="2"/>
              <a:buChar char="Ø"/>
            </a:pPr>
            <a:r>
              <a:rPr lang="en-US" sz="4800">
                <a:latin typeface="Arial" panose="020B0604020202020204" pitchFamily="34" charset="0"/>
                <a:cs typeface="Arial" panose="020B0604020202020204" pitchFamily="34" charset="0"/>
              </a:rPr>
              <a:t>Chuyện gì đã xảy ra?</a:t>
            </a:r>
          </a:p>
          <a:p>
            <a:pPr marL="685800" indent="-685800">
              <a:buFont typeface="Wingdings" panose="05000000000000000000" pitchFamily="2" charset="2"/>
              <a:buChar char="Ø"/>
            </a:pPr>
            <a:r>
              <a:rPr lang="en-US" sz="4800">
                <a:latin typeface="Arial" panose="020B0604020202020204" pitchFamily="34" charset="0"/>
                <a:cs typeface="Arial" panose="020B0604020202020204" pitchFamily="34" charset="0"/>
              </a:rPr>
              <a:t>Trong hoàn cảnh đó, em sẽ nói gì?</a:t>
            </a:r>
            <a:r>
              <a:rPr lang="vi-VN" sz="4800">
                <a:latin typeface="Arial" panose="020B0604020202020204" pitchFamily="34" charset="0"/>
                <a:cs typeface="Arial" panose="020B0604020202020204" pitchFamily="34" charset="0"/>
              </a:rPr>
              <a:t> </a:t>
            </a:r>
            <a:r>
              <a:rPr lang="en-US" sz="4800">
                <a:latin typeface="Arial" panose="020B0604020202020204" pitchFamily="34" charset="0"/>
                <a:cs typeface="Arial" panose="020B0604020202020204" pitchFamily="34" charset="0"/>
              </a:rPr>
              <a:t>Làm gì?</a:t>
            </a:r>
          </a:p>
          <a:p>
            <a:pPr marL="685800" indent="-685800">
              <a:buFont typeface="Wingdings" panose="05000000000000000000" pitchFamily="2" charset="2"/>
              <a:buChar char="Ø"/>
            </a:pPr>
            <a:r>
              <a:rPr lang="en-US" sz="4800">
                <a:latin typeface="Arial" panose="020B0604020202020204" pitchFamily="34" charset="0"/>
                <a:cs typeface="Arial" panose="020B0604020202020204" pitchFamily="34" charset="0"/>
              </a:rPr>
              <a:t>Khi sắm vai, cần chú ý: Phân vai gì, cho ai? Cần dụng cụ, đồ dùng gì?</a:t>
            </a:r>
          </a:p>
        </p:txBody>
      </p:sp>
    </p:spTree>
    <p:extLst>
      <p:ext uri="{BB962C8B-B14F-4D97-AF65-F5344CB8AC3E}">
        <p14:creationId xmlns:p14="http://schemas.microsoft.com/office/powerpoint/2010/main" val="1144523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2D4B9-20BC-FFCE-232A-9D368ABD0A67}"/>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578855D8-AEDC-B908-76E1-A6C04BC95122}"/>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11" name="Group 11">
            <a:extLst>
              <a:ext uri="{FF2B5EF4-FFF2-40B4-BE49-F238E27FC236}">
                <a16:creationId xmlns:a16="http://schemas.microsoft.com/office/drawing/2014/main" id="{89E33FEE-C348-A788-90E0-CA3EC96184CB}"/>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8D2911F9-CC2A-3A8B-EB6A-A06FB8C1DED6}"/>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E3F74456-E0C6-CC16-FCC3-5212A0F94B12}"/>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7C0B591F-3EF4-FCF5-3E7C-EBABBD7CBA0C}"/>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69E6CA3A-834F-FA6A-970A-4E502083BEB4}"/>
              </a:ext>
            </a:extLst>
          </p:cNvPr>
          <p:cNvSpPr/>
          <p:nvPr/>
        </p:nvSpPr>
        <p:spPr>
          <a:xfrm rot="-7330360">
            <a:off x="16587368" y="-981713"/>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Hình chữ nhật: Góc Tròn 26">
            <a:extLst>
              <a:ext uri="{FF2B5EF4-FFF2-40B4-BE49-F238E27FC236}">
                <a16:creationId xmlns:a16="http://schemas.microsoft.com/office/drawing/2014/main" id="{2075A580-245E-E05D-EA41-009A20A46B5A}"/>
              </a:ext>
            </a:extLst>
          </p:cNvPr>
          <p:cNvSpPr/>
          <p:nvPr/>
        </p:nvSpPr>
        <p:spPr>
          <a:xfrm>
            <a:off x="1381125" y="284430"/>
            <a:ext cx="12030075" cy="1277670"/>
          </a:xfrm>
          <a:custGeom>
            <a:avLst/>
            <a:gdLst>
              <a:gd name="connsiteX0" fmla="*/ 0 w 12030075"/>
              <a:gd name="connsiteY0" fmla="*/ 212949 h 1277670"/>
              <a:gd name="connsiteX1" fmla="*/ 212949 w 12030075"/>
              <a:gd name="connsiteY1" fmla="*/ 0 h 1277670"/>
              <a:gd name="connsiteX2" fmla="*/ 895548 w 12030075"/>
              <a:gd name="connsiteY2" fmla="*/ 0 h 1277670"/>
              <a:gd name="connsiteX3" fmla="*/ 1346063 w 12030075"/>
              <a:gd name="connsiteY3" fmla="*/ 0 h 1277670"/>
              <a:gd name="connsiteX4" fmla="*/ 2028661 w 12030075"/>
              <a:gd name="connsiteY4" fmla="*/ 0 h 1277670"/>
              <a:gd name="connsiteX5" fmla="*/ 2479177 w 12030075"/>
              <a:gd name="connsiteY5" fmla="*/ 0 h 1277670"/>
              <a:gd name="connsiteX6" fmla="*/ 3277817 w 12030075"/>
              <a:gd name="connsiteY6" fmla="*/ 0 h 1277670"/>
              <a:gd name="connsiteX7" fmla="*/ 4076457 w 12030075"/>
              <a:gd name="connsiteY7" fmla="*/ 0 h 1277670"/>
              <a:gd name="connsiteX8" fmla="*/ 4991140 w 12030075"/>
              <a:gd name="connsiteY8" fmla="*/ 0 h 1277670"/>
              <a:gd name="connsiteX9" fmla="*/ 5325613 w 12030075"/>
              <a:gd name="connsiteY9" fmla="*/ 0 h 1277670"/>
              <a:gd name="connsiteX10" fmla="*/ 5892170 w 12030075"/>
              <a:gd name="connsiteY10" fmla="*/ 0 h 1277670"/>
              <a:gd name="connsiteX11" fmla="*/ 6806852 w 12030075"/>
              <a:gd name="connsiteY11" fmla="*/ 0 h 1277670"/>
              <a:gd name="connsiteX12" fmla="*/ 7721534 w 12030075"/>
              <a:gd name="connsiteY12" fmla="*/ 0 h 1277670"/>
              <a:gd name="connsiteX13" fmla="*/ 8288091 w 12030075"/>
              <a:gd name="connsiteY13" fmla="*/ 0 h 1277670"/>
              <a:gd name="connsiteX14" fmla="*/ 9086731 w 12030075"/>
              <a:gd name="connsiteY14" fmla="*/ 0 h 1277670"/>
              <a:gd name="connsiteX15" fmla="*/ 9653288 w 12030075"/>
              <a:gd name="connsiteY15" fmla="*/ 0 h 1277670"/>
              <a:gd name="connsiteX16" fmla="*/ 9987762 w 12030075"/>
              <a:gd name="connsiteY16" fmla="*/ 0 h 1277670"/>
              <a:gd name="connsiteX17" fmla="*/ 10554319 w 12030075"/>
              <a:gd name="connsiteY17" fmla="*/ 0 h 1277670"/>
              <a:gd name="connsiteX18" fmla="*/ 11004834 w 12030075"/>
              <a:gd name="connsiteY18" fmla="*/ 0 h 1277670"/>
              <a:gd name="connsiteX19" fmla="*/ 11817126 w 12030075"/>
              <a:gd name="connsiteY19" fmla="*/ 0 h 1277670"/>
              <a:gd name="connsiteX20" fmla="*/ 12030075 w 12030075"/>
              <a:gd name="connsiteY20" fmla="*/ 212949 h 1277670"/>
              <a:gd name="connsiteX21" fmla="*/ 12030075 w 12030075"/>
              <a:gd name="connsiteY21" fmla="*/ 638835 h 1277670"/>
              <a:gd name="connsiteX22" fmla="*/ 12030075 w 12030075"/>
              <a:gd name="connsiteY22" fmla="*/ 1064721 h 1277670"/>
              <a:gd name="connsiteX23" fmla="*/ 11817126 w 12030075"/>
              <a:gd name="connsiteY23" fmla="*/ 1277670 h 1277670"/>
              <a:gd name="connsiteX24" fmla="*/ 10902444 w 12030075"/>
              <a:gd name="connsiteY24" fmla="*/ 1277670 h 1277670"/>
              <a:gd name="connsiteX25" fmla="*/ 10451929 w 12030075"/>
              <a:gd name="connsiteY25" fmla="*/ 1277670 h 1277670"/>
              <a:gd name="connsiteX26" fmla="*/ 9885372 w 12030075"/>
              <a:gd name="connsiteY26" fmla="*/ 1277670 h 1277670"/>
              <a:gd name="connsiteX27" fmla="*/ 9550898 w 12030075"/>
              <a:gd name="connsiteY27" fmla="*/ 1277670 h 1277670"/>
              <a:gd name="connsiteX28" fmla="*/ 9100383 w 12030075"/>
              <a:gd name="connsiteY28" fmla="*/ 1277670 h 1277670"/>
              <a:gd name="connsiteX29" fmla="*/ 8765910 w 12030075"/>
              <a:gd name="connsiteY29" fmla="*/ 1277670 h 1277670"/>
              <a:gd name="connsiteX30" fmla="*/ 8199353 w 12030075"/>
              <a:gd name="connsiteY30" fmla="*/ 1277670 h 1277670"/>
              <a:gd name="connsiteX31" fmla="*/ 7864880 w 12030075"/>
              <a:gd name="connsiteY31" fmla="*/ 1277670 h 1277670"/>
              <a:gd name="connsiteX32" fmla="*/ 6950198 w 12030075"/>
              <a:gd name="connsiteY32" fmla="*/ 1277670 h 1277670"/>
              <a:gd name="connsiteX33" fmla="*/ 6499683 w 12030075"/>
              <a:gd name="connsiteY33" fmla="*/ 1277670 h 1277670"/>
              <a:gd name="connsiteX34" fmla="*/ 6165209 w 12030075"/>
              <a:gd name="connsiteY34" fmla="*/ 1277670 h 1277670"/>
              <a:gd name="connsiteX35" fmla="*/ 5482611 w 12030075"/>
              <a:gd name="connsiteY35" fmla="*/ 1277670 h 1277670"/>
              <a:gd name="connsiteX36" fmla="*/ 5148137 w 12030075"/>
              <a:gd name="connsiteY36" fmla="*/ 1277670 h 1277670"/>
              <a:gd name="connsiteX37" fmla="*/ 4813664 w 12030075"/>
              <a:gd name="connsiteY37" fmla="*/ 1277670 h 1277670"/>
              <a:gd name="connsiteX38" fmla="*/ 4131065 w 12030075"/>
              <a:gd name="connsiteY38" fmla="*/ 1277670 h 1277670"/>
              <a:gd name="connsiteX39" fmla="*/ 3216383 w 12030075"/>
              <a:gd name="connsiteY39" fmla="*/ 1277670 h 1277670"/>
              <a:gd name="connsiteX40" fmla="*/ 2533784 w 12030075"/>
              <a:gd name="connsiteY40" fmla="*/ 1277670 h 1277670"/>
              <a:gd name="connsiteX41" fmla="*/ 1967228 w 12030075"/>
              <a:gd name="connsiteY41" fmla="*/ 1277670 h 1277670"/>
              <a:gd name="connsiteX42" fmla="*/ 1284629 w 12030075"/>
              <a:gd name="connsiteY42" fmla="*/ 1277670 h 1277670"/>
              <a:gd name="connsiteX43" fmla="*/ 212949 w 12030075"/>
              <a:gd name="connsiteY43" fmla="*/ 1277670 h 1277670"/>
              <a:gd name="connsiteX44" fmla="*/ 0 w 12030075"/>
              <a:gd name="connsiteY44" fmla="*/ 1064721 h 1277670"/>
              <a:gd name="connsiteX45" fmla="*/ 0 w 12030075"/>
              <a:gd name="connsiteY45" fmla="*/ 638835 h 1277670"/>
              <a:gd name="connsiteX46" fmla="*/ 0 w 12030075"/>
              <a:gd name="connsiteY46" fmla="*/ 212949 h 127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2030075" h="1277670" fill="none" extrusionOk="0">
                <a:moveTo>
                  <a:pt x="0" y="212949"/>
                </a:moveTo>
                <a:cubicBezTo>
                  <a:pt x="-796" y="90185"/>
                  <a:pt x="99287" y="11770"/>
                  <a:pt x="212949" y="0"/>
                </a:cubicBezTo>
                <a:cubicBezTo>
                  <a:pt x="390067" y="-4405"/>
                  <a:pt x="723808" y="-23803"/>
                  <a:pt x="895548" y="0"/>
                </a:cubicBezTo>
                <a:cubicBezTo>
                  <a:pt x="1067288" y="23803"/>
                  <a:pt x="1127429" y="5992"/>
                  <a:pt x="1346063" y="0"/>
                </a:cubicBezTo>
                <a:cubicBezTo>
                  <a:pt x="1564698" y="-5992"/>
                  <a:pt x="1849348" y="-13209"/>
                  <a:pt x="2028661" y="0"/>
                </a:cubicBezTo>
                <a:cubicBezTo>
                  <a:pt x="2207974" y="13209"/>
                  <a:pt x="2312582" y="-11384"/>
                  <a:pt x="2479177" y="0"/>
                </a:cubicBezTo>
                <a:cubicBezTo>
                  <a:pt x="2645772" y="11384"/>
                  <a:pt x="3103491" y="33123"/>
                  <a:pt x="3277817" y="0"/>
                </a:cubicBezTo>
                <a:cubicBezTo>
                  <a:pt x="3452143" y="-33123"/>
                  <a:pt x="3707329" y="6355"/>
                  <a:pt x="4076457" y="0"/>
                </a:cubicBezTo>
                <a:cubicBezTo>
                  <a:pt x="4445585" y="-6355"/>
                  <a:pt x="4727275" y="39155"/>
                  <a:pt x="4991140" y="0"/>
                </a:cubicBezTo>
                <a:cubicBezTo>
                  <a:pt x="5255005" y="-39155"/>
                  <a:pt x="5251499" y="-3693"/>
                  <a:pt x="5325613" y="0"/>
                </a:cubicBezTo>
                <a:cubicBezTo>
                  <a:pt x="5399727" y="3693"/>
                  <a:pt x="5635618" y="11838"/>
                  <a:pt x="5892170" y="0"/>
                </a:cubicBezTo>
                <a:cubicBezTo>
                  <a:pt x="6148722" y="-11838"/>
                  <a:pt x="6538960" y="43836"/>
                  <a:pt x="6806852" y="0"/>
                </a:cubicBezTo>
                <a:cubicBezTo>
                  <a:pt x="7074744" y="-43836"/>
                  <a:pt x="7389836" y="-32148"/>
                  <a:pt x="7721534" y="0"/>
                </a:cubicBezTo>
                <a:cubicBezTo>
                  <a:pt x="8053232" y="32148"/>
                  <a:pt x="8132318" y="21766"/>
                  <a:pt x="8288091" y="0"/>
                </a:cubicBezTo>
                <a:cubicBezTo>
                  <a:pt x="8443864" y="-21766"/>
                  <a:pt x="8926995" y="14499"/>
                  <a:pt x="9086731" y="0"/>
                </a:cubicBezTo>
                <a:cubicBezTo>
                  <a:pt x="9246467" y="-14499"/>
                  <a:pt x="9402713" y="-19981"/>
                  <a:pt x="9653288" y="0"/>
                </a:cubicBezTo>
                <a:cubicBezTo>
                  <a:pt x="9903863" y="19981"/>
                  <a:pt x="9849905" y="11890"/>
                  <a:pt x="9987762" y="0"/>
                </a:cubicBezTo>
                <a:cubicBezTo>
                  <a:pt x="10125619" y="-11890"/>
                  <a:pt x="10327535" y="-28308"/>
                  <a:pt x="10554319" y="0"/>
                </a:cubicBezTo>
                <a:cubicBezTo>
                  <a:pt x="10781103" y="28308"/>
                  <a:pt x="10841087" y="18130"/>
                  <a:pt x="11004834" y="0"/>
                </a:cubicBezTo>
                <a:cubicBezTo>
                  <a:pt x="11168582" y="-18130"/>
                  <a:pt x="11593332" y="-29935"/>
                  <a:pt x="11817126" y="0"/>
                </a:cubicBezTo>
                <a:cubicBezTo>
                  <a:pt x="11939041" y="-6282"/>
                  <a:pt x="12027569" y="102128"/>
                  <a:pt x="12030075" y="212949"/>
                </a:cubicBezTo>
                <a:cubicBezTo>
                  <a:pt x="12020469" y="308697"/>
                  <a:pt x="12049555" y="518577"/>
                  <a:pt x="12030075" y="638835"/>
                </a:cubicBezTo>
                <a:cubicBezTo>
                  <a:pt x="12010595" y="759093"/>
                  <a:pt x="12049523" y="947766"/>
                  <a:pt x="12030075" y="1064721"/>
                </a:cubicBezTo>
                <a:cubicBezTo>
                  <a:pt x="12015005" y="1191795"/>
                  <a:pt x="11936915" y="1297918"/>
                  <a:pt x="11817126" y="1277670"/>
                </a:cubicBezTo>
                <a:cubicBezTo>
                  <a:pt x="11547074" y="1253954"/>
                  <a:pt x="11176280" y="1301282"/>
                  <a:pt x="10902444" y="1277670"/>
                </a:cubicBezTo>
                <a:cubicBezTo>
                  <a:pt x="10628608" y="1254058"/>
                  <a:pt x="10623908" y="1278723"/>
                  <a:pt x="10451929" y="1277670"/>
                </a:cubicBezTo>
                <a:cubicBezTo>
                  <a:pt x="10279950" y="1276617"/>
                  <a:pt x="10007356" y="1277816"/>
                  <a:pt x="9885372" y="1277670"/>
                </a:cubicBezTo>
                <a:cubicBezTo>
                  <a:pt x="9763388" y="1277524"/>
                  <a:pt x="9686075" y="1289379"/>
                  <a:pt x="9550898" y="1277670"/>
                </a:cubicBezTo>
                <a:cubicBezTo>
                  <a:pt x="9415721" y="1265961"/>
                  <a:pt x="9232329" y="1269218"/>
                  <a:pt x="9100383" y="1277670"/>
                </a:cubicBezTo>
                <a:cubicBezTo>
                  <a:pt x="8968437" y="1286122"/>
                  <a:pt x="8849211" y="1282335"/>
                  <a:pt x="8765910" y="1277670"/>
                </a:cubicBezTo>
                <a:cubicBezTo>
                  <a:pt x="8682609" y="1273005"/>
                  <a:pt x="8314558" y="1288354"/>
                  <a:pt x="8199353" y="1277670"/>
                </a:cubicBezTo>
                <a:cubicBezTo>
                  <a:pt x="8084148" y="1266986"/>
                  <a:pt x="7992909" y="1270081"/>
                  <a:pt x="7864880" y="1277670"/>
                </a:cubicBezTo>
                <a:cubicBezTo>
                  <a:pt x="7736851" y="1285259"/>
                  <a:pt x="7204383" y="1281941"/>
                  <a:pt x="6950198" y="1277670"/>
                </a:cubicBezTo>
                <a:cubicBezTo>
                  <a:pt x="6696013" y="1273399"/>
                  <a:pt x="6628410" y="1260629"/>
                  <a:pt x="6499683" y="1277670"/>
                </a:cubicBezTo>
                <a:cubicBezTo>
                  <a:pt x="6370956" y="1294711"/>
                  <a:pt x="6241789" y="1293640"/>
                  <a:pt x="6165209" y="1277670"/>
                </a:cubicBezTo>
                <a:cubicBezTo>
                  <a:pt x="6088629" y="1261700"/>
                  <a:pt x="5642605" y="1263827"/>
                  <a:pt x="5482611" y="1277670"/>
                </a:cubicBezTo>
                <a:cubicBezTo>
                  <a:pt x="5322617" y="1291513"/>
                  <a:pt x="5216403" y="1278931"/>
                  <a:pt x="5148137" y="1277670"/>
                </a:cubicBezTo>
                <a:cubicBezTo>
                  <a:pt x="5079871" y="1276409"/>
                  <a:pt x="4901425" y="1282330"/>
                  <a:pt x="4813664" y="1277670"/>
                </a:cubicBezTo>
                <a:cubicBezTo>
                  <a:pt x="4725903" y="1273010"/>
                  <a:pt x="4445202" y="1292640"/>
                  <a:pt x="4131065" y="1277670"/>
                </a:cubicBezTo>
                <a:cubicBezTo>
                  <a:pt x="3816928" y="1262700"/>
                  <a:pt x="3512815" y="1319097"/>
                  <a:pt x="3216383" y="1277670"/>
                </a:cubicBezTo>
                <a:cubicBezTo>
                  <a:pt x="2919951" y="1236243"/>
                  <a:pt x="2777675" y="1303754"/>
                  <a:pt x="2533784" y="1277670"/>
                </a:cubicBezTo>
                <a:cubicBezTo>
                  <a:pt x="2289893" y="1251586"/>
                  <a:pt x="2175713" y="1301768"/>
                  <a:pt x="1967228" y="1277670"/>
                </a:cubicBezTo>
                <a:cubicBezTo>
                  <a:pt x="1758743" y="1253572"/>
                  <a:pt x="1528462" y="1309446"/>
                  <a:pt x="1284629" y="1277670"/>
                </a:cubicBezTo>
                <a:cubicBezTo>
                  <a:pt x="1040796" y="1245894"/>
                  <a:pt x="637518" y="1304950"/>
                  <a:pt x="212949" y="1277670"/>
                </a:cubicBezTo>
                <a:cubicBezTo>
                  <a:pt x="92684" y="1296126"/>
                  <a:pt x="21745" y="1199917"/>
                  <a:pt x="0" y="1064721"/>
                </a:cubicBezTo>
                <a:cubicBezTo>
                  <a:pt x="2995" y="907485"/>
                  <a:pt x="16241" y="762060"/>
                  <a:pt x="0" y="638835"/>
                </a:cubicBezTo>
                <a:cubicBezTo>
                  <a:pt x="-16241" y="515610"/>
                  <a:pt x="-11433" y="361131"/>
                  <a:pt x="0" y="212949"/>
                </a:cubicBezTo>
                <a:close/>
              </a:path>
              <a:path w="12030075" h="1277670" stroke="0" extrusionOk="0">
                <a:moveTo>
                  <a:pt x="0" y="212949"/>
                </a:moveTo>
                <a:cubicBezTo>
                  <a:pt x="6973" y="84433"/>
                  <a:pt x="80741" y="-11152"/>
                  <a:pt x="212949" y="0"/>
                </a:cubicBezTo>
                <a:cubicBezTo>
                  <a:pt x="424847" y="1869"/>
                  <a:pt x="495940" y="3249"/>
                  <a:pt x="663464" y="0"/>
                </a:cubicBezTo>
                <a:cubicBezTo>
                  <a:pt x="830989" y="-3249"/>
                  <a:pt x="1089988" y="4475"/>
                  <a:pt x="1230021" y="0"/>
                </a:cubicBezTo>
                <a:cubicBezTo>
                  <a:pt x="1370054" y="-4475"/>
                  <a:pt x="1493795" y="10018"/>
                  <a:pt x="1564494" y="0"/>
                </a:cubicBezTo>
                <a:cubicBezTo>
                  <a:pt x="1635193" y="-10018"/>
                  <a:pt x="2265428" y="-18225"/>
                  <a:pt x="2479177" y="0"/>
                </a:cubicBezTo>
                <a:cubicBezTo>
                  <a:pt x="2692926" y="18225"/>
                  <a:pt x="2714301" y="10511"/>
                  <a:pt x="2813650" y="0"/>
                </a:cubicBezTo>
                <a:cubicBezTo>
                  <a:pt x="2912999" y="-10511"/>
                  <a:pt x="3359939" y="29064"/>
                  <a:pt x="3728332" y="0"/>
                </a:cubicBezTo>
                <a:cubicBezTo>
                  <a:pt x="4096725" y="-29064"/>
                  <a:pt x="3913307" y="8342"/>
                  <a:pt x="4062805" y="0"/>
                </a:cubicBezTo>
                <a:cubicBezTo>
                  <a:pt x="4212303" y="-8342"/>
                  <a:pt x="4287917" y="15863"/>
                  <a:pt x="4397279" y="0"/>
                </a:cubicBezTo>
                <a:cubicBezTo>
                  <a:pt x="4506641" y="-15863"/>
                  <a:pt x="4952030" y="-27696"/>
                  <a:pt x="5195919" y="0"/>
                </a:cubicBezTo>
                <a:cubicBezTo>
                  <a:pt x="5439808" y="27696"/>
                  <a:pt x="5642304" y="22799"/>
                  <a:pt x="5878518" y="0"/>
                </a:cubicBezTo>
                <a:cubicBezTo>
                  <a:pt x="6114732" y="-22799"/>
                  <a:pt x="6443502" y="3184"/>
                  <a:pt x="6677158" y="0"/>
                </a:cubicBezTo>
                <a:cubicBezTo>
                  <a:pt x="6910814" y="-3184"/>
                  <a:pt x="6850527" y="12962"/>
                  <a:pt x="7011632" y="0"/>
                </a:cubicBezTo>
                <a:cubicBezTo>
                  <a:pt x="7172737" y="-12962"/>
                  <a:pt x="7649547" y="35319"/>
                  <a:pt x="7810272" y="0"/>
                </a:cubicBezTo>
                <a:cubicBezTo>
                  <a:pt x="7970997" y="-35319"/>
                  <a:pt x="8060970" y="12496"/>
                  <a:pt x="8144745" y="0"/>
                </a:cubicBezTo>
                <a:cubicBezTo>
                  <a:pt x="8228520" y="-12496"/>
                  <a:pt x="8372827" y="-12829"/>
                  <a:pt x="8479219" y="0"/>
                </a:cubicBezTo>
                <a:cubicBezTo>
                  <a:pt x="8585611" y="12829"/>
                  <a:pt x="9080002" y="880"/>
                  <a:pt x="9277859" y="0"/>
                </a:cubicBezTo>
                <a:cubicBezTo>
                  <a:pt x="9475716" y="-880"/>
                  <a:pt x="9547988" y="13991"/>
                  <a:pt x="9728374" y="0"/>
                </a:cubicBezTo>
                <a:cubicBezTo>
                  <a:pt x="9908760" y="-13991"/>
                  <a:pt x="10386820" y="22407"/>
                  <a:pt x="10643056" y="0"/>
                </a:cubicBezTo>
                <a:cubicBezTo>
                  <a:pt x="10899292" y="-22407"/>
                  <a:pt x="11418735" y="46294"/>
                  <a:pt x="11817126" y="0"/>
                </a:cubicBezTo>
                <a:cubicBezTo>
                  <a:pt x="11940943" y="27776"/>
                  <a:pt x="12009454" y="96288"/>
                  <a:pt x="12030075" y="212949"/>
                </a:cubicBezTo>
                <a:cubicBezTo>
                  <a:pt x="12024096" y="324063"/>
                  <a:pt x="12027925" y="445774"/>
                  <a:pt x="12030075" y="613282"/>
                </a:cubicBezTo>
                <a:cubicBezTo>
                  <a:pt x="12032225" y="780790"/>
                  <a:pt x="12033371" y="889632"/>
                  <a:pt x="12030075" y="1064721"/>
                </a:cubicBezTo>
                <a:cubicBezTo>
                  <a:pt x="12046741" y="1171999"/>
                  <a:pt x="11944520" y="1278780"/>
                  <a:pt x="11817126" y="1277670"/>
                </a:cubicBezTo>
                <a:cubicBezTo>
                  <a:pt x="11481588" y="1317512"/>
                  <a:pt x="11338114" y="1250140"/>
                  <a:pt x="11018486" y="1277670"/>
                </a:cubicBezTo>
                <a:cubicBezTo>
                  <a:pt x="10698858" y="1305200"/>
                  <a:pt x="10536295" y="1263197"/>
                  <a:pt x="10103803" y="1277670"/>
                </a:cubicBezTo>
                <a:cubicBezTo>
                  <a:pt x="9671311" y="1292143"/>
                  <a:pt x="9518104" y="1276540"/>
                  <a:pt x="9305163" y="1277670"/>
                </a:cubicBezTo>
                <a:cubicBezTo>
                  <a:pt x="9092222" y="1278800"/>
                  <a:pt x="9102694" y="1270044"/>
                  <a:pt x="8970690" y="1277670"/>
                </a:cubicBezTo>
                <a:cubicBezTo>
                  <a:pt x="8838686" y="1285296"/>
                  <a:pt x="8731929" y="1286030"/>
                  <a:pt x="8636216" y="1277670"/>
                </a:cubicBezTo>
                <a:cubicBezTo>
                  <a:pt x="8540503" y="1269310"/>
                  <a:pt x="8100209" y="1262829"/>
                  <a:pt x="7837576" y="1277670"/>
                </a:cubicBezTo>
                <a:cubicBezTo>
                  <a:pt x="7574943" y="1292511"/>
                  <a:pt x="7304498" y="1283755"/>
                  <a:pt x="7038935" y="1277670"/>
                </a:cubicBezTo>
                <a:cubicBezTo>
                  <a:pt x="6773372" y="1271585"/>
                  <a:pt x="6489034" y="1299603"/>
                  <a:pt x="6124253" y="1277670"/>
                </a:cubicBezTo>
                <a:cubicBezTo>
                  <a:pt x="5759472" y="1255737"/>
                  <a:pt x="5851316" y="1295372"/>
                  <a:pt x="5673738" y="1277670"/>
                </a:cubicBezTo>
                <a:cubicBezTo>
                  <a:pt x="5496161" y="1259968"/>
                  <a:pt x="5341348" y="1302006"/>
                  <a:pt x="5107181" y="1277670"/>
                </a:cubicBezTo>
                <a:cubicBezTo>
                  <a:pt x="4873014" y="1253334"/>
                  <a:pt x="4793497" y="1285143"/>
                  <a:pt x="4540624" y="1277670"/>
                </a:cubicBezTo>
                <a:cubicBezTo>
                  <a:pt x="4287751" y="1270197"/>
                  <a:pt x="4284428" y="1275693"/>
                  <a:pt x="4090109" y="1277670"/>
                </a:cubicBezTo>
                <a:cubicBezTo>
                  <a:pt x="3895790" y="1279647"/>
                  <a:pt x="3892717" y="1266209"/>
                  <a:pt x="3755636" y="1277670"/>
                </a:cubicBezTo>
                <a:cubicBezTo>
                  <a:pt x="3618555" y="1289131"/>
                  <a:pt x="3521550" y="1285174"/>
                  <a:pt x="3305121" y="1277670"/>
                </a:cubicBezTo>
                <a:cubicBezTo>
                  <a:pt x="3088693" y="1270166"/>
                  <a:pt x="2882130" y="1274765"/>
                  <a:pt x="2738564" y="1277670"/>
                </a:cubicBezTo>
                <a:cubicBezTo>
                  <a:pt x="2594998" y="1280575"/>
                  <a:pt x="2173978" y="1243144"/>
                  <a:pt x="1823882" y="1277670"/>
                </a:cubicBezTo>
                <a:cubicBezTo>
                  <a:pt x="1473786" y="1312196"/>
                  <a:pt x="1362651" y="1271790"/>
                  <a:pt x="909200" y="1277670"/>
                </a:cubicBezTo>
                <a:cubicBezTo>
                  <a:pt x="455749" y="1283550"/>
                  <a:pt x="550622" y="1247343"/>
                  <a:pt x="212949" y="1277670"/>
                </a:cubicBezTo>
                <a:cubicBezTo>
                  <a:pt x="104150" y="1268371"/>
                  <a:pt x="-2012" y="1177151"/>
                  <a:pt x="0" y="1064721"/>
                </a:cubicBezTo>
                <a:cubicBezTo>
                  <a:pt x="-21269" y="890086"/>
                  <a:pt x="-2814" y="803208"/>
                  <a:pt x="0" y="621800"/>
                </a:cubicBezTo>
                <a:cubicBezTo>
                  <a:pt x="2814" y="440392"/>
                  <a:pt x="-5605" y="390719"/>
                  <a:pt x="0" y="212949"/>
                </a:cubicBezTo>
                <a:close/>
              </a:path>
            </a:pathLst>
          </a:custGeom>
          <a:solidFill>
            <a:schemeClr val="bg1"/>
          </a:solidFill>
          <a:ln w="76200">
            <a:solidFill>
              <a:srgbClr val="C568DF"/>
            </a:solidFill>
            <a:extLst>
              <a:ext uri="{C807C97D-BFC1-408E-A445-0C87EB9F89A2}">
                <ask:lineSketchStyleProps xmlns:ask="http://schemas.microsoft.com/office/drawing/2018/sketchyshapes" sd="13687838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27">
            <a:extLst>
              <a:ext uri="{FF2B5EF4-FFF2-40B4-BE49-F238E27FC236}">
                <a16:creationId xmlns:a16="http://schemas.microsoft.com/office/drawing/2014/main" id="{F8EC10CA-A801-402C-E1D9-80DE5920467B}"/>
              </a:ext>
            </a:extLst>
          </p:cNvPr>
          <p:cNvSpPr/>
          <p:nvPr/>
        </p:nvSpPr>
        <p:spPr>
          <a:xfrm>
            <a:off x="2286000" y="450678"/>
            <a:ext cx="13487399" cy="923330"/>
          </a:xfrm>
          <a:prstGeom prst="rect">
            <a:avLst/>
          </a:prstGeom>
          <a:noFill/>
        </p:spPr>
        <p:txBody>
          <a:bodyPr wrap="square" lIns="91440" tIns="45720" rIns="91440" bIns="45720">
            <a:spAutoFit/>
          </a:bodyPr>
          <a:lstStyle/>
          <a:p>
            <a:r>
              <a:rPr lang="vi-VN" sz="5400">
                <a:ln w="0"/>
              </a:rPr>
              <a:t>Chia sẻ cảm xúc sau khi đóng vai.</a:t>
            </a:r>
            <a:endParaRPr lang="vi-VN" sz="5400" b="0" cap="none" spc="0">
              <a:ln w="0"/>
              <a:solidFill>
                <a:schemeClr val="tx1"/>
              </a:solidFill>
            </a:endParaRPr>
          </a:p>
        </p:txBody>
      </p:sp>
      <p:pic>
        <p:nvPicPr>
          <p:cNvPr id="2" name="Hình ảnh 1">
            <a:extLst>
              <a:ext uri="{FF2B5EF4-FFF2-40B4-BE49-F238E27FC236}">
                <a16:creationId xmlns:a16="http://schemas.microsoft.com/office/drawing/2014/main" id="{B356CEE2-E7EB-2CA9-346A-5B7B45EED7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357" y="0"/>
            <a:ext cx="1768587" cy="1936096"/>
          </a:xfrm>
          <a:prstGeom prst="rect">
            <a:avLst/>
          </a:prstGeom>
        </p:spPr>
      </p:pic>
      <p:sp>
        <p:nvSpPr>
          <p:cNvPr id="10" name="Freeform 10">
            <a:extLst>
              <a:ext uri="{FF2B5EF4-FFF2-40B4-BE49-F238E27FC236}">
                <a16:creationId xmlns:a16="http://schemas.microsoft.com/office/drawing/2014/main" id="{C0DD693A-9A20-18A5-54EA-55432112544E}"/>
              </a:ext>
            </a:extLst>
          </p:cNvPr>
          <p:cNvSpPr/>
          <p:nvPr/>
        </p:nvSpPr>
        <p:spPr>
          <a:xfrm rot="-717662" flipH="1">
            <a:off x="17077174" y="6409463"/>
            <a:ext cx="1934970" cy="3224950"/>
          </a:xfrm>
          <a:custGeom>
            <a:avLst/>
            <a:gdLst/>
            <a:ahLst/>
            <a:cxnLst/>
            <a:rect l="l" t="t" r="r" b="b"/>
            <a:pathLst>
              <a:path w="1934970" h="3224950">
                <a:moveTo>
                  <a:pt x="1934970" y="0"/>
                </a:moveTo>
                <a:lnTo>
                  <a:pt x="0" y="0"/>
                </a:lnTo>
                <a:lnTo>
                  <a:pt x="0" y="3224950"/>
                </a:lnTo>
                <a:lnTo>
                  <a:pt x="1934970" y="3224950"/>
                </a:lnTo>
                <a:lnTo>
                  <a:pt x="193497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6D622B8-9EA0-ED02-EEB8-4DBEBBBC617D}"/>
              </a:ext>
            </a:extLst>
          </p:cNvPr>
          <p:cNvSpPr/>
          <p:nvPr/>
        </p:nvSpPr>
        <p:spPr>
          <a:xfrm>
            <a:off x="5486400" y="2904055"/>
            <a:ext cx="6870049" cy="6039407"/>
          </a:xfrm>
          <a:custGeom>
            <a:avLst/>
            <a:gdLst/>
            <a:ahLst/>
            <a:cxnLst/>
            <a:rect l="l" t="t" r="r" b="b"/>
            <a:pathLst>
              <a:path w="9018740" h="8229600">
                <a:moveTo>
                  <a:pt x="0" y="0"/>
                </a:moveTo>
                <a:lnTo>
                  <a:pt x="9018740" y="0"/>
                </a:lnTo>
                <a:lnTo>
                  <a:pt x="9018740" y="8229600"/>
                </a:lnTo>
                <a:lnTo>
                  <a:pt x="0" y="8229600"/>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50369771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46403-EF2A-0010-673D-9D71F974BC5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5F52E32-B21C-3306-829B-3D0CF16232E9}"/>
              </a:ext>
            </a:extLst>
          </p:cNvPr>
          <p:cNvGrpSpPr/>
          <p:nvPr/>
        </p:nvGrpSpPr>
        <p:grpSpPr>
          <a:xfrm>
            <a:off x="-2608268" y="0"/>
            <a:ext cx="20896268" cy="10448134"/>
            <a:chOff x="0" y="0"/>
            <a:chExt cx="27861691" cy="13930845"/>
          </a:xfrm>
        </p:grpSpPr>
        <p:sp>
          <p:nvSpPr>
            <p:cNvPr id="3" name="Freeform 3">
              <a:extLst>
                <a:ext uri="{FF2B5EF4-FFF2-40B4-BE49-F238E27FC236}">
                  <a16:creationId xmlns:a16="http://schemas.microsoft.com/office/drawing/2014/main" id="{5FBABA77-899A-C77C-1A08-759A4B159A42}"/>
                </a:ext>
              </a:extLst>
            </p:cNvPr>
            <p:cNvSpPr/>
            <p:nvPr/>
          </p:nvSpPr>
          <p:spPr>
            <a:xfrm>
              <a:off x="13930845" y="0"/>
              <a:ext cx="13930845" cy="13930845"/>
            </a:xfrm>
            <a:custGeom>
              <a:avLst/>
              <a:gdLst/>
              <a:ahLst/>
              <a:cxnLst/>
              <a:rect l="l" t="t" r="r" b="b"/>
              <a:pathLst>
                <a:path w="13930845" h="13930845">
                  <a:moveTo>
                    <a:pt x="0" y="0"/>
                  </a:moveTo>
                  <a:lnTo>
                    <a:pt x="13930846" y="0"/>
                  </a:lnTo>
                  <a:lnTo>
                    <a:pt x="13930846"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53E0D716-0275-B401-1F95-78870DAB135C}"/>
                </a:ext>
              </a:extLst>
            </p:cNvPr>
            <p:cNvSpPr/>
            <p:nvPr/>
          </p:nvSpPr>
          <p:spPr>
            <a:xfrm>
              <a:off x="0" y="0"/>
              <a:ext cx="13930845" cy="13930845"/>
            </a:xfrm>
            <a:custGeom>
              <a:avLst/>
              <a:gdLst/>
              <a:ahLst/>
              <a:cxnLst/>
              <a:rect l="l" t="t" r="r" b="b"/>
              <a:pathLst>
                <a:path w="13930845" h="13930845">
                  <a:moveTo>
                    <a:pt x="0" y="0"/>
                  </a:moveTo>
                  <a:lnTo>
                    <a:pt x="13930845" y="0"/>
                  </a:lnTo>
                  <a:lnTo>
                    <a:pt x="13930845"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5">
            <a:extLst>
              <a:ext uri="{FF2B5EF4-FFF2-40B4-BE49-F238E27FC236}">
                <a16:creationId xmlns:a16="http://schemas.microsoft.com/office/drawing/2014/main" id="{A7997E01-64C2-E196-E346-3D4D3962BE05}"/>
              </a:ext>
            </a:extLst>
          </p:cNvPr>
          <p:cNvGrpSpPr/>
          <p:nvPr/>
        </p:nvGrpSpPr>
        <p:grpSpPr>
          <a:xfrm>
            <a:off x="2743200" y="795402"/>
            <a:ext cx="11945816" cy="7609990"/>
            <a:chOff x="0" y="0"/>
            <a:chExt cx="12778154" cy="8385664"/>
          </a:xfrm>
        </p:grpSpPr>
        <p:sp>
          <p:nvSpPr>
            <p:cNvPr id="6" name="Freeform 6">
              <a:extLst>
                <a:ext uri="{FF2B5EF4-FFF2-40B4-BE49-F238E27FC236}">
                  <a16:creationId xmlns:a16="http://schemas.microsoft.com/office/drawing/2014/main" id="{B58D5629-D9D3-C296-EEC8-D25405B43266}"/>
                </a:ext>
              </a:extLst>
            </p:cNvPr>
            <p:cNvSpPr/>
            <p:nvPr/>
          </p:nvSpPr>
          <p:spPr>
            <a:xfrm>
              <a:off x="0" y="0"/>
              <a:ext cx="12778154" cy="8385664"/>
            </a:xfrm>
            <a:custGeom>
              <a:avLst/>
              <a:gdLst/>
              <a:ahLst/>
              <a:cxnLst/>
              <a:rect l="l" t="t" r="r" b="b"/>
              <a:pathLst>
                <a:path w="12778154" h="8385664">
                  <a:moveTo>
                    <a:pt x="0" y="0"/>
                  </a:moveTo>
                  <a:lnTo>
                    <a:pt x="12778154" y="0"/>
                  </a:lnTo>
                  <a:lnTo>
                    <a:pt x="12778154" y="8385664"/>
                  </a:lnTo>
                  <a:lnTo>
                    <a:pt x="0" y="83856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3A454033-69BB-4B0D-7C66-DD32BE5C22F2}"/>
                </a:ext>
              </a:extLst>
            </p:cNvPr>
            <p:cNvSpPr/>
            <p:nvPr/>
          </p:nvSpPr>
          <p:spPr>
            <a:xfrm>
              <a:off x="187510" y="123053"/>
              <a:ext cx="12403135" cy="8139557"/>
            </a:xfrm>
            <a:custGeom>
              <a:avLst/>
              <a:gdLst/>
              <a:ahLst/>
              <a:cxnLst/>
              <a:rect l="l" t="t" r="r" b="b"/>
              <a:pathLst>
                <a:path w="12403135" h="8139557">
                  <a:moveTo>
                    <a:pt x="0" y="0"/>
                  </a:moveTo>
                  <a:lnTo>
                    <a:pt x="12403135" y="0"/>
                  </a:lnTo>
                  <a:lnTo>
                    <a:pt x="12403135" y="8139557"/>
                  </a:lnTo>
                  <a:lnTo>
                    <a:pt x="0" y="81395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8" name="Group 8">
            <a:extLst>
              <a:ext uri="{FF2B5EF4-FFF2-40B4-BE49-F238E27FC236}">
                <a16:creationId xmlns:a16="http://schemas.microsoft.com/office/drawing/2014/main" id="{89D572C5-D014-9FFC-E8C1-CAFF079DD9A5}"/>
              </a:ext>
            </a:extLst>
          </p:cNvPr>
          <p:cNvGrpSpPr/>
          <p:nvPr/>
        </p:nvGrpSpPr>
        <p:grpSpPr>
          <a:xfrm>
            <a:off x="0" y="8982070"/>
            <a:ext cx="18288000" cy="1304930"/>
            <a:chOff x="0" y="0"/>
            <a:chExt cx="4816593" cy="343685"/>
          </a:xfrm>
        </p:grpSpPr>
        <p:sp>
          <p:nvSpPr>
            <p:cNvPr id="9" name="Freeform 9">
              <a:extLst>
                <a:ext uri="{FF2B5EF4-FFF2-40B4-BE49-F238E27FC236}">
                  <a16:creationId xmlns:a16="http://schemas.microsoft.com/office/drawing/2014/main" id="{9D0503E6-480D-1745-AB7C-079847CFA3FF}"/>
                </a:ext>
              </a:extLst>
            </p:cNvPr>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0" name="TextBox 10">
              <a:extLst>
                <a:ext uri="{FF2B5EF4-FFF2-40B4-BE49-F238E27FC236}">
                  <a16:creationId xmlns:a16="http://schemas.microsoft.com/office/drawing/2014/main" id="{91E5F935-958E-4C49-C8BB-B4DB2A9A681B}"/>
                </a:ext>
              </a:extLst>
            </p:cNvPr>
            <p:cNvSpPr txBox="1"/>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1" name="AutoShape 11">
            <a:extLst>
              <a:ext uri="{FF2B5EF4-FFF2-40B4-BE49-F238E27FC236}">
                <a16:creationId xmlns:a16="http://schemas.microsoft.com/office/drawing/2014/main" id="{35B764C7-10ED-B028-B8C6-E43C7E292406}"/>
              </a:ext>
            </a:extLst>
          </p:cNvPr>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2" name="Freeform 12">
            <a:extLst>
              <a:ext uri="{FF2B5EF4-FFF2-40B4-BE49-F238E27FC236}">
                <a16:creationId xmlns:a16="http://schemas.microsoft.com/office/drawing/2014/main" id="{F9193B39-DFC7-03FC-7A59-FD4A45557F9E}"/>
              </a:ext>
            </a:extLst>
          </p:cNvPr>
          <p:cNvSpPr/>
          <p:nvPr/>
        </p:nvSpPr>
        <p:spPr>
          <a:xfrm rot="-8788588">
            <a:off x="-396772" y="5220953"/>
            <a:ext cx="3349826" cy="1260753"/>
          </a:xfrm>
          <a:custGeom>
            <a:avLst/>
            <a:gdLst/>
            <a:ahLst/>
            <a:cxnLst/>
            <a:rect l="l" t="t" r="r" b="b"/>
            <a:pathLst>
              <a:path w="3349826" h="1260753">
                <a:moveTo>
                  <a:pt x="0" y="0"/>
                </a:moveTo>
                <a:lnTo>
                  <a:pt x="3349826" y="0"/>
                </a:lnTo>
                <a:lnTo>
                  <a:pt x="3349826" y="1260753"/>
                </a:lnTo>
                <a:lnTo>
                  <a:pt x="0" y="12607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A68D92AB-B02D-3C7C-639D-A27DD9A591D8}"/>
              </a:ext>
            </a:extLst>
          </p:cNvPr>
          <p:cNvSpPr/>
          <p:nvPr/>
        </p:nvSpPr>
        <p:spPr>
          <a:xfrm rot="808993">
            <a:off x="12973611" y="991156"/>
            <a:ext cx="3689624" cy="2549195"/>
          </a:xfrm>
          <a:custGeom>
            <a:avLst/>
            <a:gdLst/>
            <a:ahLst/>
            <a:cxnLst/>
            <a:rect l="l" t="t" r="r" b="b"/>
            <a:pathLst>
              <a:path w="3689624" h="2549195">
                <a:moveTo>
                  <a:pt x="0" y="0"/>
                </a:moveTo>
                <a:lnTo>
                  <a:pt x="3689624" y="0"/>
                </a:lnTo>
                <a:lnTo>
                  <a:pt x="3689624" y="2549195"/>
                </a:lnTo>
                <a:lnTo>
                  <a:pt x="0" y="25491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a:extLst>
              <a:ext uri="{FF2B5EF4-FFF2-40B4-BE49-F238E27FC236}">
                <a16:creationId xmlns:a16="http://schemas.microsoft.com/office/drawing/2014/main" id="{C16E23DD-34FA-39A2-65A0-241AE169C2C9}"/>
              </a:ext>
            </a:extLst>
          </p:cNvPr>
          <p:cNvSpPr/>
          <p:nvPr/>
        </p:nvSpPr>
        <p:spPr>
          <a:xfrm>
            <a:off x="3995809" y="2106944"/>
            <a:ext cx="541328" cy="541328"/>
          </a:xfrm>
          <a:custGeom>
            <a:avLst/>
            <a:gdLst/>
            <a:ahLst/>
            <a:cxnLst/>
            <a:rect l="l" t="t" r="r" b="b"/>
            <a:pathLst>
              <a:path w="541328" h="541328">
                <a:moveTo>
                  <a:pt x="0" y="0"/>
                </a:moveTo>
                <a:lnTo>
                  <a:pt x="541328" y="0"/>
                </a:lnTo>
                <a:lnTo>
                  <a:pt x="541328" y="541328"/>
                </a:lnTo>
                <a:lnTo>
                  <a:pt x="0" y="5413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a:extLst>
              <a:ext uri="{FF2B5EF4-FFF2-40B4-BE49-F238E27FC236}">
                <a16:creationId xmlns:a16="http://schemas.microsoft.com/office/drawing/2014/main" id="{F8307E75-0089-A988-09D4-25FC94FC55AC}"/>
              </a:ext>
            </a:extLst>
          </p:cNvPr>
          <p:cNvSpPr/>
          <p:nvPr/>
        </p:nvSpPr>
        <p:spPr>
          <a:xfrm>
            <a:off x="3398173" y="2430344"/>
            <a:ext cx="346814" cy="346814"/>
          </a:xfrm>
          <a:custGeom>
            <a:avLst/>
            <a:gdLst/>
            <a:ahLst/>
            <a:cxnLst/>
            <a:rect l="l" t="t" r="r" b="b"/>
            <a:pathLst>
              <a:path w="346814" h="346814">
                <a:moveTo>
                  <a:pt x="0" y="0"/>
                </a:moveTo>
                <a:lnTo>
                  <a:pt x="346814" y="0"/>
                </a:lnTo>
                <a:lnTo>
                  <a:pt x="346814" y="346814"/>
                </a:lnTo>
                <a:lnTo>
                  <a:pt x="0" y="3468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8">
            <a:extLst>
              <a:ext uri="{FF2B5EF4-FFF2-40B4-BE49-F238E27FC236}">
                <a16:creationId xmlns:a16="http://schemas.microsoft.com/office/drawing/2014/main" id="{6E30F8AF-6412-46F8-7B52-9B110D0CDBF6}"/>
              </a:ext>
            </a:extLst>
          </p:cNvPr>
          <p:cNvSpPr/>
          <p:nvPr/>
        </p:nvSpPr>
        <p:spPr>
          <a:xfrm>
            <a:off x="15754125" y="6473711"/>
            <a:ext cx="1505175" cy="1656314"/>
          </a:xfrm>
          <a:custGeom>
            <a:avLst/>
            <a:gdLst/>
            <a:ahLst/>
            <a:cxnLst/>
            <a:rect l="l" t="t" r="r" b="b"/>
            <a:pathLst>
              <a:path w="1505175" h="1656314">
                <a:moveTo>
                  <a:pt x="0" y="0"/>
                </a:moveTo>
                <a:lnTo>
                  <a:pt x="1505175" y="0"/>
                </a:lnTo>
                <a:lnTo>
                  <a:pt x="1505175" y="1656314"/>
                </a:lnTo>
                <a:lnTo>
                  <a:pt x="0" y="16563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D0CE4CEA-41FD-2E6A-E523-3874BE66E709}"/>
              </a:ext>
            </a:extLst>
          </p:cNvPr>
          <p:cNvSpPr/>
          <p:nvPr/>
        </p:nvSpPr>
        <p:spPr>
          <a:xfrm rot="746323">
            <a:off x="1454850" y="-918242"/>
            <a:ext cx="2321898" cy="2287070"/>
          </a:xfrm>
          <a:custGeom>
            <a:avLst/>
            <a:gdLst/>
            <a:ahLst/>
            <a:cxnLst/>
            <a:rect l="l" t="t" r="r" b="b"/>
            <a:pathLst>
              <a:path w="2321898" h="2287070">
                <a:moveTo>
                  <a:pt x="0" y="0"/>
                </a:moveTo>
                <a:lnTo>
                  <a:pt x="2321898" y="0"/>
                </a:lnTo>
                <a:lnTo>
                  <a:pt x="2321898" y="2287070"/>
                </a:lnTo>
                <a:lnTo>
                  <a:pt x="0" y="22870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0" name="TextBox 2">
            <a:extLst>
              <a:ext uri="{FF2B5EF4-FFF2-40B4-BE49-F238E27FC236}">
                <a16:creationId xmlns:a16="http://schemas.microsoft.com/office/drawing/2014/main" id="{CA8B5F2C-D504-F3C4-E20A-93DCACFB5966}"/>
              </a:ext>
            </a:extLst>
          </p:cNvPr>
          <p:cNvSpPr txBox="1">
            <a:spLocks noChangeAspect="1"/>
          </p:cNvSpPr>
          <p:nvPr/>
        </p:nvSpPr>
        <p:spPr>
          <a:xfrm>
            <a:off x="2896158" y="-5851808"/>
            <a:ext cx="11639900" cy="4930207"/>
          </a:xfrm>
          <a:prstGeom prst="rect">
            <a:avLst/>
          </a:prstGeom>
        </p:spPr>
        <p:txBody>
          <a:bodyPr wrap="square"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vi-VN" sz="16600" b="0" i="0" u="none" strike="noStrike" kern="1200" cap="none" spc="0" normalizeH="0" baseline="0" noProof="0">
                <a:ln>
                  <a:noFill/>
                </a:ln>
                <a:solidFill>
                  <a:srgbClr val="EF6A4A"/>
                </a:solidFill>
                <a:effectLst/>
                <a:uLnTx/>
                <a:uFillTx/>
                <a:latin typeface="SVN-DUMPLING" panose="02000000000000000000" pitchFamily="2" charset="0"/>
              </a:rPr>
              <a:t>KHỞI ĐỘNG</a:t>
            </a:r>
            <a:endParaRPr kumimoji="0" lang="en-US" sz="16600" b="0" i="0" u="none" strike="noStrike" kern="1200" cap="none" spc="0" normalizeH="0" baseline="0" noProof="0">
              <a:ln>
                <a:noFill/>
              </a:ln>
              <a:solidFill>
                <a:srgbClr val="EF6A4A"/>
              </a:solidFill>
              <a:effectLst/>
              <a:uLnTx/>
              <a:uFillTx/>
              <a:latin typeface="SVN-DUMPLING" panose="02000000000000000000" pitchFamily="2" charset="0"/>
            </a:endParaRPr>
          </a:p>
        </p:txBody>
      </p:sp>
      <p:sp>
        <p:nvSpPr>
          <p:cNvPr id="13" name="Hình chữ nhật 12">
            <a:extLst>
              <a:ext uri="{FF2B5EF4-FFF2-40B4-BE49-F238E27FC236}">
                <a16:creationId xmlns:a16="http://schemas.microsoft.com/office/drawing/2014/main" id="{191F9739-933E-C3CC-6DCF-8E2E70FC9B92}"/>
              </a:ext>
            </a:extLst>
          </p:cNvPr>
          <p:cNvSpPr/>
          <p:nvPr/>
        </p:nvSpPr>
        <p:spPr>
          <a:xfrm>
            <a:off x="5560730" y="1130820"/>
            <a:ext cx="6596678" cy="1200329"/>
          </a:xfrm>
          <a:prstGeom prst="rect">
            <a:avLst/>
          </a:prstGeom>
          <a:noFill/>
        </p:spPr>
        <p:txBody>
          <a:bodyPr wrap="none" lIns="91440" tIns="45720" rIns="91440" bIns="45720">
            <a:spAutoFit/>
          </a:bodyPr>
          <a:lstStyle/>
          <a:p>
            <a:pPr algn="ctr"/>
            <a:r>
              <a:rPr lang="vi-VN" sz="7200" b="1" cap="none" spc="0">
                <a:ln w="0"/>
                <a:solidFill>
                  <a:srgbClr val="EF6A4A"/>
                </a:solidFill>
              </a:rPr>
              <a:t>HOẠT ĐỘNG 6</a:t>
            </a:r>
          </a:p>
        </p:txBody>
      </p:sp>
      <p:sp>
        <p:nvSpPr>
          <p:cNvPr id="24" name="Hình chữ nhật 23">
            <a:extLst>
              <a:ext uri="{FF2B5EF4-FFF2-40B4-BE49-F238E27FC236}">
                <a16:creationId xmlns:a16="http://schemas.microsoft.com/office/drawing/2014/main" id="{2EAC46A7-0749-3B18-D9D1-8294516E054E}"/>
              </a:ext>
            </a:extLst>
          </p:cNvPr>
          <p:cNvSpPr/>
          <p:nvPr/>
        </p:nvSpPr>
        <p:spPr>
          <a:xfrm>
            <a:off x="3428824" y="2696156"/>
            <a:ext cx="10574568" cy="5016758"/>
          </a:xfrm>
          <a:prstGeom prst="rect">
            <a:avLst/>
          </a:prstGeom>
          <a:noFill/>
        </p:spPr>
        <p:txBody>
          <a:bodyPr wrap="square" lIns="91440" tIns="45720" rIns="91440" bIns="45720">
            <a:spAutoFit/>
          </a:bodyPr>
          <a:lstStyle/>
          <a:p>
            <a:pPr algn="ctr"/>
            <a:r>
              <a:rPr lang="vi-VN" sz="8000" i="1" spc="-260">
                <a:ln w="0"/>
                <a:latin typeface="+mj-lt"/>
              </a:rPr>
              <a:t>Xây dựng kế hoạch duy trì việc làm thể hiện trách nhiệm, lòng biết ơn với các thành viên trong gia đình</a:t>
            </a:r>
            <a:endParaRPr lang="vi-VN" sz="8000" b="1" i="1" cap="none" spc="-260">
              <a:ln w="0"/>
              <a:solidFill>
                <a:schemeClr val="tx1"/>
              </a:solidFill>
              <a:latin typeface="+mj-lt"/>
            </a:endParaRPr>
          </a:p>
        </p:txBody>
      </p:sp>
    </p:spTree>
    <p:extLst>
      <p:ext uri="{BB962C8B-B14F-4D97-AF65-F5344CB8AC3E}">
        <p14:creationId xmlns:p14="http://schemas.microsoft.com/office/powerpoint/2010/main" val="414338569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CC432-9598-AE5E-A956-77F590CB0A57}"/>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C4AF45CF-D24E-DBD1-97CD-499BF43159BB}"/>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11" name="Group 11">
            <a:extLst>
              <a:ext uri="{FF2B5EF4-FFF2-40B4-BE49-F238E27FC236}">
                <a16:creationId xmlns:a16="http://schemas.microsoft.com/office/drawing/2014/main" id="{7DF66355-D4E1-0294-CCF9-ABF90A2F703C}"/>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173949E6-0B78-BD67-A85B-EAD5B6D6192C}"/>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A6BCEBFE-9C57-A4AE-D5A2-BC0BA39B4FBD}"/>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730C3250-14A3-DAE4-C3E5-CF8A37610962}"/>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grpSp>
        <p:nvGrpSpPr>
          <p:cNvPr id="29" name="Nhóm 28">
            <a:extLst>
              <a:ext uri="{FF2B5EF4-FFF2-40B4-BE49-F238E27FC236}">
                <a16:creationId xmlns:a16="http://schemas.microsoft.com/office/drawing/2014/main" id="{3B3CD161-4F42-3FFB-BCD6-F25A7273C1B9}"/>
              </a:ext>
            </a:extLst>
          </p:cNvPr>
          <p:cNvGrpSpPr/>
          <p:nvPr/>
        </p:nvGrpSpPr>
        <p:grpSpPr>
          <a:xfrm>
            <a:off x="304800" y="193087"/>
            <a:ext cx="16602075" cy="1918594"/>
            <a:chOff x="304800" y="251557"/>
            <a:chExt cx="16602075" cy="1918594"/>
          </a:xfrm>
        </p:grpSpPr>
        <p:sp>
          <p:nvSpPr>
            <p:cNvPr id="27" name="Hình chữ nhật: Góc Tròn 26">
              <a:extLst>
                <a:ext uri="{FF2B5EF4-FFF2-40B4-BE49-F238E27FC236}">
                  <a16:creationId xmlns:a16="http://schemas.microsoft.com/office/drawing/2014/main" id="{E39C01FB-F982-7C45-392E-01752369E4EA}"/>
                </a:ext>
              </a:extLst>
            </p:cNvPr>
            <p:cNvSpPr/>
            <p:nvPr/>
          </p:nvSpPr>
          <p:spPr>
            <a:xfrm>
              <a:off x="1381125" y="342900"/>
              <a:ext cx="15525750" cy="1735908"/>
            </a:xfrm>
            <a:custGeom>
              <a:avLst/>
              <a:gdLst>
                <a:gd name="connsiteX0" fmla="*/ 0 w 15525750"/>
                <a:gd name="connsiteY0" fmla="*/ 289324 h 1735908"/>
                <a:gd name="connsiteX1" fmla="*/ 289324 w 15525750"/>
                <a:gd name="connsiteY1" fmla="*/ 0 h 1735908"/>
                <a:gd name="connsiteX2" fmla="*/ 669796 w 15525750"/>
                <a:gd name="connsiteY2" fmla="*/ 0 h 1735908"/>
                <a:gd name="connsiteX3" fmla="*/ 1199738 w 15525750"/>
                <a:gd name="connsiteY3" fmla="*/ 0 h 1735908"/>
                <a:gd name="connsiteX4" fmla="*/ 1729681 w 15525750"/>
                <a:gd name="connsiteY4" fmla="*/ 0 h 1735908"/>
                <a:gd name="connsiteX5" fmla="*/ 2409095 w 15525750"/>
                <a:gd name="connsiteY5" fmla="*/ 0 h 1735908"/>
                <a:gd name="connsiteX6" fmla="*/ 2939038 w 15525750"/>
                <a:gd name="connsiteY6" fmla="*/ 0 h 1735908"/>
                <a:gd name="connsiteX7" fmla="*/ 3767922 w 15525750"/>
                <a:gd name="connsiteY7" fmla="*/ 0 h 1735908"/>
                <a:gd name="connsiteX8" fmla="*/ 4596807 w 15525750"/>
                <a:gd name="connsiteY8" fmla="*/ 0 h 1735908"/>
                <a:gd name="connsiteX9" fmla="*/ 5276221 w 15525750"/>
                <a:gd name="connsiteY9" fmla="*/ 0 h 1735908"/>
                <a:gd name="connsiteX10" fmla="*/ 5507221 w 15525750"/>
                <a:gd name="connsiteY10" fmla="*/ 0 h 1735908"/>
                <a:gd name="connsiteX11" fmla="*/ 5887693 w 15525750"/>
                <a:gd name="connsiteY11" fmla="*/ 0 h 1735908"/>
                <a:gd name="connsiteX12" fmla="*/ 6417636 w 15525750"/>
                <a:gd name="connsiteY12" fmla="*/ 0 h 1735908"/>
                <a:gd name="connsiteX13" fmla="*/ 6648636 w 15525750"/>
                <a:gd name="connsiteY13" fmla="*/ 0 h 1735908"/>
                <a:gd name="connsiteX14" fmla="*/ 7029108 w 15525750"/>
                <a:gd name="connsiteY14" fmla="*/ 0 h 1735908"/>
                <a:gd name="connsiteX15" fmla="*/ 7260109 w 15525750"/>
                <a:gd name="connsiteY15" fmla="*/ 0 h 1735908"/>
                <a:gd name="connsiteX16" fmla="*/ 7790052 w 15525750"/>
                <a:gd name="connsiteY16" fmla="*/ 0 h 1735908"/>
                <a:gd name="connsiteX17" fmla="*/ 8021052 w 15525750"/>
                <a:gd name="connsiteY17" fmla="*/ 0 h 1735908"/>
                <a:gd name="connsiteX18" fmla="*/ 8999408 w 15525750"/>
                <a:gd name="connsiteY18" fmla="*/ 0 h 1735908"/>
                <a:gd name="connsiteX19" fmla="*/ 9379880 w 15525750"/>
                <a:gd name="connsiteY19" fmla="*/ 0 h 1735908"/>
                <a:gd name="connsiteX20" fmla="*/ 9610880 w 15525750"/>
                <a:gd name="connsiteY20" fmla="*/ 0 h 1735908"/>
                <a:gd name="connsiteX21" fmla="*/ 10290294 w 15525750"/>
                <a:gd name="connsiteY21" fmla="*/ 0 h 1735908"/>
                <a:gd name="connsiteX22" fmla="*/ 10521295 w 15525750"/>
                <a:gd name="connsiteY22" fmla="*/ 0 h 1735908"/>
                <a:gd name="connsiteX23" fmla="*/ 10752295 w 15525750"/>
                <a:gd name="connsiteY23" fmla="*/ 0 h 1735908"/>
                <a:gd name="connsiteX24" fmla="*/ 11431709 w 15525750"/>
                <a:gd name="connsiteY24" fmla="*/ 0 h 1735908"/>
                <a:gd name="connsiteX25" fmla="*/ 12410065 w 15525750"/>
                <a:gd name="connsiteY25" fmla="*/ 0 h 1735908"/>
                <a:gd name="connsiteX26" fmla="*/ 13089479 w 15525750"/>
                <a:gd name="connsiteY26" fmla="*/ 0 h 1735908"/>
                <a:gd name="connsiteX27" fmla="*/ 13619421 w 15525750"/>
                <a:gd name="connsiteY27" fmla="*/ 0 h 1735908"/>
                <a:gd name="connsiteX28" fmla="*/ 14298835 w 15525750"/>
                <a:gd name="connsiteY28" fmla="*/ 0 h 1735908"/>
                <a:gd name="connsiteX29" fmla="*/ 15236426 w 15525750"/>
                <a:gd name="connsiteY29" fmla="*/ 0 h 1735908"/>
                <a:gd name="connsiteX30" fmla="*/ 15525750 w 15525750"/>
                <a:gd name="connsiteY30" fmla="*/ 289324 h 1735908"/>
                <a:gd name="connsiteX31" fmla="*/ 15525750 w 15525750"/>
                <a:gd name="connsiteY31" fmla="*/ 867954 h 1735908"/>
                <a:gd name="connsiteX32" fmla="*/ 15525750 w 15525750"/>
                <a:gd name="connsiteY32" fmla="*/ 1446584 h 1735908"/>
                <a:gd name="connsiteX33" fmla="*/ 15236426 w 15525750"/>
                <a:gd name="connsiteY33" fmla="*/ 1735908 h 1735908"/>
                <a:gd name="connsiteX34" fmla="*/ 14557012 w 15525750"/>
                <a:gd name="connsiteY34" fmla="*/ 1735908 h 1735908"/>
                <a:gd name="connsiteX35" fmla="*/ 13578657 w 15525750"/>
                <a:gd name="connsiteY35" fmla="*/ 1735908 h 1735908"/>
                <a:gd name="connsiteX36" fmla="*/ 13048714 w 15525750"/>
                <a:gd name="connsiteY36" fmla="*/ 1735908 h 1735908"/>
                <a:gd name="connsiteX37" fmla="*/ 12518771 w 15525750"/>
                <a:gd name="connsiteY37" fmla="*/ 1735908 h 1735908"/>
                <a:gd name="connsiteX38" fmla="*/ 11689886 w 15525750"/>
                <a:gd name="connsiteY38" fmla="*/ 1735908 h 1735908"/>
                <a:gd name="connsiteX39" fmla="*/ 11010473 w 15525750"/>
                <a:gd name="connsiteY39" fmla="*/ 1735908 h 1735908"/>
                <a:gd name="connsiteX40" fmla="*/ 10480530 w 15525750"/>
                <a:gd name="connsiteY40" fmla="*/ 1735908 h 1735908"/>
                <a:gd name="connsiteX41" fmla="*/ 9950587 w 15525750"/>
                <a:gd name="connsiteY41" fmla="*/ 1735908 h 1735908"/>
                <a:gd name="connsiteX42" fmla="*/ 9271173 w 15525750"/>
                <a:gd name="connsiteY42" fmla="*/ 1735908 h 1735908"/>
                <a:gd name="connsiteX43" fmla="*/ 8292818 w 15525750"/>
                <a:gd name="connsiteY43" fmla="*/ 1735908 h 1735908"/>
                <a:gd name="connsiteX44" fmla="*/ 7314462 w 15525750"/>
                <a:gd name="connsiteY44" fmla="*/ 1735908 h 1735908"/>
                <a:gd name="connsiteX45" fmla="*/ 6784519 w 15525750"/>
                <a:gd name="connsiteY45" fmla="*/ 1735908 h 1735908"/>
                <a:gd name="connsiteX46" fmla="*/ 5806163 w 15525750"/>
                <a:gd name="connsiteY46" fmla="*/ 1735908 h 1735908"/>
                <a:gd name="connsiteX47" fmla="*/ 5126750 w 15525750"/>
                <a:gd name="connsiteY47" fmla="*/ 1735908 h 1735908"/>
                <a:gd name="connsiteX48" fmla="*/ 4148394 w 15525750"/>
                <a:gd name="connsiteY48" fmla="*/ 1735908 h 1735908"/>
                <a:gd name="connsiteX49" fmla="*/ 3170038 w 15525750"/>
                <a:gd name="connsiteY49" fmla="*/ 1735908 h 1735908"/>
                <a:gd name="connsiteX50" fmla="*/ 2490624 w 15525750"/>
                <a:gd name="connsiteY50" fmla="*/ 1735908 h 1735908"/>
                <a:gd name="connsiteX51" fmla="*/ 2259624 w 15525750"/>
                <a:gd name="connsiteY51" fmla="*/ 1735908 h 1735908"/>
                <a:gd name="connsiteX52" fmla="*/ 2028623 w 15525750"/>
                <a:gd name="connsiteY52" fmla="*/ 1735908 h 1735908"/>
                <a:gd name="connsiteX53" fmla="*/ 1648151 w 15525750"/>
                <a:gd name="connsiteY53" fmla="*/ 1735908 h 1735908"/>
                <a:gd name="connsiteX54" fmla="*/ 289324 w 15525750"/>
                <a:gd name="connsiteY54" fmla="*/ 1735908 h 1735908"/>
                <a:gd name="connsiteX55" fmla="*/ 0 w 15525750"/>
                <a:gd name="connsiteY55" fmla="*/ 1446584 h 1735908"/>
                <a:gd name="connsiteX56" fmla="*/ 0 w 15525750"/>
                <a:gd name="connsiteY56" fmla="*/ 891099 h 1735908"/>
                <a:gd name="connsiteX57" fmla="*/ 0 w 15525750"/>
                <a:gd name="connsiteY57" fmla="*/ 289324 h 173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525750" h="1735908" fill="none" extrusionOk="0">
                  <a:moveTo>
                    <a:pt x="0" y="289324"/>
                  </a:moveTo>
                  <a:cubicBezTo>
                    <a:pt x="2303" y="108759"/>
                    <a:pt x="131570" y="23083"/>
                    <a:pt x="289324" y="0"/>
                  </a:cubicBezTo>
                  <a:cubicBezTo>
                    <a:pt x="389319" y="7895"/>
                    <a:pt x="556835" y="-11654"/>
                    <a:pt x="669796" y="0"/>
                  </a:cubicBezTo>
                  <a:cubicBezTo>
                    <a:pt x="782757" y="11654"/>
                    <a:pt x="973882" y="14878"/>
                    <a:pt x="1199738" y="0"/>
                  </a:cubicBezTo>
                  <a:cubicBezTo>
                    <a:pt x="1425594" y="-14878"/>
                    <a:pt x="1504771" y="-19771"/>
                    <a:pt x="1729681" y="0"/>
                  </a:cubicBezTo>
                  <a:cubicBezTo>
                    <a:pt x="1954591" y="19771"/>
                    <a:pt x="2080507" y="-26077"/>
                    <a:pt x="2409095" y="0"/>
                  </a:cubicBezTo>
                  <a:cubicBezTo>
                    <a:pt x="2737683" y="26077"/>
                    <a:pt x="2800525" y="29"/>
                    <a:pt x="2939038" y="0"/>
                  </a:cubicBezTo>
                  <a:cubicBezTo>
                    <a:pt x="3077551" y="-29"/>
                    <a:pt x="3591711" y="7840"/>
                    <a:pt x="3767922" y="0"/>
                  </a:cubicBezTo>
                  <a:cubicBezTo>
                    <a:pt x="3944133" y="-7840"/>
                    <a:pt x="4272022" y="14803"/>
                    <a:pt x="4596807" y="0"/>
                  </a:cubicBezTo>
                  <a:cubicBezTo>
                    <a:pt x="4921592" y="-14803"/>
                    <a:pt x="5059119" y="-12954"/>
                    <a:pt x="5276221" y="0"/>
                  </a:cubicBezTo>
                  <a:cubicBezTo>
                    <a:pt x="5493323" y="12954"/>
                    <a:pt x="5396453" y="7999"/>
                    <a:pt x="5507221" y="0"/>
                  </a:cubicBezTo>
                  <a:cubicBezTo>
                    <a:pt x="5617989" y="-7999"/>
                    <a:pt x="5745651" y="6665"/>
                    <a:pt x="5887693" y="0"/>
                  </a:cubicBezTo>
                  <a:cubicBezTo>
                    <a:pt x="6029735" y="-6665"/>
                    <a:pt x="6190696" y="-7293"/>
                    <a:pt x="6417636" y="0"/>
                  </a:cubicBezTo>
                  <a:cubicBezTo>
                    <a:pt x="6644576" y="7293"/>
                    <a:pt x="6539658" y="-1613"/>
                    <a:pt x="6648636" y="0"/>
                  </a:cubicBezTo>
                  <a:cubicBezTo>
                    <a:pt x="6757614" y="1613"/>
                    <a:pt x="6892780" y="7241"/>
                    <a:pt x="7029108" y="0"/>
                  </a:cubicBezTo>
                  <a:cubicBezTo>
                    <a:pt x="7165436" y="-7241"/>
                    <a:pt x="7190119" y="-6282"/>
                    <a:pt x="7260109" y="0"/>
                  </a:cubicBezTo>
                  <a:cubicBezTo>
                    <a:pt x="7330099" y="6282"/>
                    <a:pt x="7534943" y="617"/>
                    <a:pt x="7790052" y="0"/>
                  </a:cubicBezTo>
                  <a:cubicBezTo>
                    <a:pt x="8045161" y="-617"/>
                    <a:pt x="7950513" y="-8924"/>
                    <a:pt x="8021052" y="0"/>
                  </a:cubicBezTo>
                  <a:cubicBezTo>
                    <a:pt x="8091591" y="8924"/>
                    <a:pt x="8594058" y="1539"/>
                    <a:pt x="8999408" y="0"/>
                  </a:cubicBezTo>
                  <a:cubicBezTo>
                    <a:pt x="9404758" y="-1539"/>
                    <a:pt x="9259227" y="3849"/>
                    <a:pt x="9379880" y="0"/>
                  </a:cubicBezTo>
                  <a:cubicBezTo>
                    <a:pt x="9500533" y="-3849"/>
                    <a:pt x="9516103" y="258"/>
                    <a:pt x="9610880" y="0"/>
                  </a:cubicBezTo>
                  <a:cubicBezTo>
                    <a:pt x="9705657" y="-258"/>
                    <a:pt x="10082954" y="32724"/>
                    <a:pt x="10290294" y="0"/>
                  </a:cubicBezTo>
                  <a:cubicBezTo>
                    <a:pt x="10497634" y="-32724"/>
                    <a:pt x="10449621" y="-210"/>
                    <a:pt x="10521295" y="0"/>
                  </a:cubicBezTo>
                  <a:cubicBezTo>
                    <a:pt x="10592969" y="210"/>
                    <a:pt x="10652339" y="-157"/>
                    <a:pt x="10752295" y="0"/>
                  </a:cubicBezTo>
                  <a:cubicBezTo>
                    <a:pt x="10852251" y="157"/>
                    <a:pt x="11174717" y="-25973"/>
                    <a:pt x="11431709" y="0"/>
                  </a:cubicBezTo>
                  <a:cubicBezTo>
                    <a:pt x="11688701" y="25973"/>
                    <a:pt x="11931100" y="43620"/>
                    <a:pt x="12410065" y="0"/>
                  </a:cubicBezTo>
                  <a:cubicBezTo>
                    <a:pt x="12889030" y="-43620"/>
                    <a:pt x="12793198" y="31771"/>
                    <a:pt x="13089479" y="0"/>
                  </a:cubicBezTo>
                  <a:cubicBezTo>
                    <a:pt x="13385760" y="-31771"/>
                    <a:pt x="13416315" y="3988"/>
                    <a:pt x="13619421" y="0"/>
                  </a:cubicBezTo>
                  <a:cubicBezTo>
                    <a:pt x="13822527" y="-3988"/>
                    <a:pt x="14154752" y="33481"/>
                    <a:pt x="14298835" y="0"/>
                  </a:cubicBezTo>
                  <a:cubicBezTo>
                    <a:pt x="14442918" y="-33481"/>
                    <a:pt x="14867357" y="23964"/>
                    <a:pt x="15236426" y="0"/>
                  </a:cubicBezTo>
                  <a:cubicBezTo>
                    <a:pt x="15392347" y="26866"/>
                    <a:pt x="15547386" y="147034"/>
                    <a:pt x="15525750" y="289324"/>
                  </a:cubicBezTo>
                  <a:cubicBezTo>
                    <a:pt x="15519744" y="491960"/>
                    <a:pt x="15553682" y="614932"/>
                    <a:pt x="15525750" y="867954"/>
                  </a:cubicBezTo>
                  <a:cubicBezTo>
                    <a:pt x="15497819" y="1120976"/>
                    <a:pt x="15506217" y="1182158"/>
                    <a:pt x="15525750" y="1446584"/>
                  </a:cubicBezTo>
                  <a:cubicBezTo>
                    <a:pt x="15498714" y="1611362"/>
                    <a:pt x="15379665" y="1725483"/>
                    <a:pt x="15236426" y="1735908"/>
                  </a:cubicBezTo>
                  <a:cubicBezTo>
                    <a:pt x="14937281" y="1743559"/>
                    <a:pt x="14790485" y="1732139"/>
                    <a:pt x="14557012" y="1735908"/>
                  </a:cubicBezTo>
                  <a:cubicBezTo>
                    <a:pt x="14323539" y="1739677"/>
                    <a:pt x="14033958" y="1738776"/>
                    <a:pt x="13578657" y="1735908"/>
                  </a:cubicBezTo>
                  <a:cubicBezTo>
                    <a:pt x="13123356" y="1733040"/>
                    <a:pt x="13312462" y="1756263"/>
                    <a:pt x="13048714" y="1735908"/>
                  </a:cubicBezTo>
                  <a:cubicBezTo>
                    <a:pt x="12784966" y="1715553"/>
                    <a:pt x="12650493" y="1748267"/>
                    <a:pt x="12518771" y="1735908"/>
                  </a:cubicBezTo>
                  <a:cubicBezTo>
                    <a:pt x="12387049" y="1723549"/>
                    <a:pt x="11888745" y="1741032"/>
                    <a:pt x="11689886" y="1735908"/>
                  </a:cubicBezTo>
                  <a:cubicBezTo>
                    <a:pt x="11491027" y="1730784"/>
                    <a:pt x="11150480" y="1747279"/>
                    <a:pt x="11010473" y="1735908"/>
                  </a:cubicBezTo>
                  <a:cubicBezTo>
                    <a:pt x="10870466" y="1724537"/>
                    <a:pt x="10633583" y="1761281"/>
                    <a:pt x="10480530" y="1735908"/>
                  </a:cubicBezTo>
                  <a:cubicBezTo>
                    <a:pt x="10327477" y="1710535"/>
                    <a:pt x="10207356" y="1737696"/>
                    <a:pt x="9950587" y="1735908"/>
                  </a:cubicBezTo>
                  <a:cubicBezTo>
                    <a:pt x="9693818" y="1734120"/>
                    <a:pt x="9521122" y="1736265"/>
                    <a:pt x="9271173" y="1735908"/>
                  </a:cubicBezTo>
                  <a:cubicBezTo>
                    <a:pt x="9021224" y="1735551"/>
                    <a:pt x="8631293" y="1729749"/>
                    <a:pt x="8292818" y="1735908"/>
                  </a:cubicBezTo>
                  <a:cubicBezTo>
                    <a:pt x="7954344" y="1742067"/>
                    <a:pt x="7595833" y="1736751"/>
                    <a:pt x="7314462" y="1735908"/>
                  </a:cubicBezTo>
                  <a:cubicBezTo>
                    <a:pt x="7033091" y="1735065"/>
                    <a:pt x="6985177" y="1747557"/>
                    <a:pt x="6784519" y="1735908"/>
                  </a:cubicBezTo>
                  <a:cubicBezTo>
                    <a:pt x="6583861" y="1724259"/>
                    <a:pt x="6074492" y="1701280"/>
                    <a:pt x="5806163" y="1735908"/>
                  </a:cubicBezTo>
                  <a:cubicBezTo>
                    <a:pt x="5537834" y="1770536"/>
                    <a:pt x="5407295" y="1727901"/>
                    <a:pt x="5126750" y="1735908"/>
                  </a:cubicBezTo>
                  <a:cubicBezTo>
                    <a:pt x="4846205" y="1743915"/>
                    <a:pt x="4435460" y="1744567"/>
                    <a:pt x="4148394" y="1735908"/>
                  </a:cubicBezTo>
                  <a:cubicBezTo>
                    <a:pt x="3861328" y="1727249"/>
                    <a:pt x="3476547" y="1758719"/>
                    <a:pt x="3170038" y="1735908"/>
                  </a:cubicBezTo>
                  <a:cubicBezTo>
                    <a:pt x="2863529" y="1713097"/>
                    <a:pt x="2704471" y="1762337"/>
                    <a:pt x="2490624" y="1735908"/>
                  </a:cubicBezTo>
                  <a:cubicBezTo>
                    <a:pt x="2276777" y="1709479"/>
                    <a:pt x="2371497" y="1745772"/>
                    <a:pt x="2259624" y="1735908"/>
                  </a:cubicBezTo>
                  <a:cubicBezTo>
                    <a:pt x="2147751" y="1726044"/>
                    <a:pt x="2097952" y="1735801"/>
                    <a:pt x="2028623" y="1735908"/>
                  </a:cubicBezTo>
                  <a:cubicBezTo>
                    <a:pt x="1959294" y="1736015"/>
                    <a:pt x="1762203" y="1731165"/>
                    <a:pt x="1648151" y="1735908"/>
                  </a:cubicBezTo>
                  <a:cubicBezTo>
                    <a:pt x="1534099" y="1740651"/>
                    <a:pt x="963644" y="1773526"/>
                    <a:pt x="289324" y="1735908"/>
                  </a:cubicBezTo>
                  <a:cubicBezTo>
                    <a:pt x="124071" y="1748880"/>
                    <a:pt x="-7497" y="1634022"/>
                    <a:pt x="0" y="1446584"/>
                  </a:cubicBezTo>
                  <a:cubicBezTo>
                    <a:pt x="17100" y="1261203"/>
                    <a:pt x="23152" y="1089354"/>
                    <a:pt x="0" y="891099"/>
                  </a:cubicBezTo>
                  <a:cubicBezTo>
                    <a:pt x="-23152" y="692845"/>
                    <a:pt x="-21670" y="416259"/>
                    <a:pt x="0" y="289324"/>
                  </a:cubicBezTo>
                  <a:close/>
                </a:path>
                <a:path w="15525750" h="1735908" stroke="0" extrusionOk="0">
                  <a:moveTo>
                    <a:pt x="0" y="289324"/>
                  </a:moveTo>
                  <a:cubicBezTo>
                    <a:pt x="11507" y="111533"/>
                    <a:pt x="122891" y="-5075"/>
                    <a:pt x="289324" y="0"/>
                  </a:cubicBezTo>
                  <a:cubicBezTo>
                    <a:pt x="398777" y="7980"/>
                    <a:pt x="481664" y="618"/>
                    <a:pt x="669796" y="0"/>
                  </a:cubicBezTo>
                  <a:cubicBezTo>
                    <a:pt x="857928" y="-618"/>
                    <a:pt x="991990" y="-8804"/>
                    <a:pt x="1199738" y="0"/>
                  </a:cubicBezTo>
                  <a:cubicBezTo>
                    <a:pt x="1407486" y="8804"/>
                    <a:pt x="1368847" y="-4700"/>
                    <a:pt x="1430739" y="0"/>
                  </a:cubicBezTo>
                  <a:cubicBezTo>
                    <a:pt x="1492631" y="4700"/>
                    <a:pt x="2127481" y="39294"/>
                    <a:pt x="2409095" y="0"/>
                  </a:cubicBezTo>
                  <a:cubicBezTo>
                    <a:pt x="2690709" y="-39294"/>
                    <a:pt x="2549400" y="-2244"/>
                    <a:pt x="2640095" y="0"/>
                  </a:cubicBezTo>
                  <a:cubicBezTo>
                    <a:pt x="2730790" y="2244"/>
                    <a:pt x="3287150" y="-1123"/>
                    <a:pt x="3618451" y="0"/>
                  </a:cubicBezTo>
                  <a:cubicBezTo>
                    <a:pt x="3949752" y="1123"/>
                    <a:pt x="3781476" y="-6370"/>
                    <a:pt x="3849452" y="0"/>
                  </a:cubicBezTo>
                  <a:cubicBezTo>
                    <a:pt x="3917428" y="6370"/>
                    <a:pt x="4010162" y="1191"/>
                    <a:pt x="4080453" y="0"/>
                  </a:cubicBezTo>
                  <a:cubicBezTo>
                    <a:pt x="4150744" y="-1191"/>
                    <a:pt x="4677790" y="14052"/>
                    <a:pt x="4909337" y="0"/>
                  </a:cubicBezTo>
                  <a:cubicBezTo>
                    <a:pt x="5140884" y="-14052"/>
                    <a:pt x="5314227" y="19818"/>
                    <a:pt x="5588751" y="0"/>
                  </a:cubicBezTo>
                  <a:cubicBezTo>
                    <a:pt x="5863275" y="-19818"/>
                    <a:pt x="6093377" y="12270"/>
                    <a:pt x="6417636" y="0"/>
                  </a:cubicBezTo>
                  <a:cubicBezTo>
                    <a:pt x="6741896" y="-12270"/>
                    <a:pt x="6548517" y="-10340"/>
                    <a:pt x="6648636" y="0"/>
                  </a:cubicBezTo>
                  <a:cubicBezTo>
                    <a:pt x="6748755" y="10340"/>
                    <a:pt x="7211333" y="37931"/>
                    <a:pt x="7477521" y="0"/>
                  </a:cubicBezTo>
                  <a:cubicBezTo>
                    <a:pt x="7743709" y="-37931"/>
                    <a:pt x="7608354" y="-5247"/>
                    <a:pt x="7708522" y="0"/>
                  </a:cubicBezTo>
                  <a:cubicBezTo>
                    <a:pt x="7808690" y="5247"/>
                    <a:pt x="7891555" y="-2613"/>
                    <a:pt x="7939523" y="0"/>
                  </a:cubicBezTo>
                  <a:cubicBezTo>
                    <a:pt x="7987491" y="2613"/>
                    <a:pt x="8441898" y="-24371"/>
                    <a:pt x="8768407" y="0"/>
                  </a:cubicBezTo>
                  <a:cubicBezTo>
                    <a:pt x="9094916" y="24371"/>
                    <a:pt x="9051976" y="-6395"/>
                    <a:pt x="9148879" y="0"/>
                  </a:cubicBezTo>
                  <a:cubicBezTo>
                    <a:pt x="9245782" y="6395"/>
                    <a:pt x="9752571" y="-11416"/>
                    <a:pt x="10127235" y="0"/>
                  </a:cubicBezTo>
                  <a:cubicBezTo>
                    <a:pt x="10501899" y="11416"/>
                    <a:pt x="10552459" y="-21981"/>
                    <a:pt x="10956120" y="0"/>
                  </a:cubicBezTo>
                  <a:cubicBezTo>
                    <a:pt x="11359781" y="21981"/>
                    <a:pt x="11560116" y="25807"/>
                    <a:pt x="11934475" y="0"/>
                  </a:cubicBezTo>
                  <a:cubicBezTo>
                    <a:pt x="12308834" y="-25807"/>
                    <a:pt x="12116632" y="-3580"/>
                    <a:pt x="12165476" y="0"/>
                  </a:cubicBezTo>
                  <a:cubicBezTo>
                    <a:pt x="12214320" y="3580"/>
                    <a:pt x="12294190" y="9285"/>
                    <a:pt x="12396477" y="0"/>
                  </a:cubicBezTo>
                  <a:cubicBezTo>
                    <a:pt x="12498764" y="-9285"/>
                    <a:pt x="12794133" y="-321"/>
                    <a:pt x="12926419" y="0"/>
                  </a:cubicBezTo>
                  <a:cubicBezTo>
                    <a:pt x="13058705" y="321"/>
                    <a:pt x="13066020" y="5986"/>
                    <a:pt x="13157420" y="0"/>
                  </a:cubicBezTo>
                  <a:cubicBezTo>
                    <a:pt x="13248820" y="-5986"/>
                    <a:pt x="13281662" y="5421"/>
                    <a:pt x="13388421" y="0"/>
                  </a:cubicBezTo>
                  <a:cubicBezTo>
                    <a:pt x="13495180" y="-5421"/>
                    <a:pt x="13516962" y="-4384"/>
                    <a:pt x="13619421" y="0"/>
                  </a:cubicBezTo>
                  <a:cubicBezTo>
                    <a:pt x="13721880" y="4384"/>
                    <a:pt x="14328744" y="47670"/>
                    <a:pt x="14597777" y="0"/>
                  </a:cubicBezTo>
                  <a:cubicBezTo>
                    <a:pt x="14866810" y="-47670"/>
                    <a:pt x="15003735" y="1112"/>
                    <a:pt x="15236426" y="0"/>
                  </a:cubicBezTo>
                  <a:cubicBezTo>
                    <a:pt x="15406201" y="-6099"/>
                    <a:pt x="15530632" y="122705"/>
                    <a:pt x="15525750" y="289324"/>
                  </a:cubicBezTo>
                  <a:cubicBezTo>
                    <a:pt x="15525546" y="447656"/>
                    <a:pt x="15543741" y="642606"/>
                    <a:pt x="15525750" y="833236"/>
                  </a:cubicBezTo>
                  <a:cubicBezTo>
                    <a:pt x="15507759" y="1023866"/>
                    <a:pt x="15540928" y="1307089"/>
                    <a:pt x="15525750" y="1446584"/>
                  </a:cubicBezTo>
                  <a:cubicBezTo>
                    <a:pt x="15505684" y="1602002"/>
                    <a:pt x="15370016" y="1712795"/>
                    <a:pt x="15236426" y="1735908"/>
                  </a:cubicBezTo>
                  <a:cubicBezTo>
                    <a:pt x="15089328" y="1752029"/>
                    <a:pt x="14840963" y="1725767"/>
                    <a:pt x="14706483" y="1735908"/>
                  </a:cubicBezTo>
                  <a:cubicBezTo>
                    <a:pt x="14572003" y="1746049"/>
                    <a:pt x="14347564" y="1728563"/>
                    <a:pt x="14176541" y="1735908"/>
                  </a:cubicBezTo>
                  <a:cubicBezTo>
                    <a:pt x="14005518" y="1743253"/>
                    <a:pt x="13941240" y="1740513"/>
                    <a:pt x="13796069" y="1735908"/>
                  </a:cubicBezTo>
                  <a:cubicBezTo>
                    <a:pt x="13650898" y="1731303"/>
                    <a:pt x="13627164" y="1727389"/>
                    <a:pt x="13565068" y="1735908"/>
                  </a:cubicBezTo>
                  <a:cubicBezTo>
                    <a:pt x="13502972" y="1744427"/>
                    <a:pt x="13264862" y="1753731"/>
                    <a:pt x="13184597" y="1735908"/>
                  </a:cubicBezTo>
                  <a:cubicBezTo>
                    <a:pt x="13104332" y="1718085"/>
                    <a:pt x="12900997" y="1722586"/>
                    <a:pt x="12654654" y="1735908"/>
                  </a:cubicBezTo>
                  <a:cubicBezTo>
                    <a:pt x="12408311" y="1749230"/>
                    <a:pt x="12145197" y="1767651"/>
                    <a:pt x="11676298" y="1735908"/>
                  </a:cubicBezTo>
                  <a:cubicBezTo>
                    <a:pt x="11207399" y="1704165"/>
                    <a:pt x="11116071" y="1760115"/>
                    <a:pt x="10697942" y="1735908"/>
                  </a:cubicBezTo>
                  <a:cubicBezTo>
                    <a:pt x="10279813" y="1711701"/>
                    <a:pt x="10518171" y="1727328"/>
                    <a:pt x="10466942" y="1735908"/>
                  </a:cubicBezTo>
                  <a:cubicBezTo>
                    <a:pt x="10415713" y="1744488"/>
                    <a:pt x="10155036" y="1748745"/>
                    <a:pt x="9936999" y="1735908"/>
                  </a:cubicBezTo>
                  <a:cubicBezTo>
                    <a:pt x="9718962" y="1723071"/>
                    <a:pt x="9815531" y="1726913"/>
                    <a:pt x="9705998" y="1735908"/>
                  </a:cubicBezTo>
                  <a:cubicBezTo>
                    <a:pt x="9596465" y="1744903"/>
                    <a:pt x="9229138" y="1702894"/>
                    <a:pt x="9026585" y="1735908"/>
                  </a:cubicBezTo>
                  <a:cubicBezTo>
                    <a:pt x="8824032" y="1768922"/>
                    <a:pt x="8656050" y="1729555"/>
                    <a:pt x="8347171" y="1735908"/>
                  </a:cubicBezTo>
                  <a:cubicBezTo>
                    <a:pt x="8038292" y="1742261"/>
                    <a:pt x="7927072" y="1735922"/>
                    <a:pt x="7518286" y="1735908"/>
                  </a:cubicBezTo>
                  <a:cubicBezTo>
                    <a:pt x="7109501" y="1735894"/>
                    <a:pt x="7131238" y="1745632"/>
                    <a:pt x="6838872" y="1735908"/>
                  </a:cubicBezTo>
                  <a:cubicBezTo>
                    <a:pt x="6546506" y="1726184"/>
                    <a:pt x="6363757" y="1773475"/>
                    <a:pt x="6009988" y="1735908"/>
                  </a:cubicBezTo>
                  <a:cubicBezTo>
                    <a:pt x="5656219" y="1698341"/>
                    <a:pt x="5768666" y="1718215"/>
                    <a:pt x="5629516" y="1735908"/>
                  </a:cubicBezTo>
                  <a:cubicBezTo>
                    <a:pt x="5490366" y="1753601"/>
                    <a:pt x="5134657" y="1714918"/>
                    <a:pt x="4950102" y="1735908"/>
                  </a:cubicBezTo>
                  <a:cubicBezTo>
                    <a:pt x="4765547" y="1756898"/>
                    <a:pt x="4744264" y="1740608"/>
                    <a:pt x="4569630" y="1735908"/>
                  </a:cubicBezTo>
                  <a:cubicBezTo>
                    <a:pt x="4394996" y="1731208"/>
                    <a:pt x="4015538" y="1704075"/>
                    <a:pt x="3740746" y="1735908"/>
                  </a:cubicBezTo>
                  <a:cubicBezTo>
                    <a:pt x="3465954" y="1767741"/>
                    <a:pt x="3279543" y="1772303"/>
                    <a:pt x="2911861" y="1735908"/>
                  </a:cubicBezTo>
                  <a:cubicBezTo>
                    <a:pt x="2544180" y="1699513"/>
                    <a:pt x="2190436" y="1720671"/>
                    <a:pt x="1933505" y="1735908"/>
                  </a:cubicBezTo>
                  <a:cubicBezTo>
                    <a:pt x="1676574" y="1751145"/>
                    <a:pt x="1791087" y="1745132"/>
                    <a:pt x="1702505" y="1735908"/>
                  </a:cubicBezTo>
                  <a:cubicBezTo>
                    <a:pt x="1613923" y="1726684"/>
                    <a:pt x="1425664" y="1743933"/>
                    <a:pt x="1172562" y="1735908"/>
                  </a:cubicBezTo>
                  <a:cubicBezTo>
                    <a:pt x="919460" y="1727883"/>
                    <a:pt x="724961" y="1729932"/>
                    <a:pt x="289324" y="1735908"/>
                  </a:cubicBezTo>
                  <a:cubicBezTo>
                    <a:pt x="119299" y="1732789"/>
                    <a:pt x="13587" y="1594923"/>
                    <a:pt x="0" y="1446584"/>
                  </a:cubicBezTo>
                  <a:cubicBezTo>
                    <a:pt x="4620" y="1204958"/>
                    <a:pt x="22290" y="1062806"/>
                    <a:pt x="0" y="902672"/>
                  </a:cubicBezTo>
                  <a:cubicBezTo>
                    <a:pt x="-22290" y="742538"/>
                    <a:pt x="-18536" y="423539"/>
                    <a:pt x="0" y="289324"/>
                  </a:cubicBezTo>
                  <a:close/>
                </a:path>
              </a:pathLst>
            </a:custGeom>
            <a:solidFill>
              <a:schemeClr val="bg1"/>
            </a:solidFill>
            <a:ln w="76200">
              <a:solidFill>
                <a:srgbClr val="C568DF"/>
              </a:solidFill>
              <a:extLst>
                <a:ext uri="{C807C97D-BFC1-408E-A445-0C87EB9F89A2}">
                  <ask:lineSketchStyleProps xmlns:ask="http://schemas.microsoft.com/office/drawing/2018/sketchyshapes" sd="13687838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Hình ảnh 25">
              <a:extLst>
                <a:ext uri="{FF2B5EF4-FFF2-40B4-BE49-F238E27FC236}">
                  <a16:creationId xmlns:a16="http://schemas.microsoft.com/office/drawing/2014/main" id="{0F95548F-320B-6C21-97B7-D115E432B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51557"/>
              <a:ext cx="1752600" cy="1918594"/>
            </a:xfrm>
            <a:prstGeom prst="rect">
              <a:avLst/>
            </a:prstGeom>
          </p:spPr>
        </p:pic>
        <p:sp>
          <p:nvSpPr>
            <p:cNvPr id="28" name="Hình chữ nhật 27">
              <a:extLst>
                <a:ext uri="{FF2B5EF4-FFF2-40B4-BE49-F238E27FC236}">
                  <a16:creationId xmlns:a16="http://schemas.microsoft.com/office/drawing/2014/main" id="{720DACD3-D5C6-B296-0FD9-B5D2235219CA}"/>
                </a:ext>
              </a:extLst>
            </p:cNvPr>
            <p:cNvSpPr/>
            <p:nvPr/>
          </p:nvSpPr>
          <p:spPr>
            <a:xfrm>
              <a:off x="1905000" y="509148"/>
              <a:ext cx="14987079" cy="1569660"/>
            </a:xfrm>
            <a:prstGeom prst="rect">
              <a:avLst/>
            </a:prstGeom>
            <a:noFill/>
          </p:spPr>
          <p:txBody>
            <a:bodyPr wrap="square" lIns="91440" tIns="45720" rIns="91440" bIns="45720">
              <a:spAutoFit/>
            </a:bodyPr>
            <a:lstStyle/>
            <a:p>
              <a:r>
                <a:rPr lang="vi-VN" sz="4800">
                  <a:ln w="0"/>
                </a:rPr>
                <a:t>Liệt kê những việc em sẽ tiếp tục làm thể hiện trách nhiệm, lòng biết ơn với các thành viên trong gia đình.</a:t>
              </a:r>
              <a:endParaRPr lang="vi-VN" sz="4800" b="0" cap="none" spc="0">
                <a:ln w="0"/>
                <a:solidFill>
                  <a:schemeClr val="tx1"/>
                </a:solidFill>
              </a:endParaRPr>
            </a:p>
          </p:txBody>
        </p:sp>
      </p:grpSp>
      <p:sp>
        <p:nvSpPr>
          <p:cNvPr id="15" name="Freeform 15">
            <a:extLst>
              <a:ext uri="{FF2B5EF4-FFF2-40B4-BE49-F238E27FC236}">
                <a16:creationId xmlns:a16="http://schemas.microsoft.com/office/drawing/2014/main" id="{7A03F431-E9F1-41EF-71CE-08ABD576A336}"/>
              </a:ext>
            </a:extLst>
          </p:cNvPr>
          <p:cNvSpPr/>
          <p:nvPr/>
        </p:nvSpPr>
        <p:spPr>
          <a:xfrm rot="-7330360">
            <a:off x="16598599" y="-759600"/>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82383C12-6F79-0499-6F86-3E137CB6C248}"/>
              </a:ext>
            </a:extLst>
          </p:cNvPr>
          <p:cNvSpPr/>
          <p:nvPr/>
        </p:nvSpPr>
        <p:spPr>
          <a:xfrm rot="-717662" flipH="1">
            <a:off x="16696175" y="6915601"/>
            <a:ext cx="1934970" cy="3224950"/>
          </a:xfrm>
          <a:custGeom>
            <a:avLst/>
            <a:gdLst/>
            <a:ahLst/>
            <a:cxnLst/>
            <a:rect l="l" t="t" r="r" b="b"/>
            <a:pathLst>
              <a:path w="1934970" h="3224950">
                <a:moveTo>
                  <a:pt x="1934970" y="0"/>
                </a:moveTo>
                <a:lnTo>
                  <a:pt x="0" y="0"/>
                </a:lnTo>
                <a:lnTo>
                  <a:pt x="0" y="3224950"/>
                </a:lnTo>
                <a:lnTo>
                  <a:pt x="1934970" y="3224950"/>
                </a:lnTo>
                <a:lnTo>
                  <a:pt x="193497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2" name="Nhóm 21">
            <a:extLst>
              <a:ext uri="{FF2B5EF4-FFF2-40B4-BE49-F238E27FC236}">
                <a16:creationId xmlns:a16="http://schemas.microsoft.com/office/drawing/2014/main" id="{234E17B2-4040-0422-46E9-B86937A78F50}"/>
              </a:ext>
            </a:extLst>
          </p:cNvPr>
          <p:cNvGrpSpPr/>
          <p:nvPr/>
        </p:nvGrpSpPr>
        <p:grpSpPr>
          <a:xfrm>
            <a:off x="5265896" y="2491828"/>
            <a:ext cx="7756208" cy="6186634"/>
            <a:chOff x="4724398" y="2491828"/>
            <a:chExt cx="7756208" cy="6186634"/>
          </a:xfrm>
        </p:grpSpPr>
        <p:sp>
          <p:nvSpPr>
            <p:cNvPr id="2" name="Freeform 2"/>
            <p:cNvSpPr/>
            <p:nvPr/>
          </p:nvSpPr>
          <p:spPr>
            <a:xfrm>
              <a:off x="9163048" y="4413276"/>
              <a:ext cx="3317558" cy="4114800"/>
            </a:xfrm>
            <a:custGeom>
              <a:avLst/>
              <a:gdLst/>
              <a:ahLst/>
              <a:cxnLst/>
              <a:rect l="l" t="t" r="r" b="b"/>
              <a:pathLst>
                <a:path w="3317558" h="4114800">
                  <a:moveTo>
                    <a:pt x="0" y="0"/>
                  </a:moveTo>
                  <a:lnTo>
                    <a:pt x="3317557" y="0"/>
                  </a:lnTo>
                  <a:lnTo>
                    <a:pt x="331755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9" name="Nhóm 18">
              <a:extLst>
                <a:ext uri="{FF2B5EF4-FFF2-40B4-BE49-F238E27FC236}">
                  <a16:creationId xmlns:a16="http://schemas.microsoft.com/office/drawing/2014/main" id="{881905AD-2BA1-E3F3-F742-96AC91FAF7BB}"/>
                </a:ext>
              </a:extLst>
            </p:cNvPr>
            <p:cNvGrpSpPr/>
            <p:nvPr/>
          </p:nvGrpSpPr>
          <p:grpSpPr>
            <a:xfrm>
              <a:off x="4724398" y="2491828"/>
              <a:ext cx="4419600" cy="6186634"/>
              <a:chOff x="3280152" y="2083106"/>
              <a:chExt cx="5285711" cy="7228323"/>
            </a:xfrm>
          </p:grpSpPr>
          <p:grpSp>
            <p:nvGrpSpPr>
              <p:cNvPr id="8" name="Nhóm 7">
                <a:extLst>
                  <a:ext uri="{FF2B5EF4-FFF2-40B4-BE49-F238E27FC236}">
                    <a16:creationId xmlns:a16="http://schemas.microsoft.com/office/drawing/2014/main" id="{0A24F4A4-7F76-FAC2-34B8-A4F53674B403}"/>
                  </a:ext>
                </a:extLst>
              </p:cNvPr>
              <p:cNvGrpSpPr/>
              <p:nvPr/>
            </p:nvGrpSpPr>
            <p:grpSpPr>
              <a:xfrm>
                <a:off x="3280152" y="2083106"/>
                <a:ext cx="5285711" cy="7228323"/>
                <a:chOff x="3280152" y="2083106"/>
                <a:chExt cx="5285711" cy="7228323"/>
              </a:xfrm>
            </p:grpSpPr>
            <p:sp>
              <p:nvSpPr>
                <p:cNvPr id="3" name="Freeform 3"/>
                <p:cNvSpPr/>
                <p:nvPr/>
              </p:nvSpPr>
              <p:spPr>
                <a:xfrm>
                  <a:off x="3280152" y="2083106"/>
                  <a:ext cx="5285711" cy="7228323"/>
                </a:xfrm>
                <a:custGeom>
                  <a:avLst/>
                  <a:gdLst/>
                  <a:ahLst/>
                  <a:cxnLst/>
                  <a:rect l="l" t="t" r="r" b="b"/>
                  <a:pathLst>
                    <a:path w="6634337" h="9072598">
                      <a:moveTo>
                        <a:pt x="0" y="0"/>
                      </a:moveTo>
                      <a:lnTo>
                        <a:pt x="6634338" y="0"/>
                      </a:lnTo>
                      <a:lnTo>
                        <a:pt x="6634338" y="9072598"/>
                      </a:lnTo>
                      <a:lnTo>
                        <a:pt x="0" y="90725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 name="Hình chữ nhật 3">
                  <a:extLst>
                    <a:ext uri="{FF2B5EF4-FFF2-40B4-BE49-F238E27FC236}">
                      <a16:creationId xmlns:a16="http://schemas.microsoft.com/office/drawing/2014/main" id="{F04CA920-73E2-B0FC-07DD-53BD0F2EF18D}"/>
                    </a:ext>
                  </a:extLst>
                </p:cNvPr>
                <p:cNvSpPr/>
                <p:nvPr/>
              </p:nvSpPr>
              <p:spPr>
                <a:xfrm>
                  <a:off x="4191000" y="3314700"/>
                  <a:ext cx="3505200" cy="6858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Hình tự do: Hình 17">
                <a:extLst>
                  <a:ext uri="{FF2B5EF4-FFF2-40B4-BE49-F238E27FC236}">
                    <a16:creationId xmlns:a16="http://schemas.microsoft.com/office/drawing/2014/main" id="{121C521C-ED16-3E9C-CF72-ECC9CCAD7C79}"/>
                  </a:ext>
                </a:extLst>
              </p:cNvPr>
              <p:cNvSpPr>
                <a:spLocks noChangeAspect="1"/>
              </p:cNvSpPr>
              <p:nvPr/>
            </p:nvSpPr>
            <p:spPr>
              <a:xfrm>
                <a:off x="3842801" y="3108668"/>
                <a:ext cx="4181294" cy="826160"/>
              </a:xfrm>
              <a:custGeom>
                <a:avLst/>
                <a:gdLst/>
                <a:ahLst/>
                <a:cxnLst/>
                <a:rect l="l" t="t" r="r" b="b"/>
                <a:pathLst>
                  <a:path w="4181294" h="826160">
                    <a:moveTo>
                      <a:pt x="1611040" y="771887"/>
                    </a:moveTo>
                    <a:lnTo>
                      <a:pt x="1611744" y="772239"/>
                    </a:lnTo>
                    <a:cubicBezTo>
                      <a:pt x="1618793" y="772239"/>
                      <a:pt x="1624902" y="774588"/>
                      <a:pt x="1630071" y="779287"/>
                    </a:cubicBezTo>
                    <a:cubicBezTo>
                      <a:pt x="1635005" y="783987"/>
                      <a:pt x="1637472" y="790330"/>
                      <a:pt x="1637472" y="798318"/>
                    </a:cubicBezTo>
                    <a:cubicBezTo>
                      <a:pt x="1637472" y="807482"/>
                      <a:pt x="1635005" y="814178"/>
                      <a:pt x="1630071" y="818407"/>
                    </a:cubicBezTo>
                    <a:cubicBezTo>
                      <a:pt x="1624902" y="822401"/>
                      <a:pt x="1618793" y="824398"/>
                      <a:pt x="1611744" y="824398"/>
                    </a:cubicBezTo>
                    <a:cubicBezTo>
                      <a:pt x="1604696" y="824398"/>
                      <a:pt x="1598705" y="822283"/>
                      <a:pt x="1593771" y="818054"/>
                    </a:cubicBezTo>
                    <a:cubicBezTo>
                      <a:pt x="1588837" y="813825"/>
                      <a:pt x="1586370" y="807364"/>
                      <a:pt x="1586370" y="798671"/>
                    </a:cubicBezTo>
                    <a:cubicBezTo>
                      <a:pt x="1586370" y="790917"/>
                      <a:pt x="1588719" y="784456"/>
                      <a:pt x="1593418" y="779287"/>
                    </a:cubicBezTo>
                    <a:cubicBezTo>
                      <a:pt x="1597882" y="774354"/>
                      <a:pt x="1603756" y="771887"/>
                      <a:pt x="1611040" y="771887"/>
                    </a:cubicBezTo>
                    <a:close/>
                    <a:moveTo>
                      <a:pt x="2058762" y="694353"/>
                    </a:moveTo>
                    <a:cubicBezTo>
                      <a:pt x="2068395" y="694353"/>
                      <a:pt x="2076266" y="697877"/>
                      <a:pt x="2082375" y="704926"/>
                    </a:cubicBezTo>
                    <a:cubicBezTo>
                      <a:pt x="2088248" y="711739"/>
                      <a:pt x="2091185" y="721607"/>
                      <a:pt x="2091185" y="734529"/>
                    </a:cubicBezTo>
                    <a:lnTo>
                      <a:pt x="2089776" y="734882"/>
                    </a:lnTo>
                    <a:cubicBezTo>
                      <a:pt x="2089776" y="748274"/>
                      <a:pt x="2088013" y="759552"/>
                      <a:pt x="2084489" y="768715"/>
                    </a:cubicBezTo>
                    <a:cubicBezTo>
                      <a:pt x="2080965" y="777643"/>
                      <a:pt x="2076501" y="785044"/>
                      <a:pt x="2071097" y="790917"/>
                    </a:cubicBezTo>
                    <a:cubicBezTo>
                      <a:pt x="2065693" y="796791"/>
                      <a:pt x="2060055" y="800903"/>
                      <a:pt x="2054181" y="803252"/>
                    </a:cubicBezTo>
                    <a:cubicBezTo>
                      <a:pt x="2047837" y="805837"/>
                      <a:pt x="2042198" y="807129"/>
                      <a:pt x="2037264" y="807129"/>
                    </a:cubicBezTo>
                    <a:cubicBezTo>
                      <a:pt x="2032330" y="807129"/>
                      <a:pt x="2028689" y="806072"/>
                      <a:pt x="2026339" y="803957"/>
                    </a:cubicBezTo>
                    <a:cubicBezTo>
                      <a:pt x="2023990" y="801843"/>
                      <a:pt x="2022815" y="799141"/>
                      <a:pt x="2022815" y="795851"/>
                    </a:cubicBezTo>
                    <a:cubicBezTo>
                      <a:pt x="2022815" y="790448"/>
                      <a:pt x="2025869" y="786453"/>
                      <a:pt x="2031978" y="783869"/>
                    </a:cubicBezTo>
                    <a:cubicBezTo>
                      <a:pt x="2041141" y="780815"/>
                      <a:pt x="2047485" y="776703"/>
                      <a:pt x="2051009" y="771534"/>
                    </a:cubicBezTo>
                    <a:cubicBezTo>
                      <a:pt x="2054533" y="766600"/>
                      <a:pt x="2056295" y="761314"/>
                      <a:pt x="2056295" y="755675"/>
                    </a:cubicBezTo>
                    <a:cubicBezTo>
                      <a:pt x="2050656" y="754735"/>
                      <a:pt x="2045957" y="753091"/>
                      <a:pt x="2042198" y="750741"/>
                    </a:cubicBezTo>
                    <a:cubicBezTo>
                      <a:pt x="2038909" y="748861"/>
                      <a:pt x="2036089" y="746512"/>
                      <a:pt x="2033740" y="743693"/>
                    </a:cubicBezTo>
                    <a:cubicBezTo>
                      <a:pt x="2031626" y="741343"/>
                      <a:pt x="2030216" y="738524"/>
                      <a:pt x="2029511" y="735234"/>
                    </a:cubicBezTo>
                    <a:cubicBezTo>
                      <a:pt x="2028806" y="732180"/>
                      <a:pt x="2028454" y="729243"/>
                      <a:pt x="2028454" y="726424"/>
                    </a:cubicBezTo>
                    <a:cubicBezTo>
                      <a:pt x="2028454" y="715851"/>
                      <a:pt x="2031508" y="707863"/>
                      <a:pt x="2037617" y="702459"/>
                    </a:cubicBezTo>
                    <a:cubicBezTo>
                      <a:pt x="2043726" y="697055"/>
                      <a:pt x="2050774" y="694353"/>
                      <a:pt x="2058762" y="694353"/>
                    </a:cubicBezTo>
                    <a:close/>
                    <a:moveTo>
                      <a:pt x="3446545" y="619287"/>
                    </a:moveTo>
                    <a:lnTo>
                      <a:pt x="3446897" y="619991"/>
                    </a:lnTo>
                    <a:cubicBezTo>
                      <a:pt x="3437265" y="619991"/>
                      <a:pt x="3429511" y="622458"/>
                      <a:pt x="3423638" y="627392"/>
                    </a:cubicBezTo>
                    <a:cubicBezTo>
                      <a:pt x="3417764" y="632091"/>
                      <a:pt x="3413770" y="639375"/>
                      <a:pt x="3411655" y="649243"/>
                    </a:cubicBezTo>
                    <a:lnTo>
                      <a:pt x="3477558" y="649243"/>
                    </a:lnTo>
                    <a:cubicBezTo>
                      <a:pt x="3477558" y="645718"/>
                      <a:pt x="3476854" y="642194"/>
                      <a:pt x="3475444" y="638670"/>
                    </a:cubicBezTo>
                    <a:cubicBezTo>
                      <a:pt x="3474034" y="634911"/>
                      <a:pt x="3472155" y="631739"/>
                      <a:pt x="3469805" y="629154"/>
                    </a:cubicBezTo>
                    <a:cubicBezTo>
                      <a:pt x="3467221" y="626100"/>
                      <a:pt x="3464049" y="623751"/>
                      <a:pt x="3460290" y="622106"/>
                    </a:cubicBezTo>
                    <a:cubicBezTo>
                      <a:pt x="3456061" y="620226"/>
                      <a:pt x="3451479" y="619287"/>
                      <a:pt x="3446545" y="619287"/>
                    </a:cubicBezTo>
                    <a:close/>
                    <a:moveTo>
                      <a:pt x="3135735" y="619287"/>
                    </a:moveTo>
                    <a:cubicBezTo>
                      <a:pt x="3123047" y="619287"/>
                      <a:pt x="3113415" y="623633"/>
                      <a:pt x="3106836" y="632326"/>
                    </a:cubicBezTo>
                    <a:cubicBezTo>
                      <a:pt x="3100257" y="641019"/>
                      <a:pt x="3096968" y="651945"/>
                      <a:pt x="3096968" y="665102"/>
                    </a:cubicBezTo>
                    <a:cubicBezTo>
                      <a:pt x="3096968" y="677789"/>
                      <a:pt x="3100257" y="688479"/>
                      <a:pt x="3106836" y="697172"/>
                    </a:cubicBezTo>
                    <a:cubicBezTo>
                      <a:pt x="3113415" y="705866"/>
                      <a:pt x="3123047" y="710212"/>
                      <a:pt x="3135735" y="710212"/>
                    </a:cubicBezTo>
                    <a:lnTo>
                      <a:pt x="3135382" y="711622"/>
                    </a:lnTo>
                    <a:cubicBezTo>
                      <a:pt x="3141491" y="711622"/>
                      <a:pt x="3147130" y="710330"/>
                      <a:pt x="3152299" y="707745"/>
                    </a:cubicBezTo>
                    <a:cubicBezTo>
                      <a:pt x="3157233" y="705161"/>
                      <a:pt x="3161345" y="701754"/>
                      <a:pt x="3164634" y="697525"/>
                    </a:cubicBezTo>
                    <a:cubicBezTo>
                      <a:pt x="3167688" y="693296"/>
                      <a:pt x="3170155" y="688362"/>
                      <a:pt x="3172035" y="682723"/>
                    </a:cubicBezTo>
                    <a:cubicBezTo>
                      <a:pt x="3173679" y="677554"/>
                      <a:pt x="3174502" y="671798"/>
                      <a:pt x="3174502" y="665454"/>
                    </a:cubicBezTo>
                    <a:cubicBezTo>
                      <a:pt x="3174502" y="658641"/>
                      <a:pt x="3173679" y="652649"/>
                      <a:pt x="3172035" y="647481"/>
                    </a:cubicBezTo>
                    <a:cubicBezTo>
                      <a:pt x="3170155" y="641842"/>
                      <a:pt x="3167688" y="636908"/>
                      <a:pt x="3164634" y="632679"/>
                    </a:cubicBezTo>
                    <a:cubicBezTo>
                      <a:pt x="3161579" y="628450"/>
                      <a:pt x="3157585" y="625160"/>
                      <a:pt x="3152651" y="622811"/>
                    </a:cubicBezTo>
                    <a:cubicBezTo>
                      <a:pt x="3147952" y="620461"/>
                      <a:pt x="3142313" y="619287"/>
                      <a:pt x="3135735" y="619287"/>
                    </a:cubicBezTo>
                    <a:close/>
                    <a:moveTo>
                      <a:pt x="2834116" y="619287"/>
                    </a:moveTo>
                    <a:cubicBezTo>
                      <a:pt x="2821664" y="619287"/>
                      <a:pt x="2812148" y="623516"/>
                      <a:pt x="2805570" y="631974"/>
                    </a:cubicBezTo>
                    <a:cubicBezTo>
                      <a:pt x="2798756" y="640667"/>
                      <a:pt x="2795349" y="651945"/>
                      <a:pt x="2795349" y="665807"/>
                    </a:cubicBezTo>
                    <a:cubicBezTo>
                      <a:pt x="2795349" y="672855"/>
                      <a:pt x="2796407" y="679199"/>
                      <a:pt x="2798521" y="684838"/>
                    </a:cubicBezTo>
                    <a:cubicBezTo>
                      <a:pt x="2800636" y="690241"/>
                      <a:pt x="2803455" y="694940"/>
                      <a:pt x="2806979" y="698935"/>
                    </a:cubicBezTo>
                    <a:cubicBezTo>
                      <a:pt x="2810269" y="702459"/>
                      <a:pt x="2814380" y="705396"/>
                      <a:pt x="2819314" y="707745"/>
                    </a:cubicBezTo>
                    <a:cubicBezTo>
                      <a:pt x="2823778" y="709860"/>
                      <a:pt x="2828712" y="710917"/>
                      <a:pt x="2834116" y="710917"/>
                    </a:cubicBezTo>
                    <a:cubicBezTo>
                      <a:pt x="2839285" y="710917"/>
                      <a:pt x="2844219" y="709860"/>
                      <a:pt x="2848918" y="707745"/>
                    </a:cubicBezTo>
                    <a:cubicBezTo>
                      <a:pt x="2853852" y="705396"/>
                      <a:pt x="2857963" y="702459"/>
                      <a:pt x="2861253" y="698935"/>
                    </a:cubicBezTo>
                    <a:cubicBezTo>
                      <a:pt x="2864777" y="694940"/>
                      <a:pt x="2867597" y="690241"/>
                      <a:pt x="2869711" y="684838"/>
                    </a:cubicBezTo>
                    <a:cubicBezTo>
                      <a:pt x="2871826" y="679199"/>
                      <a:pt x="2872883" y="672738"/>
                      <a:pt x="2872883" y="665454"/>
                    </a:cubicBezTo>
                    <a:cubicBezTo>
                      <a:pt x="2872883" y="651122"/>
                      <a:pt x="2869476" y="639845"/>
                      <a:pt x="2862663" y="631621"/>
                    </a:cubicBezTo>
                    <a:cubicBezTo>
                      <a:pt x="2855849" y="623398"/>
                      <a:pt x="2846334" y="619287"/>
                      <a:pt x="2834116" y="619287"/>
                    </a:cubicBezTo>
                    <a:close/>
                    <a:moveTo>
                      <a:pt x="1608220" y="619287"/>
                    </a:moveTo>
                    <a:lnTo>
                      <a:pt x="1608573" y="619991"/>
                    </a:lnTo>
                    <a:cubicBezTo>
                      <a:pt x="1598940" y="619991"/>
                      <a:pt x="1591186" y="622458"/>
                      <a:pt x="1585313" y="627392"/>
                    </a:cubicBezTo>
                    <a:cubicBezTo>
                      <a:pt x="1579439" y="632091"/>
                      <a:pt x="1575445" y="639375"/>
                      <a:pt x="1573330" y="649243"/>
                    </a:cubicBezTo>
                    <a:lnTo>
                      <a:pt x="1639234" y="649243"/>
                    </a:lnTo>
                    <a:cubicBezTo>
                      <a:pt x="1639234" y="645718"/>
                      <a:pt x="1638529" y="642194"/>
                      <a:pt x="1637119" y="638670"/>
                    </a:cubicBezTo>
                    <a:cubicBezTo>
                      <a:pt x="1635709" y="634911"/>
                      <a:pt x="1633830" y="631739"/>
                      <a:pt x="1631480" y="629154"/>
                    </a:cubicBezTo>
                    <a:cubicBezTo>
                      <a:pt x="1628896" y="626100"/>
                      <a:pt x="1625724" y="623751"/>
                      <a:pt x="1621965" y="622106"/>
                    </a:cubicBezTo>
                    <a:cubicBezTo>
                      <a:pt x="1617736" y="620226"/>
                      <a:pt x="1613154" y="619287"/>
                      <a:pt x="1608220" y="619287"/>
                    </a:cubicBezTo>
                    <a:close/>
                    <a:moveTo>
                      <a:pt x="393954" y="619287"/>
                    </a:moveTo>
                    <a:cubicBezTo>
                      <a:pt x="381502" y="619287"/>
                      <a:pt x="371986" y="623499"/>
                      <a:pt x="365408" y="631924"/>
                    </a:cubicBezTo>
                    <a:cubicBezTo>
                      <a:pt x="358594" y="640584"/>
                      <a:pt x="355187" y="651820"/>
                      <a:pt x="355187" y="665630"/>
                    </a:cubicBezTo>
                    <a:cubicBezTo>
                      <a:pt x="355187" y="672650"/>
                      <a:pt x="356245" y="678967"/>
                      <a:pt x="358359" y="684584"/>
                    </a:cubicBezTo>
                    <a:cubicBezTo>
                      <a:pt x="360474" y="689970"/>
                      <a:pt x="363293" y="694650"/>
                      <a:pt x="366817" y="698626"/>
                    </a:cubicBezTo>
                    <a:cubicBezTo>
                      <a:pt x="370107" y="702139"/>
                      <a:pt x="374218" y="705065"/>
                      <a:pt x="379152" y="707404"/>
                    </a:cubicBezTo>
                    <a:cubicBezTo>
                      <a:pt x="383616" y="709511"/>
                      <a:pt x="388550" y="710565"/>
                      <a:pt x="393954" y="710565"/>
                    </a:cubicBezTo>
                    <a:cubicBezTo>
                      <a:pt x="399123" y="710565"/>
                      <a:pt x="404057" y="709511"/>
                      <a:pt x="408756" y="707404"/>
                    </a:cubicBezTo>
                    <a:cubicBezTo>
                      <a:pt x="413690" y="705065"/>
                      <a:pt x="417802" y="702139"/>
                      <a:pt x="421091" y="698626"/>
                    </a:cubicBezTo>
                    <a:cubicBezTo>
                      <a:pt x="424615" y="694650"/>
                      <a:pt x="427435" y="689970"/>
                      <a:pt x="429549" y="684584"/>
                    </a:cubicBezTo>
                    <a:cubicBezTo>
                      <a:pt x="431664" y="678967"/>
                      <a:pt x="432721" y="672532"/>
                      <a:pt x="432721" y="665278"/>
                    </a:cubicBezTo>
                    <a:cubicBezTo>
                      <a:pt x="432721" y="651001"/>
                      <a:pt x="429314" y="639766"/>
                      <a:pt x="422501" y="631572"/>
                    </a:cubicBezTo>
                    <a:cubicBezTo>
                      <a:pt x="415687" y="623382"/>
                      <a:pt x="406172" y="619287"/>
                      <a:pt x="393954" y="619287"/>
                    </a:cubicBezTo>
                    <a:close/>
                    <a:moveTo>
                      <a:pt x="3879047" y="618582"/>
                    </a:moveTo>
                    <a:lnTo>
                      <a:pt x="3878342" y="619639"/>
                    </a:lnTo>
                    <a:cubicBezTo>
                      <a:pt x="3871763" y="619639"/>
                      <a:pt x="3866125" y="620814"/>
                      <a:pt x="3861425" y="623163"/>
                    </a:cubicBezTo>
                    <a:cubicBezTo>
                      <a:pt x="3856727" y="625513"/>
                      <a:pt x="3852732" y="628685"/>
                      <a:pt x="3849443" y="632679"/>
                    </a:cubicBezTo>
                    <a:cubicBezTo>
                      <a:pt x="3846389" y="636438"/>
                      <a:pt x="3844156" y="641019"/>
                      <a:pt x="3842747" y="646423"/>
                    </a:cubicBezTo>
                    <a:cubicBezTo>
                      <a:pt x="3841337" y="651827"/>
                      <a:pt x="3840632" y="657701"/>
                      <a:pt x="3840632" y="664044"/>
                    </a:cubicBezTo>
                    <a:cubicBezTo>
                      <a:pt x="3840632" y="670153"/>
                      <a:pt x="3841337" y="676027"/>
                      <a:pt x="3842747" y="681666"/>
                    </a:cubicBezTo>
                    <a:cubicBezTo>
                      <a:pt x="3844156" y="687070"/>
                      <a:pt x="3846506" y="692004"/>
                      <a:pt x="3849795" y="696468"/>
                    </a:cubicBezTo>
                    <a:cubicBezTo>
                      <a:pt x="3853085" y="700932"/>
                      <a:pt x="3857079" y="704338"/>
                      <a:pt x="3861778" y="706688"/>
                    </a:cubicBezTo>
                    <a:cubicBezTo>
                      <a:pt x="3866947" y="709272"/>
                      <a:pt x="3872585" y="710565"/>
                      <a:pt x="3878694" y="710565"/>
                    </a:cubicBezTo>
                    <a:cubicBezTo>
                      <a:pt x="3884803" y="710565"/>
                      <a:pt x="3890442" y="709272"/>
                      <a:pt x="3895611" y="706688"/>
                    </a:cubicBezTo>
                    <a:cubicBezTo>
                      <a:pt x="3900545" y="704338"/>
                      <a:pt x="3904539" y="701049"/>
                      <a:pt x="3907593" y="696820"/>
                    </a:cubicBezTo>
                    <a:cubicBezTo>
                      <a:pt x="3910882" y="692356"/>
                      <a:pt x="3913232" y="687539"/>
                      <a:pt x="3914642" y="682371"/>
                    </a:cubicBezTo>
                    <a:cubicBezTo>
                      <a:pt x="3916051" y="677202"/>
                      <a:pt x="3916756" y="671563"/>
                      <a:pt x="3916756" y="665454"/>
                    </a:cubicBezTo>
                    <a:cubicBezTo>
                      <a:pt x="3916756" y="659111"/>
                      <a:pt x="3916051" y="653119"/>
                      <a:pt x="3914642" y="647481"/>
                    </a:cubicBezTo>
                    <a:cubicBezTo>
                      <a:pt x="3913232" y="641607"/>
                      <a:pt x="3911000" y="636673"/>
                      <a:pt x="3907946" y="632679"/>
                    </a:cubicBezTo>
                    <a:cubicBezTo>
                      <a:pt x="3904656" y="628215"/>
                      <a:pt x="3900662" y="624808"/>
                      <a:pt x="3895963" y="622458"/>
                    </a:cubicBezTo>
                    <a:cubicBezTo>
                      <a:pt x="3890794" y="619874"/>
                      <a:pt x="3885156" y="618582"/>
                      <a:pt x="3879047" y="618582"/>
                    </a:cubicBezTo>
                    <a:close/>
                    <a:moveTo>
                      <a:pt x="2412197" y="618582"/>
                    </a:moveTo>
                    <a:lnTo>
                      <a:pt x="2411492" y="619639"/>
                    </a:lnTo>
                    <a:cubicBezTo>
                      <a:pt x="2404913" y="619639"/>
                      <a:pt x="2399275" y="620814"/>
                      <a:pt x="2394575" y="623163"/>
                    </a:cubicBezTo>
                    <a:cubicBezTo>
                      <a:pt x="2389877" y="625513"/>
                      <a:pt x="2385882" y="628685"/>
                      <a:pt x="2382593" y="632679"/>
                    </a:cubicBezTo>
                    <a:cubicBezTo>
                      <a:pt x="2379539" y="636438"/>
                      <a:pt x="2377307" y="641019"/>
                      <a:pt x="2375897" y="646423"/>
                    </a:cubicBezTo>
                    <a:cubicBezTo>
                      <a:pt x="2374487" y="651827"/>
                      <a:pt x="2373782" y="657701"/>
                      <a:pt x="2373782" y="664044"/>
                    </a:cubicBezTo>
                    <a:cubicBezTo>
                      <a:pt x="2373782" y="670153"/>
                      <a:pt x="2374487" y="676027"/>
                      <a:pt x="2375897" y="681666"/>
                    </a:cubicBezTo>
                    <a:cubicBezTo>
                      <a:pt x="2377307" y="687070"/>
                      <a:pt x="2379656" y="692004"/>
                      <a:pt x="2382945" y="696468"/>
                    </a:cubicBezTo>
                    <a:cubicBezTo>
                      <a:pt x="2386235" y="700932"/>
                      <a:pt x="2390229" y="704338"/>
                      <a:pt x="2394928" y="706688"/>
                    </a:cubicBezTo>
                    <a:cubicBezTo>
                      <a:pt x="2400097" y="709272"/>
                      <a:pt x="2405736" y="710565"/>
                      <a:pt x="2411844" y="710565"/>
                    </a:cubicBezTo>
                    <a:cubicBezTo>
                      <a:pt x="2417953" y="710565"/>
                      <a:pt x="2423592" y="709272"/>
                      <a:pt x="2428761" y="706688"/>
                    </a:cubicBezTo>
                    <a:cubicBezTo>
                      <a:pt x="2433695" y="704338"/>
                      <a:pt x="2437689" y="701049"/>
                      <a:pt x="2440743" y="696820"/>
                    </a:cubicBezTo>
                    <a:cubicBezTo>
                      <a:pt x="2444033" y="692356"/>
                      <a:pt x="2446382" y="687539"/>
                      <a:pt x="2447792" y="682371"/>
                    </a:cubicBezTo>
                    <a:cubicBezTo>
                      <a:pt x="2449201" y="677202"/>
                      <a:pt x="2449906" y="671563"/>
                      <a:pt x="2449906" y="665454"/>
                    </a:cubicBezTo>
                    <a:cubicBezTo>
                      <a:pt x="2449906" y="659111"/>
                      <a:pt x="2449201" y="653119"/>
                      <a:pt x="2447792" y="647481"/>
                    </a:cubicBezTo>
                    <a:cubicBezTo>
                      <a:pt x="2446382" y="641607"/>
                      <a:pt x="2444150" y="636673"/>
                      <a:pt x="2441096" y="632679"/>
                    </a:cubicBezTo>
                    <a:cubicBezTo>
                      <a:pt x="2437806" y="628215"/>
                      <a:pt x="2433812" y="624808"/>
                      <a:pt x="2429113" y="622458"/>
                    </a:cubicBezTo>
                    <a:cubicBezTo>
                      <a:pt x="2423944" y="619874"/>
                      <a:pt x="2418305" y="618582"/>
                      <a:pt x="2412197" y="618582"/>
                    </a:cubicBezTo>
                    <a:close/>
                    <a:moveTo>
                      <a:pt x="3289611" y="574529"/>
                    </a:moveTo>
                    <a:cubicBezTo>
                      <a:pt x="3297364" y="574529"/>
                      <a:pt x="3303708" y="576996"/>
                      <a:pt x="3308642" y="581930"/>
                    </a:cubicBezTo>
                    <a:cubicBezTo>
                      <a:pt x="3313576" y="586863"/>
                      <a:pt x="3316043" y="592972"/>
                      <a:pt x="3316043" y="600256"/>
                    </a:cubicBezTo>
                    <a:lnTo>
                      <a:pt x="3316043" y="690476"/>
                    </a:lnTo>
                    <a:cubicBezTo>
                      <a:pt x="3316043" y="694705"/>
                      <a:pt x="3316630" y="698582"/>
                      <a:pt x="3317805" y="702106"/>
                    </a:cubicBezTo>
                    <a:cubicBezTo>
                      <a:pt x="3318745" y="705161"/>
                      <a:pt x="3320742" y="706688"/>
                      <a:pt x="3323796" y="706688"/>
                    </a:cubicBezTo>
                    <a:cubicBezTo>
                      <a:pt x="3328495" y="706688"/>
                      <a:pt x="3331667" y="708920"/>
                      <a:pt x="3333312" y="713384"/>
                    </a:cubicBezTo>
                    <a:cubicBezTo>
                      <a:pt x="3335192" y="718318"/>
                      <a:pt x="3336131" y="722899"/>
                      <a:pt x="3336131" y="727129"/>
                    </a:cubicBezTo>
                    <a:cubicBezTo>
                      <a:pt x="3336131" y="735352"/>
                      <a:pt x="3333664" y="742048"/>
                      <a:pt x="3328730" y="747217"/>
                    </a:cubicBezTo>
                    <a:cubicBezTo>
                      <a:pt x="3323796" y="752386"/>
                      <a:pt x="3316160" y="754970"/>
                      <a:pt x="3305822" y="754970"/>
                    </a:cubicBezTo>
                    <a:cubicBezTo>
                      <a:pt x="3299244" y="754970"/>
                      <a:pt x="3293370" y="753913"/>
                      <a:pt x="3288201" y="751798"/>
                    </a:cubicBezTo>
                    <a:cubicBezTo>
                      <a:pt x="3282798" y="749684"/>
                      <a:pt x="3278216" y="746160"/>
                      <a:pt x="3274457" y="741226"/>
                    </a:cubicBezTo>
                    <a:cubicBezTo>
                      <a:pt x="3270698" y="736527"/>
                      <a:pt x="3267761" y="730183"/>
                      <a:pt x="3265646" y="722195"/>
                    </a:cubicBezTo>
                    <a:cubicBezTo>
                      <a:pt x="3263532" y="714441"/>
                      <a:pt x="3262474" y="704926"/>
                      <a:pt x="3262474" y="693648"/>
                    </a:cubicBezTo>
                    <a:lnTo>
                      <a:pt x="3262474" y="599198"/>
                    </a:lnTo>
                    <a:lnTo>
                      <a:pt x="3263179" y="600608"/>
                    </a:lnTo>
                    <a:cubicBezTo>
                      <a:pt x="3263179" y="593090"/>
                      <a:pt x="3265646" y="586863"/>
                      <a:pt x="3270580" y="581930"/>
                    </a:cubicBezTo>
                    <a:cubicBezTo>
                      <a:pt x="3275514" y="576996"/>
                      <a:pt x="3281858" y="574529"/>
                      <a:pt x="3289611" y="574529"/>
                    </a:cubicBezTo>
                    <a:close/>
                    <a:moveTo>
                      <a:pt x="1451286" y="574529"/>
                    </a:moveTo>
                    <a:cubicBezTo>
                      <a:pt x="1459040" y="574529"/>
                      <a:pt x="1465383" y="576996"/>
                      <a:pt x="1470317" y="581930"/>
                    </a:cubicBezTo>
                    <a:cubicBezTo>
                      <a:pt x="1475251" y="586863"/>
                      <a:pt x="1477718" y="592972"/>
                      <a:pt x="1477718" y="600256"/>
                    </a:cubicBezTo>
                    <a:lnTo>
                      <a:pt x="1477718" y="690476"/>
                    </a:lnTo>
                    <a:cubicBezTo>
                      <a:pt x="1477718" y="694705"/>
                      <a:pt x="1478305" y="698582"/>
                      <a:pt x="1479480" y="702106"/>
                    </a:cubicBezTo>
                    <a:cubicBezTo>
                      <a:pt x="1480420" y="705161"/>
                      <a:pt x="1482417" y="706688"/>
                      <a:pt x="1485472" y="706688"/>
                    </a:cubicBezTo>
                    <a:cubicBezTo>
                      <a:pt x="1490171" y="706688"/>
                      <a:pt x="1493343" y="708920"/>
                      <a:pt x="1494987" y="713384"/>
                    </a:cubicBezTo>
                    <a:cubicBezTo>
                      <a:pt x="1496867" y="718318"/>
                      <a:pt x="1497806" y="722899"/>
                      <a:pt x="1497806" y="727129"/>
                    </a:cubicBezTo>
                    <a:cubicBezTo>
                      <a:pt x="1497806" y="735352"/>
                      <a:pt x="1495339" y="742048"/>
                      <a:pt x="1490405" y="747217"/>
                    </a:cubicBezTo>
                    <a:cubicBezTo>
                      <a:pt x="1485472" y="752386"/>
                      <a:pt x="1477836" y="754970"/>
                      <a:pt x="1467498" y="754970"/>
                    </a:cubicBezTo>
                    <a:cubicBezTo>
                      <a:pt x="1460919" y="754970"/>
                      <a:pt x="1455045" y="753913"/>
                      <a:pt x="1449877" y="751798"/>
                    </a:cubicBezTo>
                    <a:cubicBezTo>
                      <a:pt x="1444473" y="749684"/>
                      <a:pt x="1439891" y="746160"/>
                      <a:pt x="1436132" y="741226"/>
                    </a:cubicBezTo>
                    <a:cubicBezTo>
                      <a:pt x="1432373" y="736527"/>
                      <a:pt x="1429436" y="730183"/>
                      <a:pt x="1427321" y="722195"/>
                    </a:cubicBezTo>
                    <a:cubicBezTo>
                      <a:pt x="1425207" y="714441"/>
                      <a:pt x="1424150" y="704926"/>
                      <a:pt x="1424150" y="693648"/>
                    </a:cubicBezTo>
                    <a:lnTo>
                      <a:pt x="1424150" y="599198"/>
                    </a:lnTo>
                    <a:lnTo>
                      <a:pt x="1424855" y="600608"/>
                    </a:lnTo>
                    <a:cubicBezTo>
                      <a:pt x="1424855" y="593090"/>
                      <a:pt x="1427321" y="586863"/>
                      <a:pt x="1432255" y="581930"/>
                    </a:cubicBezTo>
                    <a:cubicBezTo>
                      <a:pt x="1437189" y="576996"/>
                      <a:pt x="1443533" y="574529"/>
                      <a:pt x="1451286" y="574529"/>
                    </a:cubicBezTo>
                    <a:close/>
                    <a:moveTo>
                      <a:pt x="4118397" y="571357"/>
                    </a:moveTo>
                    <a:cubicBezTo>
                      <a:pt x="4137839" y="571357"/>
                      <a:pt x="4153183" y="577583"/>
                      <a:pt x="4164427" y="590035"/>
                    </a:cubicBezTo>
                    <a:cubicBezTo>
                      <a:pt x="4175672" y="602488"/>
                      <a:pt x="4181294" y="620344"/>
                      <a:pt x="4181294" y="643604"/>
                    </a:cubicBezTo>
                    <a:lnTo>
                      <a:pt x="4181294" y="730300"/>
                    </a:lnTo>
                    <a:cubicBezTo>
                      <a:pt x="4181294" y="737584"/>
                      <a:pt x="4178827" y="743693"/>
                      <a:pt x="4173893" y="748627"/>
                    </a:cubicBezTo>
                    <a:cubicBezTo>
                      <a:pt x="4168959" y="753560"/>
                      <a:pt x="4162616" y="756027"/>
                      <a:pt x="4154862" y="756027"/>
                    </a:cubicBezTo>
                    <a:cubicBezTo>
                      <a:pt x="4147109" y="756027"/>
                      <a:pt x="4140765" y="753560"/>
                      <a:pt x="4135831" y="748627"/>
                    </a:cubicBezTo>
                    <a:cubicBezTo>
                      <a:pt x="4130897" y="743693"/>
                      <a:pt x="4128430" y="737466"/>
                      <a:pt x="4128430" y="729948"/>
                    </a:cubicBezTo>
                    <a:lnTo>
                      <a:pt x="4128430" y="663340"/>
                    </a:lnTo>
                    <a:cubicBezTo>
                      <a:pt x="4128430" y="648303"/>
                      <a:pt x="4125745" y="637143"/>
                      <a:pt x="4120374" y="629859"/>
                    </a:cubicBezTo>
                    <a:cubicBezTo>
                      <a:pt x="4115004" y="622811"/>
                      <a:pt x="4107646" y="619287"/>
                      <a:pt x="4098303" y="619287"/>
                    </a:cubicBezTo>
                    <a:cubicBezTo>
                      <a:pt x="4089427" y="619287"/>
                      <a:pt x="4082420" y="622928"/>
                      <a:pt x="4077285" y="630212"/>
                    </a:cubicBezTo>
                    <a:cubicBezTo>
                      <a:pt x="4072145" y="637495"/>
                      <a:pt x="4069576" y="648890"/>
                      <a:pt x="4069576" y="664397"/>
                    </a:cubicBezTo>
                    <a:lnTo>
                      <a:pt x="4069576" y="729596"/>
                    </a:lnTo>
                    <a:cubicBezTo>
                      <a:pt x="4069576" y="736879"/>
                      <a:pt x="4067092" y="742988"/>
                      <a:pt x="4062125" y="747922"/>
                    </a:cubicBezTo>
                    <a:cubicBezTo>
                      <a:pt x="4057158" y="752856"/>
                      <a:pt x="4050772" y="755323"/>
                      <a:pt x="4042967" y="755323"/>
                    </a:cubicBezTo>
                    <a:cubicBezTo>
                      <a:pt x="4035401" y="755323"/>
                      <a:pt x="4029015" y="752856"/>
                      <a:pt x="4023810" y="747922"/>
                    </a:cubicBezTo>
                    <a:cubicBezTo>
                      <a:pt x="4018608" y="742988"/>
                      <a:pt x="4016007" y="736644"/>
                      <a:pt x="4016007" y="728891"/>
                    </a:cubicBezTo>
                    <a:lnTo>
                      <a:pt x="4016007" y="596379"/>
                    </a:lnTo>
                    <a:lnTo>
                      <a:pt x="4014245" y="598493"/>
                    </a:lnTo>
                    <a:cubicBezTo>
                      <a:pt x="4014245" y="596144"/>
                      <a:pt x="4014832" y="593442"/>
                      <a:pt x="4016007" y="590388"/>
                    </a:cubicBezTo>
                    <a:cubicBezTo>
                      <a:pt x="4016954" y="587803"/>
                      <a:pt x="4018610" y="585336"/>
                      <a:pt x="4020974" y="582987"/>
                    </a:cubicBezTo>
                    <a:cubicBezTo>
                      <a:pt x="4023103" y="580872"/>
                      <a:pt x="4025942" y="579110"/>
                      <a:pt x="4029493" y="577700"/>
                    </a:cubicBezTo>
                    <a:cubicBezTo>
                      <a:pt x="4033039" y="576291"/>
                      <a:pt x="4037178" y="575586"/>
                      <a:pt x="4041910" y="575586"/>
                    </a:cubicBezTo>
                    <a:cubicBezTo>
                      <a:pt x="4051371" y="575586"/>
                      <a:pt x="4058112" y="577935"/>
                      <a:pt x="4062136" y="582634"/>
                    </a:cubicBezTo>
                    <a:cubicBezTo>
                      <a:pt x="4066156" y="587333"/>
                      <a:pt x="4068166" y="592267"/>
                      <a:pt x="4068166" y="597436"/>
                    </a:cubicBezTo>
                    <a:lnTo>
                      <a:pt x="4068155" y="603427"/>
                    </a:lnTo>
                    <a:cubicBezTo>
                      <a:pt x="4072373" y="592620"/>
                      <a:pt x="4079049" y="584631"/>
                      <a:pt x="4088182" y="579463"/>
                    </a:cubicBezTo>
                    <a:cubicBezTo>
                      <a:pt x="4097551" y="574059"/>
                      <a:pt x="4107623" y="571357"/>
                      <a:pt x="4118397" y="571357"/>
                    </a:cubicBezTo>
                    <a:close/>
                    <a:moveTo>
                      <a:pt x="2642022" y="571357"/>
                    </a:moveTo>
                    <a:cubicBezTo>
                      <a:pt x="2661464" y="571357"/>
                      <a:pt x="2676808" y="577583"/>
                      <a:pt x="2688052" y="590035"/>
                    </a:cubicBezTo>
                    <a:cubicBezTo>
                      <a:pt x="2699297" y="602488"/>
                      <a:pt x="2704919" y="620344"/>
                      <a:pt x="2704919" y="643604"/>
                    </a:cubicBezTo>
                    <a:lnTo>
                      <a:pt x="2704919" y="730300"/>
                    </a:lnTo>
                    <a:cubicBezTo>
                      <a:pt x="2704919" y="737584"/>
                      <a:pt x="2702452" y="743693"/>
                      <a:pt x="2697518" y="748627"/>
                    </a:cubicBezTo>
                    <a:cubicBezTo>
                      <a:pt x="2692584" y="753560"/>
                      <a:pt x="2686240" y="756027"/>
                      <a:pt x="2678487" y="756027"/>
                    </a:cubicBezTo>
                    <a:cubicBezTo>
                      <a:pt x="2670734" y="756027"/>
                      <a:pt x="2664390" y="753560"/>
                      <a:pt x="2659456" y="748627"/>
                    </a:cubicBezTo>
                    <a:cubicBezTo>
                      <a:pt x="2654522" y="743693"/>
                      <a:pt x="2652055" y="737466"/>
                      <a:pt x="2652055" y="729948"/>
                    </a:cubicBezTo>
                    <a:lnTo>
                      <a:pt x="2652055" y="663340"/>
                    </a:lnTo>
                    <a:cubicBezTo>
                      <a:pt x="2652055" y="648303"/>
                      <a:pt x="2649370" y="637143"/>
                      <a:pt x="2643999" y="629859"/>
                    </a:cubicBezTo>
                    <a:cubicBezTo>
                      <a:pt x="2638628" y="622811"/>
                      <a:pt x="2631271" y="619287"/>
                      <a:pt x="2621928" y="619287"/>
                    </a:cubicBezTo>
                    <a:cubicBezTo>
                      <a:pt x="2613052" y="619287"/>
                      <a:pt x="2606045" y="622928"/>
                      <a:pt x="2600910" y="630212"/>
                    </a:cubicBezTo>
                    <a:cubicBezTo>
                      <a:pt x="2595770" y="637495"/>
                      <a:pt x="2593200" y="648890"/>
                      <a:pt x="2593200" y="664397"/>
                    </a:cubicBezTo>
                    <a:lnTo>
                      <a:pt x="2593200" y="729596"/>
                    </a:lnTo>
                    <a:cubicBezTo>
                      <a:pt x="2593200" y="736879"/>
                      <a:pt x="2590717" y="742988"/>
                      <a:pt x="2585750" y="747922"/>
                    </a:cubicBezTo>
                    <a:cubicBezTo>
                      <a:pt x="2580783" y="752856"/>
                      <a:pt x="2574397" y="755323"/>
                      <a:pt x="2566592" y="755323"/>
                    </a:cubicBezTo>
                    <a:cubicBezTo>
                      <a:pt x="2559026" y="755323"/>
                      <a:pt x="2552640" y="752856"/>
                      <a:pt x="2547435" y="747922"/>
                    </a:cubicBezTo>
                    <a:cubicBezTo>
                      <a:pt x="2542233" y="742988"/>
                      <a:pt x="2539632" y="736644"/>
                      <a:pt x="2539632" y="728891"/>
                    </a:cubicBezTo>
                    <a:lnTo>
                      <a:pt x="2539632" y="596379"/>
                    </a:lnTo>
                    <a:lnTo>
                      <a:pt x="2537870" y="598493"/>
                    </a:lnTo>
                    <a:cubicBezTo>
                      <a:pt x="2537870" y="596144"/>
                      <a:pt x="2538457" y="593442"/>
                      <a:pt x="2539632" y="590388"/>
                    </a:cubicBezTo>
                    <a:cubicBezTo>
                      <a:pt x="2540579" y="587803"/>
                      <a:pt x="2542234" y="585336"/>
                      <a:pt x="2544598" y="582987"/>
                    </a:cubicBezTo>
                    <a:cubicBezTo>
                      <a:pt x="2546728" y="580872"/>
                      <a:pt x="2549567" y="579110"/>
                      <a:pt x="2553117" y="577700"/>
                    </a:cubicBezTo>
                    <a:cubicBezTo>
                      <a:pt x="2556664" y="576291"/>
                      <a:pt x="2560803" y="575586"/>
                      <a:pt x="2565535" y="575586"/>
                    </a:cubicBezTo>
                    <a:cubicBezTo>
                      <a:pt x="2574995" y="575586"/>
                      <a:pt x="2581737" y="577935"/>
                      <a:pt x="2585761" y="582634"/>
                    </a:cubicBezTo>
                    <a:cubicBezTo>
                      <a:pt x="2589781" y="587333"/>
                      <a:pt x="2591791" y="592267"/>
                      <a:pt x="2591791" y="597436"/>
                    </a:cubicBezTo>
                    <a:lnTo>
                      <a:pt x="2591780" y="603427"/>
                    </a:lnTo>
                    <a:cubicBezTo>
                      <a:pt x="2595998" y="592620"/>
                      <a:pt x="2602673" y="584631"/>
                      <a:pt x="2611807" y="579463"/>
                    </a:cubicBezTo>
                    <a:cubicBezTo>
                      <a:pt x="2621176" y="574059"/>
                      <a:pt x="2631248" y="571357"/>
                      <a:pt x="2642022" y="571357"/>
                    </a:cubicBezTo>
                    <a:close/>
                    <a:moveTo>
                      <a:pt x="1827799" y="571357"/>
                    </a:moveTo>
                    <a:cubicBezTo>
                      <a:pt x="1839036" y="571357"/>
                      <a:pt x="1848752" y="574156"/>
                      <a:pt x="1856946" y="579754"/>
                    </a:cubicBezTo>
                    <a:cubicBezTo>
                      <a:pt x="1864905" y="585353"/>
                      <a:pt x="1870874" y="593400"/>
                      <a:pt x="1874854" y="603895"/>
                    </a:cubicBezTo>
                    <a:cubicBezTo>
                      <a:pt x="1878848" y="593165"/>
                      <a:pt x="1884252" y="585118"/>
                      <a:pt x="1891065" y="579754"/>
                    </a:cubicBezTo>
                    <a:cubicBezTo>
                      <a:pt x="1898114" y="574156"/>
                      <a:pt x="1907629" y="571357"/>
                      <a:pt x="1919611" y="571357"/>
                    </a:cubicBezTo>
                    <a:cubicBezTo>
                      <a:pt x="1938642" y="571357"/>
                      <a:pt x="1953444" y="577465"/>
                      <a:pt x="1964017" y="589683"/>
                    </a:cubicBezTo>
                    <a:cubicBezTo>
                      <a:pt x="1974590" y="602135"/>
                      <a:pt x="1979876" y="619874"/>
                      <a:pt x="1979876" y="642899"/>
                    </a:cubicBezTo>
                    <a:lnTo>
                      <a:pt x="1979876" y="730300"/>
                    </a:lnTo>
                    <a:cubicBezTo>
                      <a:pt x="1979876" y="737584"/>
                      <a:pt x="1977409" y="743693"/>
                      <a:pt x="1972475" y="748627"/>
                    </a:cubicBezTo>
                    <a:cubicBezTo>
                      <a:pt x="1967541" y="753560"/>
                      <a:pt x="1961198" y="756027"/>
                      <a:pt x="1953444" y="756027"/>
                    </a:cubicBezTo>
                    <a:cubicBezTo>
                      <a:pt x="1945691" y="756027"/>
                      <a:pt x="1939347" y="753555"/>
                      <a:pt x="1934413" y="748610"/>
                    </a:cubicBezTo>
                    <a:cubicBezTo>
                      <a:pt x="1929479" y="743661"/>
                      <a:pt x="1927012" y="737419"/>
                      <a:pt x="1927012" y="729882"/>
                    </a:cubicBezTo>
                    <a:lnTo>
                      <a:pt x="1927012" y="647200"/>
                    </a:lnTo>
                    <a:cubicBezTo>
                      <a:pt x="1927012" y="638015"/>
                      <a:pt x="1924898" y="631065"/>
                      <a:pt x="1920669" y="626352"/>
                    </a:cubicBezTo>
                    <a:cubicBezTo>
                      <a:pt x="1916440" y="621642"/>
                      <a:pt x="1910801" y="619287"/>
                      <a:pt x="1903752" y="619287"/>
                    </a:cubicBezTo>
                    <a:cubicBezTo>
                      <a:pt x="1896939" y="619287"/>
                      <a:pt x="1891535" y="621642"/>
                      <a:pt x="1887541" y="626352"/>
                    </a:cubicBezTo>
                    <a:cubicBezTo>
                      <a:pt x="1883782" y="630827"/>
                      <a:pt x="1881902" y="637776"/>
                      <a:pt x="1881902" y="647200"/>
                    </a:cubicBezTo>
                    <a:lnTo>
                      <a:pt x="1881902" y="729882"/>
                    </a:lnTo>
                    <a:cubicBezTo>
                      <a:pt x="1881902" y="737184"/>
                      <a:pt x="1879435" y="743309"/>
                      <a:pt x="1874501" y="748258"/>
                    </a:cubicBezTo>
                    <a:cubicBezTo>
                      <a:pt x="1869567" y="753202"/>
                      <a:pt x="1863224" y="755675"/>
                      <a:pt x="1855470" y="755675"/>
                    </a:cubicBezTo>
                    <a:cubicBezTo>
                      <a:pt x="1847717" y="755675"/>
                      <a:pt x="1841373" y="753202"/>
                      <a:pt x="1836439" y="748258"/>
                    </a:cubicBezTo>
                    <a:cubicBezTo>
                      <a:pt x="1831505" y="743309"/>
                      <a:pt x="1829038" y="737066"/>
                      <a:pt x="1829038" y="729529"/>
                    </a:cubicBezTo>
                    <a:lnTo>
                      <a:pt x="1829038" y="646847"/>
                    </a:lnTo>
                    <a:cubicBezTo>
                      <a:pt x="1829038" y="637662"/>
                      <a:pt x="1826940" y="630713"/>
                      <a:pt x="1822744" y="625999"/>
                    </a:cubicBezTo>
                    <a:cubicBezTo>
                      <a:pt x="1818548" y="621289"/>
                      <a:pt x="1812836" y="618934"/>
                      <a:pt x="1805607" y="618934"/>
                    </a:cubicBezTo>
                    <a:cubicBezTo>
                      <a:pt x="1790920" y="618934"/>
                      <a:pt x="1783576" y="628239"/>
                      <a:pt x="1783576" y="646847"/>
                    </a:cubicBezTo>
                    <a:lnTo>
                      <a:pt x="1783576" y="729529"/>
                    </a:lnTo>
                    <a:cubicBezTo>
                      <a:pt x="1783576" y="736831"/>
                      <a:pt x="1781092" y="742957"/>
                      <a:pt x="1776125" y="747905"/>
                    </a:cubicBezTo>
                    <a:cubicBezTo>
                      <a:pt x="1771158" y="752850"/>
                      <a:pt x="1764772" y="755323"/>
                      <a:pt x="1756967" y="755323"/>
                    </a:cubicBezTo>
                    <a:cubicBezTo>
                      <a:pt x="1749401" y="755323"/>
                      <a:pt x="1743015" y="752852"/>
                      <a:pt x="1737810" y="747911"/>
                    </a:cubicBezTo>
                    <a:cubicBezTo>
                      <a:pt x="1732608" y="742969"/>
                      <a:pt x="1730007" y="736618"/>
                      <a:pt x="1730007" y="728858"/>
                    </a:cubicBezTo>
                    <a:lnTo>
                      <a:pt x="1730007" y="599347"/>
                    </a:lnTo>
                    <a:lnTo>
                      <a:pt x="1727540" y="601445"/>
                    </a:lnTo>
                    <a:cubicBezTo>
                      <a:pt x="1727540" y="593692"/>
                      <a:pt x="1730023" y="587348"/>
                      <a:pt x="1734990" y="582414"/>
                    </a:cubicBezTo>
                    <a:cubicBezTo>
                      <a:pt x="1739957" y="577480"/>
                      <a:pt x="1746933" y="575013"/>
                      <a:pt x="1755916" y="575013"/>
                    </a:cubicBezTo>
                    <a:cubicBezTo>
                      <a:pt x="1763485" y="575013"/>
                      <a:pt x="1769635" y="576893"/>
                      <a:pt x="1774363" y="580652"/>
                    </a:cubicBezTo>
                    <a:cubicBezTo>
                      <a:pt x="1779330" y="584646"/>
                      <a:pt x="1781813" y="590637"/>
                      <a:pt x="1781813" y="598626"/>
                    </a:cubicBezTo>
                    <a:lnTo>
                      <a:pt x="1781802" y="603191"/>
                    </a:lnTo>
                    <a:cubicBezTo>
                      <a:pt x="1783675" y="598995"/>
                      <a:pt x="1785899" y="595030"/>
                      <a:pt x="1788476" y="591296"/>
                    </a:cubicBezTo>
                    <a:cubicBezTo>
                      <a:pt x="1791520" y="587100"/>
                      <a:pt x="1794796" y="583719"/>
                      <a:pt x="1798306" y="581153"/>
                    </a:cubicBezTo>
                    <a:cubicBezTo>
                      <a:pt x="1802520" y="578121"/>
                      <a:pt x="1806850" y="575788"/>
                      <a:pt x="1811296" y="574154"/>
                    </a:cubicBezTo>
                    <a:cubicBezTo>
                      <a:pt x="1816446" y="572289"/>
                      <a:pt x="1821948" y="571357"/>
                      <a:pt x="1827799" y="571357"/>
                    </a:cubicBezTo>
                    <a:close/>
                    <a:moveTo>
                      <a:pt x="1108497" y="571357"/>
                    </a:moveTo>
                    <a:cubicBezTo>
                      <a:pt x="1127940" y="571357"/>
                      <a:pt x="1143283" y="577583"/>
                      <a:pt x="1154527" y="590035"/>
                    </a:cubicBezTo>
                    <a:cubicBezTo>
                      <a:pt x="1165772" y="602488"/>
                      <a:pt x="1171394" y="620344"/>
                      <a:pt x="1171394" y="643604"/>
                    </a:cubicBezTo>
                    <a:lnTo>
                      <a:pt x="1171394" y="730300"/>
                    </a:lnTo>
                    <a:cubicBezTo>
                      <a:pt x="1171394" y="737584"/>
                      <a:pt x="1168927" y="743693"/>
                      <a:pt x="1163993" y="748627"/>
                    </a:cubicBezTo>
                    <a:cubicBezTo>
                      <a:pt x="1159059" y="753560"/>
                      <a:pt x="1152716" y="756027"/>
                      <a:pt x="1144962" y="756027"/>
                    </a:cubicBezTo>
                    <a:cubicBezTo>
                      <a:pt x="1137209" y="756027"/>
                      <a:pt x="1130865" y="753560"/>
                      <a:pt x="1125931" y="748627"/>
                    </a:cubicBezTo>
                    <a:cubicBezTo>
                      <a:pt x="1120998" y="743693"/>
                      <a:pt x="1118531" y="737466"/>
                      <a:pt x="1118531" y="729948"/>
                    </a:cubicBezTo>
                    <a:lnTo>
                      <a:pt x="1118531" y="663340"/>
                    </a:lnTo>
                    <a:cubicBezTo>
                      <a:pt x="1118531" y="648303"/>
                      <a:pt x="1115845" y="637143"/>
                      <a:pt x="1110474" y="629859"/>
                    </a:cubicBezTo>
                    <a:cubicBezTo>
                      <a:pt x="1105103" y="622811"/>
                      <a:pt x="1097747" y="619287"/>
                      <a:pt x="1088404" y="619287"/>
                    </a:cubicBezTo>
                    <a:cubicBezTo>
                      <a:pt x="1079527" y="619287"/>
                      <a:pt x="1072521" y="622928"/>
                      <a:pt x="1067385" y="630212"/>
                    </a:cubicBezTo>
                    <a:cubicBezTo>
                      <a:pt x="1062245" y="637495"/>
                      <a:pt x="1059675" y="648890"/>
                      <a:pt x="1059675" y="664397"/>
                    </a:cubicBezTo>
                    <a:lnTo>
                      <a:pt x="1059675" y="729596"/>
                    </a:lnTo>
                    <a:cubicBezTo>
                      <a:pt x="1059675" y="736879"/>
                      <a:pt x="1057192" y="742988"/>
                      <a:pt x="1052225" y="747922"/>
                    </a:cubicBezTo>
                    <a:cubicBezTo>
                      <a:pt x="1047258" y="752856"/>
                      <a:pt x="1040872" y="755323"/>
                      <a:pt x="1033067" y="755323"/>
                    </a:cubicBezTo>
                    <a:cubicBezTo>
                      <a:pt x="1025501" y="755323"/>
                      <a:pt x="1019115" y="752856"/>
                      <a:pt x="1013910" y="747922"/>
                    </a:cubicBezTo>
                    <a:cubicBezTo>
                      <a:pt x="1008708" y="742988"/>
                      <a:pt x="1006107" y="736644"/>
                      <a:pt x="1006107" y="728891"/>
                    </a:cubicBezTo>
                    <a:lnTo>
                      <a:pt x="1006107" y="596379"/>
                    </a:lnTo>
                    <a:lnTo>
                      <a:pt x="1004345" y="598493"/>
                    </a:lnTo>
                    <a:cubicBezTo>
                      <a:pt x="1004345" y="596144"/>
                      <a:pt x="1004932" y="593442"/>
                      <a:pt x="1006107" y="590388"/>
                    </a:cubicBezTo>
                    <a:cubicBezTo>
                      <a:pt x="1007054" y="587803"/>
                      <a:pt x="1008710" y="585336"/>
                      <a:pt x="1011074" y="582987"/>
                    </a:cubicBezTo>
                    <a:cubicBezTo>
                      <a:pt x="1013203" y="580872"/>
                      <a:pt x="1016043" y="579110"/>
                      <a:pt x="1019593" y="577700"/>
                    </a:cubicBezTo>
                    <a:cubicBezTo>
                      <a:pt x="1023139" y="576291"/>
                      <a:pt x="1027278" y="575586"/>
                      <a:pt x="1032010" y="575586"/>
                    </a:cubicBezTo>
                    <a:cubicBezTo>
                      <a:pt x="1041471" y="575586"/>
                      <a:pt x="1048212" y="577935"/>
                      <a:pt x="1052236" y="582634"/>
                    </a:cubicBezTo>
                    <a:cubicBezTo>
                      <a:pt x="1056256" y="587333"/>
                      <a:pt x="1058266" y="592267"/>
                      <a:pt x="1058266" y="597436"/>
                    </a:cubicBezTo>
                    <a:lnTo>
                      <a:pt x="1058255" y="603427"/>
                    </a:lnTo>
                    <a:cubicBezTo>
                      <a:pt x="1062473" y="592620"/>
                      <a:pt x="1069149" y="584631"/>
                      <a:pt x="1078282" y="579463"/>
                    </a:cubicBezTo>
                    <a:cubicBezTo>
                      <a:pt x="1087651" y="574059"/>
                      <a:pt x="1097723" y="571357"/>
                      <a:pt x="1108497" y="571357"/>
                    </a:cubicBezTo>
                    <a:close/>
                    <a:moveTo>
                      <a:pt x="266233" y="570652"/>
                    </a:moveTo>
                    <a:cubicBezTo>
                      <a:pt x="276806" y="570652"/>
                      <a:pt x="284090" y="573001"/>
                      <a:pt x="288084" y="577700"/>
                    </a:cubicBezTo>
                    <a:cubicBezTo>
                      <a:pt x="292078" y="582399"/>
                      <a:pt x="294075" y="587921"/>
                      <a:pt x="294075" y="594264"/>
                    </a:cubicBezTo>
                    <a:cubicBezTo>
                      <a:pt x="294075" y="601313"/>
                      <a:pt x="291960" y="607304"/>
                      <a:pt x="287731" y="612238"/>
                    </a:cubicBezTo>
                    <a:cubicBezTo>
                      <a:pt x="283502" y="617172"/>
                      <a:pt x="277041" y="619639"/>
                      <a:pt x="268348" y="619639"/>
                    </a:cubicBezTo>
                    <a:cubicBezTo>
                      <a:pt x="263414" y="619639"/>
                      <a:pt x="257893" y="620579"/>
                      <a:pt x="251784" y="622458"/>
                    </a:cubicBezTo>
                    <a:cubicBezTo>
                      <a:pt x="246380" y="624103"/>
                      <a:pt x="241329" y="626922"/>
                      <a:pt x="236630" y="630917"/>
                    </a:cubicBezTo>
                    <a:cubicBezTo>
                      <a:pt x="232401" y="634676"/>
                      <a:pt x="228759" y="639845"/>
                      <a:pt x="225705" y="646423"/>
                    </a:cubicBezTo>
                    <a:cubicBezTo>
                      <a:pt x="222885" y="652767"/>
                      <a:pt x="221475" y="660520"/>
                      <a:pt x="221475" y="669683"/>
                    </a:cubicBezTo>
                    <a:lnTo>
                      <a:pt x="221475" y="728891"/>
                    </a:lnTo>
                    <a:cubicBezTo>
                      <a:pt x="221475" y="737114"/>
                      <a:pt x="218891" y="743458"/>
                      <a:pt x="213722" y="747922"/>
                    </a:cubicBezTo>
                    <a:cubicBezTo>
                      <a:pt x="208318" y="752621"/>
                      <a:pt x="201975" y="754970"/>
                      <a:pt x="194691" y="754970"/>
                    </a:cubicBezTo>
                    <a:cubicBezTo>
                      <a:pt x="187408" y="754970"/>
                      <a:pt x="181064" y="752621"/>
                      <a:pt x="175660" y="747922"/>
                    </a:cubicBezTo>
                    <a:cubicBezTo>
                      <a:pt x="170491" y="743458"/>
                      <a:pt x="167907" y="737114"/>
                      <a:pt x="167907" y="728891"/>
                    </a:cubicBezTo>
                    <a:lnTo>
                      <a:pt x="167907" y="597084"/>
                    </a:lnTo>
                    <a:lnTo>
                      <a:pt x="167202" y="597789"/>
                    </a:lnTo>
                    <a:cubicBezTo>
                      <a:pt x="167202" y="591445"/>
                      <a:pt x="169317" y="585924"/>
                      <a:pt x="173546" y="581225"/>
                    </a:cubicBezTo>
                    <a:cubicBezTo>
                      <a:pt x="177775" y="576526"/>
                      <a:pt x="184001" y="574176"/>
                      <a:pt x="192224" y="574176"/>
                    </a:cubicBezTo>
                    <a:cubicBezTo>
                      <a:pt x="208906" y="574176"/>
                      <a:pt x="217246" y="582164"/>
                      <a:pt x="217246" y="598141"/>
                    </a:cubicBezTo>
                    <a:lnTo>
                      <a:pt x="217246" y="603075"/>
                    </a:lnTo>
                    <a:cubicBezTo>
                      <a:pt x="221945" y="594147"/>
                      <a:pt x="228641" y="586511"/>
                      <a:pt x="237335" y="580167"/>
                    </a:cubicBezTo>
                    <a:cubicBezTo>
                      <a:pt x="246028" y="573824"/>
                      <a:pt x="255661" y="570652"/>
                      <a:pt x="266233" y="570652"/>
                    </a:cubicBezTo>
                    <a:close/>
                    <a:moveTo>
                      <a:pt x="617268" y="570299"/>
                    </a:moveTo>
                    <a:cubicBezTo>
                      <a:pt x="630425" y="570299"/>
                      <a:pt x="642995" y="572399"/>
                      <a:pt x="654977" y="576599"/>
                    </a:cubicBezTo>
                    <a:cubicBezTo>
                      <a:pt x="667195" y="580795"/>
                      <a:pt x="677298" y="588258"/>
                      <a:pt x="685286" y="598989"/>
                    </a:cubicBezTo>
                    <a:cubicBezTo>
                      <a:pt x="687870" y="602719"/>
                      <a:pt x="689750" y="605984"/>
                      <a:pt x="690925" y="608785"/>
                    </a:cubicBezTo>
                    <a:cubicBezTo>
                      <a:pt x="691864" y="611348"/>
                      <a:pt x="692334" y="614378"/>
                      <a:pt x="692334" y="617877"/>
                    </a:cubicBezTo>
                    <a:cubicBezTo>
                      <a:pt x="692334" y="622106"/>
                      <a:pt x="691629" y="625630"/>
                      <a:pt x="690220" y="628450"/>
                    </a:cubicBezTo>
                    <a:cubicBezTo>
                      <a:pt x="688575" y="631504"/>
                      <a:pt x="686696" y="633853"/>
                      <a:pt x="684581" y="635498"/>
                    </a:cubicBezTo>
                    <a:cubicBezTo>
                      <a:pt x="681997" y="637378"/>
                      <a:pt x="679412" y="638787"/>
                      <a:pt x="676828" y="639727"/>
                    </a:cubicBezTo>
                    <a:cubicBezTo>
                      <a:pt x="674243" y="640667"/>
                      <a:pt x="671659" y="641137"/>
                      <a:pt x="669074" y="641137"/>
                    </a:cubicBezTo>
                    <a:cubicBezTo>
                      <a:pt x="664610" y="641137"/>
                      <a:pt x="660734" y="640197"/>
                      <a:pt x="657444" y="638317"/>
                    </a:cubicBezTo>
                    <a:cubicBezTo>
                      <a:pt x="654155" y="636673"/>
                      <a:pt x="651688" y="634911"/>
                      <a:pt x="650043" y="633031"/>
                    </a:cubicBezTo>
                    <a:cubicBezTo>
                      <a:pt x="649104" y="632326"/>
                      <a:pt x="647576" y="630917"/>
                      <a:pt x="645462" y="628802"/>
                    </a:cubicBezTo>
                    <a:cubicBezTo>
                      <a:pt x="643347" y="626687"/>
                      <a:pt x="641233" y="625043"/>
                      <a:pt x="639118" y="623868"/>
                    </a:cubicBezTo>
                    <a:cubicBezTo>
                      <a:pt x="637943" y="623163"/>
                      <a:pt x="636651" y="622458"/>
                      <a:pt x="635242" y="621754"/>
                    </a:cubicBezTo>
                    <a:cubicBezTo>
                      <a:pt x="633832" y="621049"/>
                      <a:pt x="632187" y="620461"/>
                      <a:pt x="630308" y="619991"/>
                    </a:cubicBezTo>
                    <a:cubicBezTo>
                      <a:pt x="626313" y="618817"/>
                      <a:pt x="622319" y="618229"/>
                      <a:pt x="618325" y="618229"/>
                    </a:cubicBezTo>
                    <a:cubicBezTo>
                      <a:pt x="612451" y="618229"/>
                      <a:pt x="607282" y="619527"/>
                      <a:pt x="602818" y="622122"/>
                    </a:cubicBezTo>
                    <a:cubicBezTo>
                      <a:pt x="598824" y="624479"/>
                      <a:pt x="595300" y="627899"/>
                      <a:pt x="592246" y="632381"/>
                    </a:cubicBezTo>
                    <a:cubicBezTo>
                      <a:pt x="589426" y="636625"/>
                      <a:pt x="587312" y="641577"/>
                      <a:pt x="585902" y="647238"/>
                    </a:cubicBezTo>
                    <a:cubicBezTo>
                      <a:pt x="584492" y="652899"/>
                      <a:pt x="583787" y="658560"/>
                      <a:pt x="583787" y="664221"/>
                    </a:cubicBezTo>
                    <a:cubicBezTo>
                      <a:pt x="583787" y="670116"/>
                      <a:pt x="584492" y="675660"/>
                      <a:pt x="585902" y="680851"/>
                    </a:cubicBezTo>
                    <a:cubicBezTo>
                      <a:pt x="587312" y="686273"/>
                      <a:pt x="589426" y="691108"/>
                      <a:pt x="592246" y="695355"/>
                    </a:cubicBezTo>
                    <a:cubicBezTo>
                      <a:pt x="595065" y="699599"/>
                      <a:pt x="598589" y="703136"/>
                      <a:pt x="602818" y="705967"/>
                    </a:cubicBezTo>
                    <a:cubicBezTo>
                      <a:pt x="607047" y="708797"/>
                      <a:pt x="612216" y="710212"/>
                      <a:pt x="618325" y="710212"/>
                    </a:cubicBezTo>
                    <a:cubicBezTo>
                      <a:pt x="624199" y="710212"/>
                      <a:pt x="629720" y="708920"/>
                      <a:pt x="634889" y="706336"/>
                    </a:cubicBezTo>
                    <a:cubicBezTo>
                      <a:pt x="640058" y="703751"/>
                      <a:pt x="645227" y="700227"/>
                      <a:pt x="650396" y="695763"/>
                    </a:cubicBezTo>
                    <a:cubicBezTo>
                      <a:pt x="653450" y="693178"/>
                      <a:pt x="656622" y="691299"/>
                      <a:pt x="659911" y="690124"/>
                    </a:cubicBezTo>
                    <a:cubicBezTo>
                      <a:pt x="662731" y="689184"/>
                      <a:pt x="665198" y="688714"/>
                      <a:pt x="667312" y="688714"/>
                    </a:cubicBezTo>
                    <a:lnTo>
                      <a:pt x="665550" y="689419"/>
                    </a:lnTo>
                    <a:cubicBezTo>
                      <a:pt x="668134" y="689419"/>
                      <a:pt x="670719" y="689889"/>
                      <a:pt x="673303" y="690829"/>
                    </a:cubicBezTo>
                    <a:cubicBezTo>
                      <a:pt x="676123" y="692004"/>
                      <a:pt x="678590" y="693413"/>
                      <a:pt x="680704" y="695058"/>
                    </a:cubicBezTo>
                    <a:cubicBezTo>
                      <a:pt x="682819" y="696703"/>
                      <a:pt x="684581" y="699052"/>
                      <a:pt x="685991" y="702106"/>
                    </a:cubicBezTo>
                    <a:cubicBezTo>
                      <a:pt x="687400" y="704926"/>
                      <a:pt x="688105" y="708215"/>
                      <a:pt x="688105" y="711974"/>
                    </a:cubicBezTo>
                    <a:cubicBezTo>
                      <a:pt x="688105" y="721137"/>
                      <a:pt x="684933" y="728891"/>
                      <a:pt x="678590" y="735234"/>
                    </a:cubicBezTo>
                    <a:cubicBezTo>
                      <a:pt x="676005" y="737819"/>
                      <a:pt x="672951" y="740521"/>
                      <a:pt x="669427" y="743340"/>
                    </a:cubicBezTo>
                    <a:cubicBezTo>
                      <a:pt x="666372" y="745925"/>
                      <a:pt x="662143" y="748509"/>
                      <a:pt x="656739" y="751093"/>
                    </a:cubicBezTo>
                    <a:cubicBezTo>
                      <a:pt x="652275" y="753208"/>
                      <a:pt x="646402" y="755088"/>
                      <a:pt x="639118" y="756732"/>
                    </a:cubicBezTo>
                    <a:cubicBezTo>
                      <a:pt x="632305" y="758142"/>
                      <a:pt x="624786" y="758847"/>
                      <a:pt x="616563" y="758847"/>
                    </a:cubicBezTo>
                    <a:cubicBezTo>
                      <a:pt x="602701" y="758847"/>
                      <a:pt x="590366" y="756380"/>
                      <a:pt x="579558" y="751446"/>
                    </a:cubicBezTo>
                    <a:cubicBezTo>
                      <a:pt x="568516" y="746512"/>
                      <a:pt x="559118" y="739816"/>
                      <a:pt x="551364" y="731358"/>
                    </a:cubicBezTo>
                    <a:cubicBezTo>
                      <a:pt x="543611" y="722899"/>
                      <a:pt x="537620" y="712914"/>
                      <a:pt x="533391" y="701402"/>
                    </a:cubicBezTo>
                    <a:cubicBezTo>
                      <a:pt x="529162" y="689889"/>
                      <a:pt x="527047" y="677437"/>
                      <a:pt x="527047" y="664044"/>
                    </a:cubicBezTo>
                    <a:cubicBezTo>
                      <a:pt x="527047" y="651122"/>
                      <a:pt x="529397" y="638905"/>
                      <a:pt x="534096" y="627392"/>
                    </a:cubicBezTo>
                    <a:cubicBezTo>
                      <a:pt x="538560" y="616115"/>
                      <a:pt x="544903" y="606247"/>
                      <a:pt x="553126" y="597789"/>
                    </a:cubicBezTo>
                    <a:cubicBezTo>
                      <a:pt x="561115" y="589330"/>
                      <a:pt x="570630" y="582634"/>
                      <a:pt x="581673" y="577700"/>
                    </a:cubicBezTo>
                    <a:cubicBezTo>
                      <a:pt x="592481" y="572766"/>
                      <a:pt x="604346" y="570299"/>
                      <a:pt x="617268" y="570299"/>
                    </a:cubicBezTo>
                    <a:close/>
                    <a:moveTo>
                      <a:pt x="380562" y="570299"/>
                    </a:moveTo>
                    <a:cubicBezTo>
                      <a:pt x="394189" y="570299"/>
                      <a:pt x="405114" y="573119"/>
                      <a:pt x="413338" y="578758"/>
                    </a:cubicBezTo>
                    <a:cubicBezTo>
                      <a:pt x="421326" y="584396"/>
                      <a:pt x="427670" y="592150"/>
                      <a:pt x="432369" y="602018"/>
                    </a:cubicBezTo>
                    <a:lnTo>
                      <a:pt x="432369" y="596379"/>
                    </a:lnTo>
                    <a:cubicBezTo>
                      <a:pt x="432369" y="589565"/>
                      <a:pt x="434836" y="584044"/>
                      <a:pt x="439770" y="579815"/>
                    </a:cubicBezTo>
                    <a:cubicBezTo>
                      <a:pt x="444703" y="575586"/>
                      <a:pt x="451165" y="573471"/>
                      <a:pt x="459153" y="573471"/>
                    </a:cubicBezTo>
                    <a:cubicBezTo>
                      <a:pt x="467376" y="573471"/>
                      <a:pt x="473955" y="575586"/>
                      <a:pt x="478889" y="579815"/>
                    </a:cubicBezTo>
                    <a:cubicBezTo>
                      <a:pt x="483823" y="584044"/>
                      <a:pt x="486290" y="589448"/>
                      <a:pt x="486290" y="596026"/>
                    </a:cubicBezTo>
                    <a:lnTo>
                      <a:pt x="486290" y="691886"/>
                    </a:lnTo>
                    <a:lnTo>
                      <a:pt x="486290" y="692943"/>
                    </a:lnTo>
                    <a:cubicBezTo>
                      <a:pt x="486290" y="698347"/>
                      <a:pt x="486994" y="702106"/>
                      <a:pt x="488404" y="704221"/>
                    </a:cubicBezTo>
                    <a:cubicBezTo>
                      <a:pt x="489814" y="706336"/>
                      <a:pt x="491458" y="707393"/>
                      <a:pt x="493338" y="707393"/>
                    </a:cubicBezTo>
                    <a:cubicBezTo>
                      <a:pt x="497097" y="707393"/>
                      <a:pt x="500269" y="709155"/>
                      <a:pt x="502854" y="712679"/>
                    </a:cubicBezTo>
                    <a:cubicBezTo>
                      <a:pt x="505203" y="715968"/>
                      <a:pt x="506378" y="721020"/>
                      <a:pt x="506378" y="727833"/>
                    </a:cubicBezTo>
                    <a:cubicBezTo>
                      <a:pt x="506378" y="746394"/>
                      <a:pt x="494983" y="755675"/>
                      <a:pt x="472193" y="755675"/>
                    </a:cubicBezTo>
                    <a:cubicBezTo>
                      <a:pt x="460210" y="755675"/>
                      <a:pt x="451047" y="752477"/>
                      <a:pt x="444703" y="746082"/>
                    </a:cubicBezTo>
                    <a:cubicBezTo>
                      <a:pt x="438595" y="739926"/>
                      <a:pt x="434601" y="732584"/>
                      <a:pt x="432721" y="724056"/>
                    </a:cubicBezTo>
                    <a:lnTo>
                      <a:pt x="432369" y="722635"/>
                    </a:lnTo>
                    <a:cubicBezTo>
                      <a:pt x="427200" y="734471"/>
                      <a:pt x="419799" y="743465"/>
                      <a:pt x="410166" y="749618"/>
                    </a:cubicBezTo>
                    <a:cubicBezTo>
                      <a:pt x="400768" y="755535"/>
                      <a:pt x="389490" y="758494"/>
                      <a:pt x="376333" y="758494"/>
                    </a:cubicBezTo>
                    <a:cubicBezTo>
                      <a:pt x="366230" y="758494"/>
                      <a:pt x="356597" y="756380"/>
                      <a:pt x="347434" y="752151"/>
                    </a:cubicBezTo>
                    <a:cubicBezTo>
                      <a:pt x="338506" y="747922"/>
                      <a:pt x="330400" y="741695"/>
                      <a:pt x="323117" y="733472"/>
                    </a:cubicBezTo>
                    <a:cubicBezTo>
                      <a:pt x="316068" y="725484"/>
                      <a:pt x="310429" y="715733"/>
                      <a:pt x="306200" y="704221"/>
                    </a:cubicBezTo>
                    <a:cubicBezTo>
                      <a:pt x="301971" y="692943"/>
                      <a:pt x="299857" y="680021"/>
                      <a:pt x="299857" y="665454"/>
                    </a:cubicBezTo>
                    <a:cubicBezTo>
                      <a:pt x="299857" y="650182"/>
                      <a:pt x="302089" y="636908"/>
                      <a:pt x="306553" y="625630"/>
                    </a:cubicBezTo>
                    <a:cubicBezTo>
                      <a:pt x="311017" y="614118"/>
                      <a:pt x="317008" y="604250"/>
                      <a:pt x="324526" y="596026"/>
                    </a:cubicBezTo>
                    <a:cubicBezTo>
                      <a:pt x="332045" y="587803"/>
                      <a:pt x="340620" y="581460"/>
                      <a:pt x="350253" y="576996"/>
                    </a:cubicBezTo>
                    <a:cubicBezTo>
                      <a:pt x="359886" y="572531"/>
                      <a:pt x="369989" y="570299"/>
                      <a:pt x="380562" y="570299"/>
                    </a:cubicBezTo>
                    <a:close/>
                    <a:moveTo>
                      <a:pt x="2412549" y="569980"/>
                    </a:moveTo>
                    <a:lnTo>
                      <a:pt x="2431756" y="571797"/>
                    </a:lnTo>
                    <a:cubicBezTo>
                      <a:pt x="2437983" y="573031"/>
                      <a:pt x="2443915" y="574881"/>
                      <a:pt x="2449554" y="577348"/>
                    </a:cubicBezTo>
                    <a:cubicBezTo>
                      <a:pt x="2461066" y="582282"/>
                      <a:pt x="2470817" y="588978"/>
                      <a:pt x="2478805" y="597436"/>
                    </a:cubicBezTo>
                    <a:cubicBezTo>
                      <a:pt x="2487028" y="605894"/>
                      <a:pt x="2493372" y="615880"/>
                      <a:pt x="2497836" y="627392"/>
                    </a:cubicBezTo>
                    <a:cubicBezTo>
                      <a:pt x="2502535" y="639375"/>
                      <a:pt x="2504884" y="651710"/>
                      <a:pt x="2504884" y="664397"/>
                    </a:cubicBezTo>
                    <a:cubicBezTo>
                      <a:pt x="2504884" y="678024"/>
                      <a:pt x="2502653" y="690476"/>
                      <a:pt x="2498188" y="701754"/>
                    </a:cubicBezTo>
                    <a:cubicBezTo>
                      <a:pt x="2493724" y="713267"/>
                      <a:pt x="2487381" y="723252"/>
                      <a:pt x="2479157" y="731710"/>
                    </a:cubicBezTo>
                    <a:cubicBezTo>
                      <a:pt x="2471169" y="740168"/>
                      <a:pt x="2461419" y="746864"/>
                      <a:pt x="2449906" y="751798"/>
                    </a:cubicBezTo>
                    <a:cubicBezTo>
                      <a:pt x="2438629" y="756732"/>
                      <a:pt x="2426176" y="759199"/>
                      <a:pt x="2412549" y="759199"/>
                    </a:cubicBezTo>
                    <a:cubicBezTo>
                      <a:pt x="2398922" y="759199"/>
                      <a:pt x="2386470" y="756732"/>
                      <a:pt x="2375192" y="751798"/>
                    </a:cubicBezTo>
                    <a:cubicBezTo>
                      <a:pt x="2363680" y="746864"/>
                      <a:pt x="2353929" y="740168"/>
                      <a:pt x="2345941" y="731710"/>
                    </a:cubicBezTo>
                    <a:cubicBezTo>
                      <a:pt x="2337718" y="723252"/>
                      <a:pt x="2331374" y="713267"/>
                      <a:pt x="2326910" y="701754"/>
                    </a:cubicBezTo>
                    <a:cubicBezTo>
                      <a:pt x="2322446" y="690476"/>
                      <a:pt x="2320214" y="678024"/>
                      <a:pt x="2320214" y="664397"/>
                    </a:cubicBezTo>
                    <a:cubicBezTo>
                      <a:pt x="2320214" y="651710"/>
                      <a:pt x="2322563" y="639375"/>
                      <a:pt x="2327262" y="627392"/>
                    </a:cubicBezTo>
                    <a:cubicBezTo>
                      <a:pt x="2331726" y="615880"/>
                      <a:pt x="2338070" y="605894"/>
                      <a:pt x="2346293" y="597436"/>
                    </a:cubicBezTo>
                    <a:cubicBezTo>
                      <a:pt x="2354282" y="588978"/>
                      <a:pt x="2364032" y="582282"/>
                      <a:pt x="2375545" y="577348"/>
                    </a:cubicBezTo>
                    <a:cubicBezTo>
                      <a:pt x="2381183" y="574881"/>
                      <a:pt x="2387116" y="573031"/>
                      <a:pt x="2393342" y="571797"/>
                    </a:cubicBezTo>
                    <a:close/>
                    <a:moveTo>
                      <a:pt x="2818962" y="569947"/>
                    </a:moveTo>
                    <a:cubicBezTo>
                      <a:pt x="2826010" y="569947"/>
                      <a:pt x="2832589" y="570887"/>
                      <a:pt x="2838698" y="572766"/>
                    </a:cubicBezTo>
                    <a:cubicBezTo>
                      <a:pt x="2844101" y="574411"/>
                      <a:pt x="2849035" y="576761"/>
                      <a:pt x="2853499" y="579815"/>
                    </a:cubicBezTo>
                    <a:cubicBezTo>
                      <a:pt x="2857494" y="582634"/>
                      <a:pt x="2861018" y="586041"/>
                      <a:pt x="2864072" y="590035"/>
                    </a:cubicBezTo>
                    <a:cubicBezTo>
                      <a:pt x="2867126" y="594264"/>
                      <a:pt x="2869476" y="598141"/>
                      <a:pt x="2871121" y="601665"/>
                    </a:cubicBezTo>
                    <a:lnTo>
                      <a:pt x="2871121" y="596026"/>
                    </a:lnTo>
                    <a:cubicBezTo>
                      <a:pt x="2871121" y="589448"/>
                      <a:pt x="2873470" y="584044"/>
                      <a:pt x="2878169" y="579815"/>
                    </a:cubicBezTo>
                    <a:cubicBezTo>
                      <a:pt x="2882633" y="575586"/>
                      <a:pt x="2889212" y="573471"/>
                      <a:pt x="2897905" y="573471"/>
                    </a:cubicBezTo>
                    <a:cubicBezTo>
                      <a:pt x="2908008" y="573471"/>
                      <a:pt x="2914939" y="575703"/>
                      <a:pt x="2918698" y="580167"/>
                    </a:cubicBezTo>
                    <a:cubicBezTo>
                      <a:pt x="2922692" y="584866"/>
                      <a:pt x="2924689" y="590153"/>
                      <a:pt x="2924689" y="596026"/>
                    </a:cubicBezTo>
                    <a:lnTo>
                      <a:pt x="2924689" y="736644"/>
                    </a:lnTo>
                    <a:lnTo>
                      <a:pt x="2926451" y="737701"/>
                    </a:lnTo>
                    <a:cubicBezTo>
                      <a:pt x="2926451" y="751798"/>
                      <a:pt x="2923984" y="764251"/>
                      <a:pt x="2919051" y="775058"/>
                    </a:cubicBezTo>
                    <a:cubicBezTo>
                      <a:pt x="2914117" y="785866"/>
                      <a:pt x="2907421" y="795147"/>
                      <a:pt x="2898962" y="802900"/>
                    </a:cubicBezTo>
                    <a:cubicBezTo>
                      <a:pt x="2890739" y="810418"/>
                      <a:pt x="2880754" y="816175"/>
                      <a:pt x="2869006" y="820169"/>
                    </a:cubicBezTo>
                    <a:cubicBezTo>
                      <a:pt x="2857024" y="824163"/>
                      <a:pt x="2844336" y="826160"/>
                      <a:pt x="2830944" y="826160"/>
                    </a:cubicBezTo>
                    <a:cubicBezTo>
                      <a:pt x="2821781" y="826160"/>
                      <a:pt x="2812970" y="825455"/>
                      <a:pt x="2804512" y="824045"/>
                    </a:cubicBezTo>
                    <a:cubicBezTo>
                      <a:pt x="2796524" y="822636"/>
                      <a:pt x="2789006" y="820286"/>
                      <a:pt x="2781957" y="816997"/>
                    </a:cubicBezTo>
                    <a:cubicBezTo>
                      <a:pt x="2777493" y="814647"/>
                      <a:pt x="2774204" y="811828"/>
                      <a:pt x="2772089" y="808539"/>
                    </a:cubicBezTo>
                    <a:cubicBezTo>
                      <a:pt x="2769975" y="805484"/>
                      <a:pt x="2768917" y="801608"/>
                      <a:pt x="2768917" y="796909"/>
                    </a:cubicBezTo>
                    <a:cubicBezTo>
                      <a:pt x="2768917" y="789860"/>
                      <a:pt x="2770797" y="784339"/>
                      <a:pt x="2774556" y="780345"/>
                    </a:cubicBezTo>
                    <a:cubicBezTo>
                      <a:pt x="2778315" y="776116"/>
                      <a:pt x="2783249" y="774001"/>
                      <a:pt x="2789358" y="774001"/>
                    </a:cubicBezTo>
                    <a:cubicBezTo>
                      <a:pt x="2793117" y="774001"/>
                      <a:pt x="2796642" y="774354"/>
                      <a:pt x="2799931" y="775058"/>
                    </a:cubicBezTo>
                    <a:lnTo>
                      <a:pt x="2809446" y="777173"/>
                    </a:lnTo>
                    <a:cubicBezTo>
                      <a:pt x="2812501" y="777878"/>
                      <a:pt x="2816025" y="778583"/>
                      <a:pt x="2820019" y="779287"/>
                    </a:cubicBezTo>
                    <a:cubicBezTo>
                      <a:pt x="2823778" y="779992"/>
                      <a:pt x="2828595" y="780345"/>
                      <a:pt x="2834469" y="780345"/>
                    </a:cubicBezTo>
                    <a:cubicBezTo>
                      <a:pt x="2840342" y="780345"/>
                      <a:pt x="2845629" y="779287"/>
                      <a:pt x="2850328" y="777173"/>
                    </a:cubicBezTo>
                    <a:cubicBezTo>
                      <a:pt x="2854792" y="775058"/>
                      <a:pt x="2858668" y="772239"/>
                      <a:pt x="2861958" y="768715"/>
                    </a:cubicBezTo>
                    <a:cubicBezTo>
                      <a:pt x="2865012" y="765190"/>
                      <a:pt x="2867479" y="760961"/>
                      <a:pt x="2869359" y="756027"/>
                    </a:cubicBezTo>
                    <a:cubicBezTo>
                      <a:pt x="2871003" y="751328"/>
                      <a:pt x="2871826" y="746160"/>
                      <a:pt x="2871826" y="740521"/>
                    </a:cubicBezTo>
                    <a:lnTo>
                      <a:pt x="2871826" y="723957"/>
                    </a:lnTo>
                    <a:cubicBezTo>
                      <a:pt x="2865952" y="735704"/>
                      <a:pt x="2858316" y="744632"/>
                      <a:pt x="2848918" y="750741"/>
                    </a:cubicBezTo>
                    <a:cubicBezTo>
                      <a:pt x="2839990" y="756615"/>
                      <a:pt x="2828830" y="759552"/>
                      <a:pt x="2815437" y="759552"/>
                    </a:cubicBezTo>
                    <a:cubicBezTo>
                      <a:pt x="2805335" y="759552"/>
                      <a:pt x="2795702" y="757437"/>
                      <a:pt x="2786539" y="753208"/>
                    </a:cubicBezTo>
                    <a:cubicBezTo>
                      <a:pt x="2777141" y="748979"/>
                      <a:pt x="2769035" y="742870"/>
                      <a:pt x="2762222" y="734882"/>
                    </a:cubicBezTo>
                    <a:cubicBezTo>
                      <a:pt x="2755173" y="726894"/>
                      <a:pt x="2749534" y="717026"/>
                      <a:pt x="2745305" y="705278"/>
                    </a:cubicBezTo>
                    <a:cubicBezTo>
                      <a:pt x="2741076" y="693766"/>
                      <a:pt x="2738961" y="680608"/>
                      <a:pt x="2738961" y="665807"/>
                    </a:cubicBezTo>
                    <a:cubicBezTo>
                      <a:pt x="2738961" y="651005"/>
                      <a:pt x="2741311" y="637495"/>
                      <a:pt x="2746010" y="625278"/>
                    </a:cubicBezTo>
                    <a:cubicBezTo>
                      <a:pt x="2750709" y="613060"/>
                      <a:pt x="2756700" y="602958"/>
                      <a:pt x="2763984" y="594969"/>
                    </a:cubicBezTo>
                    <a:cubicBezTo>
                      <a:pt x="2771502" y="586746"/>
                      <a:pt x="2779960" y="580520"/>
                      <a:pt x="2789358" y="576291"/>
                    </a:cubicBezTo>
                    <a:cubicBezTo>
                      <a:pt x="2798756" y="572062"/>
                      <a:pt x="2808624" y="569947"/>
                      <a:pt x="2818962" y="569947"/>
                    </a:cubicBezTo>
                    <a:close/>
                    <a:moveTo>
                      <a:pt x="2412197" y="569947"/>
                    </a:moveTo>
                    <a:lnTo>
                      <a:pt x="2412902" y="569947"/>
                    </a:lnTo>
                    <a:lnTo>
                      <a:pt x="2412549" y="569980"/>
                    </a:lnTo>
                    <a:close/>
                    <a:moveTo>
                      <a:pt x="3447602" y="569595"/>
                    </a:moveTo>
                    <a:cubicBezTo>
                      <a:pt x="3460525" y="569595"/>
                      <a:pt x="3471920" y="571827"/>
                      <a:pt x="3481788" y="576291"/>
                    </a:cubicBezTo>
                    <a:cubicBezTo>
                      <a:pt x="3492125" y="580990"/>
                      <a:pt x="3500819" y="586981"/>
                      <a:pt x="3507867" y="594264"/>
                    </a:cubicBezTo>
                    <a:cubicBezTo>
                      <a:pt x="3515151" y="601783"/>
                      <a:pt x="3520672" y="610241"/>
                      <a:pt x="3524431" y="619639"/>
                    </a:cubicBezTo>
                    <a:cubicBezTo>
                      <a:pt x="3528425" y="629507"/>
                      <a:pt x="3530422" y="639375"/>
                      <a:pt x="3530422" y="649243"/>
                    </a:cubicBezTo>
                    <a:cubicBezTo>
                      <a:pt x="3530422" y="657701"/>
                      <a:pt x="3529013" y="664749"/>
                      <a:pt x="3526193" y="670388"/>
                    </a:cubicBezTo>
                    <a:cubicBezTo>
                      <a:pt x="3523374" y="676027"/>
                      <a:pt x="3517500" y="678846"/>
                      <a:pt x="3508572" y="678846"/>
                    </a:cubicBezTo>
                    <a:lnTo>
                      <a:pt x="3412360" y="678846"/>
                    </a:lnTo>
                    <a:lnTo>
                      <a:pt x="3411303" y="679551"/>
                    </a:lnTo>
                    <a:cubicBezTo>
                      <a:pt x="3413652" y="690124"/>
                      <a:pt x="3418468" y="697877"/>
                      <a:pt x="3425752" y="702811"/>
                    </a:cubicBezTo>
                    <a:cubicBezTo>
                      <a:pt x="3432800" y="707745"/>
                      <a:pt x="3441141" y="710212"/>
                      <a:pt x="3450774" y="710212"/>
                    </a:cubicBezTo>
                    <a:cubicBezTo>
                      <a:pt x="3455003" y="710212"/>
                      <a:pt x="3459232" y="709625"/>
                      <a:pt x="3463462" y="708450"/>
                    </a:cubicBezTo>
                    <a:cubicBezTo>
                      <a:pt x="3466751" y="707510"/>
                      <a:pt x="3470275" y="706218"/>
                      <a:pt x="3474034" y="704573"/>
                    </a:cubicBezTo>
                    <a:cubicBezTo>
                      <a:pt x="3477558" y="702929"/>
                      <a:pt x="3480261" y="701519"/>
                      <a:pt x="3482140" y="700344"/>
                    </a:cubicBezTo>
                    <a:cubicBezTo>
                      <a:pt x="3484490" y="698700"/>
                      <a:pt x="3486134" y="697760"/>
                      <a:pt x="3487074" y="697525"/>
                    </a:cubicBezTo>
                    <a:cubicBezTo>
                      <a:pt x="3491538" y="695410"/>
                      <a:pt x="3495415" y="694353"/>
                      <a:pt x="3498704" y="694353"/>
                    </a:cubicBezTo>
                    <a:cubicBezTo>
                      <a:pt x="3505517" y="694353"/>
                      <a:pt x="3511039" y="696820"/>
                      <a:pt x="3515268" y="701754"/>
                    </a:cubicBezTo>
                    <a:cubicBezTo>
                      <a:pt x="3519497" y="706688"/>
                      <a:pt x="3521612" y="712209"/>
                      <a:pt x="3521612" y="718318"/>
                    </a:cubicBezTo>
                    <a:cubicBezTo>
                      <a:pt x="3521612" y="723017"/>
                      <a:pt x="3520437" y="727011"/>
                      <a:pt x="3518087" y="730300"/>
                    </a:cubicBezTo>
                    <a:cubicBezTo>
                      <a:pt x="3515503" y="734060"/>
                      <a:pt x="3512918" y="736879"/>
                      <a:pt x="3510334" y="738759"/>
                    </a:cubicBezTo>
                    <a:cubicBezTo>
                      <a:pt x="3503520" y="744162"/>
                      <a:pt x="3494945" y="748744"/>
                      <a:pt x="3484607" y="752503"/>
                    </a:cubicBezTo>
                    <a:cubicBezTo>
                      <a:pt x="3474269" y="756262"/>
                      <a:pt x="3461817" y="758142"/>
                      <a:pt x="3447250" y="758142"/>
                    </a:cubicBezTo>
                    <a:cubicBezTo>
                      <a:pt x="3434562" y="758142"/>
                      <a:pt x="3422580" y="755793"/>
                      <a:pt x="3411303" y="751093"/>
                    </a:cubicBezTo>
                    <a:cubicBezTo>
                      <a:pt x="3400260" y="746394"/>
                      <a:pt x="3390745" y="739933"/>
                      <a:pt x="3382756" y="731710"/>
                    </a:cubicBezTo>
                    <a:cubicBezTo>
                      <a:pt x="3374533" y="723252"/>
                      <a:pt x="3368189" y="713384"/>
                      <a:pt x="3363725" y="702106"/>
                    </a:cubicBezTo>
                    <a:cubicBezTo>
                      <a:pt x="3359261" y="691064"/>
                      <a:pt x="3357029" y="678494"/>
                      <a:pt x="3357029" y="664397"/>
                    </a:cubicBezTo>
                    <a:cubicBezTo>
                      <a:pt x="3357029" y="651710"/>
                      <a:pt x="3359379" y="639375"/>
                      <a:pt x="3364078" y="627392"/>
                    </a:cubicBezTo>
                    <a:cubicBezTo>
                      <a:pt x="3368776" y="615645"/>
                      <a:pt x="3375120" y="605542"/>
                      <a:pt x="3383109" y="597084"/>
                    </a:cubicBezTo>
                    <a:cubicBezTo>
                      <a:pt x="3391097" y="588626"/>
                      <a:pt x="3400613" y="581930"/>
                      <a:pt x="3411655" y="576996"/>
                    </a:cubicBezTo>
                    <a:cubicBezTo>
                      <a:pt x="3422463" y="572062"/>
                      <a:pt x="3434445" y="569595"/>
                      <a:pt x="3447602" y="569595"/>
                    </a:cubicBezTo>
                    <a:close/>
                    <a:moveTo>
                      <a:pt x="1609278" y="569595"/>
                    </a:moveTo>
                    <a:cubicBezTo>
                      <a:pt x="1622200" y="569595"/>
                      <a:pt x="1633595" y="571827"/>
                      <a:pt x="1643463" y="576291"/>
                    </a:cubicBezTo>
                    <a:cubicBezTo>
                      <a:pt x="1653801" y="580990"/>
                      <a:pt x="1662494" y="586981"/>
                      <a:pt x="1669542" y="594264"/>
                    </a:cubicBezTo>
                    <a:cubicBezTo>
                      <a:pt x="1676826" y="601783"/>
                      <a:pt x="1682347" y="610241"/>
                      <a:pt x="1686106" y="619639"/>
                    </a:cubicBezTo>
                    <a:cubicBezTo>
                      <a:pt x="1690101" y="629507"/>
                      <a:pt x="1692098" y="639375"/>
                      <a:pt x="1692098" y="649243"/>
                    </a:cubicBezTo>
                    <a:cubicBezTo>
                      <a:pt x="1692098" y="657701"/>
                      <a:pt x="1690688" y="664749"/>
                      <a:pt x="1687868" y="670388"/>
                    </a:cubicBezTo>
                    <a:cubicBezTo>
                      <a:pt x="1685049" y="676027"/>
                      <a:pt x="1679175" y="678846"/>
                      <a:pt x="1670247" y="678846"/>
                    </a:cubicBezTo>
                    <a:lnTo>
                      <a:pt x="1574035" y="678846"/>
                    </a:lnTo>
                    <a:lnTo>
                      <a:pt x="1572978" y="679551"/>
                    </a:lnTo>
                    <a:cubicBezTo>
                      <a:pt x="1575327" y="690124"/>
                      <a:pt x="1580144" y="697877"/>
                      <a:pt x="1587427" y="702811"/>
                    </a:cubicBezTo>
                    <a:cubicBezTo>
                      <a:pt x="1594476" y="707745"/>
                      <a:pt x="1602816" y="710212"/>
                      <a:pt x="1612449" y="710212"/>
                    </a:cubicBezTo>
                    <a:cubicBezTo>
                      <a:pt x="1616678" y="710212"/>
                      <a:pt x="1620908" y="709625"/>
                      <a:pt x="1625137" y="708450"/>
                    </a:cubicBezTo>
                    <a:cubicBezTo>
                      <a:pt x="1628426" y="707510"/>
                      <a:pt x="1631950" y="706218"/>
                      <a:pt x="1635709" y="704573"/>
                    </a:cubicBezTo>
                    <a:cubicBezTo>
                      <a:pt x="1639234" y="702929"/>
                      <a:pt x="1641935" y="701519"/>
                      <a:pt x="1643815" y="700344"/>
                    </a:cubicBezTo>
                    <a:cubicBezTo>
                      <a:pt x="1646165" y="698700"/>
                      <a:pt x="1647809" y="697760"/>
                      <a:pt x="1648749" y="697525"/>
                    </a:cubicBezTo>
                    <a:cubicBezTo>
                      <a:pt x="1653213" y="695410"/>
                      <a:pt x="1657090" y="694353"/>
                      <a:pt x="1660379" y="694353"/>
                    </a:cubicBezTo>
                    <a:cubicBezTo>
                      <a:pt x="1667193" y="694353"/>
                      <a:pt x="1672714" y="696820"/>
                      <a:pt x="1676943" y="701754"/>
                    </a:cubicBezTo>
                    <a:cubicBezTo>
                      <a:pt x="1681172" y="706688"/>
                      <a:pt x="1683287" y="712209"/>
                      <a:pt x="1683287" y="718318"/>
                    </a:cubicBezTo>
                    <a:cubicBezTo>
                      <a:pt x="1683287" y="723017"/>
                      <a:pt x="1682112" y="727011"/>
                      <a:pt x="1679763" y="730300"/>
                    </a:cubicBezTo>
                    <a:cubicBezTo>
                      <a:pt x="1677178" y="734060"/>
                      <a:pt x="1674594" y="736879"/>
                      <a:pt x="1672009" y="738759"/>
                    </a:cubicBezTo>
                    <a:cubicBezTo>
                      <a:pt x="1665196" y="744162"/>
                      <a:pt x="1656620" y="748744"/>
                      <a:pt x="1646282" y="752503"/>
                    </a:cubicBezTo>
                    <a:cubicBezTo>
                      <a:pt x="1635944" y="756262"/>
                      <a:pt x="1623492" y="758142"/>
                      <a:pt x="1608925" y="758142"/>
                    </a:cubicBezTo>
                    <a:cubicBezTo>
                      <a:pt x="1596238" y="758142"/>
                      <a:pt x="1584255" y="755793"/>
                      <a:pt x="1572978" y="751093"/>
                    </a:cubicBezTo>
                    <a:cubicBezTo>
                      <a:pt x="1561935" y="746394"/>
                      <a:pt x="1552420" y="739933"/>
                      <a:pt x="1544431" y="731710"/>
                    </a:cubicBezTo>
                    <a:cubicBezTo>
                      <a:pt x="1536208" y="723252"/>
                      <a:pt x="1529865" y="713384"/>
                      <a:pt x="1525400" y="702106"/>
                    </a:cubicBezTo>
                    <a:cubicBezTo>
                      <a:pt x="1520936" y="691064"/>
                      <a:pt x="1518704" y="678494"/>
                      <a:pt x="1518704" y="664397"/>
                    </a:cubicBezTo>
                    <a:cubicBezTo>
                      <a:pt x="1518704" y="651710"/>
                      <a:pt x="1521054" y="639375"/>
                      <a:pt x="1525753" y="627392"/>
                    </a:cubicBezTo>
                    <a:cubicBezTo>
                      <a:pt x="1530452" y="615645"/>
                      <a:pt x="1536796" y="605542"/>
                      <a:pt x="1544784" y="597084"/>
                    </a:cubicBezTo>
                    <a:cubicBezTo>
                      <a:pt x="1552772" y="588626"/>
                      <a:pt x="1562287" y="581930"/>
                      <a:pt x="1573330" y="576996"/>
                    </a:cubicBezTo>
                    <a:cubicBezTo>
                      <a:pt x="1584138" y="572062"/>
                      <a:pt x="1596120" y="569595"/>
                      <a:pt x="1609278" y="569595"/>
                    </a:cubicBezTo>
                    <a:close/>
                    <a:moveTo>
                      <a:pt x="3966448" y="556907"/>
                    </a:moveTo>
                    <a:cubicBezTo>
                      <a:pt x="3972322" y="556907"/>
                      <a:pt x="3977021" y="558317"/>
                      <a:pt x="3980545" y="561136"/>
                    </a:cubicBezTo>
                    <a:cubicBezTo>
                      <a:pt x="3984069" y="563956"/>
                      <a:pt x="3985597" y="567480"/>
                      <a:pt x="3985127" y="571709"/>
                    </a:cubicBezTo>
                    <a:lnTo>
                      <a:pt x="3985127" y="573471"/>
                    </a:lnTo>
                    <a:cubicBezTo>
                      <a:pt x="3985127" y="580520"/>
                      <a:pt x="3984363" y="586981"/>
                      <a:pt x="3982836" y="592855"/>
                    </a:cubicBezTo>
                    <a:cubicBezTo>
                      <a:pt x="3981309" y="598728"/>
                      <a:pt x="3978900" y="603192"/>
                      <a:pt x="3975611" y="606247"/>
                    </a:cubicBezTo>
                    <a:cubicBezTo>
                      <a:pt x="3973732" y="608126"/>
                      <a:pt x="3971500" y="610006"/>
                      <a:pt x="3968915" y="611886"/>
                    </a:cubicBezTo>
                    <a:cubicBezTo>
                      <a:pt x="3966331" y="613765"/>
                      <a:pt x="3963394" y="615645"/>
                      <a:pt x="3960104" y="617524"/>
                    </a:cubicBezTo>
                    <a:cubicBezTo>
                      <a:pt x="3961044" y="619169"/>
                      <a:pt x="3961866" y="620814"/>
                      <a:pt x="3962571" y="622458"/>
                    </a:cubicBezTo>
                    <a:cubicBezTo>
                      <a:pt x="3963276" y="624103"/>
                      <a:pt x="3963981" y="625748"/>
                      <a:pt x="3964686" y="627392"/>
                    </a:cubicBezTo>
                    <a:cubicBezTo>
                      <a:pt x="3969385" y="639375"/>
                      <a:pt x="3971734" y="651710"/>
                      <a:pt x="3971734" y="664397"/>
                    </a:cubicBezTo>
                    <a:cubicBezTo>
                      <a:pt x="3971734" y="678024"/>
                      <a:pt x="3969503" y="690476"/>
                      <a:pt x="3965038" y="701754"/>
                    </a:cubicBezTo>
                    <a:cubicBezTo>
                      <a:pt x="3960574" y="713267"/>
                      <a:pt x="3954231" y="723252"/>
                      <a:pt x="3946007" y="731710"/>
                    </a:cubicBezTo>
                    <a:cubicBezTo>
                      <a:pt x="3938019" y="740168"/>
                      <a:pt x="3928269" y="746864"/>
                      <a:pt x="3916756" y="751798"/>
                    </a:cubicBezTo>
                    <a:cubicBezTo>
                      <a:pt x="3905479" y="756732"/>
                      <a:pt x="3893026" y="759199"/>
                      <a:pt x="3879399" y="759199"/>
                    </a:cubicBezTo>
                    <a:cubicBezTo>
                      <a:pt x="3865772" y="759199"/>
                      <a:pt x="3853319" y="756732"/>
                      <a:pt x="3842042" y="751798"/>
                    </a:cubicBezTo>
                    <a:cubicBezTo>
                      <a:pt x="3830529" y="746864"/>
                      <a:pt x="3820779" y="740168"/>
                      <a:pt x="3812791" y="731710"/>
                    </a:cubicBezTo>
                    <a:cubicBezTo>
                      <a:pt x="3804568" y="723252"/>
                      <a:pt x="3798224" y="713267"/>
                      <a:pt x="3793760" y="701754"/>
                    </a:cubicBezTo>
                    <a:cubicBezTo>
                      <a:pt x="3789295" y="690476"/>
                      <a:pt x="3787064" y="678024"/>
                      <a:pt x="3787064" y="664397"/>
                    </a:cubicBezTo>
                    <a:cubicBezTo>
                      <a:pt x="3787064" y="651710"/>
                      <a:pt x="3789413" y="639375"/>
                      <a:pt x="3794112" y="627392"/>
                    </a:cubicBezTo>
                    <a:cubicBezTo>
                      <a:pt x="3798576" y="615880"/>
                      <a:pt x="3804920" y="605894"/>
                      <a:pt x="3813143" y="597436"/>
                    </a:cubicBezTo>
                    <a:cubicBezTo>
                      <a:pt x="3821132" y="588978"/>
                      <a:pt x="3830882" y="582282"/>
                      <a:pt x="3842394" y="577348"/>
                    </a:cubicBezTo>
                    <a:cubicBezTo>
                      <a:pt x="3853202" y="572414"/>
                      <a:pt x="3865420" y="569947"/>
                      <a:pt x="3879047" y="569947"/>
                    </a:cubicBezTo>
                    <a:cubicBezTo>
                      <a:pt x="3892674" y="569947"/>
                      <a:pt x="3905126" y="572414"/>
                      <a:pt x="3916404" y="577348"/>
                    </a:cubicBezTo>
                    <a:cubicBezTo>
                      <a:pt x="3922747" y="580167"/>
                      <a:pt x="3928856" y="583692"/>
                      <a:pt x="3934730" y="587921"/>
                    </a:cubicBezTo>
                    <a:cubicBezTo>
                      <a:pt x="3938489" y="586511"/>
                      <a:pt x="3941309" y="585101"/>
                      <a:pt x="3943188" y="583692"/>
                    </a:cubicBezTo>
                    <a:cubicBezTo>
                      <a:pt x="3946242" y="581577"/>
                      <a:pt x="3947770" y="578640"/>
                      <a:pt x="3947770" y="574881"/>
                    </a:cubicBezTo>
                    <a:cubicBezTo>
                      <a:pt x="3947770" y="573471"/>
                      <a:pt x="3947652" y="572414"/>
                      <a:pt x="3947417" y="571709"/>
                    </a:cubicBezTo>
                    <a:cubicBezTo>
                      <a:pt x="3947417" y="566305"/>
                      <a:pt x="3949414" y="562487"/>
                      <a:pt x="3953408" y="560255"/>
                    </a:cubicBezTo>
                    <a:cubicBezTo>
                      <a:pt x="3957402" y="558023"/>
                      <a:pt x="3961749" y="556907"/>
                      <a:pt x="3966448" y="556907"/>
                    </a:cubicBezTo>
                    <a:close/>
                    <a:moveTo>
                      <a:pt x="3609565" y="526246"/>
                    </a:moveTo>
                    <a:cubicBezTo>
                      <a:pt x="3617319" y="526246"/>
                      <a:pt x="3623662" y="528713"/>
                      <a:pt x="3628596" y="533647"/>
                    </a:cubicBezTo>
                    <a:cubicBezTo>
                      <a:pt x="3633530" y="538581"/>
                      <a:pt x="3635997" y="544690"/>
                      <a:pt x="3635997" y="551973"/>
                    </a:cubicBezTo>
                    <a:lnTo>
                      <a:pt x="3635997" y="573471"/>
                    </a:lnTo>
                    <a:lnTo>
                      <a:pt x="3662077" y="573471"/>
                    </a:lnTo>
                    <a:cubicBezTo>
                      <a:pt x="3668655" y="573471"/>
                      <a:pt x="3674294" y="575586"/>
                      <a:pt x="3678993" y="579815"/>
                    </a:cubicBezTo>
                    <a:cubicBezTo>
                      <a:pt x="3683692" y="584044"/>
                      <a:pt x="3686042" y="589800"/>
                      <a:pt x="3686042" y="597084"/>
                    </a:cubicBezTo>
                    <a:cubicBezTo>
                      <a:pt x="3686042" y="604367"/>
                      <a:pt x="3683810" y="610124"/>
                      <a:pt x="3679346" y="614353"/>
                    </a:cubicBezTo>
                    <a:cubicBezTo>
                      <a:pt x="3674647" y="618582"/>
                      <a:pt x="3669008" y="620696"/>
                      <a:pt x="3662429" y="620696"/>
                    </a:cubicBezTo>
                    <a:lnTo>
                      <a:pt x="3636350" y="620696"/>
                    </a:lnTo>
                    <a:lnTo>
                      <a:pt x="3636350" y="688362"/>
                    </a:lnTo>
                    <a:lnTo>
                      <a:pt x="3636350" y="688714"/>
                    </a:lnTo>
                    <a:cubicBezTo>
                      <a:pt x="3636350" y="696233"/>
                      <a:pt x="3637877" y="701637"/>
                      <a:pt x="3640931" y="704926"/>
                    </a:cubicBezTo>
                    <a:cubicBezTo>
                      <a:pt x="3643986" y="708450"/>
                      <a:pt x="3648215" y="710212"/>
                      <a:pt x="3653619" y="710212"/>
                    </a:cubicBezTo>
                    <a:cubicBezTo>
                      <a:pt x="3658317" y="710212"/>
                      <a:pt x="3662077" y="709625"/>
                      <a:pt x="3664896" y="708450"/>
                    </a:cubicBezTo>
                    <a:cubicBezTo>
                      <a:pt x="3667715" y="707275"/>
                      <a:pt x="3670535" y="706688"/>
                      <a:pt x="3673354" y="706688"/>
                    </a:cubicBezTo>
                    <a:cubicBezTo>
                      <a:pt x="3676643" y="706688"/>
                      <a:pt x="3679346" y="707393"/>
                      <a:pt x="3681460" y="708803"/>
                    </a:cubicBezTo>
                    <a:cubicBezTo>
                      <a:pt x="3683575" y="710212"/>
                      <a:pt x="3685337" y="711974"/>
                      <a:pt x="3686747" y="714089"/>
                    </a:cubicBezTo>
                    <a:cubicBezTo>
                      <a:pt x="3688156" y="716203"/>
                      <a:pt x="3689214" y="718435"/>
                      <a:pt x="3689918" y="720785"/>
                    </a:cubicBezTo>
                    <a:cubicBezTo>
                      <a:pt x="3690623" y="723369"/>
                      <a:pt x="3690976" y="725601"/>
                      <a:pt x="3690976" y="727481"/>
                    </a:cubicBezTo>
                    <a:cubicBezTo>
                      <a:pt x="3690976" y="738524"/>
                      <a:pt x="3687334" y="746277"/>
                      <a:pt x="3680050" y="750741"/>
                    </a:cubicBezTo>
                    <a:cubicBezTo>
                      <a:pt x="3674881" y="753795"/>
                      <a:pt x="3669360" y="755910"/>
                      <a:pt x="3663486" y="757085"/>
                    </a:cubicBezTo>
                    <a:cubicBezTo>
                      <a:pt x="3660667" y="757555"/>
                      <a:pt x="3657495" y="757966"/>
                      <a:pt x="3653971" y="758318"/>
                    </a:cubicBezTo>
                    <a:cubicBezTo>
                      <a:pt x="3650447" y="758671"/>
                      <a:pt x="3646687" y="758847"/>
                      <a:pt x="3642693" y="758847"/>
                    </a:cubicBezTo>
                    <a:cubicBezTo>
                      <a:pt x="3631181" y="758847"/>
                      <a:pt x="3621430" y="756850"/>
                      <a:pt x="3613442" y="752856"/>
                    </a:cubicBezTo>
                    <a:cubicBezTo>
                      <a:pt x="3605924" y="749096"/>
                      <a:pt x="3599815" y="743927"/>
                      <a:pt x="3595116" y="737349"/>
                    </a:cubicBezTo>
                    <a:cubicBezTo>
                      <a:pt x="3590417" y="731005"/>
                      <a:pt x="3587245" y="723839"/>
                      <a:pt x="3585600" y="715851"/>
                    </a:cubicBezTo>
                    <a:cubicBezTo>
                      <a:pt x="3583721" y="707158"/>
                      <a:pt x="3582781" y="699052"/>
                      <a:pt x="3582781" y="691534"/>
                    </a:cubicBezTo>
                    <a:lnTo>
                      <a:pt x="3582781" y="620696"/>
                    </a:lnTo>
                    <a:lnTo>
                      <a:pt x="3576438" y="620696"/>
                    </a:lnTo>
                    <a:cubicBezTo>
                      <a:pt x="3569624" y="620696"/>
                      <a:pt x="3563985" y="618582"/>
                      <a:pt x="3559521" y="614353"/>
                    </a:cubicBezTo>
                    <a:cubicBezTo>
                      <a:pt x="3555057" y="610124"/>
                      <a:pt x="3552825" y="604367"/>
                      <a:pt x="3552825" y="597084"/>
                    </a:cubicBezTo>
                    <a:cubicBezTo>
                      <a:pt x="3552825" y="590035"/>
                      <a:pt x="3555175" y="584396"/>
                      <a:pt x="3559873" y="580167"/>
                    </a:cubicBezTo>
                    <a:cubicBezTo>
                      <a:pt x="3564338" y="575938"/>
                      <a:pt x="3569976" y="573824"/>
                      <a:pt x="3576790" y="573824"/>
                    </a:cubicBezTo>
                    <a:lnTo>
                      <a:pt x="3583133" y="573824"/>
                    </a:lnTo>
                    <a:lnTo>
                      <a:pt x="3583133" y="552326"/>
                    </a:lnTo>
                    <a:cubicBezTo>
                      <a:pt x="3583133" y="544807"/>
                      <a:pt x="3585600" y="538581"/>
                      <a:pt x="3590534" y="533647"/>
                    </a:cubicBezTo>
                    <a:cubicBezTo>
                      <a:pt x="3595468" y="528713"/>
                      <a:pt x="3601812" y="526246"/>
                      <a:pt x="3609565" y="526246"/>
                    </a:cubicBezTo>
                    <a:close/>
                    <a:moveTo>
                      <a:pt x="56741" y="526246"/>
                    </a:moveTo>
                    <a:cubicBezTo>
                      <a:pt x="64494" y="526246"/>
                      <a:pt x="70838" y="528713"/>
                      <a:pt x="75771" y="533647"/>
                    </a:cubicBezTo>
                    <a:cubicBezTo>
                      <a:pt x="80705" y="538581"/>
                      <a:pt x="83172" y="544690"/>
                      <a:pt x="83172" y="551973"/>
                    </a:cubicBezTo>
                    <a:lnTo>
                      <a:pt x="83172" y="573471"/>
                    </a:lnTo>
                    <a:lnTo>
                      <a:pt x="109252" y="573471"/>
                    </a:lnTo>
                    <a:cubicBezTo>
                      <a:pt x="115831" y="573471"/>
                      <a:pt x="121470" y="575586"/>
                      <a:pt x="126169" y="579815"/>
                    </a:cubicBezTo>
                    <a:cubicBezTo>
                      <a:pt x="130867" y="584044"/>
                      <a:pt x="133217" y="589800"/>
                      <a:pt x="133217" y="597084"/>
                    </a:cubicBezTo>
                    <a:cubicBezTo>
                      <a:pt x="133217" y="604367"/>
                      <a:pt x="130985" y="610124"/>
                      <a:pt x="126521" y="614353"/>
                    </a:cubicBezTo>
                    <a:cubicBezTo>
                      <a:pt x="121822" y="618582"/>
                      <a:pt x="116183" y="620696"/>
                      <a:pt x="109605" y="620696"/>
                    </a:cubicBezTo>
                    <a:lnTo>
                      <a:pt x="83525" y="620696"/>
                    </a:lnTo>
                    <a:lnTo>
                      <a:pt x="83525" y="688362"/>
                    </a:lnTo>
                    <a:lnTo>
                      <a:pt x="83525" y="688714"/>
                    </a:lnTo>
                    <a:cubicBezTo>
                      <a:pt x="83525" y="696233"/>
                      <a:pt x="85052" y="701637"/>
                      <a:pt x="88106" y="704926"/>
                    </a:cubicBezTo>
                    <a:cubicBezTo>
                      <a:pt x="91161" y="708450"/>
                      <a:pt x="95390" y="710212"/>
                      <a:pt x="100794" y="710212"/>
                    </a:cubicBezTo>
                    <a:cubicBezTo>
                      <a:pt x="105493" y="710212"/>
                      <a:pt x="109252" y="709625"/>
                      <a:pt x="112071" y="708450"/>
                    </a:cubicBezTo>
                    <a:cubicBezTo>
                      <a:pt x="114891" y="707275"/>
                      <a:pt x="117710" y="706688"/>
                      <a:pt x="120529" y="706688"/>
                    </a:cubicBezTo>
                    <a:cubicBezTo>
                      <a:pt x="123819" y="706688"/>
                      <a:pt x="126521" y="707393"/>
                      <a:pt x="128635" y="708803"/>
                    </a:cubicBezTo>
                    <a:cubicBezTo>
                      <a:pt x="130750" y="710212"/>
                      <a:pt x="132512" y="711974"/>
                      <a:pt x="133922" y="714089"/>
                    </a:cubicBezTo>
                    <a:cubicBezTo>
                      <a:pt x="135332" y="716203"/>
                      <a:pt x="136389" y="718435"/>
                      <a:pt x="137094" y="720785"/>
                    </a:cubicBezTo>
                    <a:cubicBezTo>
                      <a:pt x="137798" y="723369"/>
                      <a:pt x="138151" y="725601"/>
                      <a:pt x="138151" y="727481"/>
                    </a:cubicBezTo>
                    <a:cubicBezTo>
                      <a:pt x="138151" y="738524"/>
                      <a:pt x="134509" y="746277"/>
                      <a:pt x="127226" y="750741"/>
                    </a:cubicBezTo>
                    <a:cubicBezTo>
                      <a:pt x="122057" y="753795"/>
                      <a:pt x="116536" y="755910"/>
                      <a:pt x="110662" y="757085"/>
                    </a:cubicBezTo>
                    <a:cubicBezTo>
                      <a:pt x="107842" y="757555"/>
                      <a:pt x="104671" y="757966"/>
                      <a:pt x="101146" y="758318"/>
                    </a:cubicBezTo>
                    <a:cubicBezTo>
                      <a:pt x="97622" y="758671"/>
                      <a:pt x="93863" y="758847"/>
                      <a:pt x="89868" y="758847"/>
                    </a:cubicBezTo>
                    <a:cubicBezTo>
                      <a:pt x="78356" y="758847"/>
                      <a:pt x="68606" y="756850"/>
                      <a:pt x="60617" y="752856"/>
                    </a:cubicBezTo>
                    <a:cubicBezTo>
                      <a:pt x="53099" y="749096"/>
                      <a:pt x="46990" y="743927"/>
                      <a:pt x="42291" y="737349"/>
                    </a:cubicBezTo>
                    <a:cubicBezTo>
                      <a:pt x="37592" y="731005"/>
                      <a:pt x="34421" y="723839"/>
                      <a:pt x="32776" y="715851"/>
                    </a:cubicBezTo>
                    <a:cubicBezTo>
                      <a:pt x="30896" y="707158"/>
                      <a:pt x="29956" y="699052"/>
                      <a:pt x="29956" y="691534"/>
                    </a:cubicBezTo>
                    <a:lnTo>
                      <a:pt x="29956" y="620696"/>
                    </a:lnTo>
                    <a:lnTo>
                      <a:pt x="23613" y="620696"/>
                    </a:lnTo>
                    <a:cubicBezTo>
                      <a:pt x="16799" y="620696"/>
                      <a:pt x="11160" y="618582"/>
                      <a:pt x="6696" y="614353"/>
                    </a:cubicBezTo>
                    <a:cubicBezTo>
                      <a:pt x="2232" y="610124"/>
                      <a:pt x="0" y="604367"/>
                      <a:pt x="0" y="597084"/>
                    </a:cubicBezTo>
                    <a:cubicBezTo>
                      <a:pt x="0" y="590035"/>
                      <a:pt x="2350" y="584396"/>
                      <a:pt x="7049" y="580167"/>
                    </a:cubicBezTo>
                    <a:cubicBezTo>
                      <a:pt x="11513" y="575938"/>
                      <a:pt x="17152" y="573824"/>
                      <a:pt x="23965" y="573824"/>
                    </a:cubicBezTo>
                    <a:lnTo>
                      <a:pt x="30309" y="573824"/>
                    </a:lnTo>
                    <a:lnTo>
                      <a:pt x="30309" y="552326"/>
                    </a:lnTo>
                    <a:cubicBezTo>
                      <a:pt x="30309" y="544807"/>
                      <a:pt x="32776" y="538581"/>
                      <a:pt x="37710" y="533647"/>
                    </a:cubicBezTo>
                    <a:cubicBezTo>
                      <a:pt x="42644" y="528713"/>
                      <a:pt x="48987" y="526246"/>
                      <a:pt x="56741" y="526246"/>
                    </a:cubicBezTo>
                    <a:close/>
                    <a:moveTo>
                      <a:pt x="2252444" y="513207"/>
                    </a:moveTo>
                    <a:cubicBezTo>
                      <a:pt x="2260197" y="513207"/>
                      <a:pt x="2266540" y="515674"/>
                      <a:pt x="2271474" y="520608"/>
                    </a:cubicBezTo>
                    <a:cubicBezTo>
                      <a:pt x="2276408" y="525541"/>
                      <a:pt x="2278875" y="531650"/>
                      <a:pt x="2278875" y="538934"/>
                    </a:cubicBezTo>
                    <a:lnTo>
                      <a:pt x="2278875" y="690829"/>
                    </a:lnTo>
                    <a:cubicBezTo>
                      <a:pt x="2278875" y="695058"/>
                      <a:pt x="2279463" y="698935"/>
                      <a:pt x="2280638" y="702459"/>
                    </a:cubicBezTo>
                    <a:cubicBezTo>
                      <a:pt x="2281577" y="705513"/>
                      <a:pt x="2283574" y="707040"/>
                      <a:pt x="2286629" y="707040"/>
                    </a:cubicBezTo>
                    <a:cubicBezTo>
                      <a:pt x="2291328" y="707040"/>
                      <a:pt x="2294500" y="709272"/>
                      <a:pt x="2296144" y="713736"/>
                    </a:cubicBezTo>
                    <a:cubicBezTo>
                      <a:pt x="2298024" y="718670"/>
                      <a:pt x="2298964" y="723252"/>
                      <a:pt x="2298964" y="727481"/>
                    </a:cubicBezTo>
                    <a:cubicBezTo>
                      <a:pt x="2298964" y="735704"/>
                      <a:pt x="2296497" y="742400"/>
                      <a:pt x="2291563" y="747569"/>
                    </a:cubicBezTo>
                    <a:cubicBezTo>
                      <a:pt x="2286629" y="752738"/>
                      <a:pt x="2278993" y="755323"/>
                      <a:pt x="2268655" y="755323"/>
                    </a:cubicBezTo>
                    <a:cubicBezTo>
                      <a:pt x="2262076" y="755323"/>
                      <a:pt x="2256203" y="754265"/>
                      <a:pt x="2251034" y="752151"/>
                    </a:cubicBezTo>
                    <a:cubicBezTo>
                      <a:pt x="2245630" y="750036"/>
                      <a:pt x="2241048" y="746512"/>
                      <a:pt x="2237289" y="741578"/>
                    </a:cubicBezTo>
                    <a:cubicBezTo>
                      <a:pt x="2233530" y="736879"/>
                      <a:pt x="2230593" y="730535"/>
                      <a:pt x="2228479" y="722547"/>
                    </a:cubicBezTo>
                    <a:cubicBezTo>
                      <a:pt x="2226364" y="714794"/>
                      <a:pt x="2225307" y="705278"/>
                      <a:pt x="2225307" y="694001"/>
                    </a:cubicBezTo>
                    <a:lnTo>
                      <a:pt x="2225307" y="537876"/>
                    </a:lnTo>
                    <a:lnTo>
                      <a:pt x="2226012" y="539286"/>
                    </a:lnTo>
                    <a:cubicBezTo>
                      <a:pt x="2226012" y="531768"/>
                      <a:pt x="2228479" y="525541"/>
                      <a:pt x="2233413" y="520608"/>
                    </a:cubicBezTo>
                    <a:cubicBezTo>
                      <a:pt x="2238347" y="515674"/>
                      <a:pt x="2244690" y="513207"/>
                      <a:pt x="2252444" y="513207"/>
                    </a:cubicBezTo>
                    <a:close/>
                    <a:moveTo>
                      <a:pt x="3071241" y="511797"/>
                    </a:moveTo>
                    <a:cubicBezTo>
                      <a:pt x="3078525" y="511797"/>
                      <a:pt x="3084868" y="514264"/>
                      <a:pt x="3090272" y="519198"/>
                    </a:cubicBezTo>
                    <a:cubicBezTo>
                      <a:pt x="3095441" y="524132"/>
                      <a:pt x="3098025" y="530358"/>
                      <a:pt x="3098025" y="537876"/>
                    </a:cubicBezTo>
                    <a:lnTo>
                      <a:pt x="3098025" y="600595"/>
                    </a:lnTo>
                    <a:lnTo>
                      <a:pt x="3106660" y="588978"/>
                    </a:lnTo>
                    <a:cubicBezTo>
                      <a:pt x="3110301" y="585101"/>
                      <a:pt x="3114354" y="581695"/>
                      <a:pt x="3118818" y="578758"/>
                    </a:cubicBezTo>
                    <a:cubicBezTo>
                      <a:pt x="3127512" y="573119"/>
                      <a:pt x="3137967" y="570299"/>
                      <a:pt x="3150184" y="570299"/>
                    </a:cubicBezTo>
                    <a:cubicBezTo>
                      <a:pt x="3161931" y="570299"/>
                      <a:pt x="3172622" y="572531"/>
                      <a:pt x="3182255" y="576996"/>
                    </a:cubicBezTo>
                    <a:cubicBezTo>
                      <a:pt x="3192123" y="581695"/>
                      <a:pt x="3200581" y="588038"/>
                      <a:pt x="3207630" y="596026"/>
                    </a:cubicBezTo>
                    <a:cubicBezTo>
                      <a:pt x="3214913" y="604250"/>
                      <a:pt x="3220434" y="614118"/>
                      <a:pt x="3224193" y="625630"/>
                    </a:cubicBezTo>
                    <a:cubicBezTo>
                      <a:pt x="3228188" y="637613"/>
                      <a:pt x="3230185" y="650652"/>
                      <a:pt x="3230185" y="664749"/>
                    </a:cubicBezTo>
                    <a:cubicBezTo>
                      <a:pt x="3230185" y="679786"/>
                      <a:pt x="3227953" y="692943"/>
                      <a:pt x="3223489" y="704221"/>
                    </a:cubicBezTo>
                    <a:cubicBezTo>
                      <a:pt x="3218790" y="715968"/>
                      <a:pt x="3212681" y="725836"/>
                      <a:pt x="3205163" y="733825"/>
                    </a:cubicBezTo>
                    <a:cubicBezTo>
                      <a:pt x="3197409" y="741813"/>
                      <a:pt x="3188481" y="747922"/>
                      <a:pt x="3178378" y="752151"/>
                    </a:cubicBezTo>
                    <a:cubicBezTo>
                      <a:pt x="3168040" y="756380"/>
                      <a:pt x="3157468" y="758494"/>
                      <a:pt x="3146660" y="758494"/>
                    </a:cubicBezTo>
                    <a:cubicBezTo>
                      <a:pt x="3136087" y="758494"/>
                      <a:pt x="3126219" y="755675"/>
                      <a:pt x="3117056" y="750036"/>
                    </a:cubicBezTo>
                    <a:cubicBezTo>
                      <a:pt x="3108128" y="744632"/>
                      <a:pt x="3101667" y="736644"/>
                      <a:pt x="3097673" y="726071"/>
                    </a:cubicBezTo>
                    <a:lnTo>
                      <a:pt x="3097673" y="728891"/>
                    </a:lnTo>
                    <a:cubicBezTo>
                      <a:pt x="3097673" y="735469"/>
                      <a:pt x="3095323" y="741461"/>
                      <a:pt x="3090624" y="746864"/>
                    </a:cubicBezTo>
                    <a:cubicBezTo>
                      <a:pt x="3085926" y="752268"/>
                      <a:pt x="3079230" y="754970"/>
                      <a:pt x="3070536" y="754970"/>
                    </a:cubicBezTo>
                    <a:cubicBezTo>
                      <a:pt x="3061608" y="754970"/>
                      <a:pt x="3055030" y="752268"/>
                      <a:pt x="3050800" y="746864"/>
                    </a:cubicBezTo>
                    <a:cubicBezTo>
                      <a:pt x="3046571" y="741695"/>
                      <a:pt x="3044457" y="735704"/>
                      <a:pt x="3044457" y="728891"/>
                    </a:cubicBezTo>
                    <a:lnTo>
                      <a:pt x="3044457" y="537876"/>
                    </a:lnTo>
                    <a:cubicBezTo>
                      <a:pt x="3044457" y="530358"/>
                      <a:pt x="3047041" y="524132"/>
                      <a:pt x="3052210" y="519198"/>
                    </a:cubicBezTo>
                    <a:cubicBezTo>
                      <a:pt x="3057379" y="514264"/>
                      <a:pt x="3063723" y="511797"/>
                      <a:pt x="3071241" y="511797"/>
                    </a:cubicBezTo>
                    <a:close/>
                    <a:moveTo>
                      <a:pt x="1242089" y="511797"/>
                    </a:moveTo>
                    <a:cubicBezTo>
                      <a:pt x="1250782" y="511797"/>
                      <a:pt x="1257478" y="514257"/>
                      <a:pt x="1262177" y="519176"/>
                    </a:cubicBezTo>
                    <a:cubicBezTo>
                      <a:pt x="1266876" y="524334"/>
                      <a:pt x="1269226" y="530545"/>
                      <a:pt x="1269226" y="537810"/>
                    </a:cubicBezTo>
                    <a:lnTo>
                      <a:pt x="1269226" y="600035"/>
                    </a:lnTo>
                    <a:lnTo>
                      <a:pt x="1276274" y="588400"/>
                    </a:lnTo>
                    <a:cubicBezTo>
                      <a:pt x="1279446" y="584494"/>
                      <a:pt x="1283087" y="581142"/>
                      <a:pt x="1287199" y="578345"/>
                    </a:cubicBezTo>
                    <a:cubicBezTo>
                      <a:pt x="1295187" y="572746"/>
                      <a:pt x="1305290" y="569947"/>
                      <a:pt x="1317508" y="569947"/>
                    </a:cubicBezTo>
                    <a:cubicBezTo>
                      <a:pt x="1337478" y="569947"/>
                      <a:pt x="1353103" y="576291"/>
                      <a:pt x="1364380" y="588978"/>
                    </a:cubicBezTo>
                    <a:cubicBezTo>
                      <a:pt x="1375658" y="601665"/>
                      <a:pt x="1381297" y="619404"/>
                      <a:pt x="1381297" y="642194"/>
                    </a:cubicBezTo>
                    <a:lnTo>
                      <a:pt x="1381297" y="728891"/>
                    </a:lnTo>
                    <a:cubicBezTo>
                      <a:pt x="1381297" y="736409"/>
                      <a:pt x="1378712" y="742635"/>
                      <a:pt x="1373543" y="747569"/>
                    </a:cubicBezTo>
                    <a:cubicBezTo>
                      <a:pt x="1368139" y="752503"/>
                      <a:pt x="1361796" y="754970"/>
                      <a:pt x="1354512" y="754970"/>
                    </a:cubicBezTo>
                    <a:cubicBezTo>
                      <a:pt x="1346994" y="754970"/>
                      <a:pt x="1340650" y="752498"/>
                      <a:pt x="1335482" y="747553"/>
                    </a:cubicBezTo>
                    <a:cubicBezTo>
                      <a:pt x="1330312" y="742604"/>
                      <a:pt x="1327728" y="736361"/>
                      <a:pt x="1327728" y="728825"/>
                    </a:cubicBezTo>
                    <a:lnTo>
                      <a:pt x="1327728" y="662046"/>
                    </a:lnTo>
                    <a:cubicBezTo>
                      <a:pt x="1327728" y="646968"/>
                      <a:pt x="1325026" y="635779"/>
                      <a:pt x="1319622" y="628477"/>
                    </a:cubicBezTo>
                    <a:cubicBezTo>
                      <a:pt x="1314218" y="621410"/>
                      <a:pt x="1306818" y="617877"/>
                      <a:pt x="1297419" y="617877"/>
                    </a:cubicBezTo>
                    <a:cubicBezTo>
                      <a:pt x="1288022" y="617877"/>
                      <a:pt x="1280855" y="621528"/>
                      <a:pt x="1275922" y="628830"/>
                    </a:cubicBezTo>
                    <a:cubicBezTo>
                      <a:pt x="1270988" y="636366"/>
                      <a:pt x="1268521" y="648026"/>
                      <a:pt x="1268521" y="663808"/>
                    </a:cubicBezTo>
                    <a:lnTo>
                      <a:pt x="1268521" y="728825"/>
                    </a:lnTo>
                    <a:cubicBezTo>
                      <a:pt x="1268521" y="736361"/>
                      <a:pt x="1265936" y="742604"/>
                      <a:pt x="1260767" y="747553"/>
                    </a:cubicBezTo>
                    <a:cubicBezTo>
                      <a:pt x="1255363" y="752498"/>
                      <a:pt x="1249020" y="754970"/>
                      <a:pt x="1241737" y="754970"/>
                    </a:cubicBezTo>
                    <a:cubicBezTo>
                      <a:pt x="1234218" y="754970"/>
                      <a:pt x="1227874" y="752503"/>
                      <a:pt x="1222705" y="747569"/>
                    </a:cubicBezTo>
                    <a:cubicBezTo>
                      <a:pt x="1217537" y="742635"/>
                      <a:pt x="1214952" y="736409"/>
                      <a:pt x="1214952" y="728891"/>
                    </a:cubicBezTo>
                    <a:lnTo>
                      <a:pt x="1214952" y="537876"/>
                    </a:lnTo>
                    <a:cubicBezTo>
                      <a:pt x="1214952" y="530593"/>
                      <a:pt x="1217302" y="524367"/>
                      <a:pt x="1222001" y="519198"/>
                    </a:cubicBezTo>
                    <a:cubicBezTo>
                      <a:pt x="1226464" y="514264"/>
                      <a:pt x="1233161" y="511797"/>
                      <a:pt x="1242089" y="511797"/>
                    </a:cubicBezTo>
                    <a:close/>
                    <a:moveTo>
                      <a:pt x="756314" y="511797"/>
                    </a:moveTo>
                    <a:cubicBezTo>
                      <a:pt x="765007" y="511797"/>
                      <a:pt x="771703" y="514257"/>
                      <a:pt x="776402" y="519176"/>
                    </a:cubicBezTo>
                    <a:cubicBezTo>
                      <a:pt x="781101" y="524334"/>
                      <a:pt x="783450" y="530545"/>
                      <a:pt x="783450" y="537810"/>
                    </a:cubicBezTo>
                    <a:lnTo>
                      <a:pt x="783450" y="600036"/>
                    </a:lnTo>
                    <a:lnTo>
                      <a:pt x="790499" y="588400"/>
                    </a:lnTo>
                    <a:cubicBezTo>
                      <a:pt x="793671" y="584494"/>
                      <a:pt x="797313" y="581142"/>
                      <a:pt x="801424" y="578345"/>
                    </a:cubicBezTo>
                    <a:cubicBezTo>
                      <a:pt x="809412" y="572746"/>
                      <a:pt x="819515" y="569947"/>
                      <a:pt x="831733" y="569947"/>
                    </a:cubicBezTo>
                    <a:cubicBezTo>
                      <a:pt x="851703" y="569947"/>
                      <a:pt x="867328" y="576291"/>
                      <a:pt x="878605" y="588978"/>
                    </a:cubicBezTo>
                    <a:cubicBezTo>
                      <a:pt x="889883" y="601665"/>
                      <a:pt x="895522" y="619404"/>
                      <a:pt x="895522" y="642194"/>
                    </a:cubicBezTo>
                    <a:lnTo>
                      <a:pt x="895522" y="728891"/>
                    </a:lnTo>
                    <a:cubicBezTo>
                      <a:pt x="895522" y="736409"/>
                      <a:pt x="892937" y="742635"/>
                      <a:pt x="887768" y="747569"/>
                    </a:cubicBezTo>
                    <a:cubicBezTo>
                      <a:pt x="882364" y="752503"/>
                      <a:pt x="876021" y="754970"/>
                      <a:pt x="868737" y="754970"/>
                    </a:cubicBezTo>
                    <a:cubicBezTo>
                      <a:pt x="861219" y="754970"/>
                      <a:pt x="854875" y="752498"/>
                      <a:pt x="849706" y="747553"/>
                    </a:cubicBezTo>
                    <a:cubicBezTo>
                      <a:pt x="844537" y="742604"/>
                      <a:pt x="841953" y="736361"/>
                      <a:pt x="841953" y="728825"/>
                    </a:cubicBezTo>
                    <a:lnTo>
                      <a:pt x="841953" y="662046"/>
                    </a:lnTo>
                    <a:cubicBezTo>
                      <a:pt x="841953" y="646968"/>
                      <a:pt x="839251" y="635779"/>
                      <a:pt x="833847" y="628477"/>
                    </a:cubicBezTo>
                    <a:cubicBezTo>
                      <a:pt x="828443" y="621410"/>
                      <a:pt x="821042" y="617877"/>
                      <a:pt x="811645" y="617877"/>
                    </a:cubicBezTo>
                    <a:cubicBezTo>
                      <a:pt x="802247" y="617877"/>
                      <a:pt x="795080" y="621528"/>
                      <a:pt x="790147" y="628830"/>
                    </a:cubicBezTo>
                    <a:cubicBezTo>
                      <a:pt x="785213" y="636366"/>
                      <a:pt x="782746" y="648026"/>
                      <a:pt x="782746" y="663808"/>
                    </a:cubicBezTo>
                    <a:lnTo>
                      <a:pt x="782746" y="728825"/>
                    </a:lnTo>
                    <a:cubicBezTo>
                      <a:pt x="782746" y="736361"/>
                      <a:pt x="780161" y="742604"/>
                      <a:pt x="774992" y="747553"/>
                    </a:cubicBezTo>
                    <a:cubicBezTo>
                      <a:pt x="769588" y="752498"/>
                      <a:pt x="763245" y="754970"/>
                      <a:pt x="755961" y="754970"/>
                    </a:cubicBezTo>
                    <a:cubicBezTo>
                      <a:pt x="748443" y="754970"/>
                      <a:pt x="742099" y="752503"/>
                      <a:pt x="736930" y="747569"/>
                    </a:cubicBezTo>
                    <a:cubicBezTo>
                      <a:pt x="731761" y="742635"/>
                      <a:pt x="729177" y="736409"/>
                      <a:pt x="729177" y="728891"/>
                    </a:cubicBezTo>
                    <a:lnTo>
                      <a:pt x="729177" y="537876"/>
                    </a:lnTo>
                    <a:cubicBezTo>
                      <a:pt x="729177" y="530593"/>
                      <a:pt x="731526" y="524367"/>
                      <a:pt x="736226" y="519198"/>
                    </a:cubicBezTo>
                    <a:cubicBezTo>
                      <a:pt x="740690" y="514264"/>
                      <a:pt x="747386" y="511797"/>
                      <a:pt x="756314" y="511797"/>
                    </a:cubicBezTo>
                    <a:close/>
                    <a:moveTo>
                      <a:pt x="3290970" y="508291"/>
                    </a:moveTo>
                    <a:lnTo>
                      <a:pt x="3310051" y="515321"/>
                    </a:lnTo>
                    <a:cubicBezTo>
                      <a:pt x="3315456" y="520255"/>
                      <a:pt x="3318157" y="527069"/>
                      <a:pt x="3318157" y="535762"/>
                    </a:cubicBezTo>
                    <a:cubicBezTo>
                      <a:pt x="3318157" y="545160"/>
                      <a:pt x="3315456" y="551973"/>
                      <a:pt x="3310051" y="556202"/>
                    </a:cubicBezTo>
                    <a:cubicBezTo>
                      <a:pt x="3304648" y="560432"/>
                      <a:pt x="3298069" y="562546"/>
                      <a:pt x="3290316" y="562546"/>
                    </a:cubicBezTo>
                    <a:cubicBezTo>
                      <a:pt x="3282562" y="562546"/>
                      <a:pt x="3276102" y="560314"/>
                      <a:pt x="3270932" y="555850"/>
                    </a:cubicBezTo>
                    <a:cubicBezTo>
                      <a:pt x="3265764" y="551386"/>
                      <a:pt x="3263179" y="544690"/>
                      <a:pt x="3263179" y="535762"/>
                    </a:cubicBezTo>
                    <a:cubicBezTo>
                      <a:pt x="3263179" y="527304"/>
                      <a:pt x="3265764" y="520608"/>
                      <a:pt x="3270932" y="515674"/>
                    </a:cubicBezTo>
                    <a:close/>
                    <a:moveTo>
                      <a:pt x="1452646" y="508291"/>
                    </a:moveTo>
                    <a:lnTo>
                      <a:pt x="1471727" y="515321"/>
                    </a:lnTo>
                    <a:cubicBezTo>
                      <a:pt x="1477131" y="520255"/>
                      <a:pt x="1479833" y="527069"/>
                      <a:pt x="1479833" y="535762"/>
                    </a:cubicBezTo>
                    <a:cubicBezTo>
                      <a:pt x="1479833" y="545160"/>
                      <a:pt x="1477131" y="551973"/>
                      <a:pt x="1471727" y="556202"/>
                    </a:cubicBezTo>
                    <a:cubicBezTo>
                      <a:pt x="1466323" y="560432"/>
                      <a:pt x="1459745" y="562546"/>
                      <a:pt x="1451991" y="562546"/>
                    </a:cubicBezTo>
                    <a:cubicBezTo>
                      <a:pt x="1444238" y="562546"/>
                      <a:pt x="1437777" y="560314"/>
                      <a:pt x="1432608" y="555850"/>
                    </a:cubicBezTo>
                    <a:cubicBezTo>
                      <a:pt x="1427439" y="551386"/>
                      <a:pt x="1424855" y="544690"/>
                      <a:pt x="1424855" y="535762"/>
                    </a:cubicBezTo>
                    <a:cubicBezTo>
                      <a:pt x="1424855" y="527304"/>
                      <a:pt x="1427439" y="520608"/>
                      <a:pt x="1432608" y="515674"/>
                    </a:cubicBezTo>
                    <a:close/>
                    <a:moveTo>
                      <a:pt x="3289963" y="507920"/>
                    </a:moveTo>
                    <a:lnTo>
                      <a:pt x="3291021" y="508273"/>
                    </a:lnTo>
                    <a:lnTo>
                      <a:pt x="3290970" y="508291"/>
                    </a:lnTo>
                    <a:close/>
                    <a:moveTo>
                      <a:pt x="1451639" y="507920"/>
                    </a:moveTo>
                    <a:lnTo>
                      <a:pt x="1452696" y="508273"/>
                    </a:lnTo>
                    <a:lnTo>
                      <a:pt x="1452646" y="508291"/>
                    </a:lnTo>
                    <a:close/>
                    <a:moveTo>
                      <a:pt x="3445840" y="491356"/>
                    </a:moveTo>
                    <a:cubicBezTo>
                      <a:pt x="3449364" y="491356"/>
                      <a:pt x="3452184" y="492061"/>
                      <a:pt x="3454298" y="493471"/>
                    </a:cubicBezTo>
                    <a:cubicBezTo>
                      <a:pt x="3455473" y="494176"/>
                      <a:pt x="3456530" y="494881"/>
                      <a:pt x="3457470" y="495585"/>
                    </a:cubicBezTo>
                    <a:cubicBezTo>
                      <a:pt x="3458410" y="496290"/>
                      <a:pt x="3459350" y="497113"/>
                      <a:pt x="3460290" y="498052"/>
                    </a:cubicBezTo>
                    <a:lnTo>
                      <a:pt x="3497647" y="538934"/>
                    </a:lnTo>
                    <a:lnTo>
                      <a:pt x="3496942" y="539991"/>
                    </a:lnTo>
                    <a:cubicBezTo>
                      <a:pt x="3499526" y="542810"/>
                      <a:pt x="3501171" y="544925"/>
                      <a:pt x="3501876" y="546335"/>
                    </a:cubicBezTo>
                    <a:cubicBezTo>
                      <a:pt x="3503050" y="548214"/>
                      <a:pt x="3503638" y="550329"/>
                      <a:pt x="3503638" y="552678"/>
                    </a:cubicBezTo>
                    <a:cubicBezTo>
                      <a:pt x="3503638" y="555733"/>
                      <a:pt x="3502346" y="558787"/>
                      <a:pt x="3499761" y="561841"/>
                    </a:cubicBezTo>
                    <a:cubicBezTo>
                      <a:pt x="3497177" y="564661"/>
                      <a:pt x="3494005" y="566070"/>
                      <a:pt x="3490246" y="566070"/>
                    </a:cubicBezTo>
                    <a:cubicBezTo>
                      <a:pt x="3488601" y="566070"/>
                      <a:pt x="3487309" y="565953"/>
                      <a:pt x="3486369" y="565718"/>
                    </a:cubicBezTo>
                    <a:cubicBezTo>
                      <a:pt x="3485195" y="565483"/>
                      <a:pt x="3483315" y="564426"/>
                      <a:pt x="3480730" y="562546"/>
                    </a:cubicBezTo>
                    <a:lnTo>
                      <a:pt x="3445135" y="538581"/>
                    </a:lnTo>
                    <a:lnTo>
                      <a:pt x="3409540" y="562546"/>
                    </a:lnTo>
                    <a:cubicBezTo>
                      <a:pt x="3407426" y="563721"/>
                      <a:pt x="3405547" y="564543"/>
                      <a:pt x="3403902" y="565013"/>
                    </a:cubicBezTo>
                    <a:cubicBezTo>
                      <a:pt x="3402962" y="565248"/>
                      <a:pt x="3401670" y="565365"/>
                      <a:pt x="3400025" y="565365"/>
                    </a:cubicBezTo>
                    <a:cubicBezTo>
                      <a:pt x="3396031" y="565365"/>
                      <a:pt x="3392859" y="563956"/>
                      <a:pt x="3390509" y="561136"/>
                    </a:cubicBezTo>
                    <a:cubicBezTo>
                      <a:pt x="3387925" y="558082"/>
                      <a:pt x="3386633" y="555028"/>
                      <a:pt x="3386633" y="551973"/>
                    </a:cubicBezTo>
                    <a:cubicBezTo>
                      <a:pt x="3386633" y="549624"/>
                      <a:pt x="3387220" y="547509"/>
                      <a:pt x="3388395" y="545630"/>
                    </a:cubicBezTo>
                    <a:cubicBezTo>
                      <a:pt x="3389100" y="544220"/>
                      <a:pt x="3390745" y="542105"/>
                      <a:pt x="3393329" y="539286"/>
                    </a:cubicBezTo>
                    <a:lnTo>
                      <a:pt x="3431391" y="498405"/>
                    </a:lnTo>
                    <a:cubicBezTo>
                      <a:pt x="3433270" y="496525"/>
                      <a:pt x="3435267" y="494881"/>
                      <a:pt x="3437382" y="493471"/>
                    </a:cubicBezTo>
                    <a:cubicBezTo>
                      <a:pt x="3439496" y="492061"/>
                      <a:pt x="3442316" y="491356"/>
                      <a:pt x="3445840" y="491356"/>
                    </a:cubicBezTo>
                    <a:close/>
                    <a:moveTo>
                      <a:pt x="2394223" y="491004"/>
                    </a:moveTo>
                    <a:cubicBezTo>
                      <a:pt x="2397747" y="491004"/>
                      <a:pt x="2400567" y="491474"/>
                      <a:pt x="2402681" y="492414"/>
                    </a:cubicBezTo>
                    <a:cubicBezTo>
                      <a:pt x="2405031" y="493588"/>
                      <a:pt x="2407145" y="494998"/>
                      <a:pt x="2409025" y="496643"/>
                    </a:cubicBezTo>
                    <a:lnTo>
                      <a:pt x="2447087" y="533295"/>
                    </a:lnTo>
                    <a:lnTo>
                      <a:pt x="2447087" y="534705"/>
                    </a:lnTo>
                    <a:cubicBezTo>
                      <a:pt x="2451786" y="539404"/>
                      <a:pt x="2454135" y="544220"/>
                      <a:pt x="2454135" y="549154"/>
                    </a:cubicBezTo>
                    <a:cubicBezTo>
                      <a:pt x="2454135" y="553383"/>
                      <a:pt x="2452608" y="557142"/>
                      <a:pt x="2449554" y="560432"/>
                    </a:cubicBezTo>
                    <a:cubicBezTo>
                      <a:pt x="2446264" y="563956"/>
                      <a:pt x="2442388" y="565718"/>
                      <a:pt x="2437924" y="565718"/>
                    </a:cubicBezTo>
                    <a:cubicBezTo>
                      <a:pt x="2436749" y="565718"/>
                      <a:pt x="2435339" y="565365"/>
                      <a:pt x="2433695" y="564661"/>
                    </a:cubicBezTo>
                    <a:cubicBezTo>
                      <a:pt x="2431580" y="563721"/>
                      <a:pt x="2429465" y="562546"/>
                      <a:pt x="2427351" y="561136"/>
                    </a:cubicBezTo>
                    <a:lnTo>
                      <a:pt x="2380479" y="530828"/>
                    </a:lnTo>
                    <a:cubicBezTo>
                      <a:pt x="2374605" y="527069"/>
                      <a:pt x="2371668" y="521077"/>
                      <a:pt x="2371668" y="512854"/>
                    </a:cubicBezTo>
                    <a:cubicBezTo>
                      <a:pt x="2371668" y="510270"/>
                      <a:pt x="2372255" y="507568"/>
                      <a:pt x="2373430" y="504748"/>
                    </a:cubicBezTo>
                    <a:cubicBezTo>
                      <a:pt x="2374370" y="502399"/>
                      <a:pt x="2376014" y="500049"/>
                      <a:pt x="2378364" y="497700"/>
                    </a:cubicBezTo>
                    <a:cubicBezTo>
                      <a:pt x="2380713" y="495350"/>
                      <a:pt x="2383180" y="493706"/>
                      <a:pt x="2385765" y="492766"/>
                    </a:cubicBezTo>
                    <a:cubicBezTo>
                      <a:pt x="2388819" y="491591"/>
                      <a:pt x="2391639" y="491004"/>
                      <a:pt x="2394223" y="491004"/>
                    </a:cubicBezTo>
                    <a:close/>
                    <a:moveTo>
                      <a:pt x="412280" y="490299"/>
                    </a:moveTo>
                    <a:cubicBezTo>
                      <a:pt x="414865" y="490299"/>
                      <a:pt x="417684" y="490886"/>
                      <a:pt x="420739" y="492061"/>
                    </a:cubicBezTo>
                    <a:cubicBezTo>
                      <a:pt x="423793" y="493236"/>
                      <a:pt x="426260" y="494763"/>
                      <a:pt x="428139" y="496643"/>
                    </a:cubicBezTo>
                    <a:cubicBezTo>
                      <a:pt x="430489" y="498992"/>
                      <a:pt x="432134" y="501224"/>
                      <a:pt x="433073" y="503339"/>
                    </a:cubicBezTo>
                    <a:cubicBezTo>
                      <a:pt x="434248" y="506158"/>
                      <a:pt x="434836" y="508860"/>
                      <a:pt x="434836" y="511444"/>
                    </a:cubicBezTo>
                    <a:cubicBezTo>
                      <a:pt x="434836" y="519668"/>
                      <a:pt x="431899" y="525659"/>
                      <a:pt x="426025" y="529418"/>
                    </a:cubicBezTo>
                    <a:lnTo>
                      <a:pt x="379152" y="559727"/>
                    </a:lnTo>
                    <a:cubicBezTo>
                      <a:pt x="377038" y="561136"/>
                      <a:pt x="374923" y="562311"/>
                      <a:pt x="372809" y="563251"/>
                    </a:cubicBezTo>
                    <a:cubicBezTo>
                      <a:pt x="370929" y="563956"/>
                      <a:pt x="369519" y="564308"/>
                      <a:pt x="368580" y="564308"/>
                    </a:cubicBezTo>
                    <a:cubicBezTo>
                      <a:pt x="363881" y="564308"/>
                      <a:pt x="360004" y="562546"/>
                      <a:pt x="356950" y="559022"/>
                    </a:cubicBezTo>
                    <a:cubicBezTo>
                      <a:pt x="353895" y="555733"/>
                      <a:pt x="352368" y="551973"/>
                      <a:pt x="352368" y="547744"/>
                    </a:cubicBezTo>
                    <a:cubicBezTo>
                      <a:pt x="352368" y="542810"/>
                      <a:pt x="354718" y="537994"/>
                      <a:pt x="359417" y="533295"/>
                    </a:cubicBezTo>
                    <a:lnTo>
                      <a:pt x="397479" y="496643"/>
                    </a:lnTo>
                    <a:lnTo>
                      <a:pt x="397479" y="496290"/>
                    </a:lnTo>
                    <a:cubicBezTo>
                      <a:pt x="399123" y="494646"/>
                      <a:pt x="401238" y="493236"/>
                      <a:pt x="403822" y="492061"/>
                    </a:cubicBezTo>
                    <a:cubicBezTo>
                      <a:pt x="406642" y="490886"/>
                      <a:pt x="409461" y="490299"/>
                      <a:pt x="412280" y="490299"/>
                    </a:cubicBezTo>
                    <a:close/>
                    <a:moveTo>
                      <a:pt x="1612802" y="489594"/>
                    </a:moveTo>
                    <a:cubicBezTo>
                      <a:pt x="1616326" y="489594"/>
                      <a:pt x="1619145" y="490299"/>
                      <a:pt x="1621260" y="491709"/>
                    </a:cubicBezTo>
                    <a:cubicBezTo>
                      <a:pt x="1622435" y="492414"/>
                      <a:pt x="1623492" y="493118"/>
                      <a:pt x="1624432" y="493823"/>
                    </a:cubicBezTo>
                    <a:cubicBezTo>
                      <a:pt x="1625372" y="494528"/>
                      <a:pt x="1626311" y="495350"/>
                      <a:pt x="1627251" y="496290"/>
                    </a:cubicBezTo>
                    <a:lnTo>
                      <a:pt x="1664608" y="537172"/>
                    </a:lnTo>
                    <a:lnTo>
                      <a:pt x="1663903" y="538229"/>
                    </a:lnTo>
                    <a:cubicBezTo>
                      <a:pt x="1666488" y="541048"/>
                      <a:pt x="1668132" y="543163"/>
                      <a:pt x="1668837" y="544572"/>
                    </a:cubicBezTo>
                    <a:cubicBezTo>
                      <a:pt x="1670012" y="546452"/>
                      <a:pt x="1670599" y="548567"/>
                      <a:pt x="1670599" y="550916"/>
                    </a:cubicBezTo>
                    <a:cubicBezTo>
                      <a:pt x="1670599" y="553970"/>
                      <a:pt x="1669308" y="557025"/>
                      <a:pt x="1666723" y="560079"/>
                    </a:cubicBezTo>
                    <a:cubicBezTo>
                      <a:pt x="1664138" y="562899"/>
                      <a:pt x="1660967" y="564308"/>
                      <a:pt x="1657207" y="564308"/>
                    </a:cubicBezTo>
                    <a:cubicBezTo>
                      <a:pt x="1655563" y="564308"/>
                      <a:pt x="1654270" y="564191"/>
                      <a:pt x="1653331" y="563956"/>
                    </a:cubicBezTo>
                    <a:cubicBezTo>
                      <a:pt x="1652156" y="563721"/>
                      <a:pt x="1650276" y="562664"/>
                      <a:pt x="1647692" y="560784"/>
                    </a:cubicBezTo>
                    <a:lnTo>
                      <a:pt x="1612097" y="536819"/>
                    </a:lnTo>
                    <a:lnTo>
                      <a:pt x="1576502" y="560784"/>
                    </a:lnTo>
                    <a:cubicBezTo>
                      <a:pt x="1574387" y="561959"/>
                      <a:pt x="1572508" y="562781"/>
                      <a:pt x="1570863" y="563251"/>
                    </a:cubicBezTo>
                    <a:cubicBezTo>
                      <a:pt x="1569923" y="563486"/>
                      <a:pt x="1568631" y="563603"/>
                      <a:pt x="1566987" y="563603"/>
                    </a:cubicBezTo>
                    <a:cubicBezTo>
                      <a:pt x="1562992" y="563603"/>
                      <a:pt x="1559820" y="562194"/>
                      <a:pt x="1557471" y="559374"/>
                    </a:cubicBezTo>
                    <a:cubicBezTo>
                      <a:pt x="1554887" y="556320"/>
                      <a:pt x="1553594" y="553266"/>
                      <a:pt x="1553594" y="550211"/>
                    </a:cubicBezTo>
                    <a:cubicBezTo>
                      <a:pt x="1553594" y="547862"/>
                      <a:pt x="1554182" y="545747"/>
                      <a:pt x="1555356" y="543868"/>
                    </a:cubicBezTo>
                    <a:cubicBezTo>
                      <a:pt x="1556061" y="542458"/>
                      <a:pt x="1557706" y="540343"/>
                      <a:pt x="1560290" y="537524"/>
                    </a:cubicBezTo>
                    <a:lnTo>
                      <a:pt x="1598353" y="496643"/>
                    </a:lnTo>
                    <a:cubicBezTo>
                      <a:pt x="1600232" y="494763"/>
                      <a:pt x="1602229" y="493118"/>
                      <a:pt x="1604344" y="491709"/>
                    </a:cubicBezTo>
                    <a:cubicBezTo>
                      <a:pt x="1606458" y="490299"/>
                      <a:pt x="1609278" y="489594"/>
                      <a:pt x="1612802" y="489594"/>
                    </a:cubicBezTo>
                    <a:close/>
                    <a:moveTo>
                      <a:pt x="3524431" y="434616"/>
                    </a:moveTo>
                    <a:cubicBezTo>
                      <a:pt x="3525606" y="434616"/>
                      <a:pt x="3526781" y="434733"/>
                      <a:pt x="3527955" y="434968"/>
                    </a:cubicBezTo>
                    <a:cubicBezTo>
                      <a:pt x="3529130" y="435203"/>
                      <a:pt x="3530305" y="435556"/>
                      <a:pt x="3531480" y="436026"/>
                    </a:cubicBezTo>
                    <a:cubicBezTo>
                      <a:pt x="3534299" y="437200"/>
                      <a:pt x="3536414" y="438492"/>
                      <a:pt x="3537823" y="439902"/>
                    </a:cubicBezTo>
                    <a:cubicBezTo>
                      <a:pt x="3539703" y="441782"/>
                      <a:pt x="3541112" y="443661"/>
                      <a:pt x="3542052" y="445541"/>
                    </a:cubicBezTo>
                    <a:cubicBezTo>
                      <a:pt x="3542522" y="446716"/>
                      <a:pt x="3542874" y="447832"/>
                      <a:pt x="3543110" y="448889"/>
                    </a:cubicBezTo>
                    <a:cubicBezTo>
                      <a:pt x="3543345" y="449946"/>
                      <a:pt x="3543462" y="451062"/>
                      <a:pt x="3543462" y="452237"/>
                    </a:cubicBezTo>
                    <a:cubicBezTo>
                      <a:pt x="3543462" y="459286"/>
                      <a:pt x="3540995" y="464337"/>
                      <a:pt x="3536061" y="467391"/>
                    </a:cubicBezTo>
                    <a:lnTo>
                      <a:pt x="3496590" y="492766"/>
                    </a:lnTo>
                    <a:cubicBezTo>
                      <a:pt x="3494710" y="494176"/>
                      <a:pt x="3492948" y="495233"/>
                      <a:pt x="3491303" y="495938"/>
                    </a:cubicBezTo>
                    <a:cubicBezTo>
                      <a:pt x="3489424" y="496408"/>
                      <a:pt x="3488248" y="496643"/>
                      <a:pt x="3487779" y="496643"/>
                    </a:cubicBezTo>
                    <a:cubicBezTo>
                      <a:pt x="3483785" y="496643"/>
                      <a:pt x="3480613" y="495233"/>
                      <a:pt x="3478263" y="492414"/>
                    </a:cubicBezTo>
                    <a:cubicBezTo>
                      <a:pt x="3475679" y="489594"/>
                      <a:pt x="3474387" y="486422"/>
                      <a:pt x="3474387" y="482898"/>
                    </a:cubicBezTo>
                    <a:cubicBezTo>
                      <a:pt x="3474387" y="478669"/>
                      <a:pt x="3476384" y="474557"/>
                      <a:pt x="3480378" y="470563"/>
                    </a:cubicBezTo>
                    <a:lnTo>
                      <a:pt x="3512096" y="439902"/>
                    </a:lnTo>
                    <a:lnTo>
                      <a:pt x="3512096" y="439550"/>
                    </a:lnTo>
                    <a:cubicBezTo>
                      <a:pt x="3513271" y="438375"/>
                      <a:pt x="3515033" y="437200"/>
                      <a:pt x="3517382" y="436026"/>
                    </a:cubicBezTo>
                    <a:cubicBezTo>
                      <a:pt x="3518557" y="435556"/>
                      <a:pt x="3519732" y="435203"/>
                      <a:pt x="3520907" y="434968"/>
                    </a:cubicBezTo>
                    <a:cubicBezTo>
                      <a:pt x="3522081" y="434733"/>
                      <a:pt x="3523256" y="434616"/>
                      <a:pt x="3524431" y="434616"/>
                    </a:cubicBezTo>
                    <a:close/>
                    <a:moveTo>
                      <a:pt x="3792264" y="343262"/>
                    </a:moveTo>
                    <a:lnTo>
                      <a:pt x="3792969" y="343614"/>
                    </a:lnTo>
                    <a:cubicBezTo>
                      <a:pt x="3800018" y="343614"/>
                      <a:pt x="3806126" y="345963"/>
                      <a:pt x="3811295" y="350662"/>
                    </a:cubicBezTo>
                    <a:cubicBezTo>
                      <a:pt x="3816229" y="355361"/>
                      <a:pt x="3818696" y="361705"/>
                      <a:pt x="3818696" y="369693"/>
                    </a:cubicBezTo>
                    <a:cubicBezTo>
                      <a:pt x="3818696" y="378856"/>
                      <a:pt x="3816229" y="385553"/>
                      <a:pt x="3811295" y="389782"/>
                    </a:cubicBezTo>
                    <a:cubicBezTo>
                      <a:pt x="3806126" y="393776"/>
                      <a:pt x="3800018" y="395773"/>
                      <a:pt x="3792969" y="395773"/>
                    </a:cubicBezTo>
                    <a:cubicBezTo>
                      <a:pt x="3785921" y="395773"/>
                      <a:pt x="3779929" y="393658"/>
                      <a:pt x="3774995" y="389429"/>
                    </a:cubicBezTo>
                    <a:cubicBezTo>
                      <a:pt x="3770061" y="385200"/>
                      <a:pt x="3767595" y="378739"/>
                      <a:pt x="3767595" y="370046"/>
                    </a:cubicBezTo>
                    <a:cubicBezTo>
                      <a:pt x="3767595" y="362293"/>
                      <a:pt x="3769944" y="355831"/>
                      <a:pt x="3774643" y="350662"/>
                    </a:cubicBezTo>
                    <a:cubicBezTo>
                      <a:pt x="3779107" y="345729"/>
                      <a:pt x="3784981" y="343262"/>
                      <a:pt x="3792264" y="343262"/>
                    </a:cubicBezTo>
                    <a:close/>
                    <a:moveTo>
                      <a:pt x="1677715" y="343262"/>
                    </a:moveTo>
                    <a:lnTo>
                      <a:pt x="1678419" y="343614"/>
                    </a:lnTo>
                    <a:cubicBezTo>
                      <a:pt x="1685468" y="343614"/>
                      <a:pt x="1691577" y="345963"/>
                      <a:pt x="1696746" y="350662"/>
                    </a:cubicBezTo>
                    <a:cubicBezTo>
                      <a:pt x="1701680" y="355361"/>
                      <a:pt x="1704147" y="361705"/>
                      <a:pt x="1704147" y="369693"/>
                    </a:cubicBezTo>
                    <a:cubicBezTo>
                      <a:pt x="1704147" y="378856"/>
                      <a:pt x="1701680" y="385553"/>
                      <a:pt x="1696746" y="389782"/>
                    </a:cubicBezTo>
                    <a:cubicBezTo>
                      <a:pt x="1691577" y="393776"/>
                      <a:pt x="1685468" y="395773"/>
                      <a:pt x="1678419" y="395773"/>
                    </a:cubicBezTo>
                    <a:cubicBezTo>
                      <a:pt x="1671371" y="395773"/>
                      <a:pt x="1665380" y="393658"/>
                      <a:pt x="1660446" y="389429"/>
                    </a:cubicBezTo>
                    <a:cubicBezTo>
                      <a:pt x="1655512" y="385200"/>
                      <a:pt x="1653045" y="378739"/>
                      <a:pt x="1653045" y="370046"/>
                    </a:cubicBezTo>
                    <a:cubicBezTo>
                      <a:pt x="1653045" y="362293"/>
                      <a:pt x="1655394" y="355831"/>
                      <a:pt x="1660093" y="350662"/>
                    </a:cubicBezTo>
                    <a:cubicBezTo>
                      <a:pt x="1664557" y="345729"/>
                      <a:pt x="1670431" y="343262"/>
                      <a:pt x="1677715" y="343262"/>
                    </a:cubicBezTo>
                    <a:close/>
                    <a:moveTo>
                      <a:pt x="3789445" y="190662"/>
                    </a:moveTo>
                    <a:lnTo>
                      <a:pt x="3789797" y="191366"/>
                    </a:lnTo>
                    <a:cubicBezTo>
                      <a:pt x="3780165" y="191366"/>
                      <a:pt x="3772411" y="193833"/>
                      <a:pt x="3766537" y="198767"/>
                    </a:cubicBezTo>
                    <a:cubicBezTo>
                      <a:pt x="3760664" y="203466"/>
                      <a:pt x="3756670" y="210750"/>
                      <a:pt x="3754555" y="220618"/>
                    </a:cubicBezTo>
                    <a:lnTo>
                      <a:pt x="3820458" y="220618"/>
                    </a:lnTo>
                    <a:cubicBezTo>
                      <a:pt x="3820458" y="217093"/>
                      <a:pt x="3819754" y="213569"/>
                      <a:pt x="3818344" y="210045"/>
                    </a:cubicBezTo>
                    <a:cubicBezTo>
                      <a:pt x="3816934" y="206286"/>
                      <a:pt x="3815055" y="203114"/>
                      <a:pt x="3812705" y="200529"/>
                    </a:cubicBezTo>
                    <a:cubicBezTo>
                      <a:pt x="3810121" y="197475"/>
                      <a:pt x="3806949" y="195126"/>
                      <a:pt x="3803190" y="193481"/>
                    </a:cubicBezTo>
                    <a:cubicBezTo>
                      <a:pt x="3798961" y="191601"/>
                      <a:pt x="3794379" y="190662"/>
                      <a:pt x="3789445" y="190662"/>
                    </a:cubicBezTo>
                    <a:close/>
                    <a:moveTo>
                      <a:pt x="3198895" y="190662"/>
                    </a:moveTo>
                    <a:lnTo>
                      <a:pt x="3199247" y="191366"/>
                    </a:lnTo>
                    <a:cubicBezTo>
                      <a:pt x="3189615" y="191366"/>
                      <a:pt x="3181861" y="193833"/>
                      <a:pt x="3175987" y="198767"/>
                    </a:cubicBezTo>
                    <a:cubicBezTo>
                      <a:pt x="3170114" y="203466"/>
                      <a:pt x="3166120" y="210750"/>
                      <a:pt x="3164005" y="220618"/>
                    </a:cubicBezTo>
                    <a:lnTo>
                      <a:pt x="3229908" y="220618"/>
                    </a:lnTo>
                    <a:cubicBezTo>
                      <a:pt x="3229908" y="217093"/>
                      <a:pt x="3229204" y="213569"/>
                      <a:pt x="3227794" y="210045"/>
                    </a:cubicBezTo>
                    <a:cubicBezTo>
                      <a:pt x="3226384" y="206286"/>
                      <a:pt x="3224505" y="203114"/>
                      <a:pt x="3222155" y="200529"/>
                    </a:cubicBezTo>
                    <a:cubicBezTo>
                      <a:pt x="3219571" y="197475"/>
                      <a:pt x="3216399" y="195126"/>
                      <a:pt x="3212639" y="193481"/>
                    </a:cubicBezTo>
                    <a:cubicBezTo>
                      <a:pt x="3208410" y="191601"/>
                      <a:pt x="3203829" y="190662"/>
                      <a:pt x="3198895" y="190662"/>
                    </a:cubicBezTo>
                    <a:close/>
                    <a:moveTo>
                      <a:pt x="2241804" y="190662"/>
                    </a:moveTo>
                    <a:cubicBezTo>
                      <a:pt x="2229352" y="190662"/>
                      <a:pt x="2219836" y="194874"/>
                      <a:pt x="2213258" y="203299"/>
                    </a:cubicBezTo>
                    <a:cubicBezTo>
                      <a:pt x="2206444" y="211959"/>
                      <a:pt x="2203037" y="223195"/>
                      <a:pt x="2203037" y="237005"/>
                    </a:cubicBezTo>
                    <a:cubicBezTo>
                      <a:pt x="2203037" y="244025"/>
                      <a:pt x="2204095" y="250342"/>
                      <a:pt x="2206209" y="255959"/>
                    </a:cubicBezTo>
                    <a:cubicBezTo>
                      <a:pt x="2208324" y="261345"/>
                      <a:pt x="2211143" y="266025"/>
                      <a:pt x="2214667" y="270001"/>
                    </a:cubicBezTo>
                    <a:cubicBezTo>
                      <a:pt x="2217957" y="273514"/>
                      <a:pt x="2222068" y="276440"/>
                      <a:pt x="2227002" y="278779"/>
                    </a:cubicBezTo>
                    <a:cubicBezTo>
                      <a:pt x="2231466" y="280886"/>
                      <a:pt x="2236400" y="281940"/>
                      <a:pt x="2241804" y="281940"/>
                    </a:cubicBezTo>
                    <a:cubicBezTo>
                      <a:pt x="2246973" y="281940"/>
                      <a:pt x="2251907" y="280886"/>
                      <a:pt x="2256606" y="278779"/>
                    </a:cubicBezTo>
                    <a:cubicBezTo>
                      <a:pt x="2261540" y="276440"/>
                      <a:pt x="2265652" y="273514"/>
                      <a:pt x="2268941" y="270001"/>
                    </a:cubicBezTo>
                    <a:cubicBezTo>
                      <a:pt x="2272465" y="266025"/>
                      <a:pt x="2275284" y="261345"/>
                      <a:pt x="2277399" y="255959"/>
                    </a:cubicBezTo>
                    <a:cubicBezTo>
                      <a:pt x="2279514" y="250342"/>
                      <a:pt x="2280571" y="243907"/>
                      <a:pt x="2280571" y="236653"/>
                    </a:cubicBezTo>
                    <a:cubicBezTo>
                      <a:pt x="2280571" y="222376"/>
                      <a:pt x="2277164" y="211141"/>
                      <a:pt x="2270350" y="202947"/>
                    </a:cubicBezTo>
                    <a:cubicBezTo>
                      <a:pt x="2263537" y="194757"/>
                      <a:pt x="2254021" y="190662"/>
                      <a:pt x="2241804" y="190662"/>
                    </a:cubicBezTo>
                    <a:close/>
                    <a:moveTo>
                      <a:pt x="1674895" y="190662"/>
                    </a:moveTo>
                    <a:lnTo>
                      <a:pt x="1675248" y="191366"/>
                    </a:lnTo>
                    <a:cubicBezTo>
                      <a:pt x="1665615" y="191366"/>
                      <a:pt x="1657861" y="193833"/>
                      <a:pt x="1651988" y="198767"/>
                    </a:cubicBezTo>
                    <a:cubicBezTo>
                      <a:pt x="1646114" y="203466"/>
                      <a:pt x="1642120" y="210750"/>
                      <a:pt x="1640005" y="220618"/>
                    </a:cubicBezTo>
                    <a:lnTo>
                      <a:pt x="1705909" y="220618"/>
                    </a:lnTo>
                    <a:cubicBezTo>
                      <a:pt x="1705909" y="217093"/>
                      <a:pt x="1705204" y="213569"/>
                      <a:pt x="1703794" y="210045"/>
                    </a:cubicBezTo>
                    <a:cubicBezTo>
                      <a:pt x="1702384" y="206286"/>
                      <a:pt x="1700505" y="203114"/>
                      <a:pt x="1698155" y="200529"/>
                    </a:cubicBezTo>
                    <a:cubicBezTo>
                      <a:pt x="1695571" y="197475"/>
                      <a:pt x="1692399" y="195126"/>
                      <a:pt x="1688640" y="193481"/>
                    </a:cubicBezTo>
                    <a:cubicBezTo>
                      <a:pt x="1684411" y="191601"/>
                      <a:pt x="1679829" y="190662"/>
                      <a:pt x="1674895" y="190662"/>
                    </a:cubicBezTo>
                    <a:close/>
                    <a:moveTo>
                      <a:pt x="1081516" y="190662"/>
                    </a:moveTo>
                    <a:cubicBezTo>
                      <a:pt x="1069064" y="190662"/>
                      <a:pt x="1059549" y="194891"/>
                      <a:pt x="1052970" y="203349"/>
                    </a:cubicBezTo>
                    <a:cubicBezTo>
                      <a:pt x="1046156" y="212042"/>
                      <a:pt x="1042750" y="223320"/>
                      <a:pt x="1042750" y="237182"/>
                    </a:cubicBezTo>
                    <a:cubicBezTo>
                      <a:pt x="1042750" y="244230"/>
                      <a:pt x="1043807" y="250574"/>
                      <a:pt x="1045921" y="256213"/>
                    </a:cubicBezTo>
                    <a:cubicBezTo>
                      <a:pt x="1048036" y="261616"/>
                      <a:pt x="1050855" y="266315"/>
                      <a:pt x="1054380" y="270310"/>
                    </a:cubicBezTo>
                    <a:cubicBezTo>
                      <a:pt x="1057669" y="273834"/>
                      <a:pt x="1061780" y="276771"/>
                      <a:pt x="1066714" y="279120"/>
                    </a:cubicBezTo>
                    <a:cubicBezTo>
                      <a:pt x="1071179" y="281235"/>
                      <a:pt x="1076112" y="282292"/>
                      <a:pt x="1081516" y="282292"/>
                    </a:cubicBezTo>
                    <a:cubicBezTo>
                      <a:pt x="1086685" y="282292"/>
                      <a:pt x="1091619" y="281235"/>
                      <a:pt x="1096318" y="279120"/>
                    </a:cubicBezTo>
                    <a:cubicBezTo>
                      <a:pt x="1101252" y="276771"/>
                      <a:pt x="1105364" y="273834"/>
                      <a:pt x="1108653" y="270310"/>
                    </a:cubicBezTo>
                    <a:cubicBezTo>
                      <a:pt x="1112177" y="266315"/>
                      <a:pt x="1114997" y="261616"/>
                      <a:pt x="1117111" y="256213"/>
                    </a:cubicBezTo>
                    <a:cubicBezTo>
                      <a:pt x="1119226" y="250574"/>
                      <a:pt x="1120283" y="244113"/>
                      <a:pt x="1120283" y="236829"/>
                    </a:cubicBezTo>
                    <a:cubicBezTo>
                      <a:pt x="1120283" y="222497"/>
                      <a:pt x="1116876" y="211220"/>
                      <a:pt x="1110063" y="202996"/>
                    </a:cubicBezTo>
                    <a:cubicBezTo>
                      <a:pt x="1103249" y="194773"/>
                      <a:pt x="1093734" y="190662"/>
                      <a:pt x="1081516" y="190662"/>
                    </a:cubicBezTo>
                    <a:close/>
                    <a:moveTo>
                      <a:pt x="3632511" y="145904"/>
                    </a:moveTo>
                    <a:cubicBezTo>
                      <a:pt x="3640264" y="145904"/>
                      <a:pt x="3646608" y="148371"/>
                      <a:pt x="3651542" y="153304"/>
                    </a:cubicBezTo>
                    <a:cubicBezTo>
                      <a:pt x="3656476" y="158238"/>
                      <a:pt x="3658943" y="164347"/>
                      <a:pt x="3658943" y="171631"/>
                    </a:cubicBezTo>
                    <a:lnTo>
                      <a:pt x="3658943" y="261851"/>
                    </a:lnTo>
                    <a:cubicBezTo>
                      <a:pt x="3658943" y="266080"/>
                      <a:pt x="3659530" y="269957"/>
                      <a:pt x="3660705" y="273481"/>
                    </a:cubicBezTo>
                    <a:cubicBezTo>
                      <a:pt x="3661645" y="276536"/>
                      <a:pt x="3663642" y="278063"/>
                      <a:pt x="3666697" y="278063"/>
                    </a:cubicBezTo>
                    <a:cubicBezTo>
                      <a:pt x="3671395" y="278063"/>
                      <a:pt x="3674567" y="280295"/>
                      <a:pt x="3676212" y="284759"/>
                    </a:cubicBezTo>
                    <a:cubicBezTo>
                      <a:pt x="3678092" y="289693"/>
                      <a:pt x="3679031" y="294274"/>
                      <a:pt x="3679031" y="298504"/>
                    </a:cubicBezTo>
                    <a:cubicBezTo>
                      <a:pt x="3679031" y="306727"/>
                      <a:pt x="3676564" y="313423"/>
                      <a:pt x="3671630" y="318592"/>
                    </a:cubicBezTo>
                    <a:cubicBezTo>
                      <a:pt x="3666697" y="323761"/>
                      <a:pt x="3659060" y="326345"/>
                      <a:pt x="3648723" y="326345"/>
                    </a:cubicBezTo>
                    <a:cubicBezTo>
                      <a:pt x="3642144" y="326345"/>
                      <a:pt x="3636270" y="325288"/>
                      <a:pt x="3631102" y="323173"/>
                    </a:cubicBezTo>
                    <a:cubicBezTo>
                      <a:pt x="3625697" y="321059"/>
                      <a:pt x="3621116" y="317535"/>
                      <a:pt x="3617357" y="312601"/>
                    </a:cubicBezTo>
                    <a:cubicBezTo>
                      <a:pt x="3613598" y="307902"/>
                      <a:pt x="3610661" y="301558"/>
                      <a:pt x="3608546" y="293570"/>
                    </a:cubicBezTo>
                    <a:cubicBezTo>
                      <a:pt x="3606432" y="285816"/>
                      <a:pt x="3605374" y="276301"/>
                      <a:pt x="3605374" y="265023"/>
                    </a:cubicBezTo>
                    <a:lnTo>
                      <a:pt x="3605374" y="170573"/>
                    </a:lnTo>
                    <a:lnTo>
                      <a:pt x="3606079" y="171983"/>
                    </a:lnTo>
                    <a:cubicBezTo>
                      <a:pt x="3606079" y="164465"/>
                      <a:pt x="3608546" y="158238"/>
                      <a:pt x="3613480" y="153304"/>
                    </a:cubicBezTo>
                    <a:cubicBezTo>
                      <a:pt x="3618414" y="148371"/>
                      <a:pt x="3624758" y="145904"/>
                      <a:pt x="3632511" y="145904"/>
                    </a:cubicBezTo>
                    <a:close/>
                    <a:moveTo>
                      <a:pt x="1517961" y="145904"/>
                    </a:moveTo>
                    <a:cubicBezTo>
                      <a:pt x="1525715" y="145904"/>
                      <a:pt x="1532058" y="148371"/>
                      <a:pt x="1536992" y="153304"/>
                    </a:cubicBezTo>
                    <a:cubicBezTo>
                      <a:pt x="1541926" y="158238"/>
                      <a:pt x="1544393" y="164347"/>
                      <a:pt x="1544393" y="171631"/>
                    </a:cubicBezTo>
                    <a:lnTo>
                      <a:pt x="1544393" y="261851"/>
                    </a:lnTo>
                    <a:cubicBezTo>
                      <a:pt x="1544393" y="266080"/>
                      <a:pt x="1544980" y="269957"/>
                      <a:pt x="1546155" y="273481"/>
                    </a:cubicBezTo>
                    <a:cubicBezTo>
                      <a:pt x="1547095" y="276536"/>
                      <a:pt x="1549092" y="278063"/>
                      <a:pt x="1552146" y="278063"/>
                    </a:cubicBezTo>
                    <a:cubicBezTo>
                      <a:pt x="1556846" y="278063"/>
                      <a:pt x="1560018" y="280295"/>
                      <a:pt x="1561662" y="284759"/>
                    </a:cubicBezTo>
                    <a:cubicBezTo>
                      <a:pt x="1563542" y="289693"/>
                      <a:pt x="1564481" y="294274"/>
                      <a:pt x="1564481" y="298504"/>
                    </a:cubicBezTo>
                    <a:cubicBezTo>
                      <a:pt x="1564481" y="306727"/>
                      <a:pt x="1562014" y="313423"/>
                      <a:pt x="1557080" y="318592"/>
                    </a:cubicBezTo>
                    <a:cubicBezTo>
                      <a:pt x="1552146" y="323761"/>
                      <a:pt x="1544511" y="326345"/>
                      <a:pt x="1534173" y="326345"/>
                    </a:cubicBezTo>
                    <a:cubicBezTo>
                      <a:pt x="1527594" y="326345"/>
                      <a:pt x="1521721" y="325288"/>
                      <a:pt x="1516552" y="323173"/>
                    </a:cubicBezTo>
                    <a:cubicBezTo>
                      <a:pt x="1511148" y="321059"/>
                      <a:pt x="1506566" y="317535"/>
                      <a:pt x="1502807" y="312601"/>
                    </a:cubicBezTo>
                    <a:cubicBezTo>
                      <a:pt x="1499048" y="307902"/>
                      <a:pt x="1496111" y="301558"/>
                      <a:pt x="1493996" y="293570"/>
                    </a:cubicBezTo>
                    <a:cubicBezTo>
                      <a:pt x="1491882" y="285816"/>
                      <a:pt x="1490825" y="276301"/>
                      <a:pt x="1490825" y="265023"/>
                    </a:cubicBezTo>
                    <a:lnTo>
                      <a:pt x="1490825" y="170573"/>
                    </a:lnTo>
                    <a:lnTo>
                      <a:pt x="1491529" y="171983"/>
                    </a:lnTo>
                    <a:cubicBezTo>
                      <a:pt x="1491529" y="164465"/>
                      <a:pt x="1493996" y="158238"/>
                      <a:pt x="1498930" y="153304"/>
                    </a:cubicBezTo>
                    <a:cubicBezTo>
                      <a:pt x="1503864" y="148371"/>
                      <a:pt x="1510208" y="145904"/>
                      <a:pt x="1517961" y="145904"/>
                    </a:cubicBezTo>
                    <a:close/>
                    <a:moveTo>
                      <a:pt x="1313717" y="144494"/>
                    </a:moveTo>
                    <a:cubicBezTo>
                      <a:pt x="1317241" y="144494"/>
                      <a:pt x="1320530" y="145081"/>
                      <a:pt x="1323585" y="146256"/>
                    </a:cubicBezTo>
                    <a:cubicBezTo>
                      <a:pt x="1326404" y="147431"/>
                      <a:pt x="1328871" y="148840"/>
                      <a:pt x="1330986" y="150485"/>
                    </a:cubicBezTo>
                    <a:cubicBezTo>
                      <a:pt x="1333335" y="152600"/>
                      <a:pt x="1334980" y="154479"/>
                      <a:pt x="1335920" y="156124"/>
                    </a:cubicBezTo>
                    <a:cubicBezTo>
                      <a:pt x="1336389" y="157299"/>
                      <a:pt x="1336859" y="158297"/>
                      <a:pt x="1337329" y="159119"/>
                    </a:cubicBezTo>
                    <a:cubicBezTo>
                      <a:pt x="1337799" y="159942"/>
                      <a:pt x="1338269" y="160823"/>
                      <a:pt x="1338739" y="161763"/>
                    </a:cubicBezTo>
                    <a:lnTo>
                      <a:pt x="1374334" y="249869"/>
                    </a:lnTo>
                    <a:lnTo>
                      <a:pt x="1410634" y="161410"/>
                    </a:lnTo>
                    <a:lnTo>
                      <a:pt x="1409576" y="161763"/>
                    </a:lnTo>
                    <a:cubicBezTo>
                      <a:pt x="1411221" y="157299"/>
                      <a:pt x="1413923" y="153422"/>
                      <a:pt x="1417682" y="150133"/>
                    </a:cubicBezTo>
                    <a:cubicBezTo>
                      <a:pt x="1421441" y="146843"/>
                      <a:pt x="1426023" y="145199"/>
                      <a:pt x="1431427" y="145199"/>
                    </a:cubicBezTo>
                    <a:cubicBezTo>
                      <a:pt x="1440355" y="145199"/>
                      <a:pt x="1447521" y="147431"/>
                      <a:pt x="1452925" y="151895"/>
                    </a:cubicBezTo>
                    <a:cubicBezTo>
                      <a:pt x="1458563" y="156594"/>
                      <a:pt x="1461383" y="163290"/>
                      <a:pt x="1461383" y="171983"/>
                    </a:cubicBezTo>
                    <a:cubicBezTo>
                      <a:pt x="1461383" y="175742"/>
                      <a:pt x="1460443" y="179854"/>
                      <a:pt x="1458563" y="184318"/>
                    </a:cubicBezTo>
                    <a:lnTo>
                      <a:pt x="1399708" y="308371"/>
                    </a:lnTo>
                    <a:cubicBezTo>
                      <a:pt x="1396419" y="314480"/>
                      <a:pt x="1392895" y="319062"/>
                      <a:pt x="1389136" y="322116"/>
                    </a:cubicBezTo>
                    <a:cubicBezTo>
                      <a:pt x="1385377" y="325170"/>
                      <a:pt x="1380090" y="326698"/>
                      <a:pt x="1373277" y="326698"/>
                    </a:cubicBezTo>
                    <a:cubicBezTo>
                      <a:pt x="1366698" y="326698"/>
                      <a:pt x="1361412" y="325053"/>
                      <a:pt x="1357418" y="321764"/>
                    </a:cubicBezTo>
                    <a:cubicBezTo>
                      <a:pt x="1353658" y="318709"/>
                      <a:pt x="1350134" y="313893"/>
                      <a:pt x="1346845" y="307314"/>
                    </a:cubicBezTo>
                    <a:lnTo>
                      <a:pt x="1291162" y="186080"/>
                    </a:lnTo>
                    <a:cubicBezTo>
                      <a:pt x="1289987" y="184435"/>
                      <a:pt x="1288930" y="181968"/>
                      <a:pt x="1287990" y="178679"/>
                    </a:cubicBezTo>
                    <a:cubicBezTo>
                      <a:pt x="1287050" y="175860"/>
                      <a:pt x="1286580" y="173040"/>
                      <a:pt x="1286580" y="170221"/>
                    </a:cubicBezTo>
                    <a:cubicBezTo>
                      <a:pt x="1286580" y="162937"/>
                      <a:pt x="1289047" y="156829"/>
                      <a:pt x="1293981" y="151895"/>
                    </a:cubicBezTo>
                    <a:cubicBezTo>
                      <a:pt x="1298915" y="146961"/>
                      <a:pt x="1305494" y="144494"/>
                      <a:pt x="1313717" y="144494"/>
                    </a:cubicBezTo>
                    <a:close/>
                    <a:moveTo>
                      <a:pt x="4013622" y="142732"/>
                    </a:moveTo>
                    <a:cubicBezTo>
                      <a:pt x="4033064" y="142732"/>
                      <a:pt x="4048408" y="148958"/>
                      <a:pt x="4059652" y="161410"/>
                    </a:cubicBezTo>
                    <a:cubicBezTo>
                      <a:pt x="4070897" y="173863"/>
                      <a:pt x="4076519" y="191719"/>
                      <a:pt x="4076519" y="214979"/>
                    </a:cubicBezTo>
                    <a:lnTo>
                      <a:pt x="4076519" y="301675"/>
                    </a:lnTo>
                    <a:cubicBezTo>
                      <a:pt x="4076519" y="308959"/>
                      <a:pt x="4074052" y="315068"/>
                      <a:pt x="4069118" y="320001"/>
                    </a:cubicBezTo>
                    <a:cubicBezTo>
                      <a:pt x="4064184" y="324935"/>
                      <a:pt x="4057841" y="327402"/>
                      <a:pt x="4050087" y="327402"/>
                    </a:cubicBezTo>
                    <a:cubicBezTo>
                      <a:pt x="4042334" y="327402"/>
                      <a:pt x="4035990" y="324935"/>
                      <a:pt x="4031056" y="320001"/>
                    </a:cubicBezTo>
                    <a:cubicBezTo>
                      <a:pt x="4026122" y="315068"/>
                      <a:pt x="4023655" y="308841"/>
                      <a:pt x="4023655" y="301323"/>
                    </a:cubicBezTo>
                    <a:lnTo>
                      <a:pt x="4023655" y="234715"/>
                    </a:lnTo>
                    <a:cubicBezTo>
                      <a:pt x="4023655" y="219678"/>
                      <a:pt x="4020970" y="208518"/>
                      <a:pt x="4015599" y="201234"/>
                    </a:cubicBezTo>
                    <a:cubicBezTo>
                      <a:pt x="4010228" y="194186"/>
                      <a:pt x="4002871" y="190662"/>
                      <a:pt x="3993528" y="190662"/>
                    </a:cubicBezTo>
                    <a:cubicBezTo>
                      <a:pt x="3984652" y="190662"/>
                      <a:pt x="3977645" y="194303"/>
                      <a:pt x="3972510" y="201587"/>
                    </a:cubicBezTo>
                    <a:cubicBezTo>
                      <a:pt x="3967370" y="208870"/>
                      <a:pt x="3964800" y="220265"/>
                      <a:pt x="3964800" y="235772"/>
                    </a:cubicBezTo>
                    <a:lnTo>
                      <a:pt x="3964800" y="300971"/>
                    </a:lnTo>
                    <a:cubicBezTo>
                      <a:pt x="3964800" y="308254"/>
                      <a:pt x="3962317" y="314363"/>
                      <a:pt x="3957350" y="319297"/>
                    </a:cubicBezTo>
                    <a:cubicBezTo>
                      <a:pt x="3952383" y="324231"/>
                      <a:pt x="3945997" y="326698"/>
                      <a:pt x="3938192" y="326698"/>
                    </a:cubicBezTo>
                    <a:cubicBezTo>
                      <a:pt x="3930626" y="326698"/>
                      <a:pt x="3924240" y="324231"/>
                      <a:pt x="3919034" y="319297"/>
                    </a:cubicBezTo>
                    <a:cubicBezTo>
                      <a:pt x="3913832" y="314363"/>
                      <a:pt x="3911232" y="308019"/>
                      <a:pt x="3911232" y="300266"/>
                    </a:cubicBezTo>
                    <a:lnTo>
                      <a:pt x="3911232" y="167754"/>
                    </a:lnTo>
                    <a:lnTo>
                      <a:pt x="3909470" y="169868"/>
                    </a:lnTo>
                    <a:cubicBezTo>
                      <a:pt x="3909470" y="167519"/>
                      <a:pt x="3910057" y="164817"/>
                      <a:pt x="3911232" y="161763"/>
                    </a:cubicBezTo>
                    <a:cubicBezTo>
                      <a:pt x="3912179" y="159178"/>
                      <a:pt x="3913834" y="156711"/>
                      <a:pt x="3916198" y="154362"/>
                    </a:cubicBezTo>
                    <a:cubicBezTo>
                      <a:pt x="3918328" y="152247"/>
                      <a:pt x="3921168" y="150485"/>
                      <a:pt x="3924717" y="149075"/>
                    </a:cubicBezTo>
                    <a:cubicBezTo>
                      <a:pt x="3928264" y="147666"/>
                      <a:pt x="3932403" y="146961"/>
                      <a:pt x="3937135" y="146961"/>
                    </a:cubicBezTo>
                    <a:cubicBezTo>
                      <a:pt x="3946595" y="146961"/>
                      <a:pt x="3953338" y="149310"/>
                      <a:pt x="3957361" y="154009"/>
                    </a:cubicBezTo>
                    <a:cubicBezTo>
                      <a:pt x="3961381" y="158708"/>
                      <a:pt x="3963390" y="163642"/>
                      <a:pt x="3963390" y="168811"/>
                    </a:cubicBezTo>
                    <a:lnTo>
                      <a:pt x="3963379" y="174802"/>
                    </a:lnTo>
                    <a:cubicBezTo>
                      <a:pt x="3967598" y="163995"/>
                      <a:pt x="3974274" y="156006"/>
                      <a:pt x="3983407" y="150837"/>
                    </a:cubicBezTo>
                    <a:cubicBezTo>
                      <a:pt x="3992776" y="145434"/>
                      <a:pt x="4002848" y="142732"/>
                      <a:pt x="4013622" y="142732"/>
                    </a:cubicBezTo>
                    <a:close/>
                    <a:moveTo>
                      <a:pt x="2485024" y="142732"/>
                    </a:moveTo>
                    <a:cubicBezTo>
                      <a:pt x="2496261" y="142732"/>
                      <a:pt x="2505977" y="145531"/>
                      <a:pt x="2514171" y="151129"/>
                    </a:cubicBezTo>
                    <a:cubicBezTo>
                      <a:pt x="2522130" y="156728"/>
                      <a:pt x="2528099" y="164775"/>
                      <a:pt x="2532078" y="175270"/>
                    </a:cubicBezTo>
                    <a:cubicBezTo>
                      <a:pt x="2536073" y="164540"/>
                      <a:pt x="2541477" y="156493"/>
                      <a:pt x="2548290" y="151129"/>
                    </a:cubicBezTo>
                    <a:cubicBezTo>
                      <a:pt x="2555338" y="145531"/>
                      <a:pt x="2564854" y="142732"/>
                      <a:pt x="2576836" y="142732"/>
                    </a:cubicBezTo>
                    <a:cubicBezTo>
                      <a:pt x="2595867" y="142732"/>
                      <a:pt x="2610669" y="148840"/>
                      <a:pt x="2621242" y="161058"/>
                    </a:cubicBezTo>
                    <a:cubicBezTo>
                      <a:pt x="2631815" y="173510"/>
                      <a:pt x="2637101" y="191249"/>
                      <a:pt x="2637101" y="214274"/>
                    </a:cubicBezTo>
                    <a:lnTo>
                      <a:pt x="2637101" y="301675"/>
                    </a:lnTo>
                    <a:cubicBezTo>
                      <a:pt x="2637101" y="308959"/>
                      <a:pt x="2634634" y="315068"/>
                      <a:pt x="2629700" y="320001"/>
                    </a:cubicBezTo>
                    <a:cubicBezTo>
                      <a:pt x="2624766" y="324935"/>
                      <a:pt x="2618422" y="327402"/>
                      <a:pt x="2610669" y="327402"/>
                    </a:cubicBezTo>
                    <a:cubicBezTo>
                      <a:pt x="2602916" y="327402"/>
                      <a:pt x="2596572" y="324930"/>
                      <a:pt x="2591638" y="319985"/>
                    </a:cubicBezTo>
                    <a:cubicBezTo>
                      <a:pt x="2586704" y="315036"/>
                      <a:pt x="2584237" y="308794"/>
                      <a:pt x="2584237" y="301257"/>
                    </a:cubicBezTo>
                    <a:lnTo>
                      <a:pt x="2584237" y="218575"/>
                    </a:lnTo>
                    <a:cubicBezTo>
                      <a:pt x="2584237" y="209390"/>
                      <a:pt x="2582123" y="202440"/>
                      <a:pt x="2577894" y="197727"/>
                    </a:cubicBezTo>
                    <a:cubicBezTo>
                      <a:pt x="2573664" y="193017"/>
                      <a:pt x="2568026" y="190662"/>
                      <a:pt x="2560977" y="190662"/>
                    </a:cubicBezTo>
                    <a:cubicBezTo>
                      <a:pt x="2554164" y="190662"/>
                      <a:pt x="2548760" y="193017"/>
                      <a:pt x="2544766" y="197727"/>
                    </a:cubicBezTo>
                    <a:cubicBezTo>
                      <a:pt x="2541007" y="202202"/>
                      <a:pt x="2539127" y="209151"/>
                      <a:pt x="2539127" y="218575"/>
                    </a:cubicBezTo>
                    <a:lnTo>
                      <a:pt x="2539127" y="301257"/>
                    </a:lnTo>
                    <a:cubicBezTo>
                      <a:pt x="2539127" y="308559"/>
                      <a:pt x="2536660" y="314684"/>
                      <a:pt x="2531726" y="319633"/>
                    </a:cubicBezTo>
                    <a:cubicBezTo>
                      <a:pt x="2526792" y="324578"/>
                      <a:pt x="2520448" y="327050"/>
                      <a:pt x="2512695" y="327050"/>
                    </a:cubicBezTo>
                    <a:cubicBezTo>
                      <a:pt x="2504942" y="327050"/>
                      <a:pt x="2498598" y="324578"/>
                      <a:pt x="2493664" y="319633"/>
                    </a:cubicBezTo>
                    <a:cubicBezTo>
                      <a:pt x="2488730" y="314684"/>
                      <a:pt x="2486263" y="308441"/>
                      <a:pt x="2486263" y="300904"/>
                    </a:cubicBezTo>
                    <a:lnTo>
                      <a:pt x="2486263" y="218222"/>
                    </a:lnTo>
                    <a:cubicBezTo>
                      <a:pt x="2486263" y="209037"/>
                      <a:pt x="2484165" y="202088"/>
                      <a:pt x="2479969" y="197374"/>
                    </a:cubicBezTo>
                    <a:cubicBezTo>
                      <a:pt x="2475773" y="192664"/>
                      <a:pt x="2470061" y="190309"/>
                      <a:pt x="2462832" y="190309"/>
                    </a:cubicBezTo>
                    <a:cubicBezTo>
                      <a:pt x="2448144" y="190309"/>
                      <a:pt x="2440800" y="199613"/>
                      <a:pt x="2440800" y="218222"/>
                    </a:cubicBezTo>
                    <a:lnTo>
                      <a:pt x="2440800" y="300904"/>
                    </a:lnTo>
                    <a:cubicBezTo>
                      <a:pt x="2440800" y="308206"/>
                      <a:pt x="2438317" y="314331"/>
                      <a:pt x="2433350" y="319280"/>
                    </a:cubicBezTo>
                    <a:cubicBezTo>
                      <a:pt x="2428383" y="324225"/>
                      <a:pt x="2421997" y="326698"/>
                      <a:pt x="2414192" y="326698"/>
                    </a:cubicBezTo>
                    <a:cubicBezTo>
                      <a:pt x="2406626" y="326698"/>
                      <a:pt x="2400240" y="324227"/>
                      <a:pt x="2395035" y="319286"/>
                    </a:cubicBezTo>
                    <a:cubicBezTo>
                      <a:pt x="2389833" y="314344"/>
                      <a:pt x="2387232" y="307993"/>
                      <a:pt x="2387232" y="300233"/>
                    </a:cubicBezTo>
                    <a:lnTo>
                      <a:pt x="2387232" y="170722"/>
                    </a:lnTo>
                    <a:lnTo>
                      <a:pt x="2384765" y="172820"/>
                    </a:lnTo>
                    <a:cubicBezTo>
                      <a:pt x="2384765" y="165067"/>
                      <a:pt x="2387248" y="158723"/>
                      <a:pt x="2392215" y="153789"/>
                    </a:cubicBezTo>
                    <a:cubicBezTo>
                      <a:pt x="2397182" y="148855"/>
                      <a:pt x="2404157" y="146388"/>
                      <a:pt x="2413141" y="146388"/>
                    </a:cubicBezTo>
                    <a:cubicBezTo>
                      <a:pt x="2420710" y="146388"/>
                      <a:pt x="2426859" y="148268"/>
                      <a:pt x="2431588" y="152027"/>
                    </a:cubicBezTo>
                    <a:cubicBezTo>
                      <a:pt x="2436555" y="156021"/>
                      <a:pt x="2439038" y="162012"/>
                      <a:pt x="2439038" y="170001"/>
                    </a:cubicBezTo>
                    <a:lnTo>
                      <a:pt x="2439027" y="174566"/>
                    </a:lnTo>
                    <a:cubicBezTo>
                      <a:pt x="2440899" y="170370"/>
                      <a:pt x="2443124" y="166405"/>
                      <a:pt x="2445701" y="162671"/>
                    </a:cubicBezTo>
                    <a:cubicBezTo>
                      <a:pt x="2448745" y="158475"/>
                      <a:pt x="2452021" y="155094"/>
                      <a:pt x="2455531" y="152528"/>
                    </a:cubicBezTo>
                    <a:cubicBezTo>
                      <a:pt x="2459745" y="149496"/>
                      <a:pt x="2464075" y="147163"/>
                      <a:pt x="2468521" y="145529"/>
                    </a:cubicBezTo>
                    <a:cubicBezTo>
                      <a:pt x="2473671" y="143664"/>
                      <a:pt x="2479173" y="142732"/>
                      <a:pt x="2485024" y="142732"/>
                    </a:cubicBezTo>
                    <a:close/>
                    <a:moveTo>
                      <a:pt x="889422" y="142732"/>
                    </a:moveTo>
                    <a:cubicBezTo>
                      <a:pt x="908864" y="142732"/>
                      <a:pt x="924208" y="148958"/>
                      <a:pt x="935452" y="161410"/>
                    </a:cubicBezTo>
                    <a:cubicBezTo>
                      <a:pt x="946697" y="173863"/>
                      <a:pt x="952319" y="191719"/>
                      <a:pt x="952319" y="214979"/>
                    </a:cubicBezTo>
                    <a:lnTo>
                      <a:pt x="952319" y="301675"/>
                    </a:lnTo>
                    <a:cubicBezTo>
                      <a:pt x="952319" y="308959"/>
                      <a:pt x="949852" y="315068"/>
                      <a:pt x="944918" y="320001"/>
                    </a:cubicBezTo>
                    <a:cubicBezTo>
                      <a:pt x="939984" y="324935"/>
                      <a:pt x="933641" y="327402"/>
                      <a:pt x="925887" y="327402"/>
                    </a:cubicBezTo>
                    <a:cubicBezTo>
                      <a:pt x="918134" y="327402"/>
                      <a:pt x="911790" y="324935"/>
                      <a:pt x="906856" y="320001"/>
                    </a:cubicBezTo>
                    <a:cubicBezTo>
                      <a:pt x="901922" y="315068"/>
                      <a:pt x="899455" y="308841"/>
                      <a:pt x="899455" y="301323"/>
                    </a:cubicBezTo>
                    <a:lnTo>
                      <a:pt x="899455" y="234715"/>
                    </a:lnTo>
                    <a:cubicBezTo>
                      <a:pt x="899455" y="219678"/>
                      <a:pt x="896770" y="208518"/>
                      <a:pt x="891399" y="201234"/>
                    </a:cubicBezTo>
                    <a:cubicBezTo>
                      <a:pt x="886028" y="194186"/>
                      <a:pt x="878672" y="190662"/>
                      <a:pt x="869329" y="190662"/>
                    </a:cubicBezTo>
                    <a:cubicBezTo>
                      <a:pt x="860452" y="190662"/>
                      <a:pt x="853446" y="194303"/>
                      <a:pt x="848310" y="201587"/>
                    </a:cubicBezTo>
                    <a:cubicBezTo>
                      <a:pt x="843170" y="208870"/>
                      <a:pt x="840600" y="220265"/>
                      <a:pt x="840600" y="235772"/>
                    </a:cubicBezTo>
                    <a:lnTo>
                      <a:pt x="840600" y="300971"/>
                    </a:lnTo>
                    <a:cubicBezTo>
                      <a:pt x="840600" y="308254"/>
                      <a:pt x="838117" y="314363"/>
                      <a:pt x="833150" y="319297"/>
                    </a:cubicBezTo>
                    <a:cubicBezTo>
                      <a:pt x="828183" y="324231"/>
                      <a:pt x="821797" y="326698"/>
                      <a:pt x="813992" y="326698"/>
                    </a:cubicBezTo>
                    <a:cubicBezTo>
                      <a:pt x="806426" y="326698"/>
                      <a:pt x="800040" y="324231"/>
                      <a:pt x="794835" y="319297"/>
                    </a:cubicBezTo>
                    <a:cubicBezTo>
                      <a:pt x="789633" y="314363"/>
                      <a:pt x="787032" y="308019"/>
                      <a:pt x="787032" y="300266"/>
                    </a:cubicBezTo>
                    <a:lnTo>
                      <a:pt x="787032" y="167754"/>
                    </a:lnTo>
                    <a:lnTo>
                      <a:pt x="785270" y="169868"/>
                    </a:lnTo>
                    <a:cubicBezTo>
                      <a:pt x="785270" y="167519"/>
                      <a:pt x="785857" y="164817"/>
                      <a:pt x="787032" y="161763"/>
                    </a:cubicBezTo>
                    <a:cubicBezTo>
                      <a:pt x="787979" y="159178"/>
                      <a:pt x="789635" y="156711"/>
                      <a:pt x="791999" y="154362"/>
                    </a:cubicBezTo>
                    <a:cubicBezTo>
                      <a:pt x="794128" y="152247"/>
                      <a:pt x="796968" y="150485"/>
                      <a:pt x="800518" y="149075"/>
                    </a:cubicBezTo>
                    <a:cubicBezTo>
                      <a:pt x="804064" y="147666"/>
                      <a:pt x="808203" y="146961"/>
                      <a:pt x="812935" y="146961"/>
                    </a:cubicBezTo>
                    <a:cubicBezTo>
                      <a:pt x="822396" y="146961"/>
                      <a:pt x="829138" y="149310"/>
                      <a:pt x="833161" y="154009"/>
                    </a:cubicBezTo>
                    <a:cubicBezTo>
                      <a:pt x="837181" y="158708"/>
                      <a:pt x="839191" y="163642"/>
                      <a:pt x="839191" y="168811"/>
                    </a:cubicBezTo>
                    <a:lnTo>
                      <a:pt x="839180" y="174802"/>
                    </a:lnTo>
                    <a:cubicBezTo>
                      <a:pt x="843398" y="163995"/>
                      <a:pt x="850074" y="156006"/>
                      <a:pt x="859207" y="150837"/>
                    </a:cubicBezTo>
                    <a:cubicBezTo>
                      <a:pt x="868576" y="145434"/>
                      <a:pt x="878648" y="142732"/>
                      <a:pt x="889422" y="142732"/>
                    </a:cubicBezTo>
                    <a:close/>
                    <a:moveTo>
                      <a:pt x="2228412" y="141674"/>
                    </a:moveTo>
                    <a:cubicBezTo>
                      <a:pt x="2242039" y="141674"/>
                      <a:pt x="2252964" y="144494"/>
                      <a:pt x="2261187" y="150133"/>
                    </a:cubicBezTo>
                    <a:cubicBezTo>
                      <a:pt x="2269176" y="155771"/>
                      <a:pt x="2275519" y="163525"/>
                      <a:pt x="2280218" y="173393"/>
                    </a:cubicBezTo>
                    <a:lnTo>
                      <a:pt x="2280218" y="167754"/>
                    </a:lnTo>
                    <a:cubicBezTo>
                      <a:pt x="2280218" y="160940"/>
                      <a:pt x="2282685" y="155419"/>
                      <a:pt x="2287619" y="151190"/>
                    </a:cubicBezTo>
                    <a:cubicBezTo>
                      <a:pt x="2292553" y="146961"/>
                      <a:pt x="2299014" y="144846"/>
                      <a:pt x="2307003" y="144846"/>
                    </a:cubicBezTo>
                    <a:cubicBezTo>
                      <a:pt x="2315226" y="144846"/>
                      <a:pt x="2321805" y="146961"/>
                      <a:pt x="2326739" y="151190"/>
                    </a:cubicBezTo>
                    <a:cubicBezTo>
                      <a:pt x="2331673" y="155419"/>
                      <a:pt x="2334140" y="160823"/>
                      <a:pt x="2334140" y="167401"/>
                    </a:cubicBezTo>
                    <a:lnTo>
                      <a:pt x="2334140" y="263261"/>
                    </a:lnTo>
                    <a:lnTo>
                      <a:pt x="2334140" y="264318"/>
                    </a:lnTo>
                    <a:cubicBezTo>
                      <a:pt x="2334140" y="269722"/>
                      <a:pt x="2334844" y="273481"/>
                      <a:pt x="2336254" y="275596"/>
                    </a:cubicBezTo>
                    <a:cubicBezTo>
                      <a:pt x="2337664" y="277710"/>
                      <a:pt x="2339308" y="278768"/>
                      <a:pt x="2341188" y="278768"/>
                    </a:cubicBezTo>
                    <a:cubicBezTo>
                      <a:pt x="2344947" y="278768"/>
                      <a:pt x="2348119" y="280530"/>
                      <a:pt x="2350703" y="284054"/>
                    </a:cubicBezTo>
                    <a:cubicBezTo>
                      <a:pt x="2353053" y="287343"/>
                      <a:pt x="2354228" y="292395"/>
                      <a:pt x="2354228" y="299208"/>
                    </a:cubicBezTo>
                    <a:cubicBezTo>
                      <a:pt x="2354228" y="317769"/>
                      <a:pt x="2342833" y="327050"/>
                      <a:pt x="2320042" y="327050"/>
                    </a:cubicBezTo>
                    <a:cubicBezTo>
                      <a:pt x="2308060" y="327050"/>
                      <a:pt x="2298897" y="323852"/>
                      <a:pt x="2292553" y="317457"/>
                    </a:cubicBezTo>
                    <a:cubicBezTo>
                      <a:pt x="2286444" y="311301"/>
                      <a:pt x="2282451" y="303959"/>
                      <a:pt x="2280571" y="295431"/>
                    </a:cubicBezTo>
                    <a:lnTo>
                      <a:pt x="2280218" y="294010"/>
                    </a:lnTo>
                    <a:cubicBezTo>
                      <a:pt x="2275050" y="305846"/>
                      <a:pt x="2267649" y="314840"/>
                      <a:pt x="2258016" y="320993"/>
                    </a:cubicBezTo>
                    <a:cubicBezTo>
                      <a:pt x="2248618" y="326911"/>
                      <a:pt x="2237340" y="329869"/>
                      <a:pt x="2224183" y="329869"/>
                    </a:cubicBezTo>
                    <a:cubicBezTo>
                      <a:pt x="2214080" y="329869"/>
                      <a:pt x="2204447" y="327755"/>
                      <a:pt x="2195284" y="323526"/>
                    </a:cubicBezTo>
                    <a:cubicBezTo>
                      <a:pt x="2186356" y="319297"/>
                      <a:pt x="2178250" y="313070"/>
                      <a:pt x="2170967" y="304847"/>
                    </a:cubicBezTo>
                    <a:cubicBezTo>
                      <a:pt x="2163918" y="296859"/>
                      <a:pt x="2158279" y="287109"/>
                      <a:pt x="2154050" y="275596"/>
                    </a:cubicBezTo>
                    <a:cubicBezTo>
                      <a:pt x="2149821" y="264318"/>
                      <a:pt x="2147707" y="251396"/>
                      <a:pt x="2147707" y="236829"/>
                    </a:cubicBezTo>
                    <a:cubicBezTo>
                      <a:pt x="2147707" y="221557"/>
                      <a:pt x="2149939" y="208283"/>
                      <a:pt x="2154403" y="197005"/>
                    </a:cubicBezTo>
                    <a:cubicBezTo>
                      <a:pt x="2158867" y="185493"/>
                      <a:pt x="2164858" y="175625"/>
                      <a:pt x="2172376" y="167401"/>
                    </a:cubicBezTo>
                    <a:cubicBezTo>
                      <a:pt x="2179895" y="159178"/>
                      <a:pt x="2188470" y="152835"/>
                      <a:pt x="2198103" y="148371"/>
                    </a:cubicBezTo>
                    <a:cubicBezTo>
                      <a:pt x="2207736" y="143906"/>
                      <a:pt x="2217839" y="141674"/>
                      <a:pt x="2228412" y="141674"/>
                    </a:cubicBezTo>
                    <a:close/>
                    <a:moveTo>
                      <a:pt x="1874568" y="141674"/>
                    </a:moveTo>
                    <a:cubicBezTo>
                      <a:pt x="1887725" y="141674"/>
                      <a:pt x="1900295" y="143774"/>
                      <a:pt x="1912277" y="147974"/>
                    </a:cubicBezTo>
                    <a:cubicBezTo>
                      <a:pt x="1924495" y="152170"/>
                      <a:pt x="1934597" y="159633"/>
                      <a:pt x="1942586" y="170364"/>
                    </a:cubicBezTo>
                    <a:cubicBezTo>
                      <a:pt x="1945170" y="174094"/>
                      <a:pt x="1947050" y="177359"/>
                      <a:pt x="1948225" y="180160"/>
                    </a:cubicBezTo>
                    <a:cubicBezTo>
                      <a:pt x="1949164" y="182723"/>
                      <a:pt x="1949634" y="185753"/>
                      <a:pt x="1949634" y="189252"/>
                    </a:cubicBezTo>
                    <a:cubicBezTo>
                      <a:pt x="1949634" y="193481"/>
                      <a:pt x="1948929" y="197005"/>
                      <a:pt x="1947520" y="199825"/>
                    </a:cubicBezTo>
                    <a:cubicBezTo>
                      <a:pt x="1945875" y="202879"/>
                      <a:pt x="1943995" y="205228"/>
                      <a:pt x="1941881" y="206873"/>
                    </a:cubicBezTo>
                    <a:cubicBezTo>
                      <a:pt x="1939296" y="208753"/>
                      <a:pt x="1936712" y="210162"/>
                      <a:pt x="1934127" y="211102"/>
                    </a:cubicBezTo>
                    <a:cubicBezTo>
                      <a:pt x="1931543" y="212042"/>
                      <a:pt x="1928959" y="212512"/>
                      <a:pt x="1926374" y="212512"/>
                    </a:cubicBezTo>
                    <a:cubicBezTo>
                      <a:pt x="1921910" y="212512"/>
                      <a:pt x="1918034" y="211572"/>
                      <a:pt x="1914744" y="209692"/>
                    </a:cubicBezTo>
                    <a:cubicBezTo>
                      <a:pt x="1911455" y="208048"/>
                      <a:pt x="1908988" y="206286"/>
                      <a:pt x="1907343" y="204406"/>
                    </a:cubicBezTo>
                    <a:cubicBezTo>
                      <a:pt x="1906404" y="203701"/>
                      <a:pt x="1904876" y="202292"/>
                      <a:pt x="1902762" y="200177"/>
                    </a:cubicBezTo>
                    <a:cubicBezTo>
                      <a:pt x="1900647" y="198062"/>
                      <a:pt x="1898533" y="196418"/>
                      <a:pt x="1896418" y="195243"/>
                    </a:cubicBezTo>
                    <a:cubicBezTo>
                      <a:pt x="1895243" y="194538"/>
                      <a:pt x="1893951" y="193833"/>
                      <a:pt x="1892541" y="193128"/>
                    </a:cubicBezTo>
                    <a:cubicBezTo>
                      <a:pt x="1891132" y="192424"/>
                      <a:pt x="1889487" y="191836"/>
                      <a:pt x="1887607" y="191366"/>
                    </a:cubicBezTo>
                    <a:cubicBezTo>
                      <a:pt x="1883613" y="190192"/>
                      <a:pt x="1879619" y="189604"/>
                      <a:pt x="1875625" y="189604"/>
                    </a:cubicBezTo>
                    <a:cubicBezTo>
                      <a:pt x="1869751" y="189604"/>
                      <a:pt x="1864583" y="190902"/>
                      <a:pt x="1860118" y="193497"/>
                    </a:cubicBezTo>
                    <a:cubicBezTo>
                      <a:pt x="1856124" y="195854"/>
                      <a:pt x="1852600" y="199274"/>
                      <a:pt x="1849545" y="203756"/>
                    </a:cubicBezTo>
                    <a:cubicBezTo>
                      <a:pt x="1846726" y="208000"/>
                      <a:pt x="1844612" y="212952"/>
                      <a:pt x="1843202" y="218613"/>
                    </a:cubicBezTo>
                    <a:cubicBezTo>
                      <a:pt x="1841792" y="224274"/>
                      <a:pt x="1841087" y="229935"/>
                      <a:pt x="1841087" y="235596"/>
                    </a:cubicBezTo>
                    <a:cubicBezTo>
                      <a:pt x="1841087" y="241491"/>
                      <a:pt x="1841792" y="247035"/>
                      <a:pt x="1843202" y="252226"/>
                    </a:cubicBezTo>
                    <a:cubicBezTo>
                      <a:pt x="1844612" y="257648"/>
                      <a:pt x="1846726" y="262483"/>
                      <a:pt x="1849545" y="266730"/>
                    </a:cubicBezTo>
                    <a:cubicBezTo>
                      <a:pt x="1852365" y="270974"/>
                      <a:pt x="1855889" y="274511"/>
                      <a:pt x="1860118" y="277342"/>
                    </a:cubicBezTo>
                    <a:cubicBezTo>
                      <a:pt x="1864347" y="280172"/>
                      <a:pt x="1869516" y="281587"/>
                      <a:pt x="1875625" y="281587"/>
                    </a:cubicBezTo>
                    <a:cubicBezTo>
                      <a:pt x="1881499" y="281587"/>
                      <a:pt x="1887020" y="280295"/>
                      <a:pt x="1892189" y="277710"/>
                    </a:cubicBezTo>
                    <a:cubicBezTo>
                      <a:pt x="1897358" y="275126"/>
                      <a:pt x="1902527" y="271602"/>
                      <a:pt x="1907696" y="267138"/>
                    </a:cubicBezTo>
                    <a:cubicBezTo>
                      <a:pt x="1910750" y="264553"/>
                      <a:pt x="1913922" y="262674"/>
                      <a:pt x="1917211" y="261499"/>
                    </a:cubicBezTo>
                    <a:cubicBezTo>
                      <a:pt x="1920031" y="260559"/>
                      <a:pt x="1922498" y="260089"/>
                      <a:pt x="1924612" y="260089"/>
                    </a:cubicBezTo>
                    <a:lnTo>
                      <a:pt x="1922850" y="260794"/>
                    </a:lnTo>
                    <a:cubicBezTo>
                      <a:pt x="1925435" y="260794"/>
                      <a:pt x="1928019" y="261264"/>
                      <a:pt x="1930603" y="262204"/>
                    </a:cubicBezTo>
                    <a:cubicBezTo>
                      <a:pt x="1933423" y="263379"/>
                      <a:pt x="1935890" y="264788"/>
                      <a:pt x="1938004" y="266433"/>
                    </a:cubicBezTo>
                    <a:cubicBezTo>
                      <a:pt x="1940119" y="268078"/>
                      <a:pt x="1941881" y="270427"/>
                      <a:pt x="1943291" y="273481"/>
                    </a:cubicBezTo>
                    <a:cubicBezTo>
                      <a:pt x="1944700" y="276301"/>
                      <a:pt x="1945405" y="279590"/>
                      <a:pt x="1945405" y="283349"/>
                    </a:cubicBezTo>
                    <a:cubicBezTo>
                      <a:pt x="1945405" y="292512"/>
                      <a:pt x="1942233" y="300266"/>
                      <a:pt x="1935890" y="306609"/>
                    </a:cubicBezTo>
                    <a:cubicBezTo>
                      <a:pt x="1933305" y="309194"/>
                      <a:pt x="1930251" y="311896"/>
                      <a:pt x="1926727" y="314715"/>
                    </a:cubicBezTo>
                    <a:cubicBezTo>
                      <a:pt x="1923672" y="317300"/>
                      <a:pt x="1919443" y="319884"/>
                      <a:pt x="1914039" y="322468"/>
                    </a:cubicBezTo>
                    <a:cubicBezTo>
                      <a:pt x="1909575" y="324583"/>
                      <a:pt x="1903702" y="326463"/>
                      <a:pt x="1896418" y="328107"/>
                    </a:cubicBezTo>
                    <a:cubicBezTo>
                      <a:pt x="1889605" y="329517"/>
                      <a:pt x="1882086" y="330222"/>
                      <a:pt x="1873863" y="330222"/>
                    </a:cubicBezTo>
                    <a:cubicBezTo>
                      <a:pt x="1860001" y="330222"/>
                      <a:pt x="1847666" y="327755"/>
                      <a:pt x="1836858" y="322821"/>
                    </a:cubicBezTo>
                    <a:cubicBezTo>
                      <a:pt x="1825816" y="317887"/>
                      <a:pt x="1816418" y="311191"/>
                      <a:pt x="1808664" y="302733"/>
                    </a:cubicBezTo>
                    <a:cubicBezTo>
                      <a:pt x="1800911" y="294274"/>
                      <a:pt x="1794920" y="284289"/>
                      <a:pt x="1790690" y="272777"/>
                    </a:cubicBezTo>
                    <a:cubicBezTo>
                      <a:pt x="1786462" y="261264"/>
                      <a:pt x="1784347" y="248812"/>
                      <a:pt x="1784347" y="235419"/>
                    </a:cubicBezTo>
                    <a:cubicBezTo>
                      <a:pt x="1784347" y="222497"/>
                      <a:pt x="1786697" y="210280"/>
                      <a:pt x="1791396" y="198767"/>
                    </a:cubicBezTo>
                    <a:cubicBezTo>
                      <a:pt x="1795860" y="187490"/>
                      <a:pt x="1802203" y="177622"/>
                      <a:pt x="1810427" y="169164"/>
                    </a:cubicBezTo>
                    <a:cubicBezTo>
                      <a:pt x="1818415" y="160705"/>
                      <a:pt x="1827930" y="154009"/>
                      <a:pt x="1838973" y="149075"/>
                    </a:cubicBezTo>
                    <a:cubicBezTo>
                      <a:pt x="1849781" y="144141"/>
                      <a:pt x="1861645" y="141674"/>
                      <a:pt x="1874568" y="141674"/>
                    </a:cubicBezTo>
                    <a:close/>
                    <a:moveTo>
                      <a:pt x="1066362" y="141322"/>
                    </a:moveTo>
                    <a:cubicBezTo>
                      <a:pt x="1073411" y="141322"/>
                      <a:pt x="1079989" y="142262"/>
                      <a:pt x="1086098" y="144141"/>
                    </a:cubicBezTo>
                    <a:cubicBezTo>
                      <a:pt x="1091502" y="145786"/>
                      <a:pt x="1096436" y="148136"/>
                      <a:pt x="1100900" y="151190"/>
                    </a:cubicBezTo>
                    <a:cubicBezTo>
                      <a:pt x="1104894" y="154009"/>
                      <a:pt x="1108418" y="157416"/>
                      <a:pt x="1111473" y="161410"/>
                    </a:cubicBezTo>
                    <a:cubicBezTo>
                      <a:pt x="1114527" y="165639"/>
                      <a:pt x="1116876" y="169516"/>
                      <a:pt x="1118521" y="173040"/>
                    </a:cubicBezTo>
                    <a:lnTo>
                      <a:pt x="1118521" y="167401"/>
                    </a:lnTo>
                    <a:cubicBezTo>
                      <a:pt x="1118521" y="160823"/>
                      <a:pt x="1120870" y="155419"/>
                      <a:pt x="1125569" y="151190"/>
                    </a:cubicBezTo>
                    <a:cubicBezTo>
                      <a:pt x="1130034" y="146961"/>
                      <a:pt x="1136612" y="144846"/>
                      <a:pt x="1145305" y="144846"/>
                    </a:cubicBezTo>
                    <a:cubicBezTo>
                      <a:pt x="1155408" y="144846"/>
                      <a:pt x="1162339" y="147078"/>
                      <a:pt x="1166098" y="151542"/>
                    </a:cubicBezTo>
                    <a:cubicBezTo>
                      <a:pt x="1170092" y="156241"/>
                      <a:pt x="1172090" y="161528"/>
                      <a:pt x="1172090" y="167401"/>
                    </a:cubicBezTo>
                    <a:lnTo>
                      <a:pt x="1172090" y="308019"/>
                    </a:lnTo>
                    <a:lnTo>
                      <a:pt x="1173852" y="309076"/>
                    </a:lnTo>
                    <a:cubicBezTo>
                      <a:pt x="1173852" y="323173"/>
                      <a:pt x="1171385" y="335626"/>
                      <a:pt x="1166451" y="346433"/>
                    </a:cubicBezTo>
                    <a:cubicBezTo>
                      <a:pt x="1161517" y="357241"/>
                      <a:pt x="1154821" y="366522"/>
                      <a:pt x="1146363" y="374275"/>
                    </a:cubicBezTo>
                    <a:cubicBezTo>
                      <a:pt x="1138139" y="381793"/>
                      <a:pt x="1128154" y="387550"/>
                      <a:pt x="1116406" y="391544"/>
                    </a:cubicBezTo>
                    <a:cubicBezTo>
                      <a:pt x="1104424" y="395538"/>
                      <a:pt x="1091737" y="397535"/>
                      <a:pt x="1078344" y="397535"/>
                    </a:cubicBezTo>
                    <a:cubicBezTo>
                      <a:pt x="1069181" y="397535"/>
                      <a:pt x="1060371" y="396830"/>
                      <a:pt x="1051913" y="395420"/>
                    </a:cubicBezTo>
                    <a:cubicBezTo>
                      <a:pt x="1043924" y="394011"/>
                      <a:pt x="1036406" y="391661"/>
                      <a:pt x="1029357" y="388372"/>
                    </a:cubicBezTo>
                    <a:cubicBezTo>
                      <a:pt x="1024893" y="386022"/>
                      <a:pt x="1021604" y="383203"/>
                      <a:pt x="1019489" y="379914"/>
                    </a:cubicBezTo>
                    <a:cubicBezTo>
                      <a:pt x="1017375" y="376859"/>
                      <a:pt x="1016318" y="372983"/>
                      <a:pt x="1016318" y="368284"/>
                    </a:cubicBezTo>
                    <a:cubicBezTo>
                      <a:pt x="1016318" y="361235"/>
                      <a:pt x="1018197" y="355714"/>
                      <a:pt x="1021956" y="351720"/>
                    </a:cubicBezTo>
                    <a:cubicBezTo>
                      <a:pt x="1025716" y="347491"/>
                      <a:pt x="1030650" y="345376"/>
                      <a:pt x="1036758" y="345376"/>
                    </a:cubicBezTo>
                    <a:cubicBezTo>
                      <a:pt x="1040518" y="345376"/>
                      <a:pt x="1044042" y="345729"/>
                      <a:pt x="1047331" y="346433"/>
                    </a:cubicBezTo>
                    <a:lnTo>
                      <a:pt x="1056847" y="348548"/>
                    </a:lnTo>
                    <a:cubicBezTo>
                      <a:pt x="1059901" y="349253"/>
                      <a:pt x="1063425" y="349958"/>
                      <a:pt x="1067419" y="350662"/>
                    </a:cubicBezTo>
                    <a:cubicBezTo>
                      <a:pt x="1071179" y="351367"/>
                      <a:pt x="1075995" y="351720"/>
                      <a:pt x="1081869" y="351720"/>
                    </a:cubicBezTo>
                    <a:cubicBezTo>
                      <a:pt x="1087743" y="351720"/>
                      <a:pt x="1093029" y="350662"/>
                      <a:pt x="1097728" y="348548"/>
                    </a:cubicBezTo>
                    <a:cubicBezTo>
                      <a:pt x="1102192" y="346433"/>
                      <a:pt x="1106069" y="343614"/>
                      <a:pt x="1109358" y="340090"/>
                    </a:cubicBezTo>
                    <a:cubicBezTo>
                      <a:pt x="1112412" y="336565"/>
                      <a:pt x="1114879" y="332336"/>
                      <a:pt x="1116759" y="327402"/>
                    </a:cubicBezTo>
                    <a:cubicBezTo>
                      <a:pt x="1118403" y="322703"/>
                      <a:pt x="1119226" y="317535"/>
                      <a:pt x="1119226" y="311896"/>
                    </a:cubicBezTo>
                    <a:lnTo>
                      <a:pt x="1119226" y="295332"/>
                    </a:lnTo>
                    <a:cubicBezTo>
                      <a:pt x="1113352" y="307079"/>
                      <a:pt x="1105716" y="316007"/>
                      <a:pt x="1096318" y="322116"/>
                    </a:cubicBezTo>
                    <a:cubicBezTo>
                      <a:pt x="1087390" y="327990"/>
                      <a:pt x="1076230" y="330927"/>
                      <a:pt x="1062838" y="330927"/>
                    </a:cubicBezTo>
                    <a:cubicBezTo>
                      <a:pt x="1052735" y="330927"/>
                      <a:pt x="1043102" y="328812"/>
                      <a:pt x="1033939" y="324583"/>
                    </a:cubicBezTo>
                    <a:cubicBezTo>
                      <a:pt x="1024541" y="320354"/>
                      <a:pt x="1016435" y="314245"/>
                      <a:pt x="1009622" y="306257"/>
                    </a:cubicBezTo>
                    <a:cubicBezTo>
                      <a:pt x="1002573" y="298269"/>
                      <a:pt x="996934" y="288401"/>
                      <a:pt x="992705" y="276653"/>
                    </a:cubicBezTo>
                    <a:cubicBezTo>
                      <a:pt x="988476" y="265141"/>
                      <a:pt x="986362" y="251983"/>
                      <a:pt x="986362" y="237182"/>
                    </a:cubicBezTo>
                    <a:cubicBezTo>
                      <a:pt x="986362" y="222380"/>
                      <a:pt x="988711" y="208870"/>
                      <a:pt x="993410" y="196653"/>
                    </a:cubicBezTo>
                    <a:cubicBezTo>
                      <a:pt x="998109" y="184435"/>
                      <a:pt x="1004100" y="174332"/>
                      <a:pt x="1011384" y="166344"/>
                    </a:cubicBezTo>
                    <a:cubicBezTo>
                      <a:pt x="1018902" y="158121"/>
                      <a:pt x="1027360" y="151895"/>
                      <a:pt x="1036758" y="147666"/>
                    </a:cubicBezTo>
                    <a:cubicBezTo>
                      <a:pt x="1046156" y="143437"/>
                      <a:pt x="1056024" y="141322"/>
                      <a:pt x="1066362" y="141322"/>
                    </a:cubicBezTo>
                    <a:close/>
                    <a:moveTo>
                      <a:pt x="3790502" y="140970"/>
                    </a:moveTo>
                    <a:cubicBezTo>
                      <a:pt x="3803425" y="140970"/>
                      <a:pt x="3814820" y="143202"/>
                      <a:pt x="3824688" y="147666"/>
                    </a:cubicBezTo>
                    <a:cubicBezTo>
                      <a:pt x="3835025" y="152365"/>
                      <a:pt x="3843718" y="158356"/>
                      <a:pt x="3850767" y="165639"/>
                    </a:cubicBezTo>
                    <a:cubicBezTo>
                      <a:pt x="3858051" y="173158"/>
                      <a:pt x="3863571" y="181616"/>
                      <a:pt x="3867331" y="191014"/>
                    </a:cubicBezTo>
                    <a:cubicBezTo>
                      <a:pt x="3871325" y="200882"/>
                      <a:pt x="3873322" y="210750"/>
                      <a:pt x="3873322" y="220618"/>
                    </a:cubicBezTo>
                    <a:cubicBezTo>
                      <a:pt x="3873322" y="229076"/>
                      <a:pt x="3871913" y="236124"/>
                      <a:pt x="3869093" y="241763"/>
                    </a:cubicBezTo>
                    <a:cubicBezTo>
                      <a:pt x="3866274" y="247402"/>
                      <a:pt x="3860400" y="250221"/>
                      <a:pt x="3851472" y="250221"/>
                    </a:cubicBezTo>
                    <a:lnTo>
                      <a:pt x="3755260" y="250221"/>
                    </a:lnTo>
                    <a:lnTo>
                      <a:pt x="3754203" y="250926"/>
                    </a:lnTo>
                    <a:cubicBezTo>
                      <a:pt x="3756552" y="261499"/>
                      <a:pt x="3761368" y="269252"/>
                      <a:pt x="3768652" y="274186"/>
                    </a:cubicBezTo>
                    <a:cubicBezTo>
                      <a:pt x="3775700" y="279120"/>
                      <a:pt x="3784041" y="281587"/>
                      <a:pt x="3793674" y="281587"/>
                    </a:cubicBezTo>
                    <a:cubicBezTo>
                      <a:pt x="3797903" y="281587"/>
                      <a:pt x="3802132" y="281000"/>
                      <a:pt x="3806361" y="279825"/>
                    </a:cubicBezTo>
                    <a:cubicBezTo>
                      <a:pt x="3809651" y="278885"/>
                      <a:pt x="3813175" y="277593"/>
                      <a:pt x="3816934" y="275948"/>
                    </a:cubicBezTo>
                    <a:cubicBezTo>
                      <a:pt x="3820458" y="274304"/>
                      <a:pt x="3823161" y="272894"/>
                      <a:pt x="3825040" y="271719"/>
                    </a:cubicBezTo>
                    <a:cubicBezTo>
                      <a:pt x="3827390" y="270075"/>
                      <a:pt x="3829034" y="269135"/>
                      <a:pt x="3829974" y="268900"/>
                    </a:cubicBezTo>
                    <a:cubicBezTo>
                      <a:pt x="3834438" y="266785"/>
                      <a:pt x="3838315" y="265728"/>
                      <a:pt x="3841604" y="265728"/>
                    </a:cubicBezTo>
                    <a:cubicBezTo>
                      <a:pt x="3848417" y="265728"/>
                      <a:pt x="3853939" y="268195"/>
                      <a:pt x="3858168" y="273129"/>
                    </a:cubicBezTo>
                    <a:cubicBezTo>
                      <a:pt x="3862397" y="278063"/>
                      <a:pt x="3864512" y="283584"/>
                      <a:pt x="3864512" y="289693"/>
                    </a:cubicBezTo>
                    <a:cubicBezTo>
                      <a:pt x="3864512" y="294392"/>
                      <a:pt x="3863337" y="298386"/>
                      <a:pt x="3860987" y="301675"/>
                    </a:cubicBezTo>
                    <a:cubicBezTo>
                      <a:pt x="3858403" y="305435"/>
                      <a:pt x="3855818" y="308254"/>
                      <a:pt x="3853234" y="310134"/>
                    </a:cubicBezTo>
                    <a:cubicBezTo>
                      <a:pt x="3846420" y="315537"/>
                      <a:pt x="3837845" y="320119"/>
                      <a:pt x="3827507" y="323878"/>
                    </a:cubicBezTo>
                    <a:cubicBezTo>
                      <a:pt x="3817169" y="327637"/>
                      <a:pt x="3804717" y="329517"/>
                      <a:pt x="3790150" y="329517"/>
                    </a:cubicBezTo>
                    <a:cubicBezTo>
                      <a:pt x="3777462" y="329517"/>
                      <a:pt x="3765480" y="327167"/>
                      <a:pt x="3754203" y="322468"/>
                    </a:cubicBezTo>
                    <a:cubicBezTo>
                      <a:pt x="3743160" y="317769"/>
                      <a:pt x="3733645" y="311308"/>
                      <a:pt x="3725656" y="303085"/>
                    </a:cubicBezTo>
                    <a:cubicBezTo>
                      <a:pt x="3717433" y="294627"/>
                      <a:pt x="3711089" y="284759"/>
                      <a:pt x="3706625" y="273481"/>
                    </a:cubicBezTo>
                    <a:cubicBezTo>
                      <a:pt x="3702161" y="262439"/>
                      <a:pt x="3699929" y="249869"/>
                      <a:pt x="3699929" y="235772"/>
                    </a:cubicBezTo>
                    <a:cubicBezTo>
                      <a:pt x="3699929" y="223085"/>
                      <a:pt x="3702279" y="210750"/>
                      <a:pt x="3706978" y="198767"/>
                    </a:cubicBezTo>
                    <a:cubicBezTo>
                      <a:pt x="3711676" y="187020"/>
                      <a:pt x="3718020" y="176917"/>
                      <a:pt x="3726008" y="168459"/>
                    </a:cubicBezTo>
                    <a:cubicBezTo>
                      <a:pt x="3733997" y="160001"/>
                      <a:pt x="3743513" y="153304"/>
                      <a:pt x="3754555" y="148371"/>
                    </a:cubicBezTo>
                    <a:cubicBezTo>
                      <a:pt x="3765363" y="143437"/>
                      <a:pt x="3777345" y="140970"/>
                      <a:pt x="3790502" y="140970"/>
                    </a:cubicBezTo>
                    <a:close/>
                    <a:moveTo>
                      <a:pt x="3199952" y="140970"/>
                    </a:moveTo>
                    <a:cubicBezTo>
                      <a:pt x="3212875" y="140970"/>
                      <a:pt x="3224270" y="143202"/>
                      <a:pt x="3234138" y="147666"/>
                    </a:cubicBezTo>
                    <a:cubicBezTo>
                      <a:pt x="3244475" y="152365"/>
                      <a:pt x="3253168" y="158356"/>
                      <a:pt x="3260217" y="165639"/>
                    </a:cubicBezTo>
                    <a:cubicBezTo>
                      <a:pt x="3267501" y="173158"/>
                      <a:pt x="3273021" y="181616"/>
                      <a:pt x="3276781" y="191014"/>
                    </a:cubicBezTo>
                    <a:cubicBezTo>
                      <a:pt x="3280775" y="200882"/>
                      <a:pt x="3282772" y="210750"/>
                      <a:pt x="3282772" y="220618"/>
                    </a:cubicBezTo>
                    <a:cubicBezTo>
                      <a:pt x="3282772" y="229076"/>
                      <a:pt x="3281363" y="236124"/>
                      <a:pt x="3278543" y="241763"/>
                    </a:cubicBezTo>
                    <a:cubicBezTo>
                      <a:pt x="3275724" y="247402"/>
                      <a:pt x="3269850" y="250221"/>
                      <a:pt x="3260922" y="250221"/>
                    </a:cubicBezTo>
                    <a:lnTo>
                      <a:pt x="3164710" y="250221"/>
                    </a:lnTo>
                    <a:lnTo>
                      <a:pt x="3163653" y="250926"/>
                    </a:lnTo>
                    <a:cubicBezTo>
                      <a:pt x="3166002" y="261499"/>
                      <a:pt x="3170818" y="269252"/>
                      <a:pt x="3178102" y="274186"/>
                    </a:cubicBezTo>
                    <a:cubicBezTo>
                      <a:pt x="3185150" y="279120"/>
                      <a:pt x="3193491" y="281587"/>
                      <a:pt x="3203124" y="281587"/>
                    </a:cubicBezTo>
                    <a:cubicBezTo>
                      <a:pt x="3207353" y="281587"/>
                      <a:pt x="3211582" y="281000"/>
                      <a:pt x="3215811" y="279825"/>
                    </a:cubicBezTo>
                    <a:cubicBezTo>
                      <a:pt x="3219101" y="278885"/>
                      <a:pt x="3222625" y="277593"/>
                      <a:pt x="3226384" y="275948"/>
                    </a:cubicBezTo>
                    <a:cubicBezTo>
                      <a:pt x="3229908" y="274304"/>
                      <a:pt x="3232610" y="272894"/>
                      <a:pt x="3234490" y="271719"/>
                    </a:cubicBezTo>
                    <a:cubicBezTo>
                      <a:pt x="3236839" y="270075"/>
                      <a:pt x="3238484" y="269135"/>
                      <a:pt x="3239424" y="268900"/>
                    </a:cubicBezTo>
                    <a:cubicBezTo>
                      <a:pt x="3243888" y="266785"/>
                      <a:pt x="3247765" y="265728"/>
                      <a:pt x="3251054" y="265728"/>
                    </a:cubicBezTo>
                    <a:cubicBezTo>
                      <a:pt x="3257867" y="265728"/>
                      <a:pt x="3263389" y="268195"/>
                      <a:pt x="3267618" y="273129"/>
                    </a:cubicBezTo>
                    <a:cubicBezTo>
                      <a:pt x="3271847" y="278063"/>
                      <a:pt x="3273962" y="283584"/>
                      <a:pt x="3273962" y="289693"/>
                    </a:cubicBezTo>
                    <a:cubicBezTo>
                      <a:pt x="3273962" y="294392"/>
                      <a:pt x="3272787" y="298386"/>
                      <a:pt x="3270437" y="301675"/>
                    </a:cubicBezTo>
                    <a:cubicBezTo>
                      <a:pt x="3267853" y="305435"/>
                      <a:pt x="3265268" y="308254"/>
                      <a:pt x="3262684" y="310134"/>
                    </a:cubicBezTo>
                    <a:cubicBezTo>
                      <a:pt x="3255870" y="315537"/>
                      <a:pt x="3247295" y="320119"/>
                      <a:pt x="3236957" y="323878"/>
                    </a:cubicBezTo>
                    <a:cubicBezTo>
                      <a:pt x="3226619" y="327637"/>
                      <a:pt x="3214167" y="329517"/>
                      <a:pt x="3199600" y="329517"/>
                    </a:cubicBezTo>
                    <a:cubicBezTo>
                      <a:pt x="3186912" y="329517"/>
                      <a:pt x="3174930" y="327167"/>
                      <a:pt x="3163653" y="322468"/>
                    </a:cubicBezTo>
                    <a:cubicBezTo>
                      <a:pt x="3152610" y="317769"/>
                      <a:pt x="3143095" y="311308"/>
                      <a:pt x="3135106" y="303085"/>
                    </a:cubicBezTo>
                    <a:cubicBezTo>
                      <a:pt x="3126883" y="294627"/>
                      <a:pt x="3120539" y="284759"/>
                      <a:pt x="3116075" y="273481"/>
                    </a:cubicBezTo>
                    <a:cubicBezTo>
                      <a:pt x="3111611" y="262439"/>
                      <a:pt x="3109379" y="249869"/>
                      <a:pt x="3109379" y="235772"/>
                    </a:cubicBezTo>
                    <a:cubicBezTo>
                      <a:pt x="3109379" y="223085"/>
                      <a:pt x="3111729" y="210750"/>
                      <a:pt x="3116428" y="198767"/>
                    </a:cubicBezTo>
                    <a:cubicBezTo>
                      <a:pt x="3121126" y="187020"/>
                      <a:pt x="3127470" y="176917"/>
                      <a:pt x="3135458" y="168459"/>
                    </a:cubicBezTo>
                    <a:cubicBezTo>
                      <a:pt x="3143447" y="160001"/>
                      <a:pt x="3152962" y="153304"/>
                      <a:pt x="3164005" y="148371"/>
                    </a:cubicBezTo>
                    <a:cubicBezTo>
                      <a:pt x="3174813" y="143437"/>
                      <a:pt x="3186795" y="140970"/>
                      <a:pt x="3199952" y="140970"/>
                    </a:cubicBezTo>
                    <a:close/>
                    <a:moveTo>
                      <a:pt x="1675952" y="140970"/>
                    </a:moveTo>
                    <a:cubicBezTo>
                      <a:pt x="1688875" y="140970"/>
                      <a:pt x="1700270" y="143202"/>
                      <a:pt x="1710138" y="147666"/>
                    </a:cubicBezTo>
                    <a:cubicBezTo>
                      <a:pt x="1720476" y="152365"/>
                      <a:pt x="1729169" y="158356"/>
                      <a:pt x="1736217" y="165639"/>
                    </a:cubicBezTo>
                    <a:cubicBezTo>
                      <a:pt x="1743501" y="173158"/>
                      <a:pt x="1749022" y="181616"/>
                      <a:pt x="1752781" y="191014"/>
                    </a:cubicBezTo>
                    <a:cubicBezTo>
                      <a:pt x="1756775" y="200882"/>
                      <a:pt x="1758773" y="210750"/>
                      <a:pt x="1758773" y="220618"/>
                    </a:cubicBezTo>
                    <a:cubicBezTo>
                      <a:pt x="1758773" y="229076"/>
                      <a:pt x="1757363" y="236124"/>
                      <a:pt x="1754543" y="241763"/>
                    </a:cubicBezTo>
                    <a:cubicBezTo>
                      <a:pt x="1751724" y="247402"/>
                      <a:pt x="1745850" y="250221"/>
                      <a:pt x="1736922" y="250221"/>
                    </a:cubicBezTo>
                    <a:lnTo>
                      <a:pt x="1640710" y="250221"/>
                    </a:lnTo>
                    <a:lnTo>
                      <a:pt x="1639653" y="250926"/>
                    </a:lnTo>
                    <a:cubicBezTo>
                      <a:pt x="1642002" y="261499"/>
                      <a:pt x="1646819" y="269252"/>
                      <a:pt x="1654102" y="274186"/>
                    </a:cubicBezTo>
                    <a:cubicBezTo>
                      <a:pt x="1661151" y="279120"/>
                      <a:pt x="1669491" y="281587"/>
                      <a:pt x="1679124" y="281587"/>
                    </a:cubicBezTo>
                    <a:cubicBezTo>
                      <a:pt x="1683353" y="281587"/>
                      <a:pt x="1687583" y="281000"/>
                      <a:pt x="1691812" y="279825"/>
                    </a:cubicBezTo>
                    <a:cubicBezTo>
                      <a:pt x="1695101" y="278885"/>
                      <a:pt x="1698625" y="277593"/>
                      <a:pt x="1702384" y="275948"/>
                    </a:cubicBezTo>
                    <a:cubicBezTo>
                      <a:pt x="1705909" y="274304"/>
                      <a:pt x="1708611" y="272894"/>
                      <a:pt x="1710490" y="271719"/>
                    </a:cubicBezTo>
                    <a:cubicBezTo>
                      <a:pt x="1712840" y="270075"/>
                      <a:pt x="1714484" y="269135"/>
                      <a:pt x="1715424" y="268900"/>
                    </a:cubicBezTo>
                    <a:cubicBezTo>
                      <a:pt x="1719888" y="266785"/>
                      <a:pt x="1723765" y="265728"/>
                      <a:pt x="1727054" y="265728"/>
                    </a:cubicBezTo>
                    <a:cubicBezTo>
                      <a:pt x="1733868" y="265728"/>
                      <a:pt x="1739389" y="268195"/>
                      <a:pt x="1743618" y="273129"/>
                    </a:cubicBezTo>
                    <a:cubicBezTo>
                      <a:pt x="1747847" y="278063"/>
                      <a:pt x="1749962" y="283584"/>
                      <a:pt x="1749962" y="289693"/>
                    </a:cubicBezTo>
                    <a:cubicBezTo>
                      <a:pt x="1749962" y="294392"/>
                      <a:pt x="1748787" y="298386"/>
                      <a:pt x="1746438" y="301675"/>
                    </a:cubicBezTo>
                    <a:cubicBezTo>
                      <a:pt x="1743853" y="305435"/>
                      <a:pt x="1741269" y="308254"/>
                      <a:pt x="1738684" y="310134"/>
                    </a:cubicBezTo>
                    <a:cubicBezTo>
                      <a:pt x="1731871" y="315537"/>
                      <a:pt x="1723295" y="320119"/>
                      <a:pt x="1712957" y="323878"/>
                    </a:cubicBezTo>
                    <a:cubicBezTo>
                      <a:pt x="1702619" y="327637"/>
                      <a:pt x="1690167" y="329517"/>
                      <a:pt x="1675600" y="329517"/>
                    </a:cubicBezTo>
                    <a:cubicBezTo>
                      <a:pt x="1662913" y="329517"/>
                      <a:pt x="1650930" y="327167"/>
                      <a:pt x="1639653" y="322468"/>
                    </a:cubicBezTo>
                    <a:cubicBezTo>
                      <a:pt x="1628610" y="317769"/>
                      <a:pt x="1619095" y="311308"/>
                      <a:pt x="1611106" y="303085"/>
                    </a:cubicBezTo>
                    <a:cubicBezTo>
                      <a:pt x="1602883" y="294627"/>
                      <a:pt x="1596539" y="284759"/>
                      <a:pt x="1592075" y="273481"/>
                    </a:cubicBezTo>
                    <a:cubicBezTo>
                      <a:pt x="1587611" y="262439"/>
                      <a:pt x="1585379" y="249869"/>
                      <a:pt x="1585379" y="235772"/>
                    </a:cubicBezTo>
                    <a:cubicBezTo>
                      <a:pt x="1585379" y="223085"/>
                      <a:pt x="1587729" y="210750"/>
                      <a:pt x="1592428" y="198767"/>
                    </a:cubicBezTo>
                    <a:cubicBezTo>
                      <a:pt x="1597127" y="187020"/>
                      <a:pt x="1603470" y="176917"/>
                      <a:pt x="1611459" y="168459"/>
                    </a:cubicBezTo>
                    <a:cubicBezTo>
                      <a:pt x="1619447" y="160001"/>
                      <a:pt x="1628962" y="153304"/>
                      <a:pt x="1640005" y="148371"/>
                    </a:cubicBezTo>
                    <a:cubicBezTo>
                      <a:pt x="1650813" y="143437"/>
                      <a:pt x="1662795" y="140970"/>
                      <a:pt x="1675952" y="140970"/>
                    </a:cubicBezTo>
                    <a:close/>
                    <a:moveTo>
                      <a:pt x="767448" y="128282"/>
                    </a:moveTo>
                    <a:cubicBezTo>
                      <a:pt x="773322" y="128282"/>
                      <a:pt x="778021" y="129692"/>
                      <a:pt x="781545" y="132511"/>
                    </a:cubicBezTo>
                    <a:cubicBezTo>
                      <a:pt x="785070" y="135331"/>
                      <a:pt x="786597" y="138855"/>
                      <a:pt x="786127" y="143084"/>
                    </a:cubicBezTo>
                    <a:lnTo>
                      <a:pt x="786127" y="144846"/>
                    </a:lnTo>
                    <a:cubicBezTo>
                      <a:pt x="786127" y="151895"/>
                      <a:pt x="785363" y="158356"/>
                      <a:pt x="783836" y="164230"/>
                    </a:cubicBezTo>
                    <a:cubicBezTo>
                      <a:pt x="782309" y="170103"/>
                      <a:pt x="779901" y="174567"/>
                      <a:pt x="776612" y="177622"/>
                    </a:cubicBezTo>
                    <a:cubicBezTo>
                      <a:pt x="773557" y="180911"/>
                      <a:pt x="769211" y="184259"/>
                      <a:pt x="763572" y="187666"/>
                    </a:cubicBezTo>
                    <a:cubicBezTo>
                      <a:pt x="757933" y="191073"/>
                      <a:pt x="752177" y="193716"/>
                      <a:pt x="746303" y="195595"/>
                    </a:cubicBezTo>
                    <a:lnTo>
                      <a:pt x="746303" y="202292"/>
                    </a:lnTo>
                    <a:lnTo>
                      <a:pt x="746303" y="204054"/>
                    </a:lnTo>
                    <a:lnTo>
                      <a:pt x="746303" y="245640"/>
                    </a:lnTo>
                    <a:cubicBezTo>
                      <a:pt x="746303" y="258327"/>
                      <a:pt x="744423" y="269605"/>
                      <a:pt x="740664" y="279473"/>
                    </a:cubicBezTo>
                    <a:cubicBezTo>
                      <a:pt x="736670" y="289810"/>
                      <a:pt x="731266" y="298621"/>
                      <a:pt x="724453" y="305904"/>
                    </a:cubicBezTo>
                    <a:cubicBezTo>
                      <a:pt x="717639" y="313188"/>
                      <a:pt x="709181" y="318944"/>
                      <a:pt x="699078" y="323173"/>
                    </a:cubicBezTo>
                    <a:cubicBezTo>
                      <a:pt x="689210" y="327402"/>
                      <a:pt x="678167" y="329517"/>
                      <a:pt x="665950" y="329517"/>
                    </a:cubicBezTo>
                    <a:cubicBezTo>
                      <a:pt x="653733" y="329517"/>
                      <a:pt x="642690" y="327402"/>
                      <a:pt x="632822" y="323173"/>
                    </a:cubicBezTo>
                    <a:cubicBezTo>
                      <a:pt x="622719" y="318944"/>
                      <a:pt x="614261" y="313188"/>
                      <a:pt x="607448" y="305904"/>
                    </a:cubicBezTo>
                    <a:cubicBezTo>
                      <a:pt x="600634" y="298621"/>
                      <a:pt x="595230" y="289810"/>
                      <a:pt x="591236" y="279473"/>
                    </a:cubicBezTo>
                    <a:cubicBezTo>
                      <a:pt x="587477" y="269605"/>
                      <a:pt x="585597" y="258327"/>
                      <a:pt x="585597" y="245640"/>
                    </a:cubicBezTo>
                    <a:lnTo>
                      <a:pt x="585597" y="170926"/>
                    </a:lnTo>
                    <a:cubicBezTo>
                      <a:pt x="585597" y="163407"/>
                      <a:pt x="588182" y="157181"/>
                      <a:pt x="593351" y="152247"/>
                    </a:cubicBezTo>
                    <a:cubicBezTo>
                      <a:pt x="598519" y="147313"/>
                      <a:pt x="604863" y="144846"/>
                      <a:pt x="612381" y="144846"/>
                    </a:cubicBezTo>
                    <a:cubicBezTo>
                      <a:pt x="619665" y="144846"/>
                      <a:pt x="626009" y="147319"/>
                      <a:pt x="631412" y="152264"/>
                    </a:cubicBezTo>
                    <a:cubicBezTo>
                      <a:pt x="636581" y="157212"/>
                      <a:pt x="639166" y="163455"/>
                      <a:pt x="639166" y="170992"/>
                    </a:cubicBezTo>
                    <a:lnTo>
                      <a:pt x="639166" y="247314"/>
                    </a:lnTo>
                    <a:cubicBezTo>
                      <a:pt x="639166" y="258151"/>
                      <a:pt x="641398" y="266514"/>
                      <a:pt x="645862" y="272402"/>
                    </a:cubicBezTo>
                    <a:cubicBezTo>
                      <a:pt x="650561" y="278525"/>
                      <a:pt x="657374" y="281587"/>
                      <a:pt x="666302" y="281587"/>
                    </a:cubicBezTo>
                    <a:cubicBezTo>
                      <a:pt x="675466" y="281587"/>
                      <a:pt x="682162" y="278525"/>
                      <a:pt x="686391" y="272402"/>
                    </a:cubicBezTo>
                    <a:cubicBezTo>
                      <a:pt x="690620" y="266514"/>
                      <a:pt x="692734" y="258151"/>
                      <a:pt x="692734" y="247314"/>
                    </a:cubicBezTo>
                    <a:lnTo>
                      <a:pt x="692734" y="170992"/>
                    </a:lnTo>
                    <a:cubicBezTo>
                      <a:pt x="692734" y="163455"/>
                      <a:pt x="695319" y="157212"/>
                      <a:pt x="700488" y="152264"/>
                    </a:cubicBezTo>
                    <a:cubicBezTo>
                      <a:pt x="705657" y="147319"/>
                      <a:pt x="712000" y="144846"/>
                      <a:pt x="719519" y="144846"/>
                    </a:cubicBezTo>
                    <a:cubicBezTo>
                      <a:pt x="726802" y="144846"/>
                      <a:pt x="733146" y="147313"/>
                      <a:pt x="738550" y="152247"/>
                    </a:cubicBezTo>
                    <a:cubicBezTo>
                      <a:pt x="739254" y="152952"/>
                      <a:pt x="739901" y="153657"/>
                      <a:pt x="740488" y="154362"/>
                    </a:cubicBezTo>
                    <a:cubicBezTo>
                      <a:pt x="741075" y="155067"/>
                      <a:pt x="741604" y="155771"/>
                      <a:pt x="742074" y="156476"/>
                    </a:cubicBezTo>
                    <a:lnTo>
                      <a:pt x="744188" y="155067"/>
                    </a:lnTo>
                    <a:cubicBezTo>
                      <a:pt x="747243" y="152952"/>
                      <a:pt x="748770" y="150015"/>
                      <a:pt x="748770" y="146256"/>
                    </a:cubicBezTo>
                    <a:cubicBezTo>
                      <a:pt x="748770" y="144846"/>
                      <a:pt x="748653" y="143789"/>
                      <a:pt x="748418" y="143084"/>
                    </a:cubicBezTo>
                    <a:cubicBezTo>
                      <a:pt x="748418" y="137680"/>
                      <a:pt x="750415" y="133862"/>
                      <a:pt x="754409" y="131630"/>
                    </a:cubicBezTo>
                    <a:cubicBezTo>
                      <a:pt x="758403" y="129398"/>
                      <a:pt x="762749" y="128282"/>
                      <a:pt x="767448" y="128282"/>
                    </a:cubicBezTo>
                    <a:close/>
                    <a:moveTo>
                      <a:pt x="2799940" y="97621"/>
                    </a:moveTo>
                    <a:cubicBezTo>
                      <a:pt x="2807694" y="97621"/>
                      <a:pt x="2814037" y="100088"/>
                      <a:pt x="2818971" y="105022"/>
                    </a:cubicBezTo>
                    <a:cubicBezTo>
                      <a:pt x="2823905" y="109956"/>
                      <a:pt x="2826372" y="116065"/>
                      <a:pt x="2826372" y="123348"/>
                    </a:cubicBezTo>
                    <a:lnTo>
                      <a:pt x="2826372" y="144846"/>
                    </a:lnTo>
                    <a:lnTo>
                      <a:pt x="2852452" y="144846"/>
                    </a:lnTo>
                    <a:cubicBezTo>
                      <a:pt x="2859030" y="144846"/>
                      <a:pt x="2864669" y="146961"/>
                      <a:pt x="2869368" y="151190"/>
                    </a:cubicBezTo>
                    <a:cubicBezTo>
                      <a:pt x="2874067" y="155419"/>
                      <a:pt x="2876417" y="161175"/>
                      <a:pt x="2876417" y="168459"/>
                    </a:cubicBezTo>
                    <a:cubicBezTo>
                      <a:pt x="2876417" y="175742"/>
                      <a:pt x="2874184" y="181498"/>
                      <a:pt x="2869721" y="185728"/>
                    </a:cubicBezTo>
                    <a:cubicBezTo>
                      <a:pt x="2865021" y="189957"/>
                      <a:pt x="2859383" y="192071"/>
                      <a:pt x="2852804" y="192071"/>
                    </a:cubicBezTo>
                    <a:lnTo>
                      <a:pt x="2826725" y="192071"/>
                    </a:lnTo>
                    <a:lnTo>
                      <a:pt x="2826725" y="259737"/>
                    </a:lnTo>
                    <a:lnTo>
                      <a:pt x="2826725" y="260089"/>
                    </a:lnTo>
                    <a:cubicBezTo>
                      <a:pt x="2826725" y="267608"/>
                      <a:pt x="2828252" y="273012"/>
                      <a:pt x="2831306" y="276301"/>
                    </a:cubicBezTo>
                    <a:cubicBezTo>
                      <a:pt x="2834360" y="279825"/>
                      <a:pt x="2838590" y="281587"/>
                      <a:pt x="2843994" y="281587"/>
                    </a:cubicBezTo>
                    <a:cubicBezTo>
                      <a:pt x="2848692" y="281587"/>
                      <a:pt x="2852452" y="281000"/>
                      <a:pt x="2855271" y="279825"/>
                    </a:cubicBezTo>
                    <a:cubicBezTo>
                      <a:pt x="2858090" y="278650"/>
                      <a:pt x="2860910" y="278063"/>
                      <a:pt x="2863729" y="278063"/>
                    </a:cubicBezTo>
                    <a:cubicBezTo>
                      <a:pt x="2867019" y="278063"/>
                      <a:pt x="2869721" y="278768"/>
                      <a:pt x="2871835" y="280177"/>
                    </a:cubicBezTo>
                    <a:cubicBezTo>
                      <a:pt x="2873950" y="281587"/>
                      <a:pt x="2875712" y="283349"/>
                      <a:pt x="2877122" y="285464"/>
                    </a:cubicBezTo>
                    <a:cubicBezTo>
                      <a:pt x="2878531" y="287578"/>
                      <a:pt x="2879589" y="289810"/>
                      <a:pt x="2880293" y="292160"/>
                    </a:cubicBezTo>
                    <a:cubicBezTo>
                      <a:pt x="2880998" y="294744"/>
                      <a:pt x="2881351" y="296976"/>
                      <a:pt x="2881351" y="298856"/>
                    </a:cubicBezTo>
                    <a:cubicBezTo>
                      <a:pt x="2881351" y="309899"/>
                      <a:pt x="2877709" y="317652"/>
                      <a:pt x="2870425" y="322116"/>
                    </a:cubicBezTo>
                    <a:cubicBezTo>
                      <a:pt x="2865257" y="325170"/>
                      <a:pt x="2859735" y="327285"/>
                      <a:pt x="2853861" y="328460"/>
                    </a:cubicBezTo>
                    <a:cubicBezTo>
                      <a:pt x="2851042" y="328930"/>
                      <a:pt x="2847870" y="329341"/>
                      <a:pt x="2844346" y="329693"/>
                    </a:cubicBezTo>
                    <a:cubicBezTo>
                      <a:pt x="2840822" y="330046"/>
                      <a:pt x="2837063" y="330222"/>
                      <a:pt x="2833068" y="330222"/>
                    </a:cubicBezTo>
                    <a:cubicBezTo>
                      <a:pt x="2821556" y="330222"/>
                      <a:pt x="2811805" y="328225"/>
                      <a:pt x="2803817" y="324231"/>
                    </a:cubicBezTo>
                    <a:cubicBezTo>
                      <a:pt x="2796299" y="320471"/>
                      <a:pt x="2790190" y="315302"/>
                      <a:pt x="2785491" y="308724"/>
                    </a:cubicBezTo>
                    <a:cubicBezTo>
                      <a:pt x="2780792" y="302380"/>
                      <a:pt x="2777620" y="295214"/>
                      <a:pt x="2775975" y="287226"/>
                    </a:cubicBezTo>
                    <a:cubicBezTo>
                      <a:pt x="2774096" y="278533"/>
                      <a:pt x="2773156" y="270427"/>
                      <a:pt x="2773156" y="262909"/>
                    </a:cubicBezTo>
                    <a:lnTo>
                      <a:pt x="2773156" y="192071"/>
                    </a:lnTo>
                    <a:lnTo>
                      <a:pt x="2766813" y="192071"/>
                    </a:lnTo>
                    <a:cubicBezTo>
                      <a:pt x="2759999" y="192071"/>
                      <a:pt x="2754360" y="189957"/>
                      <a:pt x="2749896" y="185728"/>
                    </a:cubicBezTo>
                    <a:cubicBezTo>
                      <a:pt x="2745432" y="181498"/>
                      <a:pt x="2743200" y="175742"/>
                      <a:pt x="2743200" y="168459"/>
                    </a:cubicBezTo>
                    <a:cubicBezTo>
                      <a:pt x="2743200" y="161410"/>
                      <a:pt x="2745549" y="155771"/>
                      <a:pt x="2750248" y="151542"/>
                    </a:cubicBezTo>
                    <a:cubicBezTo>
                      <a:pt x="2754712" y="147313"/>
                      <a:pt x="2760351" y="145199"/>
                      <a:pt x="2767165" y="145199"/>
                    </a:cubicBezTo>
                    <a:lnTo>
                      <a:pt x="2773509" y="145199"/>
                    </a:lnTo>
                    <a:lnTo>
                      <a:pt x="2773509" y="123701"/>
                    </a:lnTo>
                    <a:cubicBezTo>
                      <a:pt x="2773509" y="116182"/>
                      <a:pt x="2775975" y="109956"/>
                      <a:pt x="2780909" y="105022"/>
                    </a:cubicBezTo>
                    <a:cubicBezTo>
                      <a:pt x="2785843" y="100088"/>
                      <a:pt x="2792187" y="97621"/>
                      <a:pt x="2799940" y="97621"/>
                    </a:cubicBezTo>
                    <a:close/>
                    <a:moveTo>
                      <a:pt x="2080994" y="84582"/>
                    </a:moveTo>
                    <a:cubicBezTo>
                      <a:pt x="2088747" y="84582"/>
                      <a:pt x="2095091" y="87049"/>
                      <a:pt x="2100025" y="91983"/>
                    </a:cubicBezTo>
                    <a:cubicBezTo>
                      <a:pt x="2104958" y="96916"/>
                      <a:pt x="2107425" y="103025"/>
                      <a:pt x="2107425" y="110309"/>
                    </a:cubicBezTo>
                    <a:lnTo>
                      <a:pt x="2107425" y="262204"/>
                    </a:lnTo>
                    <a:cubicBezTo>
                      <a:pt x="2107425" y="266433"/>
                      <a:pt x="2108013" y="270310"/>
                      <a:pt x="2109188" y="273834"/>
                    </a:cubicBezTo>
                    <a:cubicBezTo>
                      <a:pt x="2110127" y="276888"/>
                      <a:pt x="2112124" y="278415"/>
                      <a:pt x="2115179" y="278415"/>
                    </a:cubicBezTo>
                    <a:cubicBezTo>
                      <a:pt x="2119878" y="278415"/>
                      <a:pt x="2123050" y="280647"/>
                      <a:pt x="2124694" y="285111"/>
                    </a:cubicBezTo>
                    <a:cubicBezTo>
                      <a:pt x="2126574" y="290045"/>
                      <a:pt x="2127514" y="294627"/>
                      <a:pt x="2127514" y="298856"/>
                    </a:cubicBezTo>
                    <a:cubicBezTo>
                      <a:pt x="2127514" y="307079"/>
                      <a:pt x="2125047" y="313775"/>
                      <a:pt x="2120113" y="318944"/>
                    </a:cubicBezTo>
                    <a:cubicBezTo>
                      <a:pt x="2115179" y="324113"/>
                      <a:pt x="2107543" y="326698"/>
                      <a:pt x="2097205" y="326698"/>
                    </a:cubicBezTo>
                    <a:cubicBezTo>
                      <a:pt x="2090627" y="326698"/>
                      <a:pt x="2084753" y="325640"/>
                      <a:pt x="2079584" y="323526"/>
                    </a:cubicBezTo>
                    <a:cubicBezTo>
                      <a:pt x="2074180" y="321411"/>
                      <a:pt x="2069598" y="317887"/>
                      <a:pt x="2065839" y="312953"/>
                    </a:cubicBezTo>
                    <a:cubicBezTo>
                      <a:pt x="2062080" y="308254"/>
                      <a:pt x="2059143" y="301910"/>
                      <a:pt x="2057029" y="293922"/>
                    </a:cubicBezTo>
                    <a:cubicBezTo>
                      <a:pt x="2054914" y="286169"/>
                      <a:pt x="2053857" y="276653"/>
                      <a:pt x="2053857" y="265376"/>
                    </a:cubicBezTo>
                    <a:lnTo>
                      <a:pt x="2053857" y="109251"/>
                    </a:lnTo>
                    <a:lnTo>
                      <a:pt x="2054562" y="110661"/>
                    </a:lnTo>
                    <a:cubicBezTo>
                      <a:pt x="2054562" y="103143"/>
                      <a:pt x="2057029" y="96916"/>
                      <a:pt x="2061963" y="91983"/>
                    </a:cubicBezTo>
                    <a:cubicBezTo>
                      <a:pt x="2066897" y="87049"/>
                      <a:pt x="2073240" y="84582"/>
                      <a:pt x="2080994" y="84582"/>
                    </a:cubicBezTo>
                    <a:close/>
                    <a:moveTo>
                      <a:pt x="159058" y="83524"/>
                    </a:moveTo>
                    <a:cubicBezTo>
                      <a:pt x="163757" y="83524"/>
                      <a:pt x="167869" y="84347"/>
                      <a:pt x="171393" y="85991"/>
                    </a:cubicBezTo>
                    <a:cubicBezTo>
                      <a:pt x="175152" y="87871"/>
                      <a:pt x="178676" y="91043"/>
                      <a:pt x="181966" y="95507"/>
                    </a:cubicBezTo>
                    <a:lnTo>
                      <a:pt x="272539" y="222380"/>
                    </a:lnTo>
                    <a:lnTo>
                      <a:pt x="272539" y="109956"/>
                    </a:lnTo>
                    <a:lnTo>
                      <a:pt x="270777" y="111013"/>
                    </a:lnTo>
                    <a:cubicBezTo>
                      <a:pt x="270777" y="102790"/>
                      <a:pt x="273462" y="96212"/>
                      <a:pt x="278833" y="91278"/>
                    </a:cubicBezTo>
                    <a:cubicBezTo>
                      <a:pt x="283969" y="86344"/>
                      <a:pt x="290505" y="83877"/>
                      <a:pt x="298442" y="83877"/>
                    </a:cubicBezTo>
                    <a:cubicBezTo>
                      <a:pt x="306148" y="83877"/>
                      <a:pt x="312684" y="86344"/>
                      <a:pt x="318051" y="91278"/>
                    </a:cubicBezTo>
                    <a:cubicBezTo>
                      <a:pt x="323422" y="96212"/>
                      <a:pt x="326108" y="102673"/>
                      <a:pt x="326108" y="110661"/>
                    </a:cubicBezTo>
                    <a:lnTo>
                      <a:pt x="326108" y="300266"/>
                    </a:lnTo>
                    <a:cubicBezTo>
                      <a:pt x="326108" y="307549"/>
                      <a:pt x="323764" y="313893"/>
                      <a:pt x="319076" y="319297"/>
                    </a:cubicBezTo>
                    <a:cubicBezTo>
                      <a:pt x="314623" y="324466"/>
                      <a:pt x="308295" y="327050"/>
                      <a:pt x="300094" y="327050"/>
                    </a:cubicBezTo>
                    <a:cubicBezTo>
                      <a:pt x="295171" y="327050"/>
                      <a:pt x="290601" y="326110"/>
                      <a:pt x="286383" y="324231"/>
                    </a:cubicBezTo>
                    <a:cubicBezTo>
                      <a:pt x="282634" y="322586"/>
                      <a:pt x="279002" y="319414"/>
                      <a:pt x="275485" y="314715"/>
                    </a:cubicBezTo>
                    <a:lnTo>
                      <a:pt x="185842" y="197005"/>
                    </a:lnTo>
                    <a:lnTo>
                      <a:pt x="185842" y="300266"/>
                    </a:lnTo>
                    <a:cubicBezTo>
                      <a:pt x="185842" y="308254"/>
                      <a:pt x="183258" y="314715"/>
                      <a:pt x="178089" y="319649"/>
                    </a:cubicBezTo>
                    <a:cubicBezTo>
                      <a:pt x="172685" y="324583"/>
                      <a:pt x="166224" y="327050"/>
                      <a:pt x="158706" y="327050"/>
                    </a:cubicBezTo>
                    <a:cubicBezTo>
                      <a:pt x="150953" y="327050"/>
                      <a:pt x="144491" y="324583"/>
                      <a:pt x="139322" y="319649"/>
                    </a:cubicBezTo>
                    <a:cubicBezTo>
                      <a:pt x="134153" y="314715"/>
                      <a:pt x="131569" y="308137"/>
                      <a:pt x="131569" y="299913"/>
                    </a:cubicBezTo>
                    <a:lnTo>
                      <a:pt x="131569" y="113480"/>
                    </a:lnTo>
                    <a:cubicBezTo>
                      <a:pt x="131569" y="109016"/>
                      <a:pt x="132039" y="105257"/>
                      <a:pt x="132979" y="102203"/>
                    </a:cubicBezTo>
                    <a:cubicBezTo>
                      <a:pt x="133918" y="98914"/>
                      <a:pt x="135563" y="95742"/>
                      <a:pt x="137913" y="92687"/>
                    </a:cubicBezTo>
                    <a:cubicBezTo>
                      <a:pt x="139792" y="90103"/>
                      <a:pt x="142612" y="87871"/>
                      <a:pt x="146371" y="85991"/>
                    </a:cubicBezTo>
                    <a:cubicBezTo>
                      <a:pt x="149660" y="84347"/>
                      <a:pt x="153889" y="83524"/>
                      <a:pt x="159058" y="83524"/>
                    </a:cubicBezTo>
                    <a:close/>
                    <a:moveTo>
                      <a:pt x="3423314" y="83172"/>
                    </a:moveTo>
                    <a:cubicBezTo>
                      <a:pt x="3432007" y="83172"/>
                      <a:pt x="3438703" y="85632"/>
                      <a:pt x="3443402" y="90551"/>
                    </a:cubicBezTo>
                    <a:cubicBezTo>
                      <a:pt x="3448101" y="95709"/>
                      <a:pt x="3450450" y="101920"/>
                      <a:pt x="3450450" y="109185"/>
                    </a:cubicBezTo>
                    <a:lnTo>
                      <a:pt x="3450450" y="171410"/>
                    </a:lnTo>
                    <a:lnTo>
                      <a:pt x="3457499" y="159775"/>
                    </a:lnTo>
                    <a:cubicBezTo>
                      <a:pt x="3460670" y="155869"/>
                      <a:pt x="3464312" y="152517"/>
                      <a:pt x="3468424" y="149720"/>
                    </a:cubicBezTo>
                    <a:cubicBezTo>
                      <a:pt x="3476413" y="144121"/>
                      <a:pt x="3486515" y="141322"/>
                      <a:pt x="3498733" y="141322"/>
                    </a:cubicBezTo>
                    <a:cubicBezTo>
                      <a:pt x="3518704" y="141322"/>
                      <a:pt x="3534328" y="147666"/>
                      <a:pt x="3545605" y="160353"/>
                    </a:cubicBezTo>
                    <a:cubicBezTo>
                      <a:pt x="3556883" y="173040"/>
                      <a:pt x="3562522" y="190779"/>
                      <a:pt x="3562522" y="213569"/>
                    </a:cubicBezTo>
                    <a:lnTo>
                      <a:pt x="3562522" y="300266"/>
                    </a:lnTo>
                    <a:cubicBezTo>
                      <a:pt x="3562522" y="307784"/>
                      <a:pt x="3559937" y="314010"/>
                      <a:pt x="3554768" y="318944"/>
                    </a:cubicBezTo>
                    <a:cubicBezTo>
                      <a:pt x="3549364" y="323878"/>
                      <a:pt x="3543020" y="326345"/>
                      <a:pt x="3535737" y="326345"/>
                    </a:cubicBezTo>
                    <a:cubicBezTo>
                      <a:pt x="3528219" y="326345"/>
                      <a:pt x="3521875" y="323873"/>
                      <a:pt x="3516706" y="318928"/>
                    </a:cubicBezTo>
                    <a:cubicBezTo>
                      <a:pt x="3511537" y="313979"/>
                      <a:pt x="3508953" y="307736"/>
                      <a:pt x="3508953" y="300200"/>
                    </a:cubicBezTo>
                    <a:lnTo>
                      <a:pt x="3508953" y="233421"/>
                    </a:lnTo>
                    <a:cubicBezTo>
                      <a:pt x="3508953" y="218343"/>
                      <a:pt x="3506251" y="207154"/>
                      <a:pt x="3500847" y="199852"/>
                    </a:cubicBezTo>
                    <a:cubicBezTo>
                      <a:pt x="3495443" y="192785"/>
                      <a:pt x="3488042" y="189252"/>
                      <a:pt x="3478644" y="189252"/>
                    </a:cubicBezTo>
                    <a:cubicBezTo>
                      <a:pt x="3469246" y="189252"/>
                      <a:pt x="3462080" y="192903"/>
                      <a:pt x="3457146" y="200205"/>
                    </a:cubicBezTo>
                    <a:cubicBezTo>
                      <a:pt x="3452213" y="207741"/>
                      <a:pt x="3449746" y="219401"/>
                      <a:pt x="3449746" y="235183"/>
                    </a:cubicBezTo>
                    <a:lnTo>
                      <a:pt x="3449746" y="300200"/>
                    </a:lnTo>
                    <a:cubicBezTo>
                      <a:pt x="3449746" y="307736"/>
                      <a:pt x="3447161" y="313979"/>
                      <a:pt x="3441992" y="318928"/>
                    </a:cubicBezTo>
                    <a:cubicBezTo>
                      <a:pt x="3436589" y="323873"/>
                      <a:pt x="3430244" y="326345"/>
                      <a:pt x="3422961" y="326345"/>
                    </a:cubicBezTo>
                    <a:cubicBezTo>
                      <a:pt x="3415443" y="326345"/>
                      <a:pt x="3409099" y="323878"/>
                      <a:pt x="3403930" y="318944"/>
                    </a:cubicBezTo>
                    <a:cubicBezTo>
                      <a:pt x="3398761" y="314010"/>
                      <a:pt x="3396177" y="307784"/>
                      <a:pt x="3396177" y="300266"/>
                    </a:cubicBezTo>
                    <a:lnTo>
                      <a:pt x="3396177" y="109251"/>
                    </a:lnTo>
                    <a:cubicBezTo>
                      <a:pt x="3396177" y="101968"/>
                      <a:pt x="3398526" y="95742"/>
                      <a:pt x="3403225" y="90573"/>
                    </a:cubicBezTo>
                    <a:cubicBezTo>
                      <a:pt x="3407689" y="85639"/>
                      <a:pt x="3414385" y="83172"/>
                      <a:pt x="3423314" y="83172"/>
                    </a:cubicBezTo>
                    <a:close/>
                    <a:moveTo>
                      <a:pt x="2937538" y="83172"/>
                    </a:moveTo>
                    <a:cubicBezTo>
                      <a:pt x="2946232" y="83172"/>
                      <a:pt x="2952928" y="85632"/>
                      <a:pt x="2957627" y="90551"/>
                    </a:cubicBezTo>
                    <a:cubicBezTo>
                      <a:pt x="2962326" y="95709"/>
                      <a:pt x="2964675" y="101920"/>
                      <a:pt x="2964675" y="109185"/>
                    </a:cubicBezTo>
                    <a:lnTo>
                      <a:pt x="2964675" y="171410"/>
                    </a:lnTo>
                    <a:lnTo>
                      <a:pt x="2971724" y="159775"/>
                    </a:lnTo>
                    <a:cubicBezTo>
                      <a:pt x="2974896" y="155869"/>
                      <a:pt x="2978537" y="152517"/>
                      <a:pt x="2982649" y="149720"/>
                    </a:cubicBezTo>
                    <a:cubicBezTo>
                      <a:pt x="2990637" y="144121"/>
                      <a:pt x="3000740" y="141322"/>
                      <a:pt x="3012957" y="141322"/>
                    </a:cubicBezTo>
                    <a:cubicBezTo>
                      <a:pt x="3032928" y="141322"/>
                      <a:pt x="3048552" y="147666"/>
                      <a:pt x="3059830" y="160353"/>
                    </a:cubicBezTo>
                    <a:cubicBezTo>
                      <a:pt x="3071108" y="173040"/>
                      <a:pt x="3076746" y="190779"/>
                      <a:pt x="3076746" y="213569"/>
                    </a:cubicBezTo>
                    <a:lnTo>
                      <a:pt x="3076746" y="300266"/>
                    </a:lnTo>
                    <a:cubicBezTo>
                      <a:pt x="3076746" y="307784"/>
                      <a:pt x="3074162" y="314010"/>
                      <a:pt x="3068993" y="318944"/>
                    </a:cubicBezTo>
                    <a:cubicBezTo>
                      <a:pt x="3063589" y="323878"/>
                      <a:pt x="3057246" y="326345"/>
                      <a:pt x="3049962" y="326345"/>
                    </a:cubicBezTo>
                    <a:cubicBezTo>
                      <a:pt x="3042444" y="326345"/>
                      <a:pt x="3036100" y="323873"/>
                      <a:pt x="3030931" y="318928"/>
                    </a:cubicBezTo>
                    <a:cubicBezTo>
                      <a:pt x="3025762" y="313979"/>
                      <a:pt x="3023178" y="307736"/>
                      <a:pt x="3023178" y="300200"/>
                    </a:cubicBezTo>
                    <a:lnTo>
                      <a:pt x="3023178" y="233421"/>
                    </a:lnTo>
                    <a:cubicBezTo>
                      <a:pt x="3023178" y="218343"/>
                      <a:pt x="3020476" y="207154"/>
                      <a:pt x="3015072" y="199852"/>
                    </a:cubicBezTo>
                    <a:cubicBezTo>
                      <a:pt x="3009668" y="192785"/>
                      <a:pt x="3002267" y="189252"/>
                      <a:pt x="2992869" y="189252"/>
                    </a:cubicBezTo>
                    <a:cubicBezTo>
                      <a:pt x="2983471" y="189252"/>
                      <a:pt x="2976305" y="192903"/>
                      <a:pt x="2971371" y="200205"/>
                    </a:cubicBezTo>
                    <a:cubicBezTo>
                      <a:pt x="2966438" y="207741"/>
                      <a:pt x="2963971" y="219401"/>
                      <a:pt x="2963971" y="235183"/>
                    </a:cubicBezTo>
                    <a:lnTo>
                      <a:pt x="2963971" y="300200"/>
                    </a:lnTo>
                    <a:cubicBezTo>
                      <a:pt x="2963971" y="307736"/>
                      <a:pt x="2961386" y="313979"/>
                      <a:pt x="2956217" y="318928"/>
                    </a:cubicBezTo>
                    <a:cubicBezTo>
                      <a:pt x="2950813" y="323873"/>
                      <a:pt x="2944469" y="326345"/>
                      <a:pt x="2937186" y="326345"/>
                    </a:cubicBezTo>
                    <a:cubicBezTo>
                      <a:pt x="2929668" y="326345"/>
                      <a:pt x="2923324" y="323878"/>
                      <a:pt x="2918155" y="318944"/>
                    </a:cubicBezTo>
                    <a:cubicBezTo>
                      <a:pt x="2912986" y="314010"/>
                      <a:pt x="2910402" y="307784"/>
                      <a:pt x="2910402" y="300266"/>
                    </a:cubicBezTo>
                    <a:lnTo>
                      <a:pt x="2910402" y="109251"/>
                    </a:lnTo>
                    <a:cubicBezTo>
                      <a:pt x="2910402" y="101968"/>
                      <a:pt x="2912751" y="95742"/>
                      <a:pt x="2917450" y="90573"/>
                    </a:cubicBezTo>
                    <a:cubicBezTo>
                      <a:pt x="2921914" y="85639"/>
                      <a:pt x="2928611" y="83172"/>
                      <a:pt x="2937538" y="83172"/>
                    </a:cubicBezTo>
                    <a:close/>
                    <a:moveTo>
                      <a:pt x="726567" y="83172"/>
                    </a:moveTo>
                    <a:cubicBezTo>
                      <a:pt x="731266" y="83172"/>
                      <a:pt x="735378" y="85051"/>
                      <a:pt x="738902" y="88811"/>
                    </a:cubicBezTo>
                    <a:cubicBezTo>
                      <a:pt x="742426" y="92805"/>
                      <a:pt x="744188" y="97739"/>
                      <a:pt x="744188" y="103613"/>
                    </a:cubicBezTo>
                    <a:cubicBezTo>
                      <a:pt x="744188" y="112541"/>
                      <a:pt x="741252" y="119942"/>
                      <a:pt x="735378" y="125815"/>
                    </a:cubicBezTo>
                    <a:cubicBezTo>
                      <a:pt x="729034" y="132864"/>
                      <a:pt x="721281" y="136388"/>
                      <a:pt x="712118" y="136388"/>
                    </a:cubicBezTo>
                    <a:cubicBezTo>
                      <a:pt x="705539" y="136388"/>
                      <a:pt x="700018" y="135683"/>
                      <a:pt x="695554" y="134273"/>
                    </a:cubicBezTo>
                    <a:cubicBezTo>
                      <a:pt x="693204" y="133569"/>
                      <a:pt x="690972" y="132864"/>
                      <a:pt x="688858" y="132159"/>
                    </a:cubicBezTo>
                    <a:cubicBezTo>
                      <a:pt x="686743" y="131454"/>
                      <a:pt x="684746" y="130632"/>
                      <a:pt x="682866" y="129692"/>
                    </a:cubicBezTo>
                    <a:cubicBezTo>
                      <a:pt x="680987" y="128752"/>
                      <a:pt x="679107" y="127930"/>
                      <a:pt x="677228" y="127225"/>
                    </a:cubicBezTo>
                    <a:cubicBezTo>
                      <a:pt x="675348" y="126520"/>
                      <a:pt x="673468" y="125815"/>
                      <a:pt x="671589" y="125110"/>
                    </a:cubicBezTo>
                    <a:cubicBezTo>
                      <a:pt x="668065" y="123701"/>
                      <a:pt x="664070" y="122996"/>
                      <a:pt x="659606" y="122996"/>
                    </a:cubicBezTo>
                    <a:cubicBezTo>
                      <a:pt x="652793" y="122996"/>
                      <a:pt x="647507" y="125580"/>
                      <a:pt x="643747" y="130749"/>
                    </a:cubicBezTo>
                    <a:cubicBezTo>
                      <a:pt x="642338" y="132159"/>
                      <a:pt x="640223" y="133686"/>
                      <a:pt x="637404" y="135331"/>
                    </a:cubicBezTo>
                    <a:cubicBezTo>
                      <a:pt x="634819" y="136740"/>
                      <a:pt x="631647" y="137445"/>
                      <a:pt x="627888" y="137445"/>
                    </a:cubicBezTo>
                    <a:cubicBezTo>
                      <a:pt x="622719" y="137445"/>
                      <a:pt x="618725" y="135683"/>
                      <a:pt x="615906" y="132159"/>
                    </a:cubicBezTo>
                    <a:cubicBezTo>
                      <a:pt x="613086" y="128635"/>
                      <a:pt x="611677" y="124288"/>
                      <a:pt x="611677" y="119119"/>
                    </a:cubicBezTo>
                    <a:cubicBezTo>
                      <a:pt x="611677" y="117005"/>
                      <a:pt x="612264" y="113950"/>
                      <a:pt x="613439" y="109956"/>
                    </a:cubicBezTo>
                    <a:cubicBezTo>
                      <a:pt x="614379" y="106432"/>
                      <a:pt x="616376" y="103025"/>
                      <a:pt x="619430" y="99736"/>
                    </a:cubicBezTo>
                    <a:cubicBezTo>
                      <a:pt x="622954" y="95742"/>
                      <a:pt x="627536" y="92100"/>
                      <a:pt x="633175" y="88811"/>
                    </a:cubicBezTo>
                    <a:cubicBezTo>
                      <a:pt x="638343" y="85756"/>
                      <a:pt x="645040" y="84229"/>
                      <a:pt x="653263" y="84229"/>
                    </a:cubicBezTo>
                    <a:lnTo>
                      <a:pt x="651148" y="84934"/>
                    </a:lnTo>
                    <a:cubicBezTo>
                      <a:pt x="656552" y="84934"/>
                      <a:pt x="661603" y="85521"/>
                      <a:pt x="666302" y="86696"/>
                    </a:cubicBezTo>
                    <a:cubicBezTo>
                      <a:pt x="668417" y="87166"/>
                      <a:pt x="670414" y="87753"/>
                      <a:pt x="672294" y="88458"/>
                    </a:cubicBezTo>
                    <a:cubicBezTo>
                      <a:pt x="674173" y="89163"/>
                      <a:pt x="676053" y="89868"/>
                      <a:pt x="677933" y="90573"/>
                    </a:cubicBezTo>
                    <a:cubicBezTo>
                      <a:pt x="679812" y="91278"/>
                      <a:pt x="681574" y="91983"/>
                      <a:pt x="683219" y="92687"/>
                    </a:cubicBezTo>
                    <a:cubicBezTo>
                      <a:pt x="684864" y="93392"/>
                      <a:pt x="686626" y="93980"/>
                      <a:pt x="688505" y="94449"/>
                    </a:cubicBezTo>
                    <a:cubicBezTo>
                      <a:pt x="692499" y="95624"/>
                      <a:pt x="696494" y="96212"/>
                      <a:pt x="700488" y="96212"/>
                    </a:cubicBezTo>
                    <a:cubicBezTo>
                      <a:pt x="703307" y="96212"/>
                      <a:pt x="705774" y="95859"/>
                      <a:pt x="707889" y="95154"/>
                    </a:cubicBezTo>
                    <a:cubicBezTo>
                      <a:pt x="709768" y="94449"/>
                      <a:pt x="711883" y="92805"/>
                      <a:pt x="714232" y="90220"/>
                    </a:cubicBezTo>
                    <a:cubicBezTo>
                      <a:pt x="715642" y="88341"/>
                      <a:pt x="717287" y="86696"/>
                      <a:pt x="719166" y="85286"/>
                    </a:cubicBezTo>
                    <a:cubicBezTo>
                      <a:pt x="720811" y="83877"/>
                      <a:pt x="723278" y="83172"/>
                      <a:pt x="726567" y="83172"/>
                    </a:cubicBezTo>
                    <a:close/>
                    <a:moveTo>
                      <a:pt x="403889" y="83172"/>
                    </a:moveTo>
                    <a:cubicBezTo>
                      <a:pt x="412582" y="83172"/>
                      <a:pt x="419278" y="85632"/>
                      <a:pt x="423977" y="90551"/>
                    </a:cubicBezTo>
                    <a:cubicBezTo>
                      <a:pt x="428676" y="95709"/>
                      <a:pt x="431025" y="101920"/>
                      <a:pt x="431025" y="109185"/>
                    </a:cubicBezTo>
                    <a:lnTo>
                      <a:pt x="431025" y="171411"/>
                    </a:lnTo>
                    <a:lnTo>
                      <a:pt x="438074" y="159775"/>
                    </a:lnTo>
                    <a:cubicBezTo>
                      <a:pt x="441246" y="155869"/>
                      <a:pt x="444888" y="152517"/>
                      <a:pt x="448999" y="149720"/>
                    </a:cubicBezTo>
                    <a:cubicBezTo>
                      <a:pt x="456987" y="144121"/>
                      <a:pt x="467090" y="141322"/>
                      <a:pt x="479308" y="141322"/>
                    </a:cubicBezTo>
                    <a:cubicBezTo>
                      <a:pt x="499279" y="141322"/>
                      <a:pt x="514903" y="147666"/>
                      <a:pt x="526180" y="160353"/>
                    </a:cubicBezTo>
                    <a:cubicBezTo>
                      <a:pt x="537458" y="173040"/>
                      <a:pt x="543097" y="190779"/>
                      <a:pt x="543097" y="213569"/>
                    </a:cubicBezTo>
                    <a:lnTo>
                      <a:pt x="543097" y="300266"/>
                    </a:lnTo>
                    <a:cubicBezTo>
                      <a:pt x="543097" y="307784"/>
                      <a:pt x="540512" y="314010"/>
                      <a:pt x="535343" y="318944"/>
                    </a:cubicBezTo>
                    <a:cubicBezTo>
                      <a:pt x="529939" y="323878"/>
                      <a:pt x="523596" y="326345"/>
                      <a:pt x="516312" y="326345"/>
                    </a:cubicBezTo>
                    <a:cubicBezTo>
                      <a:pt x="508794" y="326345"/>
                      <a:pt x="502450" y="323873"/>
                      <a:pt x="497281" y="318928"/>
                    </a:cubicBezTo>
                    <a:cubicBezTo>
                      <a:pt x="492113" y="313979"/>
                      <a:pt x="489528" y="307736"/>
                      <a:pt x="489528" y="300200"/>
                    </a:cubicBezTo>
                    <a:lnTo>
                      <a:pt x="489528" y="233421"/>
                    </a:lnTo>
                    <a:cubicBezTo>
                      <a:pt x="489528" y="218343"/>
                      <a:pt x="486826" y="207154"/>
                      <a:pt x="481422" y="199852"/>
                    </a:cubicBezTo>
                    <a:cubicBezTo>
                      <a:pt x="476018" y="192785"/>
                      <a:pt x="468617" y="189252"/>
                      <a:pt x="459219" y="189252"/>
                    </a:cubicBezTo>
                    <a:cubicBezTo>
                      <a:pt x="449822" y="189252"/>
                      <a:pt x="442656" y="192903"/>
                      <a:pt x="437722" y="200205"/>
                    </a:cubicBezTo>
                    <a:cubicBezTo>
                      <a:pt x="432788" y="207741"/>
                      <a:pt x="430321" y="219401"/>
                      <a:pt x="430321" y="235183"/>
                    </a:cubicBezTo>
                    <a:lnTo>
                      <a:pt x="430321" y="300200"/>
                    </a:lnTo>
                    <a:cubicBezTo>
                      <a:pt x="430321" y="307736"/>
                      <a:pt x="427736" y="313979"/>
                      <a:pt x="422567" y="318928"/>
                    </a:cubicBezTo>
                    <a:cubicBezTo>
                      <a:pt x="417163" y="323873"/>
                      <a:pt x="410820" y="326345"/>
                      <a:pt x="403536" y="326345"/>
                    </a:cubicBezTo>
                    <a:cubicBezTo>
                      <a:pt x="396018" y="326345"/>
                      <a:pt x="389674" y="323878"/>
                      <a:pt x="384505" y="318944"/>
                    </a:cubicBezTo>
                    <a:cubicBezTo>
                      <a:pt x="379337" y="314010"/>
                      <a:pt x="376752" y="307784"/>
                      <a:pt x="376752" y="300266"/>
                    </a:cubicBezTo>
                    <a:lnTo>
                      <a:pt x="376752" y="109251"/>
                    </a:lnTo>
                    <a:cubicBezTo>
                      <a:pt x="376752" y="101968"/>
                      <a:pt x="379102" y="95742"/>
                      <a:pt x="383801" y="90573"/>
                    </a:cubicBezTo>
                    <a:cubicBezTo>
                      <a:pt x="388265" y="85639"/>
                      <a:pt x="394961" y="83172"/>
                      <a:pt x="403889" y="83172"/>
                    </a:cubicBezTo>
                    <a:close/>
                    <a:moveTo>
                      <a:pt x="3633871" y="79666"/>
                    </a:moveTo>
                    <a:lnTo>
                      <a:pt x="3652952" y="86696"/>
                    </a:lnTo>
                    <a:cubicBezTo>
                      <a:pt x="3658356" y="91630"/>
                      <a:pt x="3661058" y="98444"/>
                      <a:pt x="3661058" y="107137"/>
                    </a:cubicBezTo>
                    <a:cubicBezTo>
                      <a:pt x="3661058" y="116535"/>
                      <a:pt x="3658356" y="123348"/>
                      <a:pt x="3652952" y="127577"/>
                    </a:cubicBezTo>
                    <a:cubicBezTo>
                      <a:pt x="3647548" y="131807"/>
                      <a:pt x="3640969" y="133921"/>
                      <a:pt x="3633216" y="133921"/>
                    </a:cubicBezTo>
                    <a:cubicBezTo>
                      <a:pt x="3625463" y="133921"/>
                      <a:pt x="3619002" y="131689"/>
                      <a:pt x="3613833" y="127225"/>
                    </a:cubicBezTo>
                    <a:cubicBezTo>
                      <a:pt x="3608664" y="122761"/>
                      <a:pt x="3606079" y="116065"/>
                      <a:pt x="3606079" y="107137"/>
                    </a:cubicBezTo>
                    <a:cubicBezTo>
                      <a:pt x="3606079" y="98679"/>
                      <a:pt x="3608664" y="91983"/>
                      <a:pt x="3613833" y="87049"/>
                    </a:cubicBezTo>
                    <a:close/>
                    <a:moveTo>
                      <a:pt x="1519321" y="79666"/>
                    </a:moveTo>
                    <a:lnTo>
                      <a:pt x="1538402" y="86696"/>
                    </a:lnTo>
                    <a:cubicBezTo>
                      <a:pt x="1543806" y="91630"/>
                      <a:pt x="1546508" y="98444"/>
                      <a:pt x="1546508" y="107137"/>
                    </a:cubicBezTo>
                    <a:cubicBezTo>
                      <a:pt x="1546508" y="116535"/>
                      <a:pt x="1543806" y="123348"/>
                      <a:pt x="1538402" y="127577"/>
                    </a:cubicBezTo>
                    <a:cubicBezTo>
                      <a:pt x="1532998" y="131807"/>
                      <a:pt x="1526420" y="133921"/>
                      <a:pt x="1518666" y="133921"/>
                    </a:cubicBezTo>
                    <a:cubicBezTo>
                      <a:pt x="1510913" y="133921"/>
                      <a:pt x="1504452" y="131689"/>
                      <a:pt x="1499283" y="127225"/>
                    </a:cubicBezTo>
                    <a:cubicBezTo>
                      <a:pt x="1494114" y="122761"/>
                      <a:pt x="1491529" y="116065"/>
                      <a:pt x="1491529" y="107137"/>
                    </a:cubicBezTo>
                    <a:cubicBezTo>
                      <a:pt x="1491529" y="98679"/>
                      <a:pt x="1494114" y="91983"/>
                      <a:pt x="1499283" y="87049"/>
                    </a:cubicBezTo>
                    <a:close/>
                    <a:moveTo>
                      <a:pt x="3632864" y="79295"/>
                    </a:moveTo>
                    <a:lnTo>
                      <a:pt x="3633921" y="79648"/>
                    </a:lnTo>
                    <a:lnTo>
                      <a:pt x="3633871" y="79666"/>
                    </a:lnTo>
                    <a:close/>
                    <a:moveTo>
                      <a:pt x="1518314" y="79295"/>
                    </a:moveTo>
                    <a:lnTo>
                      <a:pt x="1519371" y="79648"/>
                    </a:lnTo>
                    <a:lnTo>
                      <a:pt x="1519321" y="79666"/>
                    </a:lnTo>
                    <a:close/>
                    <a:moveTo>
                      <a:pt x="3201010" y="62379"/>
                    </a:moveTo>
                    <a:cubicBezTo>
                      <a:pt x="3204534" y="62379"/>
                      <a:pt x="3207353" y="63084"/>
                      <a:pt x="3209468" y="64493"/>
                    </a:cubicBezTo>
                    <a:cubicBezTo>
                      <a:pt x="3210642" y="65198"/>
                      <a:pt x="3211700" y="65903"/>
                      <a:pt x="3212639" y="66608"/>
                    </a:cubicBezTo>
                    <a:cubicBezTo>
                      <a:pt x="3213579" y="67313"/>
                      <a:pt x="3214519" y="68135"/>
                      <a:pt x="3215459" y="69075"/>
                    </a:cubicBezTo>
                    <a:lnTo>
                      <a:pt x="3252816" y="109956"/>
                    </a:lnTo>
                    <a:lnTo>
                      <a:pt x="3252111" y="111013"/>
                    </a:lnTo>
                    <a:cubicBezTo>
                      <a:pt x="3254696" y="113833"/>
                      <a:pt x="3256340" y="115947"/>
                      <a:pt x="3257045" y="117357"/>
                    </a:cubicBezTo>
                    <a:cubicBezTo>
                      <a:pt x="3258220" y="119237"/>
                      <a:pt x="3258807" y="121351"/>
                      <a:pt x="3258807" y="123701"/>
                    </a:cubicBezTo>
                    <a:cubicBezTo>
                      <a:pt x="3258807" y="126755"/>
                      <a:pt x="3257515" y="129809"/>
                      <a:pt x="3254930" y="132864"/>
                    </a:cubicBezTo>
                    <a:cubicBezTo>
                      <a:pt x="3252346" y="135683"/>
                      <a:pt x="3249174" y="137093"/>
                      <a:pt x="3245415" y="137093"/>
                    </a:cubicBezTo>
                    <a:cubicBezTo>
                      <a:pt x="3243770" y="137093"/>
                      <a:pt x="3242478" y="136975"/>
                      <a:pt x="3241539" y="136740"/>
                    </a:cubicBezTo>
                    <a:cubicBezTo>
                      <a:pt x="3240364" y="136506"/>
                      <a:pt x="3238484" y="135448"/>
                      <a:pt x="3235900" y="133569"/>
                    </a:cubicBezTo>
                    <a:lnTo>
                      <a:pt x="3200305" y="109604"/>
                    </a:lnTo>
                    <a:lnTo>
                      <a:pt x="3164710" y="133569"/>
                    </a:lnTo>
                    <a:cubicBezTo>
                      <a:pt x="3162595" y="134743"/>
                      <a:pt x="3160716" y="135566"/>
                      <a:pt x="3159071" y="136036"/>
                    </a:cubicBezTo>
                    <a:cubicBezTo>
                      <a:pt x="3158131" y="136271"/>
                      <a:pt x="3156839" y="136388"/>
                      <a:pt x="3155194" y="136388"/>
                    </a:cubicBezTo>
                    <a:cubicBezTo>
                      <a:pt x="3151200" y="136388"/>
                      <a:pt x="3148029" y="134978"/>
                      <a:pt x="3145679" y="132159"/>
                    </a:cubicBezTo>
                    <a:cubicBezTo>
                      <a:pt x="3143095" y="129105"/>
                      <a:pt x="3141802" y="126050"/>
                      <a:pt x="3141802" y="122996"/>
                    </a:cubicBezTo>
                    <a:cubicBezTo>
                      <a:pt x="3141802" y="120646"/>
                      <a:pt x="3142390" y="118532"/>
                      <a:pt x="3143564" y="116652"/>
                    </a:cubicBezTo>
                    <a:cubicBezTo>
                      <a:pt x="3144269" y="115243"/>
                      <a:pt x="3145914" y="113128"/>
                      <a:pt x="3148498" y="110309"/>
                    </a:cubicBezTo>
                    <a:lnTo>
                      <a:pt x="3186560" y="69427"/>
                    </a:lnTo>
                    <a:cubicBezTo>
                      <a:pt x="3188439" y="67548"/>
                      <a:pt x="3190437" y="65903"/>
                      <a:pt x="3192551" y="64493"/>
                    </a:cubicBezTo>
                    <a:cubicBezTo>
                      <a:pt x="3194666" y="63084"/>
                      <a:pt x="3197485" y="62379"/>
                      <a:pt x="3201010" y="62379"/>
                    </a:cubicBezTo>
                    <a:close/>
                    <a:moveTo>
                      <a:pt x="2229822" y="62379"/>
                    </a:moveTo>
                    <a:cubicBezTo>
                      <a:pt x="2233346" y="62379"/>
                      <a:pt x="2236165" y="62849"/>
                      <a:pt x="2238280" y="63789"/>
                    </a:cubicBezTo>
                    <a:cubicBezTo>
                      <a:pt x="2240629" y="64963"/>
                      <a:pt x="2242744" y="66373"/>
                      <a:pt x="2244623" y="68018"/>
                    </a:cubicBezTo>
                    <a:lnTo>
                      <a:pt x="2282685" y="104670"/>
                    </a:lnTo>
                    <a:lnTo>
                      <a:pt x="2282685" y="106080"/>
                    </a:lnTo>
                    <a:cubicBezTo>
                      <a:pt x="2287385" y="110778"/>
                      <a:pt x="2289734" y="115595"/>
                      <a:pt x="2289734" y="120529"/>
                    </a:cubicBezTo>
                    <a:cubicBezTo>
                      <a:pt x="2289734" y="124758"/>
                      <a:pt x="2288207" y="128517"/>
                      <a:pt x="2285152" y="131807"/>
                    </a:cubicBezTo>
                    <a:cubicBezTo>
                      <a:pt x="2281863" y="135331"/>
                      <a:pt x="2277986" y="137093"/>
                      <a:pt x="2273522" y="137093"/>
                    </a:cubicBezTo>
                    <a:cubicBezTo>
                      <a:pt x="2272347" y="137093"/>
                      <a:pt x="2270938" y="136740"/>
                      <a:pt x="2269293" y="136036"/>
                    </a:cubicBezTo>
                    <a:cubicBezTo>
                      <a:pt x="2267179" y="135096"/>
                      <a:pt x="2265064" y="133921"/>
                      <a:pt x="2262950" y="132511"/>
                    </a:cubicBezTo>
                    <a:lnTo>
                      <a:pt x="2216077" y="102203"/>
                    </a:lnTo>
                    <a:cubicBezTo>
                      <a:pt x="2210203" y="98444"/>
                      <a:pt x="2207266" y="92452"/>
                      <a:pt x="2207266" y="84229"/>
                    </a:cubicBezTo>
                    <a:cubicBezTo>
                      <a:pt x="2207266" y="81645"/>
                      <a:pt x="2207854" y="78943"/>
                      <a:pt x="2209029" y="76123"/>
                    </a:cubicBezTo>
                    <a:cubicBezTo>
                      <a:pt x="2209968" y="73774"/>
                      <a:pt x="2211613" y="71424"/>
                      <a:pt x="2213963" y="69075"/>
                    </a:cubicBezTo>
                    <a:cubicBezTo>
                      <a:pt x="2216312" y="66725"/>
                      <a:pt x="2218779" y="65081"/>
                      <a:pt x="2221363" y="64141"/>
                    </a:cubicBezTo>
                    <a:cubicBezTo>
                      <a:pt x="2224418" y="62966"/>
                      <a:pt x="2227237" y="62379"/>
                      <a:pt x="2229822" y="62379"/>
                    </a:cubicBezTo>
                    <a:close/>
                    <a:moveTo>
                      <a:pt x="3794027" y="60969"/>
                    </a:moveTo>
                    <a:cubicBezTo>
                      <a:pt x="3797551" y="60969"/>
                      <a:pt x="3800370" y="61674"/>
                      <a:pt x="3802485" y="63084"/>
                    </a:cubicBezTo>
                    <a:cubicBezTo>
                      <a:pt x="3803659" y="63789"/>
                      <a:pt x="3804717" y="64493"/>
                      <a:pt x="3805656" y="65198"/>
                    </a:cubicBezTo>
                    <a:cubicBezTo>
                      <a:pt x="3806596" y="65903"/>
                      <a:pt x="3807536" y="66725"/>
                      <a:pt x="3808476" y="67665"/>
                    </a:cubicBezTo>
                    <a:lnTo>
                      <a:pt x="3845833" y="108546"/>
                    </a:lnTo>
                    <a:lnTo>
                      <a:pt x="3845128" y="109604"/>
                    </a:lnTo>
                    <a:cubicBezTo>
                      <a:pt x="3847713" y="112423"/>
                      <a:pt x="3849357" y="114538"/>
                      <a:pt x="3850062" y="115947"/>
                    </a:cubicBezTo>
                    <a:cubicBezTo>
                      <a:pt x="3851237" y="117827"/>
                      <a:pt x="3851824" y="119942"/>
                      <a:pt x="3851824" y="122291"/>
                    </a:cubicBezTo>
                    <a:cubicBezTo>
                      <a:pt x="3851824" y="125345"/>
                      <a:pt x="3850532" y="128400"/>
                      <a:pt x="3847947" y="131454"/>
                    </a:cubicBezTo>
                    <a:cubicBezTo>
                      <a:pt x="3845363" y="134273"/>
                      <a:pt x="3842191" y="135683"/>
                      <a:pt x="3838432" y="135683"/>
                    </a:cubicBezTo>
                    <a:cubicBezTo>
                      <a:pt x="3836787" y="135683"/>
                      <a:pt x="3835495" y="135566"/>
                      <a:pt x="3834556" y="135331"/>
                    </a:cubicBezTo>
                    <a:cubicBezTo>
                      <a:pt x="3833381" y="135096"/>
                      <a:pt x="3831501" y="134039"/>
                      <a:pt x="3828917" y="132159"/>
                    </a:cubicBezTo>
                    <a:lnTo>
                      <a:pt x="3793322" y="108194"/>
                    </a:lnTo>
                    <a:lnTo>
                      <a:pt x="3757727" y="132159"/>
                    </a:lnTo>
                    <a:cubicBezTo>
                      <a:pt x="3755612" y="133334"/>
                      <a:pt x="3753733" y="134156"/>
                      <a:pt x="3752088" y="134626"/>
                    </a:cubicBezTo>
                    <a:cubicBezTo>
                      <a:pt x="3751148" y="134861"/>
                      <a:pt x="3749856" y="134978"/>
                      <a:pt x="3748211" y="134978"/>
                    </a:cubicBezTo>
                    <a:cubicBezTo>
                      <a:pt x="3744217" y="134978"/>
                      <a:pt x="3741046" y="133569"/>
                      <a:pt x="3738696" y="130749"/>
                    </a:cubicBezTo>
                    <a:cubicBezTo>
                      <a:pt x="3736112" y="127695"/>
                      <a:pt x="3734819" y="124641"/>
                      <a:pt x="3734819" y="121586"/>
                    </a:cubicBezTo>
                    <a:cubicBezTo>
                      <a:pt x="3734819" y="119237"/>
                      <a:pt x="3735407" y="117122"/>
                      <a:pt x="3736581" y="115243"/>
                    </a:cubicBezTo>
                    <a:cubicBezTo>
                      <a:pt x="3737286" y="113833"/>
                      <a:pt x="3738931" y="111718"/>
                      <a:pt x="3741515" y="108899"/>
                    </a:cubicBezTo>
                    <a:lnTo>
                      <a:pt x="3779577" y="68018"/>
                    </a:lnTo>
                    <a:cubicBezTo>
                      <a:pt x="3781457" y="66138"/>
                      <a:pt x="3783454" y="64493"/>
                      <a:pt x="3785568" y="63084"/>
                    </a:cubicBezTo>
                    <a:cubicBezTo>
                      <a:pt x="3787683" y="61674"/>
                      <a:pt x="3790502" y="60969"/>
                      <a:pt x="3794027" y="60969"/>
                    </a:cubicBezTo>
                    <a:close/>
                    <a:moveTo>
                      <a:pt x="1679477" y="60969"/>
                    </a:moveTo>
                    <a:cubicBezTo>
                      <a:pt x="1683001" y="60969"/>
                      <a:pt x="1685820" y="61674"/>
                      <a:pt x="1687935" y="63084"/>
                    </a:cubicBezTo>
                    <a:cubicBezTo>
                      <a:pt x="1689110" y="63789"/>
                      <a:pt x="1690167" y="64493"/>
                      <a:pt x="1691107" y="65198"/>
                    </a:cubicBezTo>
                    <a:cubicBezTo>
                      <a:pt x="1692047" y="65903"/>
                      <a:pt x="1692986" y="66725"/>
                      <a:pt x="1693926" y="67665"/>
                    </a:cubicBezTo>
                    <a:lnTo>
                      <a:pt x="1731283" y="108546"/>
                    </a:lnTo>
                    <a:lnTo>
                      <a:pt x="1730578" y="109604"/>
                    </a:lnTo>
                    <a:cubicBezTo>
                      <a:pt x="1733163" y="112423"/>
                      <a:pt x="1734808" y="114538"/>
                      <a:pt x="1735512" y="115947"/>
                    </a:cubicBezTo>
                    <a:cubicBezTo>
                      <a:pt x="1736687" y="117827"/>
                      <a:pt x="1737275" y="119942"/>
                      <a:pt x="1737275" y="122291"/>
                    </a:cubicBezTo>
                    <a:cubicBezTo>
                      <a:pt x="1737275" y="125345"/>
                      <a:pt x="1735982" y="128400"/>
                      <a:pt x="1733398" y="131454"/>
                    </a:cubicBezTo>
                    <a:cubicBezTo>
                      <a:pt x="1730813" y="134273"/>
                      <a:pt x="1727642" y="135683"/>
                      <a:pt x="1723882" y="135683"/>
                    </a:cubicBezTo>
                    <a:cubicBezTo>
                      <a:pt x="1722238" y="135683"/>
                      <a:pt x="1720945" y="135566"/>
                      <a:pt x="1720006" y="135331"/>
                    </a:cubicBezTo>
                    <a:cubicBezTo>
                      <a:pt x="1718831" y="135096"/>
                      <a:pt x="1716951" y="134039"/>
                      <a:pt x="1714367" y="132159"/>
                    </a:cubicBezTo>
                    <a:lnTo>
                      <a:pt x="1678772" y="108194"/>
                    </a:lnTo>
                    <a:lnTo>
                      <a:pt x="1643177" y="132159"/>
                    </a:lnTo>
                    <a:cubicBezTo>
                      <a:pt x="1641062" y="133334"/>
                      <a:pt x="1639183" y="134156"/>
                      <a:pt x="1637538" y="134626"/>
                    </a:cubicBezTo>
                    <a:cubicBezTo>
                      <a:pt x="1636598" y="134861"/>
                      <a:pt x="1635306" y="134978"/>
                      <a:pt x="1633661" y="134978"/>
                    </a:cubicBezTo>
                    <a:cubicBezTo>
                      <a:pt x="1629667" y="134978"/>
                      <a:pt x="1626495" y="133569"/>
                      <a:pt x="1624146" y="130749"/>
                    </a:cubicBezTo>
                    <a:cubicBezTo>
                      <a:pt x="1621561" y="127695"/>
                      <a:pt x="1620269" y="124641"/>
                      <a:pt x="1620269" y="121586"/>
                    </a:cubicBezTo>
                    <a:cubicBezTo>
                      <a:pt x="1620269" y="119237"/>
                      <a:pt x="1620857" y="117122"/>
                      <a:pt x="1622031" y="115243"/>
                    </a:cubicBezTo>
                    <a:cubicBezTo>
                      <a:pt x="1622736" y="113833"/>
                      <a:pt x="1624381" y="111718"/>
                      <a:pt x="1626965" y="108899"/>
                    </a:cubicBezTo>
                    <a:lnTo>
                      <a:pt x="1665027" y="68018"/>
                    </a:lnTo>
                    <a:cubicBezTo>
                      <a:pt x="1666907" y="66138"/>
                      <a:pt x="1668904" y="64493"/>
                      <a:pt x="1671019" y="63084"/>
                    </a:cubicBezTo>
                    <a:cubicBezTo>
                      <a:pt x="1673133" y="61674"/>
                      <a:pt x="1675952" y="60969"/>
                      <a:pt x="1679477" y="60969"/>
                    </a:cubicBezTo>
                    <a:close/>
                    <a:moveTo>
                      <a:pt x="3240834" y="59207"/>
                    </a:moveTo>
                    <a:lnTo>
                      <a:pt x="3240834" y="59783"/>
                    </a:lnTo>
                    <a:lnTo>
                      <a:pt x="3240481" y="60617"/>
                    </a:lnTo>
                    <a:close/>
                    <a:moveTo>
                      <a:pt x="3259512" y="0"/>
                    </a:moveTo>
                    <a:cubicBezTo>
                      <a:pt x="3265621" y="0"/>
                      <a:pt x="3271142" y="704"/>
                      <a:pt x="3276076" y="2114"/>
                    </a:cubicBezTo>
                    <a:cubicBezTo>
                      <a:pt x="3281010" y="3524"/>
                      <a:pt x="3285239" y="5638"/>
                      <a:pt x="3288763" y="8458"/>
                    </a:cubicBezTo>
                    <a:cubicBezTo>
                      <a:pt x="3292523" y="11042"/>
                      <a:pt x="3295459" y="14449"/>
                      <a:pt x="3297574" y="18678"/>
                    </a:cubicBezTo>
                    <a:cubicBezTo>
                      <a:pt x="3299688" y="22907"/>
                      <a:pt x="3300746" y="27841"/>
                      <a:pt x="3300746" y="33480"/>
                    </a:cubicBezTo>
                    <a:cubicBezTo>
                      <a:pt x="3300746" y="42408"/>
                      <a:pt x="3297926" y="49222"/>
                      <a:pt x="3292287" y="53921"/>
                    </a:cubicBezTo>
                    <a:cubicBezTo>
                      <a:pt x="3287354" y="58855"/>
                      <a:pt x="3279365" y="62966"/>
                      <a:pt x="3268323" y="66255"/>
                    </a:cubicBezTo>
                    <a:lnTo>
                      <a:pt x="3268323" y="71542"/>
                    </a:lnTo>
                    <a:cubicBezTo>
                      <a:pt x="3268323" y="75301"/>
                      <a:pt x="3267148" y="78238"/>
                      <a:pt x="3264798" y="80352"/>
                    </a:cubicBezTo>
                    <a:cubicBezTo>
                      <a:pt x="3262449" y="82702"/>
                      <a:pt x="3259042" y="83877"/>
                      <a:pt x="3254578" y="83877"/>
                    </a:cubicBezTo>
                    <a:cubicBezTo>
                      <a:pt x="3250819" y="83877"/>
                      <a:pt x="3247412" y="82702"/>
                      <a:pt x="3244358" y="80352"/>
                    </a:cubicBezTo>
                    <a:cubicBezTo>
                      <a:pt x="3242008" y="78003"/>
                      <a:pt x="3240834" y="75066"/>
                      <a:pt x="3240834" y="71542"/>
                    </a:cubicBezTo>
                    <a:lnTo>
                      <a:pt x="3240834" y="59783"/>
                    </a:lnTo>
                    <a:lnTo>
                      <a:pt x="3244358" y="51454"/>
                    </a:lnTo>
                    <a:cubicBezTo>
                      <a:pt x="3246707" y="49104"/>
                      <a:pt x="3249527" y="47577"/>
                      <a:pt x="3252816" y="46872"/>
                    </a:cubicBezTo>
                    <a:cubicBezTo>
                      <a:pt x="3259395" y="45462"/>
                      <a:pt x="3263976" y="43818"/>
                      <a:pt x="3266561" y="41938"/>
                    </a:cubicBezTo>
                    <a:cubicBezTo>
                      <a:pt x="3269145" y="40293"/>
                      <a:pt x="3270437" y="37827"/>
                      <a:pt x="3270437" y="34537"/>
                    </a:cubicBezTo>
                    <a:cubicBezTo>
                      <a:pt x="3270437" y="33362"/>
                      <a:pt x="3270261" y="32246"/>
                      <a:pt x="3269909" y="31189"/>
                    </a:cubicBezTo>
                    <a:cubicBezTo>
                      <a:pt x="3269556" y="30132"/>
                      <a:pt x="3268792" y="29251"/>
                      <a:pt x="3267618" y="28546"/>
                    </a:cubicBezTo>
                    <a:cubicBezTo>
                      <a:pt x="3265503" y="26431"/>
                      <a:pt x="3262331" y="25374"/>
                      <a:pt x="3258102" y="25374"/>
                    </a:cubicBezTo>
                    <a:cubicBezTo>
                      <a:pt x="3255283" y="25374"/>
                      <a:pt x="3252699" y="26197"/>
                      <a:pt x="3250349" y="27841"/>
                    </a:cubicBezTo>
                    <a:cubicBezTo>
                      <a:pt x="3247999" y="29016"/>
                      <a:pt x="3245650" y="30778"/>
                      <a:pt x="3243301" y="33128"/>
                    </a:cubicBezTo>
                    <a:cubicBezTo>
                      <a:pt x="3242361" y="34067"/>
                      <a:pt x="3241479" y="34948"/>
                      <a:pt x="3240657" y="35771"/>
                    </a:cubicBezTo>
                    <a:cubicBezTo>
                      <a:pt x="3239835" y="36593"/>
                      <a:pt x="3239072" y="37239"/>
                      <a:pt x="3238367" y="37709"/>
                    </a:cubicBezTo>
                    <a:cubicBezTo>
                      <a:pt x="3237192" y="38414"/>
                      <a:pt x="3236017" y="38825"/>
                      <a:pt x="3234842" y="38943"/>
                    </a:cubicBezTo>
                    <a:cubicBezTo>
                      <a:pt x="3233668" y="39060"/>
                      <a:pt x="3232140" y="39119"/>
                      <a:pt x="3230261" y="39119"/>
                    </a:cubicBezTo>
                    <a:cubicBezTo>
                      <a:pt x="3226267" y="39119"/>
                      <a:pt x="3223212" y="38061"/>
                      <a:pt x="3221098" y="35947"/>
                    </a:cubicBezTo>
                    <a:cubicBezTo>
                      <a:pt x="3218748" y="33362"/>
                      <a:pt x="3217573" y="30426"/>
                      <a:pt x="3217573" y="27136"/>
                    </a:cubicBezTo>
                    <a:cubicBezTo>
                      <a:pt x="3217573" y="23612"/>
                      <a:pt x="3218278" y="20558"/>
                      <a:pt x="3219688" y="17973"/>
                    </a:cubicBezTo>
                    <a:cubicBezTo>
                      <a:pt x="3220628" y="16799"/>
                      <a:pt x="3221391" y="15800"/>
                      <a:pt x="3221979" y="14978"/>
                    </a:cubicBezTo>
                    <a:cubicBezTo>
                      <a:pt x="3222566" y="14155"/>
                      <a:pt x="3223212" y="13392"/>
                      <a:pt x="3223917" y="12687"/>
                    </a:cubicBezTo>
                    <a:cubicBezTo>
                      <a:pt x="3227206" y="9163"/>
                      <a:pt x="3231906" y="6108"/>
                      <a:pt x="3238014" y="3524"/>
                    </a:cubicBezTo>
                    <a:cubicBezTo>
                      <a:pt x="3243418" y="1174"/>
                      <a:pt x="3250584" y="0"/>
                      <a:pt x="3259512" y="0"/>
                    </a:cubicBezTo>
                    <a:close/>
                  </a:path>
                </a:pathLst>
              </a:custGeom>
              <a:solidFill>
                <a:srgbClr val="C00000"/>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800" b="0" cap="none" spc="0">
                  <a:ln w="0"/>
                  <a:solidFill>
                    <a:srgbClr val="C00000"/>
                  </a:solidFill>
                  <a:latin typeface="#9Slide03 BoosterNextFYBlack" panose="02000A03000000020004" pitchFamily="2" charset="-93"/>
                </a:endParaRPr>
              </a:p>
            </p:txBody>
          </p:sp>
        </p:grpSp>
      </p:grpSp>
    </p:spTree>
    <p:extLst>
      <p:ext uri="{BB962C8B-B14F-4D97-AF65-F5344CB8AC3E}">
        <p14:creationId xmlns:p14="http://schemas.microsoft.com/office/powerpoint/2010/main" val="67639913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E2EAE-E7F2-0D8C-8FD3-3B942ADEC4C4}"/>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C12FDCA2-1576-5F03-1162-3BA8047D7A2D}"/>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11" name="Group 11">
            <a:extLst>
              <a:ext uri="{FF2B5EF4-FFF2-40B4-BE49-F238E27FC236}">
                <a16:creationId xmlns:a16="http://schemas.microsoft.com/office/drawing/2014/main" id="{BCD895BD-71C9-3382-859F-E0FBF13856B5}"/>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985FA5CE-1CC6-7B93-047B-B19DE7E87715}"/>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8D801FD4-C9C5-56BD-4B88-9CF117881647}"/>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32A1707B-D34A-5EFF-8DEA-86138F82AF83}"/>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A495181F-4F92-7BD7-1BD5-880F45ADD885}"/>
              </a:ext>
            </a:extLst>
          </p:cNvPr>
          <p:cNvSpPr/>
          <p:nvPr/>
        </p:nvSpPr>
        <p:spPr>
          <a:xfrm rot="-7330360">
            <a:off x="16587368" y="-981713"/>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Hình chữ nhật: Góc Tròn 26">
            <a:extLst>
              <a:ext uri="{FF2B5EF4-FFF2-40B4-BE49-F238E27FC236}">
                <a16:creationId xmlns:a16="http://schemas.microsoft.com/office/drawing/2014/main" id="{B95DB749-D545-2922-FF78-3E926F516B9F}"/>
              </a:ext>
            </a:extLst>
          </p:cNvPr>
          <p:cNvSpPr/>
          <p:nvPr/>
        </p:nvSpPr>
        <p:spPr>
          <a:xfrm>
            <a:off x="1381125" y="284430"/>
            <a:ext cx="14925675" cy="2877870"/>
          </a:xfrm>
          <a:custGeom>
            <a:avLst/>
            <a:gdLst>
              <a:gd name="connsiteX0" fmla="*/ 0 w 14925675"/>
              <a:gd name="connsiteY0" fmla="*/ 479655 h 2877870"/>
              <a:gd name="connsiteX1" fmla="*/ 479655 w 14925675"/>
              <a:gd name="connsiteY1" fmla="*/ 0 h 2877870"/>
              <a:gd name="connsiteX2" fmla="*/ 758982 w 14925675"/>
              <a:gd name="connsiteY2" fmla="*/ 0 h 2877870"/>
              <a:gd name="connsiteX3" fmla="*/ 1317637 w 14925675"/>
              <a:gd name="connsiteY3" fmla="*/ 0 h 2877870"/>
              <a:gd name="connsiteX4" fmla="*/ 1596964 w 14925675"/>
              <a:gd name="connsiteY4" fmla="*/ 0 h 2877870"/>
              <a:gd name="connsiteX5" fmla="*/ 2155619 w 14925675"/>
              <a:gd name="connsiteY5" fmla="*/ 0 h 2877870"/>
              <a:gd name="connsiteX6" fmla="*/ 2574610 w 14925675"/>
              <a:gd name="connsiteY6" fmla="*/ 0 h 2877870"/>
              <a:gd name="connsiteX7" fmla="*/ 3133264 w 14925675"/>
              <a:gd name="connsiteY7" fmla="*/ 0 h 2877870"/>
              <a:gd name="connsiteX8" fmla="*/ 3691919 w 14925675"/>
              <a:gd name="connsiteY8" fmla="*/ 0 h 2877870"/>
              <a:gd name="connsiteX9" fmla="*/ 4390237 w 14925675"/>
              <a:gd name="connsiteY9" fmla="*/ 0 h 2877870"/>
              <a:gd name="connsiteX10" fmla="*/ 4948892 w 14925675"/>
              <a:gd name="connsiteY10" fmla="*/ 0 h 2877870"/>
              <a:gd name="connsiteX11" fmla="*/ 5786874 w 14925675"/>
              <a:gd name="connsiteY11" fmla="*/ 0 h 2877870"/>
              <a:gd name="connsiteX12" fmla="*/ 6624856 w 14925675"/>
              <a:gd name="connsiteY12" fmla="*/ 0 h 2877870"/>
              <a:gd name="connsiteX13" fmla="*/ 7323174 w 14925675"/>
              <a:gd name="connsiteY13" fmla="*/ 0 h 2877870"/>
              <a:gd name="connsiteX14" fmla="*/ 7602501 w 14925675"/>
              <a:gd name="connsiteY14" fmla="*/ 0 h 2877870"/>
              <a:gd name="connsiteX15" fmla="*/ 8021492 w 14925675"/>
              <a:gd name="connsiteY15" fmla="*/ 0 h 2877870"/>
              <a:gd name="connsiteX16" fmla="*/ 8580147 w 14925675"/>
              <a:gd name="connsiteY16" fmla="*/ 0 h 2877870"/>
              <a:gd name="connsiteX17" fmla="*/ 8859474 w 14925675"/>
              <a:gd name="connsiteY17" fmla="*/ 0 h 2877870"/>
              <a:gd name="connsiteX18" fmla="*/ 9278465 w 14925675"/>
              <a:gd name="connsiteY18" fmla="*/ 0 h 2877870"/>
              <a:gd name="connsiteX19" fmla="*/ 9557792 w 14925675"/>
              <a:gd name="connsiteY19" fmla="*/ 0 h 2877870"/>
              <a:gd name="connsiteX20" fmla="*/ 10116447 w 14925675"/>
              <a:gd name="connsiteY20" fmla="*/ 0 h 2877870"/>
              <a:gd name="connsiteX21" fmla="*/ 10395774 w 14925675"/>
              <a:gd name="connsiteY21" fmla="*/ 0 h 2877870"/>
              <a:gd name="connsiteX22" fmla="*/ 11373420 w 14925675"/>
              <a:gd name="connsiteY22" fmla="*/ 0 h 2877870"/>
              <a:gd name="connsiteX23" fmla="*/ 11792411 w 14925675"/>
              <a:gd name="connsiteY23" fmla="*/ 0 h 2877870"/>
              <a:gd name="connsiteX24" fmla="*/ 12071738 w 14925675"/>
              <a:gd name="connsiteY24" fmla="*/ 0 h 2877870"/>
              <a:gd name="connsiteX25" fmla="*/ 12770056 w 14925675"/>
              <a:gd name="connsiteY25" fmla="*/ 0 h 2877870"/>
              <a:gd name="connsiteX26" fmla="*/ 13049384 w 14925675"/>
              <a:gd name="connsiteY26" fmla="*/ 0 h 2877870"/>
              <a:gd name="connsiteX27" fmla="*/ 13328711 w 14925675"/>
              <a:gd name="connsiteY27" fmla="*/ 0 h 2877870"/>
              <a:gd name="connsiteX28" fmla="*/ 14446020 w 14925675"/>
              <a:gd name="connsiteY28" fmla="*/ 0 h 2877870"/>
              <a:gd name="connsiteX29" fmla="*/ 14925675 w 14925675"/>
              <a:gd name="connsiteY29" fmla="*/ 479655 h 2877870"/>
              <a:gd name="connsiteX30" fmla="*/ 14925675 w 14925675"/>
              <a:gd name="connsiteY30" fmla="*/ 1157546 h 2877870"/>
              <a:gd name="connsiteX31" fmla="*/ 14925675 w 14925675"/>
              <a:gd name="connsiteY31" fmla="*/ 1797066 h 2877870"/>
              <a:gd name="connsiteX32" fmla="*/ 14925675 w 14925675"/>
              <a:gd name="connsiteY32" fmla="*/ 2398215 h 2877870"/>
              <a:gd name="connsiteX33" fmla="*/ 14446020 w 14925675"/>
              <a:gd name="connsiteY33" fmla="*/ 2877870 h 2877870"/>
              <a:gd name="connsiteX34" fmla="*/ 13747702 w 14925675"/>
              <a:gd name="connsiteY34" fmla="*/ 2877870 h 2877870"/>
              <a:gd name="connsiteX35" fmla="*/ 13468374 w 14925675"/>
              <a:gd name="connsiteY35" fmla="*/ 2877870 h 2877870"/>
              <a:gd name="connsiteX36" fmla="*/ 13049384 w 14925675"/>
              <a:gd name="connsiteY36" fmla="*/ 2877870 h 2877870"/>
              <a:gd name="connsiteX37" fmla="*/ 12770056 w 14925675"/>
              <a:gd name="connsiteY37" fmla="*/ 2877870 h 2877870"/>
              <a:gd name="connsiteX38" fmla="*/ 11932074 w 14925675"/>
              <a:gd name="connsiteY38" fmla="*/ 2877870 h 2877870"/>
              <a:gd name="connsiteX39" fmla="*/ 10954429 w 14925675"/>
              <a:gd name="connsiteY39" fmla="*/ 2877870 h 2877870"/>
              <a:gd name="connsiteX40" fmla="*/ 10395774 w 14925675"/>
              <a:gd name="connsiteY40" fmla="*/ 2877870 h 2877870"/>
              <a:gd name="connsiteX41" fmla="*/ 9837120 w 14925675"/>
              <a:gd name="connsiteY41" fmla="*/ 2877870 h 2877870"/>
              <a:gd name="connsiteX42" fmla="*/ 8999138 w 14925675"/>
              <a:gd name="connsiteY42" fmla="*/ 2877870 h 2877870"/>
              <a:gd name="connsiteX43" fmla="*/ 8300819 w 14925675"/>
              <a:gd name="connsiteY43" fmla="*/ 2877870 h 2877870"/>
              <a:gd name="connsiteX44" fmla="*/ 7742165 w 14925675"/>
              <a:gd name="connsiteY44" fmla="*/ 2877870 h 2877870"/>
              <a:gd name="connsiteX45" fmla="*/ 7183510 w 14925675"/>
              <a:gd name="connsiteY45" fmla="*/ 2877870 h 2877870"/>
              <a:gd name="connsiteX46" fmla="*/ 6485192 w 14925675"/>
              <a:gd name="connsiteY46" fmla="*/ 2877870 h 2877870"/>
              <a:gd name="connsiteX47" fmla="*/ 5507546 w 14925675"/>
              <a:gd name="connsiteY47" fmla="*/ 2877870 h 2877870"/>
              <a:gd name="connsiteX48" fmla="*/ 4529901 w 14925675"/>
              <a:gd name="connsiteY48" fmla="*/ 2877870 h 2877870"/>
              <a:gd name="connsiteX49" fmla="*/ 3971246 w 14925675"/>
              <a:gd name="connsiteY49" fmla="*/ 2877870 h 2877870"/>
              <a:gd name="connsiteX50" fmla="*/ 2993601 w 14925675"/>
              <a:gd name="connsiteY50" fmla="*/ 2877870 h 2877870"/>
              <a:gd name="connsiteX51" fmla="*/ 2295282 w 14925675"/>
              <a:gd name="connsiteY51" fmla="*/ 2877870 h 2877870"/>
              <a:gd name="connsiteX52" fmla="*/ 1317637 w 14925675"/>
              <a:gd name="connsiteY52" fmla="*/ 2877870 h 2877870"/>
              <a:gd name="connsiteX53" fmla="*/ 479655 w 14925675"/>
              <a:gd name="connsiteY53" fmla="*/ 2877870 h 2877870"/>
              <a:gd name="connsiteX54" fmla="*/ 0 w 14925675"/>
              <a:gd name="connsiteY54" fmla="*/ 2398215 h 2877870"/>
              <a:gd name="connsiteX55" fmla="*/ 0 w 14925675"/>
              <a:gd name="connsiteY55" fmla="*/ 1739509 h 2877870"/>
              <a:gd name="connsiteX56" fmla="*/ 0 w 14925675"/>
              <a:gd name="connsiteY56" fmla="*/ 1138361 h 2877870"/>
              <a:gd name="connsiteX57" fmla="*/ 0 w 14925675"/>
              <a:gd name="connsiteY57" fmla="*/ 479655 h 287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925675" h="2877870" fill="none" extrusionOk="0">
                <a:moveTo>
                  <a:pt x="0" y="479655"/>
                </a:moveTo>
                <a:cubicBezTo>
                  <a:pt x="-55633" y="197799"/>
                  <a:pt x="244315" y="-24916"/>
                  <a:pt x="479655" y="0"/>
                </a:cubicBezTo>
                <a:cubicBezTo>
                  <a:pt x="590784" y="-10914"/>
                  <a:pt x="681396" y="-4495"/>
                  <a:pt x="758982" y="0"/>
                </a:cubicBezTo>
                <a:cubicBezTo>
                  <a:pt x="836568" y="4495"/>
                  <a:pt x="1092741" y="3202"/>
                  <a:pt x="1317637" y="0"/>
                </a:cubicBezTo>
                <a:cubicBezTo>
                  <a:pt x="1542534" y="-3202"/>
                  <a:pt x="1469867" y="-12644"/>
                  <a:pt x="1596964" y="0"/>
                </a:cubicBezTo>
                <a:cubicBezTo>
                  <a:pt x="1724061" y="12644"/>
                  <a:pt x="1946971" y="-23910"/>
                  <a:pt x="2155619" y="0"/>
                </a:cubicBezTo>
                <a:cubicBezTo>
                  <a:pt x="2364268" y="23910"/>
                  <a:pt x="2449001" y="3640"/>
                  <a:pt x="2574610" y="0"/>
                </a:cubicBezTo>
                <a:cubicBezTo>
                  <a:pt x="2700219" y="-3640"/>
                  <a:pt x="2899489" y="-7929"/>
                  <a:pt x="3133264" y="0"/>
                </a:cubicBezTo>
                <a:cubicBezTo>
                  <a:pt x="3367039" y="7929"/>
                  <a:pt x="3483059" y="-20961"/>
                  <a:pt x="3691919" y="0"/>
                </a:cubicBezTo>
                <a:cubicBezTo>
                  <a:pt x="3900779" y="20961"/>
                  <a:pt x="4168927" y="16739"/>
                  <a:pt x="4390237" y="0"/>
                </a:cubicBezTo>
                <a:cubicBezTo>
                  <a:pt x="4611547" y="-16739"/>
                  <a:pt x="4670873" y="15848"/>
                  <a:pt x="4948892" y="0"/>
                </a:cubicBezTo>
                <a:cubicBezTo>
                  <a:pt x="5226912" y="-15848"/>
                  <a:pt x="5495862" y="339"/>
                  <a:pt x="5786874" y="0"/>
                </a:cubicBezTo>
                <a:cubicBezTo>
                  <a:pt x="6077886" y="-339"/>
                  <a:pt x="6409008" y="-4559"/>
                  <a:pt x="6624856" y="0"/>
                </a:cubicBezTo>
                <a:cubicBezTo>
                  <a:pt x="6840704" y="4559"/>
                  <a:pt x="7026247" y="-12352"/>
                  <a:pt x="7323174" y="0"/>
                </a:cubicBezTo>
                <a:cubicBezTo>
                  <a:pt x="7620101" y="12352"/>
                  <a:pt x="7473383" y="-8348"/>
                  <a:pt x="7602501" y="0"/>
                </a:cubicBezTo>
                <a:cubicBezTo>
                  <a:pt x="7731619" y="8348"/>
                  <a:pt x="7934064" y="-12933"/>
                  <a:pt x="8021492" y="0"/>
                </a:cubicBezTo>
                <a:cubicBezTo>
                  <a:pt x="8108920" y="12933"/>
                  <a:pt x="8422990" y="-13742"/>
                  <a:pt x="8580147" y="0"/>
                </a:cubicBezTo>
                <a:cubicBezTo>
                  <a:pt x="8737304" y="13742"/>
                  <a:pt x="8731652" y="4629"/>
                  <a:pt x="8859474" y="0"/>
                </a:cubicBezTo>
                <a:cubicBezTo>
                  <a:pt x="8987296" y="-4629"/>
                  <a:pt x="9071259" y="20847"/>
                  <a:pt x="9278465" y="0"/>
                </a:cubicBezTo>
                <a:cubicBezTo>
                  <a:pt x="9485671" y="-20847"/>
                  <a:pt x="9479261" y="6026"/>
                  <a:pt x="9557792" y="0"/>
                </a:cubicBezTo>
                <a:cubicBezTo>
                  <a:pt x="9636323" y="-6026"/>
                  <a:pt x="9958585" y="-2763"/>
                  <a:pt x="10116447" y="0"/>
                </a:cubicBezTo>
                <a:cubicBezTo>
                  <a:pt x="10274310" y="2763"/>
                  <a:pt x="10259056" y="-3287"/>
                  <a:pt x="10395774" y="0"/>
                </a:cubicBezTo>
                <a:cubicBezTo>
                  <a:pt x="10532492" y="3287"/>
                  <a:pt x="11101769" y="33387"/>
                  <a:pt x="11373420" y="0"/>
                </a:cubicBezTo>
                <a:cubicBezTo>
                  <a:pt x="11645071" y="-33387"/>
                  <a:pt x="11593338" y="11544"/>
                  <a:pt x="11792411" y="0"/>
                </a:cubicBezTo>
                <a:cubicBezTo>
                  <a:pt x="11991484" y="-11544"/>
                  <a:pt x="11935479" y="-5307"/>
                  <a:pt x="12071738" y="0"/>
                </a:cubicBezTo>
                <a:cubicBezTo>
                  <a:pt x="12207997" y="5307"/>
                  <a:pt x="12458582" y="9261"/>
                  <a:pt x="12770056" y="0"/>
                </a:cubicBezTo>
                <a:cubicBezTo>
                  <a:pt x="13081530" y="-9261"/>
                  <a:pt x="12952222" y="5994"/>
                  <a:pt x="13049384" y="0"/>
                </a:cubicBezTo>
                <a:cubicBezTo>
                  <a:pt x="13146546" y="-5994"/>
                  <a:pt x="13232086" y="9134"/>
                  <a:pt x="13328711" y="0"/>
                </a:cubicBezTo>
                <a:cubicBezTo>
                  <a:pt x="13425336" y="-9134"/>
                  <a:pt x="14056763" y="-21567"/>
                  <a:pt x="14446020" y="0"/>
                </a:cubicBezTo>
                <a:cubicBezTo>
                  <a:pt x="14695766" y="3724"/>
                  <a:pt x="14921483" y="209456"/>
                  <a:pt x="14925675" y="479655"/>
                </a:cubicBezTo>
                <a:cubicBezTo>
                  <a:pt x="14925378" y="662678"/>
                  <a:pt x="14906479" y="926021"/>
                  <a:pt x="14925675" y="1157546"/>
                </a:cubicBezTo>
                <a:cubicBezTo>
                  <a:pt x="14944871" y="1389071"/>
                  <a:pt x="14904665" y="1650982"/>
                  <a:pt x="14925675" y="1797066"/>
                </a:cubicBezTo>
                <a:cubicBezTo>
                  <a:pt x="14946685" y="1943150"/>
                  <a:pt x="14911364" y="2156223"/>
                  <a:pt x="14925675" y="2398215"/>
                </a:cubicBezTo>
                <a:cubicBezTo>
                  <a:pt x="14924668" y="2670117"/>
                  <a:pt x="14756349" y="2914608"/>
                  <a:pt x="14446020" y="2877870"/>
                </a:cubicBezTo>
                <a:cubicBezTo>
                  <a:pt x="14210414" y="2860137"/>
                  <a:pt x="14018118" y="2862371"/>
                  <a:pt x="13747702" y="2877870"/>
                </a:cubicBezTo>
                <a:cubicBezTo>
                  <a:pt x="13477286" y="2893369"/>
                  <a:pt x="13528919" y="2874172"/>
                  <a:pt x="13468374" y="2877870"/>
                </a:cubicBezTo>
                <a:cubicBezTo>
                  <a:pt x="13407829" y="2881568"/>
                  <a:pt x="13161301" y="2875744"/>
                  <a:pt x="13049384" y="2877870"/>
                </a:cubicBezTo>
                <a:cubicBezTo>
                  <a:pt x="12937467" y="2879997"/>
                  <a:pt x="12829413" y="2890148"/>
                  <a:pt x="12770056" y="2877870"/>
                </a:cubicBezTo>
                <a:cubicBezTo>
                  <a:pt x="12710699" y="2865592"/>
                  <a:pt x="12136806" y="2851638"/>
                  <a:pt x="11932074" y="2877870"/>
                </a:cubicBezTo>
                <a:cubicBezTo>
                  <a:pt x="11727342" y="2904102"/>
                  <a:pt x="11227880" y="2907711"/>
                  <a:pt x="10954429" y="2877870"/>
                </a:cubicBezTo>
                <a:cubicBezTo>
                  <a:pt x="10680979" y="2848029"/>
                  <a:pt x="10631154" y="2872259"/>
                  <a:pt x="10395774" y="2877870"/>
                </a:cubicBezTo>
                <a:cubicBezTo>
                  <a:pt x="10160395" y="2883481"/>
                  <a:pt x="10012003" y="2899153"/>
                  <a:pt x="9837120" y="2877870"/>
                </a:cubicBezTo>
                <a:cubicBezTo>
                  <a:pt x="9662237" y="2856587"/>
                  <a:pt x="9333951" y="2852467"/>
                  <a:pt x="8999138" y="2877870"/>
                </a:cubicBezTo>
                <a:cubicBezTo>
                  <a:pt x="8664325" y="2903273"/>
                  <a:pt x="8648957" y="2884532"/>
                  <a:pt x="8300819" y="2877870"/>
                </a:cubicBezTo>
                <a:cubicBezTo>
                  <a:pt x="7952681" y="2871208"/>
                  <a:pt x="7858715" y="2860210"/>
                  <a:pt x="7742165" y="2877870"/>
                </a:cubicBezTo>
                <a:cubicBezTo>
                  <a:pt x="7625615" y="2895530"/>
                  <a:pt x="7374174" y="2879578"/>
                  <a:pt x="7183510" y="2877870"/>
                </a:cubicBezTo>
                <a:cubicBezTo>
                  <a:pt x="6992847" y="2876162"/>
                  <a:pt x="6703047" y="2912582"/>
                  <a:pt x="6485192" y="2877870"/>
                </a:cubicBezTo>
                <a:cubicBezTo>
                  <a:pt x="6267337" y="2843158"/>
                  <a:pt x="5943471" y="2830463"/>
                  <a:pt x="5507546" y="2877870"/>
                </a:cubicBezTo>
                <a:cubicBezTo>
                  <a:pt x="5071621" y="2925277"/>
                  <a:pt x="4843772" y="2900233"/>
                  <a:pt x="4529901" y="2877870"/>
                </a:cubicBezTo>
                <a:cubicBezTo>
                  <a:pt x="4216031" y="2855507"/>
                  <a:pt x="4138956" y="2880473"/>
                  <a:pt x="3971246" y="2877870"/>
                </a:cubicBezTo>
                <a:cubicBezTo>
                  <a:pt x="3803537" y="2875267"/>
                  <a:pt x="3234713" y="2849991"/>
                  <a:pt x="2993601" y="2877870"/>
                </a:cubicBezTo>
                <a:cubicBezTo>
                  <a:pt x="2752490" y="2905749"/>
                  <a:pt x="2633426" y="2897914"/>
                  <a:pt x="2295282" y="2877870"/>
                </a:cubicBezTo>
                <a:cubicBezTo>
                  <a:pt x="1957138" y="2857826"/>
                  <a:pt x="1570503" y="2877091"/>
                  <a:pt x="1317637" y="2877870"/>
                </a:cubicBezTo>
                <a:cubicBezTo>
                  <a:pt x="1064771" y="2878649"/>
                  <a:pt x="843071" y="2846156"/>
                  <a:pt x="479655" y="2877870"/>
                </a:cubicBezTo>
                <a:cubicBezTo>
                  <a:pt x="248678" y="2931772"/>
                  <a:pt x="14727" y="2646832"/>
                  <a:pt x="0" y="2398215"/>
                </a:cubicBezTo>
                <a:cubicBezTo>
                  <a:pt x="-20217" y="2083068"/>
                  <a:pt x="-32098" y="1943381"/>
                  <a:pt x="0" y="1739509"/>
                </a:cubicBezTo>
                <a:cubicBezTo>
                  <a:pt x="32098" y="1535637"/>
                  <a:pt x="19870" y="1406379"/>
                  <a:pt x="0" y="1138361"/>
                </a:cubicBezTo>
                <a:cubicBezTo>
                  <a:pt x="-19870" y="870343"/>
                  <a:pt x="8275" y="756346"/>
                  <a:pt x="0" y="479655"/>
                </a:cubicBezTo>
                <a:close/>
              </a:path>
              <a:path w="14925675" h="2877870" stroke="0" extrusionOk="0">
                <a:moveTo>
                  <a:pt x="0" y="479655"/>
                </a:moveTo>
                <a:cubicBezTo>
                  <a:pt x="28722" y="169814"/>
                  <a:pt x="203241" y="-8791"/>
                  <a:pt x="479655" y="0"/>
                </a:cubicBezTo>
                <a:cubicBezTo>
                  <a:pt x="610530" y="-9899"/>
                  <a:pt x="709263" y="7917"/>
                  <a:pt x="898646" y="0"/>
                </a:cubicBezTo>
                <a:cubicBezTo>
                  <a:pt x="1088029" y="-7917"/>
                  <a:pt x="1181099" y="11318"/>
                  <a:pt x="1457301" y="0"/>
                </a:cubicBezTo>
                <a:cubicBezTo>
                  <a:pt x="1733504" y="-11318"/>
                  <a:pt x="1651796" y="1758"/>
                  <a:pt x="1736628" y="0"/>
                </a:cubicBezTo>
                <a:cubicBezTo>
                  <a:pt x="1821460" y="-1758"/>
                  <a:pt x="2501691" y="-31023"/>
                  <a:pt x="2714273" y="0"/>
                </a:cubicBezTo>
                <a:cubicBezTo>
                  <a:pt x="2926856" y="31023"/>
                  <a:pt x="2879308" y="-11901"/>
                  <a:pt x="2993601" y="0"/>
                </a:cubicBezTo>
                <a:cubicBezTo>
                  <a:pt x="3107894" y="11901"/>
                  <a:pt x="3661837" y="19758"/>
                  <a:pt x="3971246" y="0"/>
                </a:cubicBezTo>
                <a:cubicBezTo>
                  <a:pt x="4280655" y="-19758"/>
                  <a:pt x="4173658" y="7862"/>
                  <a:pt x="4250574" y="0"/>
                </a:cubicBezTo>
                <a:cubicBezTo>
                  <a:pt x="4327490" y="-7862"/>
                  <a:pt x="4403124" y="-6614"/>
                  <a:pt x="4529901" y="0"/>
                </a:cubicBezTo>
                <a:cubicBezTo>
                  <a:pt x="4656678" y="6614"/>
                  <a:pt x="5052410" y="22401"/>
                  <a:pt x="5367883" y="0"/>
                </a:cubicBezTo>
                <a:cubicBezTo>
                  <a:pt x="5683356" y="-22401"/>
                  <a:pt x="5880029" y="15262"/>
                  <a:pt x="6066201" y="0"/>
                </a:cubicBezTo>
                <a:cubicBezTo>
                  <a:pt x="6252373" y="-15262"/>
                  <a:pt x="6686405" y="-33457"/>
                  <a:pt x="6904183" y="0"/>
                </a:cubicBezTo>
                <a:cubicBezTo>
                  <a:pt x="7121961" y="33457"/>
                  <a:pt x="7072682" y="235"/>
                  <a:pt x="7183510" y="0"/>
                </a:cubicBezTo>
                <a:cubicBezTo>
                  <a:pt x="7294338" y="-235"/>
                  <a:pt x="7824623" y="14951"/>
                  <a:pt x="8021492" y="0"/>
                </a:cubicBezTo>
                <a:cubicBezTo>
                  <a:pt x="8218361" y="-14951"/>
                  <a:pt x="8172243" y="-4992"/>
                  <a:pt x="8300819" y="0"/>
                </a:cubicBezTo>
                <a:cubicBezTo>
                  <a:pt x="8429395" y="4992"/>
                  <a:pt x="8501908" y="-9785"/>
                  <a:pt x="8580147" y="0"/>
                </a:cubicBezTo>
                <a:cubicBezTo>
                  <a:pt x="8658386" y="9785"/>
                  <a:pt x="9220720" y="-38884"/>
                  <a:pt x="9418129" y="0"/>
                </a:cubicBezTo>
                <a:cubicBezTo>
                  <a:pt x="9615538" y="38884"/>
                  <a:pt x="9734825" y="6020"/>
                  <a:pt x="9837120" y="0"/>
                </a:cubicBezTo>
                <a:cubicBezTo>
                  <a:pt x="9939415" y="-6020"/>
                  <a:pt x="10546460" y="27032"/>
                  <a:pt x="10814765" y="0"/>
                </a:cubicBezTo>
                <a:cubicBezTo>
                  <a:pt x="11083070" y="-27032"/>
                  <a:pt x="11366938" y="28616"/>
                  <a:pt x="11652747" y="0"/>
                </a:cubicBezTo>
                <a:cubicBezTo>
                  <a:pt x="11938556" y="-28616"/>
                  <a:pt x="12333284" y="-33706"/>
                  <a:pt x="12630393" y="0"/>
                </a:cubicBezTo>
                <a:cubicBezTo>
                  <a:pt x="12927502" y="33706"/>
                  <a:pt x="12783007" y="-6856"/>
                  <a:pt x="12909720" y="0"/>
                </a:cubicBezTo>
                <a:cubicBezTo>
                  <a:pt x="13036433" y="6856"/>
                  <a:pt x="13108681" y="3750"/>
                  <a:pt x="13189047" y="0"/>
                </a:cubicBezTo>
                <a:cubicBezTo>
                  <a:pt x="13269413" y="-3750"/>
                  <a:pt x="13552102" y="25975"/>
                  <a:pt x="13747702" y="0"/>
                </a:cubicBezTo>
                <a:cubicBezTo>
                  <a:pt x="13943302" y="-25975"/>
                  <a:pt x="14297737" y="-30100"/>
                  <a:pt x="14446020" y="0"/>
                </a:cubicBezTo>
                <a:cubicBezTo>
                  <a:pt x="14727985" y="948"/>
                  <a:pt x="14882580" y="221025"/>
                  <a:pt x="14925675" y="479655"/>
                </a:cubicBezTo>
                <a:cubicBezTo>
                  <a:pt x="14953858" y="674677"/>
                  <a:pt x="14934420" y="819807"/>
                  <a:pt x="14925675" y="1061618"/>
                </a:cubicBezTo>
                <a:cubicBezTo>
                  <a:pt x="14916930" y="1303429"/>
                  <a:pt x="14909507" y="1528723"/>
                  <a:pt x="14925675" y="1720324"/>
                </a:cubicBezTo>
                <a:cubicBezTo>
                  <a:pt x="14941843" y="1911925"/>
                  <a:pt x="14892894" y="2205256"/>
                  <a:pt x="14925675" y="2398215"/>
                </a:cubicBezTo>
                <a:cubicBezTo>
                  <a:pt x="14903862" y="2653059"/>
                  <a:pt x="14697628" y="2879149"/>
                  <a:pt x="14446020" y="2877870"/>
                </a:cubicBezTo>
                <a:cubicBezTo>
                  <a:pt x="14135648" y="2902343"/>
                  <a:pt x="13922886" y="2909895"/>
                  <a:pt x="13747702" y="2877870"/>
                </a:cubicBezTo>
                <a:cubicBezTo>
                  <a:pt x="13572518" y="2845845"/>
                  <a:pt x="13051337" y="2915733"/>
                  <a:pt x="12770056" y="2877870"/>
                </a:cubicBezTo>
                <a:cubicBezTo>
                  <a:pt x="12488775" y="2840007"/>
                  <a:pt x="12453793" y="2879123"/>
                  <a:pt x="12351065" y="2877870"/>
                </a:cubicBezTo>
                <a:cubicBezTo>
                  <a:pt x="12248337" y="2876617"/>
                  <a:pt x="12007148" y="2854216"/>
                  <a:pt x="11792411" y="2877870"/>
                </a:cubicBezTo>
                <a:cubicBezTo>
                  <a:pt x="11577674" y="2901524"/>
                  <a:pt x="11423129" y="2859377"/>
                  <a:pt x="11233756" y="2877870"/>
                </a:cubicBezTo>
                <a:cubicBezTo>
                  <a:pt x="11044383" y="2896363"/>
                  <a:pt x="10940916" y="2883556"/>
                  <a:pt x="10814765" y="2877870"/>
                </a:cubicBezTo>
                <a:cubicBezTo>
                  <a:pt x="10688614" y="2872184"/>
                  <a:pt x="10605711" y="2865200"/>
                  <a:pt x="10535438" y="2877870"/>
                </a:cubicBezTo>
                <a:cubicBezTo>
                  <a:pt x="10465165" y="2890540"/>
                  <a:pt x="10271144" y="2884843"/>
                  <a:pt x="10116447" y="2877870"/>
                </a:cubicBezTo>
                <a:cubicBezTo>
                  <a:pt x="9961750" y="2870897"/>
                  <a:pt x="9684564" y="2856159"/>
                  <a:pt x="9557792" y="2877870"/>
                </a:cubicBezTo>
                <a:cubicBezTo>
                  <a:pt x="9431020" y="2899581"/>
                  <a:pt x="8876131" y="2909777"/>
                  <a:pt x="8580147" y="2877870"/>
                </a:cubicBezTo>
                <a:cubicBezTo>
                  <a:pt x="8284163" y="2845963"/>
                  <a:pt x="8008297" y="2843253"/>
                  <a:pt x="7602501" y="2877870"/>
                </a:cubicBezTo>
                <a:cubicBezTo>
                  <a:pt x="7196705" y="2912487"/>
                  <a:pt x="7382462" y="2881800"/>
                  <a:pt x="7323174" y="2877870"/>
                </a:cubicBezTo>
                <a:cubicBezTo>
                  <a:pt x="7263886" y="2873940"/>
                  <a:pt x="6890653" y="2861886"/>
                  <a:pt x="6764519" y="2877870"/>
                </a:cubicBezTo>
                <a:cubicBezTo>
                  <a:pt x="6638386" y="2893854"/>
                  <a:pt x="6615650" y="2880093"/>
                  <a:pt x="6485192" y="2877870"/>
                </a:cubicBezTo>
                <a:cubicBezTo>
                  <a:pt x="6354734" y="2875647"/>
                  <a:pt x="6061213" y="2896006"/>
                  <a:pt x="5786874" y="2877870"/>
                </a:cubicBezTo>
                <a:cubicBezTo>
                  <a:pt x="5512535" y="2859734"/>
                  <a:pt x="5257139" y="2854097"/>
                  <a:pt x="5088555" y="2877870"/>
                </a:cubicBezTo>
                <a:cubicBezTo>
                  <a:pt x="4919971" y="2901643"/>
                  <a:pt x="4467066" y="2886887"/>
                  <a:pt x="4250574" y="2877870"/>
                </a:cubicBezTo>
                <a:cubicBezTo>
                  <a:pt x="4034082" y="2868853"/>
                  <a:pt x="3731630" y="2880506"/>
                  <a:pt x="3552255" y="2877870"/>
                </a:cubicBezTo>
                <a:cubicBezTo>
                  <a:pt x="3372880" y="2875234"/>
                  <a:pt x="3066647" y="2880990"/>
                  <a:pt x="2714273" y="2877870"/>
                </a:cubicBezTo>
                <a:cubicBezTo>
                  <a:pt x="2361899" y="2874750"/>
                  <a:pt x="2462723" y="2867131"/>
                  <a:pt x="2295282" y="2877870"/>
                </a:cubicBezTo>
                <a:cubicBezTo>
                  <a:pt x="2127841" y="2888609"/>
                  <a:pt x="1836416" y="2863690"/>
                  <a:pt x="1596964" y="2877870"/>
                </a:cubicBezTo>
                <a:cubicBezTo>
                  <a:pt x="1357512" y="2892050"/>
                  <a:pt x="1306491" y="2884141"/>
                  <a:pt x="1177973" y="2877870"/>
                </a:cubicBezTo>
                <a:cubicBezTo>
                  <a:pt x="1049455" y="2871599"/>
                  <a:pt x="811816" y="2887863"/>
                  <a:pt x="479655" y="2877870"/>
                </a:cubicBezTo>
                <a:cubicBezTo>
                  <a:pt x="220803" y="2889656"/>
                  <a:pt x="-7359" y="2639237"/>
                  <a:pt x="0" y="2398215"/>
                </a:cubicBezTo>
                <a:cubicBezTo>
                  <a:pt x="31726" y="2118514"/>
                  <a:pt x="-30238" y="2064933"/>
                  <a:pt x="0" y="1739509"/>
                </a:cubicBezTo>
                <a:cubicBezTo>
                  <a:pt x="30238" y="1414085"/>
                  <a:pt x="20590" y="1320076"/>
                  <a:pt x="0" y="1119175"/>
                </a:cubicBezTo>
                <a:cubicBezTo>
                  <a:pt x="-20590" y="918274"/>
                  <a:pt x="5841" y="645203"/>
                  <a:pt x="0" y="479655"/>
                </a:cubicBezTo>
                <a:close/>
              </a:path>
            </a:pathLst>
          </a:custGeom>
          <a:solidFill>
            <a:schemeClr val="bg1"/>
          </a:solidFill>
          <a:ln w="76200">
            <a:solidFill>
              <a:srgbClr val="C568DF"/>
            </a:solidFill>
            <a:extLst>
              <a:ext uri="{C807C97D-BFC1-408E-A445-0C87EB9F89A2}">
                <ask:lineSketchStyleProps xmlns:ask="http://schemas.microsoft.com/office/drawing/2018/sketchyshapes" sd="13687838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27">
            <a:extLst>
              <a:ext uri="{FF2B5EF4-FFF2-40B4-BE49-F238E27FC236}">
                <a16:creationId xmlns:a16="http://schemas.microsoft.com/office/drawing/2014/main" id="{565DA322-CDF7-807A-4C4C-DBB9090E6451}"/>
              </a:ext>
            </a:extLst>
          </p:cNvPr>
          <p:cNvSpPr/>
          <p:nvPr/>
        </p:nvSpPr>
        <p:spPr>
          <a:xfrm>
            <a:off x="2286000" y="450678"/>
            <a:ext cx="13794295" cy="2585323"/>
          </a:xfrm>
          <a:prstGeom prst="rect">
            <a:avLst/>
          </a:prstGeom>
          <a:noFill/>
        </p:spPr>
        <p:txBody>
          <a:bodyPr wrap="square" lIns="91440" tIns="45720" rIns="91440" bIns="45720">
            <a:spAutoFit/>
          </a:bodyPr>
          <a:lstStyle/>
          <a:p>
            <a:r>
              <a:rPr lang="vi-VN" sz="5400">
                <a:ln w="0"/>
              </a:rPr>
              <a:t>Xây dựng kế hoạch duy trì việc làm thể hiện trách nhiệm, lòng biết ơn với các thành viên trong gia đình.</a:t>
            </a:r>
            <a:endParaRPr lang="vi-VN" sz="5400" b="0" cap="none" spc="0">
              <a:ln w="0"/>
              <a:solidFill>
                <a:schemeClr val="tx1"/>
              </a:solidFill>
            </a:endParaRPr>
          </a:p>
        </p:txBody>
      </p:sp>
      <p:pic>
        <p:nvPicPr>
          <p:cNvPr id="2" name="Hình ảnh 1">
            <a:extLst>
              <a:ext uri="{FF2B5EF4-FFF2-40B4-BE49-F238E27FC236}">
                <a16:creationId xmlns:a16="http://schemas.microsoft.com/office/drawing/2014/main" id="{ED6CA31B-7C54-A2C1-1A17-EC0CA9B0AB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118" y="674876"/>
            <a:ext cx="1768587" cy="1936096"/>
          </a:xfrm>
          <a:prstGeom prst="rect">
            <a:avLst/>
          </a:prstGeom>
        </p:spPr>
      </p:pic>
      <p:sp>
        <p:nvSpPr>
          <p:cNvPr id="10" name="Freeform 10">
            <a:extLst>
              <a:ext uri="{FF2B5EF4-FFF2-40B4-BE49-F238E27FC236}">
                <a16:creationId xmlns:a16="http://schemas.microsoft.com/office/drawing/2014/main" id="{35963CA3-5775-21E0-2A24-C7AD42699F16}"/>
              </a:ext>
            </a:extLst>
          </p:cNvPr>
          <p:cNvSpPr/>
          <p:nvPr/>
        </p:nvSpPr>
        <p:spPr>
          <a:xfrm rot="-717662" flipH="1">
            <a:off x="17077174" y="6409463"/>
            <a:ext cx="1934970" cy="3224950"/>
          </a:xfrm>
          <a:custGeom>
            <a:avLst/>
            <a:gdLst/>
            <a:ahLst/>
            <a:cxnLst/>
            <a:rect l="l" t="t" r="r" b="b"/>
            <a:pathLst>
              <a:path w="1934970" h="3224950">
                <a:moveTo>
                  <a:pt x="1934970" y="0"/>
                </a:moveTo>
                <a:lnTo>
                  <a:pt x="0" y="0"/>
                </a:lnTo>
                <a:lnTo>
                  <a:pt x="0" y="3224950"/>
                </a:lnTo>
                <a:lnTo>
                  <a:pt x="1934970" y="3224950"/>
                </a:lnTo>
                <a:lnTo>
                  <a:pt x="193497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Nhóm 18">
            <a:extLst>
              <a:ext uri="{FF2B5EF4-FFF2-40B4-BE49-F238E27FC236}">
                <a16:creationId xmlns:a16="http://schemas.microsoft.com/office/drawing/2014/main" id="{BCE76361-A7AE-6955-8672-BE76E63ACCB6}"/>
              </a:ext>
            </a:extLst>
          </p:cNvPr>
          <p:cNvGrpSpPr/>
          <p:nvPr/>
        </p:nvGrpSpPr>
        <p:grpSpPr>
          <a:xfrm>
            <a:off x="1073087" y="3241936"/>
            <a:ext cx="15233714" cy="5445008"/>
            <a:chOff x="1073087" y="3241936"/>
            <a:chExt cx="15233714" cy="5445008"/>
          </a:xfrm>
        </p:grpSpPr>
        <p:sp>
          <p:nvSpPr>
            <p:cNvPr id="4" name="Hình chữ nhật 3">
              <a:extLst>
                <a:ext uri="{FF2B5EF4-FFF2-40B4-BE49-F238E27FC236}">
                  <a16:creationId xmlns:a16="http://schemas.microsoft.com/office/drawing/2014/main" id="{8F8C6055-A1CA-E072-43AC-585B0F36A335}"/>
                </a:ext>
              </a:extLst>
            </p:cNvPr>
            <p:cNvSpPr/>
            <p:nvPr/>
          </p:nvSpPr>
          <p:spPr>
            <a:xfrm>
              <a:off x="1381125" y="3695700"/>
              <a:ext cx="14925676" cy="4991244"/>
            </a:xfrm>
            <a:custGeom>
              <a:avLst/>
              <a:gdLst>
                <a:gd name="connsiteX0" fmla="*/ 0 w 14925676"/>
                <a:gd name="connsiteY0" fmla="*/ 0 h 4991244"/>
                <a:gd name="connsiteX1" fmla="*/ 529183 w 14925676"/>
                <a:gd name="connsiteY1" fmla="*/ 0 h 4991244"/>
                <a:gd name="connsiteX2" fmla="*/ 1356880 w 14925676"/>
                <a:gd name="connsiteY2" fmla="*/ 0 h 4991244"/>
                <a:gd name="connsiteX3" fmla="*/ 1736806 w 14925676"/>
                <a:gd name="connsiteY3" fmla="*/ 0 h 4991244"/>
                <a:gd name="connsiteX4" fmla="*/ 2265989 w 14925676"/>
                <a:gd name="connsiteY4" fmla="*/ 0 h 4991244"/>
                <a:gd name="connsiteX5" fmla="*/ 2496659 w 14925676"/>
                <a:gd name="connsiteY5" fmla="*/ 0 h 4991244"/>
                <a:gd name="connsiteX6" fmla="*/ 3324355 w 14925676"/>
                <a:gd name="connsiteY6" fmla="*/ 0 h 4991244"/>
                <a:gd name="connsiteX7" fmla="*/ 3853538 w 14925676"/>
                <a:gd name="connsiteY7" fmla="*/ 0 h 4991244"/>
                <a:gd name="connsiteX8" fmla="*/ 4233464 w 14925676"/>
                <a:gd name="connsiteY8" fmla="*/ 0 h 4991244"/>
                <a:gd name="connsiteX9" fmla="*/ 5061161 w 14925676"/>
                <a:gd name="connsiteY9" fmla="*/ 0 h 4991244"/>
                <a:gd name="connsiteX10" fmla="*/ 5888858 w 14925676"/>
                <a:gd name="connsiteY10" fmla="*/ 0 h 4991244"/>
                <a:gd name="connsiteX11" fmla="*/ 6567297 w 14925676"/>
                <a:gd name="connsiteY11" fmla="*/ 0 h 4991244"/>
                <a:gd name="connsiteX12" fmla="*/ 7394994 w 14925676"/>
                <a:gd name="connsiteY12" fmla="*/ 0 h 4991244"/>
                <a:gd name="connsiteX13" fmla="*/ 8222691 w 14925676"/>
                <a:gd name="connsiteY13" fmla="*/ 0 h 4991244"/>
                <a:gd name="connsiteX14" fmla="*/ 9199644 w 14925676"/>
                <a:gd name="connsiteY14" fmla="*/ 0 h 4991244"/>
                <a:gd name="connsiteX15" fmla="*/ 9579570 w 14925676"/>
                <a:gd name="connsiteY15" fmla="*/ 0 h 4991244"/>
                <a:gd name="connsiteX16" fmla="*/ 9810240 w 14925676"/>
                <a:gd name="connsiteY16" fmla="*/ 0 h 4991244"/>
                <a:gd name="connsiteX17" fmla="*/ 10787193 w 14925676"/>
                <a:gd name="connsiteY17" fmla="*/ 0 h 4991244"/>
                <a:gd name="connsiteX18" fmla="*/ 11764146 w 14925676"/>
                <a:gd name="connsiteY18" fmla="*/ 0 h 4991244"/>
                <a:gd name="connsiteX19" fmla="*/ 12442586 w 14925676"/>
                <a:gd name="connsiteY19" fmla="*/ 0 h 4991244"/>
                <a:gd name="connsiteX20" fmla="*/ 12822513 w 14925676"/>
                <a:gd name="connsiteY20" fmla="*/ 0 h 4991244"/>
                <a:gd name="connsiteX21" fmla="*/ 13202439 w 14925676"/>
                <a:gd name="connsiteY21" fmla="*/ 0 h 4991244"/>
                <a:gd name="connsiteX22" fmla="*/ 13731622 w 14925676"/>
                <a:gd name="connsiteY22" fmla="*/ 0 h 4991244"/>
                <a:gd name="connsiteX23" fmla="*/ 13962291 w 14925676"/>
                <a:gd name="connsiteY23" fmla="*/ 0 h 4991244"/>
                <a:gd name="connsiteX24" fmla="*/ 14342218 w 14925676"/>
                <a:gd name="connsiteY24" fmla="*/ 0 h 4991244"/>
                <a:gd name="connsiteX25" fmla="*/ 14925676 w 14925676"/>
                <a:gd name="connsiteY25" fmla="*/ 0 h 4991244"/>
                <a:gd name="connsiteX26" fmla="*/ 14925676 w 14925676"/>
                <a:gd name="connsiteY26" fmla="*/ 573993 h 4991244"/>
                <a:gd name="connsiteX27" fmla="*/ 14925676 w 14925676"/>
                <a:gd name="connsiteY27" fmla="*/ 1147986 h 4991244"/>
                <a:gd name="connsiteX28" fmla="*/ 14925676 w 14925676"/>
                <a:gd name="connsiteY28" fmla="*/ 1622154 h 4991244"/>
                <a:gd name="connsiteX29" fmla="*/ 14925676 w 14925676"/>
                <a:gd name="connsiteY29" fmla="*/ 2345885 h 4991244"/>
                <a:gd name="connsiteX30" fmla="*/ 14925676 w 14925676"/>
                <a:gd name="connsiteY30" fmla="*/ 2969790 h 4991244"/>
                <a:gd name="connsiteX31" fmla="*/ 14925676 w 14925676"/>
                <a:gd name="connsiteY31" fmla="*/ 3693521 h 4991244"/>
                <a:gd name="connsiteX32" fmla="*/ 14925676 w 14925676"/>
                <a:gd name="connsiteY32" fmla="*/ 4167689 h 4991244"/>
                <a:gd name="connsiteX33" fmla="*/ 14925676 w 14925676"/>
                <a:gd name="connsiteY33" fmla="*/ 4991244 h 4991244"/>
                <a:gd name="connsiteX34" fmla="*/ 14545750 w 14925676"/>
                <a:gd name="connsiteY34" fmla="*/ 4991244 h 4991244"/>
                <a:gd name="connsiteX35" fmla="*/ 13568796 w 14925676"/>
                <a:gd name="connsiteY35" fmla="*/ 4991244 h 4991244"/>
                <a:gd name="connsiteX36" fmla="*/ 12741100 w 14925676"/>
                <a:gd name="connsiteY36" fmla="*/ 4991244 h 4991244"/>
                <a:gd name="connsiteX37" fmla="*/ 12062660 w 14925676"/>
                <a:gd name="connsiteY37" fmla="*/ 4991244 h 4991244"/>
                <a:gd name="connsiteX38" fmla="*/ 11234963 w 14925676"/>
                <a:gd name="connsiteY38" fmla="*/ 4991244 h 4991244"/>
                <a:gd name="connsiteX39" fmla="*/ 10705780 w 14925676"/>
                <a:gd name="connsiteY39" fmla="*/ 4991244 h 4991244"/>
                <a:gd name="connsiteX40" fmla="*/ 10475111 w 14925676"/>
                <a:gd name="connsiteY40" fmla="*/ 4991244 h 4991244"/>
                <a:gd name="connsiteX41" fmla="*/ 9796671 w 14925676"/>
                <a:gd name="connsiteY41" fmla="*/ 4991244 h 4991244"/>
                <a:gd name="connsiteX42" fmla="*/ 8968974 w 14925676"/>
                <a:gd name="connsiteY42" fmla="*/ 4991244 h 4991244"/>
                <a:gd name="connsiteX43" fmla="*/ 8738305 w 14925676"/>
                <a:gd name="connsiteY43" fmla="*/ 4991244 h 4991244"/>
                <a:gd name="connsiteX44" fmla="*/ 8507635 w 14925676"/>
                <a:gd name="connsiteY44" fmla="*/ 4991244 h 4991244"/>
                <a:gd name="connsiteX45" fmla="*/ 8276966 w 14925676"/>
                <a:gd name="connsiteY45" fmla="*/ 4991244 h 4991244"/>
                <a:gd name="connsiteX46" fmla="*/ 8046296 w 14925676"/>
                <a:gd name="connsiteY46" fmla="*/ 4991244 h 4991244"/>
                <a:gd name="connsiteX47" fmla="*/ 7517113 w 14925676"/>
                <a:gd name="connsiteY47" fmla="*/ 4991244 h 4991244"/>
                <a:gd name="connsiteX48" fmla="*/ 7137187 w 14925676"/>
                <a:gd name="connsiteY48" fmla="*/ 4991244 h 4991244"/>
                <a:gd name="connsiteX49" fmla="*/ 6458747 w 14925676"/>
                <a:gd name="connsiteY49" fmla="*/ 4991244 h 4991244"/>
                <a:gd name="connsiteX50" fmla="*/ 6078821 w 14925676"/>
                <a:gd name="connsiteY50" fmla="*/ 4991244 h 4991244"/>
                <a:gd name="connsiteX51" fmla="*/ 5251124 w 14925676"/>
                <a:gd name="connsiteY51" fmla="*/ 4991244 h 4991244"/>
                <a:gd name="connsiteX52" fmla="*/ 4572684 w 14925676"/>
                <a:gd name="connsiteY52" fmla="*/ 4991244 h 4991244"/>
                <a:gd name="connsiteX53" fmla="*/ 4192758 w 14925676"/>
                <a:gd name="connsiteY53" fmla="*/ 4991244 h 4991244"/>
                <a:gd name="connsiteX54" fmla="*/ 3812832 w 14925676"/>
                <a:gd name="connsiteY54" fmla="*/ 4991244 h 4991244"/>
                <a:gd name="connsiteX55" fmla="*/ 3582162 w 14925676"/>
                <a:gd name="connsiteY55" fmla="*/ 4991244 h 4991244"/>
                <a:gd name="connsiteX56" fmla="*/ 3202236 w 14925676"/>
                <a:gd name="connsiteY56" fmla="*/ 4991244 h 4991244"/>
                <a:gd name="connsiteX57" fmla="*/ 2523796 w 14925676"/>
                <a:gd name="connsiteY57" fmla="*/ 4991244 h 4991244"/>
                <a:gd name="connsiteX58" fmla="*/ 2143870 w 14925676"/>
                <a:gd name="connsiteY58" fmla="*/ 4991244 h 4991244"/>
                <a:gd name="connsiteX59" fmla="*/ 1614687 w 14925676"/>
                <a:gd name="connsiteY59" fmla="*/ 4991244 h 4991244"/>
                <a:gd name="connsiteX60" fmla="*/ 1085504 w 14925676"/>
                <a:gd name="connsiteY60" fmla="*/ 4991244 h 4991244"/>
                <a:gd name="connsiteX61" fmla="*/ 0 w 14925676"/>
                <a:gd name="connsiteY61" fmla="*/ 4991244 h 4991244"/>
                <a:gd name="connsiteX62" fmla="*/ 0 w 14925676"/>
                <a:gd name="connsiteY62" fmla="*/ 4517076 h 4991244"/>
                <a:gd name="connsiteX63" fmla="*/ 0 w 14925676"/>
                <a:gd name="connsiteY63" fmla="*/ 3893170 h 4991244"/>
                <a:gd name="connsiteX64" fmla="*/ 0 w 14925676"/>
                <a:gd name="connsiteY64" fmla="*/ 3419002 h 4991244"/>
                <a:gd name="connsiteX65" fmla="*/ 0 w 14925676"/>
                <a:gd name="connsiteY65" fmla="*/ 2944834 h 4991244"/>
                <a:gd name="connsiteX66" fmla="*/ 0 w 14925676"/>
                <a:gd name="connsiteY66" fmla="*/ 2370841 h 4991244"/>
                <a:gd name="connsiteX67" fmla="*/ 0 w 14925676"/>
                <a:gd name="connsiteY67" fmla="*/ 1746935 h 4991244"/>
                <a:gd name="connsiteX68" fmla="*/ 0 w 14925676"/>
                <a:gd name="connsiteY68" fmla="*/ 1172942 h 4991244"/>
                <a:gd name="connsiteX69" fmla="*/ 0 w 14925676"/>
                <a:gd name="connsiteY69" fmla="*/ 549037 h 4991244"/>
                <a:gd name="connsiteX70" fmla="*/ 0 w 14925676"/>
                <a:gd name="connsiteY70" fmla="*/ 0 h 499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25676" h="4991244" fill="none" extrusionOk="0">
                  <a:moveTo>
                    <a:pt x="0" y="0"/>
                  </a:moveTo>
                  <a:cubicBezTo>
                    <a:pt x="245004" y="13505"/>
                    <a:pt x="418965" y="16837"/>
                    <a:pt x="529183" y="0"/>
                  </a:cubicBezTo>
                  <a:cubicBezTo>
                    <a:pt x="639401" y="-16837"/>
                    <a:pt x="1000404" y="-5422"/>
                    <a:pt x="1356880" y="0"/>
                  </a:cubicBezTo>
                  <a:cubicBezTo>
                    <a:pt x="1713356" y="5422"/>
                    <a:pt x="1584222" y="-10167"/>
                    <a:pt x="1736806" y="0"/>
                  </a:cubicBezTo>
                  <a:cubicBezTo>
                    <a:pt x="1889390" y="10167"/>
                    <a:pt x="2027313" y="21031"/>
                    <a:pt x="2265989" y="0"/>
                  </a:cubicBezTo>
                  <a:cubicBezTo>
                    <a:pt x="2504665" y="-21031"/>
                    <a:pt x="2382524" y="-7611"/>
                    <a:pt x="2496659" y="0"/>
                  </a:cubicBezTo>
                  <a:cubicBezTo>
                    <a:pt x="2610794" y="7611"/>
                    <a:pt x="3000995" y="-40943"/>
                    <a:pt x="3324355" y="0"/>
                  </a:cubicBezTo>
                  <a:cubicBezTo>
                    <a:pt x="3647715" y="40943"/>
                    <a:pt x="3730136" y="-12454"/>
                    <a:pt x="3853538" y="0"/>
                  </a:cubicBezTo>
                  <a:cubicBezTo>
                    <a:pt x="3976940" y="12454"/>
                    <a:pt x="4115015" y="14626"/>
                    <a:pt x="4233464" y="0"/>
                  </a:cubicBezTo>
                  <a:cubicBezTo>
                    <a:pt x="4351913" y="-14626"/>
                    <a:pt x="4859033" y="-1794"/>
                    <a:pt x="5061161" y="0"/>
                  </a:cubicBezTo>
                  <a:cubicBezTo>
                    <a:pt x="5263289" y="1794"/>
                    <a:pt x="5620325" y="-17344"/>
                    <a:pt x="5888858" y="0"/>
                  </a:cubicBezTo>
                  <a:cubicBezTo>
                    <a:pt x="6157391" y="17344"/>
                    <a:pt x="6330705" y="8202"/>
                    <a:pt x="6567297" y="0"/>
                  </a:cubicBezTo>
                  <a:cubicBezTo>
                    <a:pt x="6803889" y="-8202"/>
                    <a:pt x="7133219" y="1724"/>
                    <a:pt x="7394994" y="0"/>
                  </a:cubicBezTo>
                  <a:cubicBezTo>
                    <a:pt x="7656769" y="-1724"/>
                    <a:pt x="7910862" y="-14216"/>
                    <a:pt x="8222691" y="0"/>
                  </a:cubicBezTo>
                  <a:cubicBezTo>
                    <a:pt x="8534520" y="14216"/>
                    <a:pt x="8756240" y="10385"/>
                    <a:pt x="9199644" y="0"/>
                  </a:cubicBezTo>
                  <a:cubicBezTo>
                    <a:pt x="9643048" y="-10385"/>
                    <a:pt x="9477140" y="18321"/>
                    <a:pt x="9579570" y="0"/>
                  </a:cubicBezTo>
                  <a:cubicBezTo>
                    <a:pt x="9682000" y="-18321"/>
                    <a:pt x="9699230" y="-5074"/>
                    <a:pt x="9810240" y="0"/>
                  </a:cubicBezTo>
                  <a:cubicBezTo>
                    <a:pt x="9921250" y="5074"/>
                    <a:pt x="10574345" y="16270"/>
                    <a:pt x="10787193" y="0"/>
                  </a:cubicBezTo>
                  <a:cubicBezTo>
                    <a:pt x="11000041" y="-16270"/>
                    <a:pt x="11370103" y="28304"/>
                    <a:pt x="11764146" y="0"/>
                  </a:cubicBezTo>
                  <a:cubicBezTo>
                    <a:pt x="12158189" y="-28304"/>
                    <a:pt x="12191044" y="3410"/>
                    <a:pt x="12442586" y="0"/>
                  </a:cubicBezTo>
                  <a:cubicBezTo>
                    <a:pt x="12694128" y="-3410"/>
                    <a:pt x="12709635" y="9303"/>
                    <a:pt x="12822513" y="0"/>
                  </a:cubicBezTo>
                  <a:cubicBezTo>
                    <a:pt x="12935391" y="-9303"/>
                    <a:pt x="13104893" y="13884"/>
                    <a:pt x="13202439" y="0"/>
                  </a:cubicBezTo>
                  <a:cubicBezTo>
                    <a:pt x="13299985" y="-13884"/>
                    <a:pt x="13481419" y="19087"/>
                    <a:pt x="13731622" y="0"/>
                  </a:cubicBezTo>
                  <a:cubicBezTo>
                    <a:pt x="13981825" y="-19087"/>
                    <a:pt x="13867604" y="823"/>
                    <a:pt x="13962291" y="0"/>
                  </a:cubicBezTo>
                  <a:cubicBezTo>
                    <a:pt x="14056978" y="-823"/>
                    <a:pt x="14216158" y="-16462"/>
                    <a:pt x="14342218" y="0"/>
                  </a:cubicBezTo>
                  <a:cubicBezTo>
                    <a:pt x="14468278" y="16462"/>
                    <a:pt x="14741261" y="9572"/>
                    <a:pt x="14925676" y="0"/>
                  </a:cubicBezTo>
                  <a:cubicBezTo>
                    <a:pt x="14913682" y="142851"/>
                    <a:pt x="14943277" y="441642"/>
                    <a:pt x="14925676" y="573993"/>
                  </a:cubicBezTo>
                  <a:cubicBezTo>
                    <a:pt x="14908075" y="706344"/>
                    <a:pt x="14906792" y="1000771"/>
                    <a:pt x="14925676" y="1147986"/>
                  </a:cubicBezTo>
                  <a:cubicBezTo>
                    <a:pt x="14944560" y="1295201"/>
                    <a:pt x="14933102" y="1441224"/>
                    <a:pt x="14925676" y="1622154"/>
                  </a:cubicBezTo>
                  <a:cubicBezTo>
                    <a:pt x="14918250" y="1803084"/>
                    <a:pt x="14956504" y="2163607"/>
                    <a:pt x="14925676" y="2345885"/>
                  </a:cubicBezTo>
                  <a:cubicBezTo>
                    <a:pt x="14894848" y="2528163"/>
                    <a:pt x="14923756" y="2819158"/>
                    <a:pt x="14925676" y="2969790"/>
                  </a:cubicBezTo>
                  <a:cubicBezTo>
                    <a:pt x="14927596" y="3120422"/>
                    <a:pt x="14915911" y="3462211"/>
                    <a:pt x="14925676" y="3693521"/>
                  </a:cubicBezTo>
                  <a:cubicBezTo>
                    <a:pt x="14935441" y="3924831"/>
                    <a:pt x="14928728" y="3934077"/>
                    <a:pt x="14925676" y="4167689"/>
                  </a:cubicBezTo>
                  <a:cubicBezTo>
                    <a:pt x="14922624" y="4401301"/>
                    <a:pt x="14899024" y="4664734"/>
                    <a:pt x="14925676" y="4991244"/>
                  </a:cubicBezTo>
                  <a:cubicBezTo>
                    <a:pt x="14775349" y="4980710"/>
                    <a:pt x="14692853" y="4981534"/>
                    <a:pt x="14545750" y="4991244"/>
                  </a:cubicBezTo>
                  <a:cubicBezTo>
                    <a:pt x="14398647" y="5000954"/>
                    <a:pt x="13909907" y="4946035"/>
                    <a:pt x="13568796" y="4991244"/>
                  </a:cubicBezTo>
                  <a:cubicBezTo>
                    <a:pt x="13227685" y="5036453"/>
                    <a:pt x="13127295" y="4994313"/>
                    <a:pt x="12741100" y="4991244"/>
                  </a:cubicBezTo>
                  <a:cubicBezTo>
                    <a:pt x="12354905" y="4988175"/>
                    <a:pt x="12334624" y="5020232"/>
                    <a:pt x="12062660" y="4991244"/>
                  </a:cubicBezTo>
                  <a:cubicBezTo>
                    <a:pt x="11790696" y="4962256"/>
                    <a:pt x="11401092" y="5005918"/>
                    <a:pt x="11234963" y="4991244"/>
                  </a:cubicBezTo>
                  <a:cubicBezTo>
                    <a:pt x="11068834" y="4976570"/>
                    <a:pt x="10958787" y="4991772"/>
                    <a:pt x="10705780" y="4991244"/>
                  </a:cubicBezTo>
                  <a:cubicBezTo>
                    <a:pt x="10452773" y="4990716"/>
                    <a:pt x="10566631" y="4982141"/>
                    <a:pt x="10475111" y="4991244"/>
                  </a:cubicBezTo>
                  <a:cubicBezTo>
                    <a:pt x="10383591" y="5000347"/>
                    <a:pt x="9949827" y="4964593"/>
                    <a:pt x="9796671" y="4991244"/>
                  </a:cubicBezTo>
                  <a:cubicBezTo>
                    <a:pt x="9643515" y="5017895"/>
                    <a:pt x="9344594" y="5026923"/>
                    <a:pt x="8968974" y="4991244"/>
                  </a:cubicBezTo>
                  <a:cubicBezTo>
                    <a:pt x="8593354" y="4955565"/>
                    <a:pt x="8835122" y="5000686"/>
                    <a:pt x="8738305" y="4991244"/>
                  </a:cubicBezTo>
                  <a:cubicBezTo>
                    <a:pt x="8641488" y="4981802"/>
                    <a:pt x="8579185" y="4996955"/>
                    <a:pt x="8507635" y="4991244"/>
                  </a:cubicBezTo>
                  <a:cubicBezTo>
                    <a:pt x="8436085" y="4985534"/>
                    <a:pt x="8361799" y="4990691"/>
                    <a:pt x="8276966" y="4991244"/>
                  </a:cubicBezTo>
                  <a:cubicBezTo>
                    <a:pt x="8192133" y="4991797"/>
                    <a:pt x="8120416" y="4988191"/>
                    <a:pt x="8046296" y="4991244"/>
                  </a:cubicBezTo>
                  <a:cubicBezTo>
                    <a:pt x="7972176" y="4994298"/>
                    <a:pt x="7640008" y="4986295"/>
                    <a:pt x="7517113" y="4991244"/>
                  </a:cubicBezTo>
                  <a:cubicBezTo>
                    <a:pt x="7394218" y="4996193"/>
                    <a:pt x="7307013" y="4986641"/>
                    <a:pt x="7137187" y="4991244"/>
                  </a:cubicBezTo>
                  <a:cubicBezTo>
                    <a:pt x="6967361" y="4995847"/>
                    <a:pt x="6673181" y="4992714"/>
                    <a:pt x="6458747" y="4991244"/>
                  </a:cubicBezTo>
                  <a:cubicBezTo>
                    <a:pt x="6244313" y="4989774"/>
                    <a:pt x="6211541" y="5000506"/>
                    <a:pt x="6078821" y="4991244"/>
                  </a:cubicBezTo>
                  <a:cubicBezTo>
                    <a:pt x="5946101" y="4981982"/>
                    <a:pt x="5543150" y="5009970"/>
                    <a:pt x="5251124" y="4991244"/>
                  </a:cubicBezTo>
                  <a:cubicBezTo>
                    <a:pt x="4959098" y="4972518"/>
                    <a:pt x="4877754" y="4981173"/>
                    <a:pt x="4572684" y="4991244"/>
                  </a:cubicBezTo>
                  <a:cubicBezTo>
                    <a:pt x="4267614" y="5001315"/>
                    <a:pt x="4323156" y="4977934"/>
                    <a:pt x="4192758" y="4991244"/>
                  </a:cubicBezTo>
                  <a:cubicBezTo>
                    <a:pt x="4062360" y="5004554"/>
                    <a:pt x="3923096" y="4986428"/>
                    <a:pt x="3812832" y="4991244"/>
                  </a:cubicBezTo>
                  <a:cubicBezTo>
                    <a:pt x="3702568" y="4996060"/>
                    <a:pt x="3676207" y="5002138"/>
                    <a:pt x="3582162" y="4991244"/>
                  </a:cubicBezTo>
                  <a:cubicBezTo>
                    <a:pt x="3488117" y="4980351"/>
                    <a:pt x="3322384" y="5002618"/>
                    <a:pt x="3202236" y="4991244"/>
                  </a:cubicBezTo>
                  <a:cubicBezTo>
                    <a:pt x="3082088" y="4979870"/>
                    <a:pt x="2758544" y="5001434"/>
                    <a:pt x="2523796" y="4991244"/>
                  </a:cubicBezTo>
                  <a:cubicBezTo>
                    <a:pt x="2289048" y="4981054"/>
                    <a:pt x="2317941" y="4972774"/>
                    <a:pt x="2143870" y="4991244"/>
                  </a:cubicBezTo>
                  <a:cubicBezTo>
                    <a:pt x="1969799" y="5009714"/>
                    <a:pt x="1738278" y="5015584"/>
                    <a:pt x="1614687" y="4991244"/>
                  </a:cubicBezTo>
                  <a:cubicBezTo>
                    <a:pt x="1491096" y="4966904"/>
                    <a:pt x="1331813" y="4980354"/>
                    <a:pt x="1085504" y="4991244"/>
                  </a:cubicBezTo>
                  <a:cubicBezTo>
                    <a:pt x="839195" y="5002134"/>
                    <a:pt x="530753" y="4960881"/>
                    <a:pt x="0" y="4991244"/>
                  </a:cubicBezTo>
                  <a:cubicBezTo>
                    <a:pt x="7322" y="4879598"/>
                    <a:pt x="-12732" y="4715474"/>
                    <a:pt x="0" y="4517076"/>
                  </a:cubicBezTo>
                  <a:cubicBezTo>
                    <a:pt x="12732" y="4318678"/>
                    <a:pt x="7540" y="4158381"/>
                    <a:pt x="0" y="3893170"/>
                  </a:cubicBezTo>
                  <a:cubicBezTo>
                    <a:pt x="-7540" y="3627959"/>
                    <a:pt x="-15476" y="3615215"/>
                    <a:pt x="0" y="3419002"/>
                  </a:cubicBezTo>
                  <a:cubicBezTo>
                    <a:pt x="15476" y="3222789"/>
                    <a:pt x="19548" y="3150608"/>
                    <a:pt x="0" y="2944834"/>
                  </a:cubicBezTo>
                  <a:cubicBezTo>
                    <a:pt x="-19548" y="2739060"/>
                    <a:pt x="22263" y="2566394"/>
                    <a:pt x="0" y="2370841"/>
                  </a:cubicBezTo>
                  <a:cubicBezTo>
                    <a:pt x="-22263" y="2175288"/>
                    <a:pt x="-28184" y="1974341"/>
                    <a:pt x="0" y="1746935"/>
                  </a:cubicBezTo>
                  <a:cubicBezTo>
                    <a:pt x="28184" y="1519529"/>
                    <a:pt x="9728" y="1382765"/>
                    <a:pt x="0" y="1172942"/>
                  </a:cubicBezTo>
                  <a:cubicBezTo>
                    <a:pt x="-9728" y="963119"/>
                    <a:pt x="3029" y="733310"/>
                    <a:pt x="0" y="549037"/>
                  </a:cubicBezTo>
                  <a:cubicBezTo>
                    <a:pt x="-3029" y="364765"/>
                    <a:pt x="18419" y="128869"/>
                    <a:pt x="0" y="0"/>
                  </a:cubicBezTo>
                  <a:close/>
                </a:path>
                <a:path w="14925676" h="4991244" stroke="0" extrusionOk="0">
                  <a:moveTo>
                    <a:pt x="0" y="0"/>
                  </a:moveTo>
                  <a:cubicBezTo>
                    <a:pt x="206726" y="14028"/>
                    <a:pt x="689853" y="-38377"/>
                    <a:pt x="976953" y="0"/>
                  </a:cubicBezTo>
                  <a:cubicBezTo>
                    <a:pt x="1264053" y="38377"/>
                    <a:pt x="1135267" y="7641"/>
                    <a:pt x="1207623" y="0"/>
                  </a:cubicBezTo>
                  <a:cubicBezTo>
                    <a:pt x="1279979" y="-7641"/>
                    <a:pt x="1701179" y="5202"/>
                    <a:pt x="2035319" y="0"/>
                  </a:cubicBezTo>
                  <a:cubicBezTo>
                    <a:pt x="2369459" y="-5202"/>
                    <a:pt x="2455285" y="20430"/>
                    <a:pt x="2564503" y="0"/>
                  </a:cubicBezTo>
                  <a:cubicBezTo>
                    <a:pt x="2673721" y="-20430"/>
                    <a:pt x="2849296" y="-17617"/>
                    <a:pt x="2944429" y="0"/>
                  </a:cubicBezTo>
                  <a:cubicBezTo>
                    <a:pt x="3039562" y="17617"/>
                    <a:pt x="3532609" y="-44171"/>
                    <a:pt x="3921382" y="0"/>
                  </a:cubicBezTo>
                  <a:cubicBezTo>
                    <a:pt x="4310155" y="44171"/>
                    <a:pt x="4168576" y="-9956"/>
                    <a:pt x="4301308" y="0"/>
                  </a:cubicBezTo>
                  <a:cubicBezTo>
                    <a:pt x="4434040" y="9956"/>
                    <a:pt x="4648866" y="-15851"/>
                    <a:pt x="4979748" y="0"/>
                  </a:cubicBezTo>
                  <a:cubicBezTo>
                    <a:pt x="5310630" y="15851"/>
                    <a:pt x="5581742" y="15244"/>
                    <a:pt x="5956702" y="0"/>
                  </a:cubicBezTo>
                  <a:cubicBezTo>
                    <a:pt x="6331662" y="-15244"/>
                    <a:pt x="6370749" y="-16375"/>
                    <a:pt x="6485885" y="0"/>
                  </a:cubicBezTo>
                  <a:cubicBezTo>
                    <a:pt x="6601021" y="16375"/>
                    <a:pt x="6930189" y="-15353"/>
                    <a:pt x="7313581" y="0"/>
                  </a:cubicBezTo>
                  <a:cubicBezTo>
                    <a:pt x="7696973" y="15353"/>
                    <a:pt x="7564039" y="2347"/>
                    <a:pt x="7693508" y="0"/>
                  </a:cubicBezTo>
                  <a:cubicBezTo>
                    <a:pt x="7822977" y="-2347"/>
                    <a:pt x="8458339" y="11706"/>
                    <a:pt x="8670461" y="0"/>
                  </a:cubicBezTo>
                  <a:cubicBezTo>
                    <a:pt x="8882583" y="-11706"/>
                    <a:pt x="8919111" y="-6307"/>
                    <a:pt x="9050387" y="0"/>
                  </a:cubicBezTo>
                  <a:cubicBezTo>
                    <a:pt x="9181663" y="6307"/>
                    <a:pt x="9419566" y="15644"/>
                    <a:pt x="9728827" y="0"/>
                  </a:cubicBezTo>
                  <a:cubicBezTo>
                    <a:pt x="10038088" y="-15644"/>
                    <a:pt x="10255316" y="22328"/>
                    <a:pt x="10556524" y="0"/>
                  </a:cubicBezTo>
                  <a:cubicBezTo>
                    <a:pt x="10857732" y="-22328"/>
                    <a:pt x="10756577" y="8148"/>
                    <a:pt x="10936450" y="0"/>
                  </a:cubicBezTo>
                  <a:cubicBezTo>
                    <a:pt x="11116323" y="-8148"/>
                    <a:pt x="11436556" y="-15311"/>
                    <a:pt x="11764146" y="0"/>
                  </a:cubicBezTo>
                  <a:cubicBezTo>
                    <a:pt x="12091736" y="15311"/>
                    <a:pt x="12200874" y="5890"/>
                    <a:pt x="12442586" y="0"/>
                  </a:cubicBezTo>
                  <a:cubicBezTo>
                    <a:pt x="12684298" y="-5890"/>
                    <a:pt x="12833411" y="-6552"/>
                    <a:pt x="12971769" y="0"/>
                  </a:cubicBezTo>
                  <a:cubicBezTo>
                    <a:pt x="13110127" y="6552"/>
                    <a:pt x="13100009" y="10048"/>
                    <a:pt x="13202439" y="0"/>
                  </a:cubicBezTo>
                  <a:cubicBezTo>
                    <a:pt x="13304869" y="-10048"/>
                    <a:pt x="13434580" y="6823"/>
                    <a:pt x="13582365" y="0"/>
                  </a:cubicBezTo>
                  <a:cubicBezTo>
                    <a:pt x="13730150" y="-6823"/>
                    <a:pt x="13759065" y="-3997"/>
                    <a:pt x="13813035" y="0"/>
                  </a:cubicBezTo>
                  <a:cubicBezTo>
                    <a:pt x="13867005" y="3997"/>
                    <a:pt x="14055242" y="-9804"/>
                    <a:pt x="14192961" y="0"/>
                  </a:cubicBezTo>
                  <a:cubicBezTo>
                    <a:pt x="14330680" y="9804"/>
                    <a:pt x="14776864" y="904"/>
                    <a:pt x="14925676" y="0"/>
                  </a:cubicBezTo>
                  <a:cubicBezTo>
                    <a:pt x="14944350" y="266483"/>
                    <a:pt x="14910312" y="329629"/>
                    <a:pt x="14925676" y="573993"/>
                  </a:cubicBezTo>
                  <a:cubicBezTo>
                    <a:pt x="14941040" y="818357"/>
                    <a:pt x="14903778" y="928683"/>
                    <a:pt x="14925676" y="1197899"/>
                  </a:cubicBezTo>
                  <a:cubicBezTo>
                    <a:pt x="14947574" y="1467115"/>
                    <a:pt x="14899631" y="1594218"/>
                    <a:pt x="14925676" y="1921629"/>
                  </a:cubicBezTo>
                  <a:cubicBezTo>
                    <a:pt x="14951722" y="2249040"/>
                    <a:pt x="14917521" y="2269134"/>
                    <a:pt x="14925676" y="2595447"/>
                  </a:cubicBezTo>
                  <a:cubicBezTo>
                    <a:pt x="14933831" y="2921760"/>
                    <a:pt x="14944746" y="3035349"/>
                    <a:pt x="14925676" y="3169440"/>
                  </a:cubicBezTo>
                  <a:cubicBezTo>
                    <a:pt x="14906606" y="3303531"/>
                    <a:pt x="14949899" y="3547402"/>
                    <a:pt x="14925676" y="3893170"/>
                  </a:cubicBezTo>
                  <a:cubicBezTo>
                    <a:pt x="14901454" y="4238938"/>
                    <a:pt x="14908072" y="4242390"/>
                    <a:pt x="14925676" y="4367339"/>
                  </a:cubicBezTo>
                  <a:cubicBezTo>
                    <a:pt x="14943280" y="4492288"/>
                    <a:pt x="14956688" y="4815057"/>
                    <a:pt x="14925676" y="4991244"/>
                  </a:cubicBezTo>
                  <a:cubicBezTo>
                    <a:pt x="14696280" y="4966283"/>
                    <a:pt x="14175418" y="4981114"/>
                    <a:pt x="13948723" y="4991244"/>
                  </a:cubicBezTo>
                  <a:cubicBezTo>
                    <a:pt x="13722028" y="5001374"/>
                    <a:pt x="13585415" y="5000570"/>
                    <a:pt x="13270283" y="4991244"/>
                  </a:cubicBezTo>
                  <a:cubicBezTo>
                    <a:pt x="12955151" y="4981918"/>
                    <a:pt x="12522721" y="5025962"/>
                    <a:pt x="12293330" y="4991244"/>
                  </a:cubicBezTo>
                  <a:cubicBezTo>
                    <a:pt x="12063939" y="4956526"/>
                    <a:pt x="11755916" y="4992233"/>
                    <a:pt x="11465633" y="4991244"/>
                  </a:cubicBezTo>
                  <a:cubicBezTo>
                    <a:pt x="11175350" y="4990255"/>
                    <a:pt x="11315381" y="5002569"/>
                    <a:pt x="11234963" y="4991244"/>
                  </a:cubicBezTo>
                  <a:cubicBezTo>
                    <a:pt x="11154545" y="4979920"/>
                    <a:pt x="10896226" y="4970355"/>
                    <a:pt x="10705780" y="4991244"/>
                  </a:cubicBezTo>
                  <a:cubicBezTo>
                    <a:pt x="10515334" y="5012133"/>
                    <a:pt x="10260393" y="5013086"/>
                    <a:pt x="9878084" y="4991244"/>
                  </a:cubicBezTo>
                  <a:cubicBezTo>
                    <a:pt x="9495775" y="4969402"/>
                    <a:pt x="9525070" y="5020479"/>
                    <a:pt x="9199644" y="4991244"/>
                  </a:cubicBezTo>
                  <a:cubicBezTo>
                    <a:pt x="8874218" y="4962009"/>
                    <a:pt x="8993136" y="4995631"/>
                    <a:pt x="8819718" y="4991244"/>
                  </a:cubicBezTo>
                  <a:cubicBezTo>
                    <a:pt x="8646300" y="4986857"/>
                    <a:pt x="8160731" y="4964488"/>
                    <a:pt x="7842764" y="4991244"/>
                  </a:cubicBezTo>
                  <a:cubicBezTo>
                    <a:pt x="7524797" y="5018000"/>
                    <a:pt x="7191254" y="5001286"/>
                    <a:pt x="7015068" y="4991244"/>
                  </a:cubicBezTo>
                  <a:cubicBezTo>
                    <a:pt x="6838882" y="4981202"/>
                    <a:pt x="6667713" y="4998574"/>
                    <a:pt x="6336628" y="4991244"/>
                  </a:cubicBezTo>
                  <a:cubicBezTo>
                    <a:pt x="6005543" y="4983914"/>
                    <a:pt x="5810731" y="5029204"/>
                    <a:pt x="5508931" y="4991244"/>
                  </a:cubicBezTo>
                  <a:cubicBezTo>
                    <a:pt x="5207131" y="4953284"/>
                    <a:pt x="4984609" y="5013095"/>
                    <a:pt x="4531978" y="4991244"/>
                  </a:cubicBezTo>
                  <a:cubicBezTo>
                    <a:pt x="4079347" y="4969393"/>
                    <a:pt x="4143692" y="4981188"/>
                    <a:pt x="4002795" y="4991244"/>
                  </a:cubicBezTo>
                  <a:cubicBezTo>
                    <a:pt x="3861898" y="5001300"/>
                    <a:pt x="3514303" y="5012786"/>
                    <a:pt x="3175098" y="4991244"/>
                  </a:cubicBezTo>
                  <a:cubicBezTo>
                    <a:pt x="2835893" y="4969702"/>
                    <a:pt x="2824857" y="5013419"/>
                    <a:pt x="2645915" y="4991244"/>
                  </a:cubicBezTo>
                  <a:cubicBezTo>
                    <a:pt x="2466973" y="4969069"/>
                    <a:pt x="2182425" y="5005024"/>
                    <a:pt x="1967475" y="4991244"/>
                  </a:cubicBezTo>
                  <a:cubicBezTo>
                    <a:pt x="1752525" y="4977464"/>
                    <a:pt x="1309163" y="5015207"/>
                    <a:pt x="1139779" y="4991244"/>
                  </a:cubicBezTo>
                  <a:cubicBezTo>
                    <a:pt x="970395" y="4967281"/>
                    <a:pt x="916773" y="4990539"/>
                    <a:pt x="759853" y="4991244"/>
                  </a:cubicBezTo>
                  <a:cubicBezTo>
                    <a:pt x="602933" y="4991949"/>
                    <a:pt x="345944" y="4978895"/>
                    <a:pt x="0" y="4991244"/>
                  </a:cubicBezTo>
                  <a:cubicBezTo>
                    <a:pt x="18085" y="4852941"/>
                    <a:pt x="9347" y="4599262"/>
                    <a:pt x="0" y="4467163"/>
                  </a:cubicBezTo>
                  <a:cubicBezTo>
                    <a:pt x="-9347" y="4335064"/>
                    <a:pt x="5509" y="4038358"/>
                    <a:pt x="0" y="3793345"/>
                  </a:cubicBezTo>
                  <a:cubicBezTo>
                    <a:pt x="-5509" y="3548332"/>
                    <a:pt x="12269" y="3316653"/>
                    <a:pt x="0" y="3119528"/>
                  </a:cubicBezTo>
                  <a:cubicBezTo>
                    <a:pt x="-12269" y="2922403"/>
                    <a:pt x="-2514" y="2751559"/>
                    <a:pt x="0" y="2395797"/>
                  </a:cubicBezTo>
                  <a:cubicBezTo>
                    <a:pt x="2514" y="2040035"/>
                    <a:pt x="-13277" y="1900951"/>
                    <a:pt x="0" y="1771892"/>
                  </a:cubicBezTo>
                  <a:cubicBezTo>
                    <a:pt x="13277" y="1642834"/>
                    <a:pt x="23592" y="1321356"/>
                    <a:pt x="0" y="1048161"/>
                  </a:cubicBezTo>
                  <a:cubicBezTo>
                    <a:pt x="-23592" y="774966"/>
                    <a:pt x="-22081" y="240779"/>
                    <a:pt x="0" y="0"/>
                  </a:cubicBezTo>
                  <a:close/>
                </a:path>
              </a:pathLst>
            </a:custGeom>
            <a:solidFill>
              <a:schemeClr val="accent6">
                <a:lumMod val="20000"/>
                <a:lumOff val="80000"/>
              </a:schemeClr>
            </a:solidFill>
            <a:ln w="19050">
              <a:solidFill>
                <a:schemeClr val="tx1"/>
              </a:solidFill>
              <a:extLst>
                <a:ext uri="{C807C97D-BFC1-408E-A445-0C87EB9F89A2}">
                  <ask:lineSketchStyleProps xmlns:ask="http://schemas.microsoft.com/office/drawing/2018/sketchyshapes" sd="60444014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8">
              <a:extLst>
                <a:ext uri="{FF2B5EF4-FFF2-40B4-BE49-F238E27FC236}">
                  <a16:creationId xmlns:a16="http://schemas.microsoft.com/office/drawing/2014/main" id="{F6252F45-D7C4-7241-94EE-2DA2AC4FE404}"/>
                </a:ext>
              </a:extLst>
            </p:cNvPr>
            <p:cNvSpPr/>
            <p:nvPr/>
          </p:nvSpPr>
          <p:spPr>
            <a:xfrm>
              <a:off x="1073087" y="3241936"/>
              <a:ext cx="1134618" cy="2257425"/>
            </a:xfrm>
            <a:custGeom>
              <a:avLst/>
              <a:gdLst/>
              <a:ahLst/>
              <a:cxnLst/>
              <a:rect l="l" t="t" r="r" b="b"/>
              <a:pathLst>
                <a:path w="1831086" h="4114800">
                  <a:moveTo>
                    <a:pt x="0" y="0"/>
                  </a:moveTo>
                  <a:lnTo>
                    <a:pt x="1831086" y="0"/>
                  </a:lnTo>
                  <a:lnTo>
                    <a:pt x="183108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Hộp Văn bản 15">
            <a:extLst>
              <a:ext uri="{FF2B5EF4-FFF2-40B4-BE49-F238E27FC236}">
                <a16:creationId xmlns:a16="http://schemas.microsoft.com/office/drawing/2014/main" id="{D58FE728-712C-AA2B-708D-E32D3CFB6360}"/>
              </a:ext>
            </a:extLst>
          </p:cNvPr>
          <p:cNvSpPr txBox="1"/>
          <p:nvPr/>
        </p:nvSpPr>
        <p:spPr>
          <a:xfrm>
            <a:off x="2192762" y="4837594"/>
            <a:ext cx="14114038" cy="3416320"/>
          </a:xfrm>
          <a:prstGeom prst="rect">
            <a:avLst/>
          </a:prstGeom>
          <a:noFill/>
        </p:spPr>
        <p:txBody>
          <a:bodyPr wrap="square">
            <a:spAutoFit/>
          </a:bodyPr>
          <a:lstStyle/>
          <a:p>
            <a:pPr marL="685800" indent="-685800">
              <a:buFont typeface="Wingdings" panose="05000000000000000000" pitchFamily="2" charset="2"/>
              <a:buChar char="Ø"/>
            </a:pPr>
            <a:r>
              <a:rPr lang="vi-VN" sz="5400" i="1">
                <a:latin typeface="+mj-lt"/>
              </a:rPr>
              <a:t>Em sẽ làm việc đó vào lúc nào?</a:t>
            </a:r>
          </a:p>
          <a:p>
            <a:pPr marL="685800" indent="-685800">
              <a:buFont typeface="Wingdings" panose="05000000000000000000" pitchFamily="2" charset="2"/>
              <a:buChar char="Ø"/>
            </a:pPr>
            <a:r>
              <a:rPr lang="vi-VN" sz="5400" i="1">
                <a:latin typeface="+mj-lt"/>
              </a:rPr>
              <a:t>Việc làm của em là gì?</a:t>
            </a:r>
          </a:p>
          <a:p>
            <a:pPr marL="685800" indent="-685800">
              <a:buFont typeface="Wingdings" panose="05000000000000000000" pitchFamily="2" charset="2"/>
              <a:buChar char="Ø"/>
            </a:pPr>
            <a:r>
              <a:rPr lang="vi-VN" sz="5400" i="1">
                <a:latin typeface="+mj-lt"/>
              </a:rPr>
              <a:t>Người thân suy nghĩ, nhận xét như thế nào về việc làm của em?</a:t>
            </a:r>
          </a:p>
        </p:txBody>
      </p:sp>
      <p:sp>
        <p:nvSpPr>
          <p:cNvPr id="18" name="Hình chữ nhật 17">
            <a:extLst>
              <a:ext uri="{FF2B5EF4-FFF2-40B4-BE49-F238E27FC236}">
                <a16:creationId xmlns:a16="http://schemas.microsoft.com/office/drawing/2014/main" id="{E09CEB34-48D0-7081-3036-374209068C79}"/>
              </a:ext>
            </a:extLst>
          </p:cNvPr>
          <p:cNvSpPr/>
          <p:nvPr/>
        </p:nvSpPr>
        <p:spPr>
          <a:xfrm>
            <a:off x="2496693" y="3977057"/>
            <a:ext cx="2162773" cy="923330"/>
          </a:xfrm>
          <a:prstGeom prst="rect">
            <a:avLst/>
          </a:prstGeom>
          <a:noFill/>
        </p:spPr>
        <p:txBody>
          <a:bodyPr wrap="none" lIns="91440" tIns="45720" rIns="91440" bIns="45720">
            <a:spAutoFit/>
          </a:bodyPr>
          <a:lstStyle/>
          <a:p>
            <a:pPr algn="ctr"/>
            <a:r>
              <a:rPr lang="vi-VN" sz="5400" b="1" cap="none" spc="0">
                <a:ln w="0"/>
                <a:solidFill>
                  <a:srgbClr val="C00000"/>
                </a:solidFill>
              </a:rPr>
              <a:t>GỢI Ý</a:t>
            </a:r>
          </a:p>
        </p:txBody>
      </p:sp>
    </p:spTree>
    <p:extLst>
      <p:ext uri="{BB962C8B-B14F-4D97-AF65-F5344CB8AC3E}">
        <p14:creationId xmlns:p14="http://schemas.microsoft.com/office/powerpoint/2010/main" val="317549676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wipe(left)">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wipe(left)">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wipe(left)">
                                      <p:cBhvr>
                                        <p:cTn id="2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1DAF46D-231F-39C2-A352-0CB7C2ABA1A8}"/>
              </a:ext>
            </a:extLst>
          </p:cNvPr>
          <p:cNvSpPr>
            <a:spLocks noGrp="1" noRot="1" noMove="1" noResize="1" noEditPoints="1" noAdjustHandles="1" noChangeArrowheads="1" noChangeShapeType="1"/>
          </p:cNvSpPr>
          <p:nvPr/>
        </p:nvSpPr>
        <p:spPr>
          <a:xfrm>
            <a:off x="228600" y="342900"/>
            <a:ext cx="17754600" cy="9601200"/>
          </a:xfrm>
          <a:prstGeom prst="roundRect">
            <a:avLst>
              <a:gd name="adj" fmla="val 3175"/>
            </a:avLst>
          </a:prstGeom>
          <a:solidFill>
            <a:schemeClr val="bg1"/>
          </a:solidFill>
          <a:ln w="76200">
            <a:solidFill>
              <a:srgbClr val="00B0F0"/>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8">
            <a:extLst>
              <a:ext uri="{FF2B5EF4-FFF2-40B4-BE49-F238E27FC236}">
                <a16:creationId xmlns:a16="http://schemas.microsoft.com/office/drawing/2014/main" id="{3E7B51C8-65A4-E368-B8FC-96CDE562D04D}"/>
              </a:ext>
            </a:extLst>
          </p:cNvPr>
          <p:cNvSpPr txBox="1">
            <a:spLocks noChangeAspect="1"/>
          </p:cNvSpPr>
          <p:nvPr/>
        </p:nvSpPr>
        <p:spPr>
          <a:xfrm>
            <a:off x="1507085" y="530201"/>
            <a:ext cx="14797659" cy="1335709"/>
          </a:xfrm>
          <a:custGeom>
            <a:avLst/>
            <a:gdLst/>
            <a:ahLst/>
            <a:cxnLst/>
            <a:rect l="l" t="t" r="r" b="b"/>
            <a:pathLst>
              <a:path w="14797659" h="1335709">
                <a:moveTo>
                  <a:pt x="1948815" y="1115644"/>
                </a:moveTo>
                <a:lnTo>
                  <a:pt x="1948815" y="1299133"/>
                </a:lnTo>
                <a:lnTo>
                  <a:pt x="1979295" y="1299133"/>
                </a:lnTo>
                <a:cubicBezTo>
                  <a:pt x="2010182" y="1299133"/>
                  <a:pt x="2032838" y="1291005"/>
                  <a:pt x="2047266" y="1274749"/>
                </a:cubicBezTo>
                <a:cubicBezTo>
                  <a:pt x="2061693" y="1258493"/>
                  <a:pt x="2068907" y="1236345"/>
                  <a:pt x="2068907" y="1208303"/>
                </a:cubicBezTo>
                <a:cubicBezTo>
                  <a:pt x="2068907" y="1173759"/>
                  <a:pt x="2061287" y="1149680"/>
                  <a:pt x="2046047" y="1136066"/>
                </a:cubicBezTo>
                <a:cubicBezTo>
                  <a:pt x="2030807" y="1122451"/>
                  <a:pt x="2008963" y="1115644"/>
                  <a:pt x="1980514" y="1115644"/>
                </a:cubicBezTo>
                <a:close/>
                <a:moveTo>
                  <a:pt x="12898449" y="940689"/>
                </a:moveTo>
                <a:lnTo>
                  <a:pt x="12841756" y="1158925"/>
                </a:lnTo>
                <a:lnTo>
                  <a:pt x="12956972" y="1158925"/>
                </a:lnTo>
                <a:close/>
                <a:moveTo>
                  <a:pt x="7431100" y="940689"/>
                </a:moveTo>
                <a:lnTo>
                  <a:pt x="7374407" y="1158925"/>
                </a:lnTo>
                <a:lnTo>
                  <a:pt x="7489622" y="1158925"/>
                </a:lnTo>
                <a:close/>
                <a:moveTo>
                  <a:pt x="5773751" y="940689"/>
                </a:moveTo>
                <a:lnTo>
                  <a:pt x="5717058" y="1158925"/>
                </a:lnTo>
                <a:lnTo>
                  <a:pt x="5832272" y="1158925"/>
                </a:lnTo>
                <a:close/>
                <a:moveTo>
                  <a:pt x="13347192" y="924229"/>
                </a:moveTo>
                <a:lnTo>
                  <a:pt x="13347192" y="1099185"/>
                </a:lnTo>
                <a:lnTo>
                  <a:pt x="13425221" y="1099185"/>
                </a:lnTo>
                <a:cubicBezTo>
                  <a:pt x="13426845" y="1103655"/>
                  <a:pt x="13427659" y="1108532"/>
                  <a:pt x="13427659" y="1113815"/>
                </a:cubicBezTo>
                <a:cubicBezTo>
                  <a:pt x="13427659" y="1119098"/>
                  <a:pt x="13426845" y="1124178"/>
                  <a:pt x="13425221" y="1129055"/>
                </a:cubicBezTo>
                <a:lnTo>
                  <a:pt x="13347192" y="1129055"/>
                </a:lnTo>
                <a:lnTo>
                  <a:pt x="13347192" y="1299133"/>
                </a:lnTo>
                <a:lnTo>
                  <a:pt x="13394131" y="1299133"/>
                </a:lnTo>
                <a:cubicBezTo>
                  <a:pt x="13418514" y="1299133"/>
                  <a:pt x="13438327" y="1293037"/>
                  <a:pt x="13453567" y="1280845"/>
                </a:cubicBezTo>
                <a:cubicBezTo>
                  <a:pt x="13468807" y="1268653"/>
                  <a:pt x="13480085" y="1249045"/>
                  <a:pt x="13487400" y="1222019"/>
                </a:cubicBezTo>
                <a:cubicBezTo>
                  <a:pt x="13494714" y="1194993"/>
                  <a:pt x="13498372" y="1159129"/>
                  <a:pt x="13498372" y="1114425"/>
                </a:cubicBezTo>
                <a:cubicBezTo>
                  <a:pt x="13498372" y="1048588"/>
                  <a:pt x="13489939" y="1000429"/>
                  <a:pt x="13473074" y="969950"/>
                </a:cubicBezTo>
                <a:cubicBezTo>
                  <a:pt x="13456208" y="939470"/>
                  <a:pt x="13429894" y="924229"/>
                  <a:pt x="13394131" y="924229"/>
                </a:cubicBezTo>
                <a:close/>
                <a:moveTo>
                  <a:pt x="1948815" y="921791"/>
                </a:moveTo>
                <a:lnTo>
                  <a:pt x="1948815" y="1087602"/>
                </a:lnTo>
                <a:lnTo>
                  <a:pt x="1980514" y="1087602"/>
                </a:lnTo>
                <a:cubicBezTo>
                  <a:pt x="2004086" y="1088009"/>
                  <a:pt x="2021663" y="1080693"/>
                  <a:pt x="2033245" y="1065657"/>
                </a:cubicBezTo>
                <a:cubicBezTo>
                  <a:pt x="2044827" y="1050620"/>
                  <a:pt x="2050619" y="1029690"/>
                  <a:pt x="2050619" y="1002868"/>
                </a:cubicBezTo>
                <a:cubicBezTo>
                  <a:pt x="2050619" y="976858"/>
                  <a:pt x="2044319" y="956843"/>
                  <a:pt x="2031721" y="942822"/>
                </a:cubicBezTo>
                <a:cubicBezTo>
                  <a:pt x="2019123" y="928801"/>
                  <a:pt x="1998193" y="921791"/>
                  <a:pt x="1968932" y="921791"/>
                </a:cubicBezTo>
                <a:close/>
                <a:moveTo>
                  <a:pt x="10973029" y="921181"/>
                </a:moveTo>
                <a:cubicBezTo>
                  <a:pt x="10943768" y="921181"/>
                  <a:pt x="10922331" y="936625"/>
                  <a:pt x="10908715" y="967511"/>
                </a:cubicBezTo>
                <a:cubicBezTo>
                  <a:pt x="10895101" y="998397"/>
                  <a:pt x="10888294" y="1047369"/>
                  <a:pt x="10888294" y="1114425"/>
                </a:cubicBezTo>
                <a:cubicBezTo>
                  <a:pt x="10888294" y="1181481"/>
                  <a:pt x="10895101" y="1230452"/>
                  <a:pt x="10908715" y="1261338"/>
                </a:cubicBezTo>
                <a:cubicBezTo>
                  <a:pt x="10922331" y="1292225"/>
                  <a:pt x="10943768" y="1307668"/>
                  <a:pt x="10973029" y="1307668"/>
                </a:cubicBezTo>
                <a:cubicBezTo>
                  <a:pt x="11002288" y="1307668"/>
                  <a:pt x="11023626" y="1292326"/>
                  <a:pt x="11037036" y="1261643"/>
                </a:cubicBezTo>
                <a:cubicBezTo>
                  <a:pt x="11050447" y="1230960"/>
                  <a:pt x="11057153" y="1181887"/>
                  <a:pt x="11057153" y="1114425"/>
                </a:cubicBezTo>
                <a:cubicBezTo>
                  <a:pt x="11057153" y="1046962"/>
                  <a:pt x="11050447" y="997890"/>
                  <a:pt x="11037036" y="967206"/>
                </a:cubicBezTo>
                <a:cubicBezTo>
                  <a:pt x="11023626" y="936523"/>
                  <a:pt x="11002288" y="921181"/>
                  <a:pt x="10973029" y="921181"/>
                </a:cubicBezTo>
                <a:close/>
                <a:moveTo>
                  <a:pt x="10548746" y="921181"/>
                </a:moveTo>
                <a:cubicBezTo>
                  <a:pt x="10535336" y="921181"/>
                  <a:pt x="10526192" y="921588"/>
                  <a:pt x="10521314" y="922401"/>
                </a:cubicBezTo>
                <a:lnTo>
                  <a:pt x="10521314" y="1110158"/>
                </a:lnTo>
                <a:cubicBezTo>
                  <a:pt x="10532694" y="1110970"/>
                  <a:pt x="10541635" y="1111173"/>
                  <a:pt x="10548137" y="1110767"/>
                </a:cubicBezTo>
                <a:cubicBezTo>
                  <a:pt x="10575773" y="1109954"/>
                  <a:pt x="10596905" y="1100201"/>
                  <a:pt x="10611536" y="1081506"/>
                </a:cubicBezTo>
                <a:cubicBezTo>
                  <a:pt x="10626166" y="1062812"/>
                  <a:pt x="10633481" y="1039038"/>
                  <a:pt x="10633481" y="1010183"/>
                </a:cubicBezTo>
                <a:cubicBezTo>
                  <a:pt x="10633481" y="982548"/>
                  <a:pt x="10626775" y="960805"/>
                  <a:pt x="10613365" y="944956"/>
                </a:cubicBezTo>
                <a:cubicBezTo>
                  <a:pt x="10599953" y="929106"/>
                  <a:pt x="10578413" y="921181"/>
                  <a:pt x="10548746" y="921181"/>
                </a:cubicBezTo>
                <a:close/>
                <a:moveTo>
                  <a:pt x="4705579" y="921181"/>
                </a:moveTo>
                <a:cubicBezTo>
                  <a:pt x="4676318" y="921181"/>
                  <a:pt x="4654881" y="936625"/>
                  <a:pt x="4641267" y="967511"/>
                </a:cubicBezTo>
                <a:cubicBezTo>
                  <a:pt x="4627652" y="998397"/>
                  <a:pt x="4620845" y="1047369"/>
                  <a:pt x="4620845" y="1114425"/>
                </a:cubicBezTo>
                <a:cubicBezTo>
                  <a:pt x="4620845" y="1181481"/>
                  <a:pt x="4627652" y="1230452"/>
                  <a:pt x="4641267" y="1261338"/>
                </a:cubicBezTo>
                <a:cubicBezTo>
                  <a:pt x="4654881" y="1292225"/>
                  <a:pt x="4676318" y="1307668"/>
                  <a:pt x="4705579" y="1307668"/>
                </a:cubicBezTo>
                <a:cubicBezTo>
                  <a:pt x="4734840" y="1307668"/>
                  <a:pt x="4756176" y="1292326"/>
                  <a:pt x="4769587" y="1261643"/>
                </a:cubicBezTo>
                <a:cubicBezTo>
                  <a:pt x="4782999" y="1230960"/>
                  <a:pt x="4789703" y="1181887"/>
                  <a:pt x="4789703" y="1114425"/>
                </a:cubicBezTo>
                <a:cubicBezTo>
                  <a:pt x="4789703" y="1046962"/>
                  <a:pt x="4782999" y="997890"/>
                  <a:pt x="4769587" y="967206"/>
                </a:cubicBezTo>
                <a:cubicBezTo>
                  <a:pt x="4756176" y="936523"/>
                  <a:pt x="4734840" y="921181"/>
                  <a:pt x="4705579" y="921181"/>
                </a:cubicBezTo>
                <a:close/>
                <a:moveTo>
                  <a:pt x="3372078" y="921181"/>
                </a:moveTo>
                <a:cubicBezTo>
                  <a:pt x="3342818" y="921181"/>
                  <a:pt x="3321380" y="936625"/>
                  <a:pt x="3307766" y="967511"/>
                </a:cubicBezTo>
                <a:cubicBezTo>
                  <a:pt x="3294152" y="998397"/>
                  <a:pt x="3287345" y="1047369"/>
                  <a:pt x="3287345" y="1114425"/>
                </a:cubicBezTo>
                <a:cubicBezTo>
                  <a:pt x="3287345" y="1181481"/>
                  <a:pt x="3294152" y="1230452"/>
                  <a:pt x="3307766" y="1261338"/>
                </a:cubicBezTo>
                <a:cubicBezTo>
                  <a:pt x="3321380" y="1292225"/>
                  <a:pt x="3342818" y="1307668"/>
                  <a:pt x="3372078" y="1307668"/>
                </a:cubicBezTo>
                <a:cubicBezTo>
                  <a:pt x="3401339" y="1307668"/>
                  <a:pt x="3422675" y="1292326"/>
                  <a:pt x="3436087" y="1261643"/>
                </a:cubicBezTo>
                <a:cubicBezTo>
                  <a:pt x="3449498" y="1230960"/>
                  <a:pt x="3456204" y="1181887"/>
                  <a:pt x="3456204" y="1114425"/>
                </a:cubicBezTo>
                <a:cubicBezTo>
                  <a:pt x="3456204" y="1046962"/>
                  <a:pt x="3449498" y="997890"/>
                  <a:pt x="3436087" y="967206"/>
                </a:cubicBezTo>
                <a:cubicBezTo>
                  <a:pt x="3422675" y="936523"/>
                  <a:pt x="3401339" y="921181"/>
                  <a:pt x="3372078" y="921181"/>
                </a:cubicBezTo>
                <a:close/>
                <a:moveTo>
                  <a:pt x="657454" y="921181"/>
                </a:moveTo>
                <a:cubicBezTo>
                  <a:pt x="628193" y="921181"/>
                  <a:pt x="606756" y="936625"/>
                  <a:pt x="593141" y="967511"/>
                </a:cubicBezTo>
                <a:cubicBezTo>
                  <a:pt x="579527" y="998397"/>
                  <a:pt x="572720" y="1047369"/>
                  <a:pt x="572720" y="1114425"/>
                </a:cubicBezTo>
                <a:cubicBezTo>
                  <a:pt x="572720" y="1181481"/>
                  <a:pt x="579527" y="1230452"/>
                  <a:pt x="593141" y="1261338"/>
                </a:cubicBezTo>
                <a:cubicBezTo>
                  <a:pt x="606756" y="1292225"/>
                  <a:pt x="628193" y="1307668"/>
                  <a:pt x="657454" y="1307668"/>
                </a:cubicBezTo>
                <a:cubicBezTo>
                  <a:pt x="686715" y="1307668"/>
                  <a:pt x="708051" y="1292326"/>
                  <a:pt x="721462" y="1261643"/>
                </a:cubicBezTo>
                <a:cubicBezTo>
                  <a:pt x="734873" y="1230960"/>
                  <a:pt x="741579" y="1181887"/>
                  <a:pt x="741579" y="1114425"/>
                </a:cubicBezTo>
                <a:cubicBezTo>
                  <a:pt x="741579" y="1046962"/>
                  <a:pt x="734873" y="997890"/>
                  <a:pt x="721462" y="967206"/>
                </a:cubicBezTo>
                <a:cubicBezTo>
                  <a:pt x="708051" y="936523"/>
                  <a:pt x="686715" y="921181"/>
                  <a:pt x="657454" y="921181"/>
                </a:cubicBezTo>
                <a:close/>
                <a:moveTo>
                  <a:pt x="10076993" y="902284"/>
                </a:moveTo>
                <a:lnTo>
                  <a:pt x="10373258" y="902284"/>
                </a:lnTo>
                <a:cubicBezTo>
                  <a:pt x="10377322" y="902284"/>
                  <a:pt x="10380472" y="904316"/>
                  <a:pt x="10382707" y="908380"/>
                </a:cubicBezTo>
                <a:cubicBezTo>
                  <a:pt x="10384941" y="912444"/>
                  <a:pt x="10386060" y="917727"/>
                  <a:pt x="10386060" y="924229"/>
                </a:cubicBezTo>
                <a:cubicBezTo>
                  <a:pt x="10386060" y="933577"/>
                  <a:pt x="10384027" y="943127"/>
                  <a:pt x="10379964" y="952881"/>
                </a:cubicBezTo>
                <a:cubicBezTo>
                  <a:pt x="10375900" y="962634"/>
                  <a:pt x="10370617" y="968933"/>
                  <a:pt x="10364113" y="971778"/>
                </a:cubicBezTo>
                <a:cubicBezTo>
                  <a:pt x="10325912" y="953084"/>
                  <a:pt x="10292791" y="940689"/>
                  <a:pt x="10264749" y="934593"/>
                </a:cubicBezTo>
                <a:lnTo>
                  <a:pt x="10265359" y="1241221"/>
                </a:lnTo>
                <a:cubicBezTo>
                  <a:pt x="10265359" y="1273327"/>
                  <a:pt x="10269220" y="1298930"/>
                  <a:pt x="10276941" y="1318031"/>
                </a:cubicBezTo>
                <a:cubicBezTo>
                  <a:pt x="10272064" y="1322501"/>
                  <a:pt x="10265664" y="1326565"/>
                  <a:pt x="10257739" y="1330223"/>
                </a:cubicBezTo>
                <a:cubicBezTo>
                  <a:pt x="10249813" y="1333881"/>
                  <a:pt x="10240771" y="1335709"/>
                  <a:pt x="10230611" y="1335709"/>
                </a:cubicBezTo>
                <a:cubicBezTo>
                  <a:pt x="10217200" y="1335709"/>
                  <a:pt x="10206228" y="1332052"/>
                  <a:pt x="10197693" y="1324737"/>
                </a:cubicBezTo>
                <a:cubicBezTo>
                  <a:pt x="10189159" y="1317421"/>
                  <a:pt x="10184892" y="1307465"/>
                  <a:pt x="10184892" y="1294866"/>
                </a:cubicBezTo>
                <a:lnTo>
                  <a:pt x="10184892" y="934593"/>
                </a:lnTo>
                <a:cubicBezTo>
                  <a:pt x="10158475" y="940282"/>
                  <a:pt x="10125354" y="952677"/>
                  <a:pt x="10085527" y="971778"/>
                </a:cubicBezTo>
                <a:cubicBezTo>
                  <a:pt x="10079431" y="968933"/>
                  <a:pt x="10074351" y="962634"/>
                  <a:pt x="10070287" y="952881"/>
                </a:cubicBezTo>
                <a:cubicBezTo>
                  <a:pt x="10066222" y="943127"/>
                  <a:pt x="10064191" y="933577"/>
                  <a:pt x="10064191" y="924229"/>
                </a:cubicBezTo>
                <a:cubicBezTo>
                  <a:pt x="10064191" y="917727"/>
                  <a:pt x="10065207" y="912444"/>
                  <a:pt x="10067239" y="908380"/>
                </a:cubicBezTo>
                <a:cubicBezTo>
                  <a:pt x="10069271" y="904316"/>
                  <a:pt x="10072522" y="902284"/>
                  <a:pt x="10076993" y="902284"/>
                </a:cubicBezTo>
                <a:close/>
                <a:moveTo>
                  <a:pt x="9273692" y="902284"/>
                </a:moveTo>
                <a:lnTo>
                  <a:pt x="9450476" y="902284"/>
                </a:lnTo>
                <a:cubicBezTo>
                  <a:pt x="9454946" y="902284"/>
                  <a:pt x="9458198" y="904316"/>
                  <a:pt x="9460230" y="908380"/>
                </a:cubicBezTo>
                <a:cubicBezTo>
                  <a:pt x="9462262" y="912444"/>
                  <a:pt x="9463278" y="917727"/>
                  <a:pt x="9463278" y="924229"/>
                </a:cubicBezTo>
                <a:cubicBezTo>
                  <a:pt x="9463278" y="933577"/>
                  <a:pt x="9461246" y="943127"/>
                  <a:pt x="9457182" y="952881"/>
                </a:cubicBezTo>
                <a:cubicBezTo>
                  <a:pt x="9453117" y="962634"/>
                  <a:pt x="9448037" y="968933"/>
                  <a:pt x="9441942" y="971778"/>
                </a:cubicBezTo>
                <a:cubicBezTo>
                  <a:pt x="9393986" y="952271"/>
                  <a:pt x="9343999" y="941908"/>
                  <a:pt x="9291980" y="940689"/>
                </a:cubicBezTo>
                <a:lnTo>
                  <a:pt x="9291980" y="1085164"/>
                </a:lnTo>
                <a:lnTo>
                  <a:pt x="9424263" y="1085164"/>
                </a:lnTo>
                <a:cubicBezTo>
                  <a:pt x="9426295" y="1092479"/>
                  <a:pt x="9427311" y="1099388"/>
                  <a:pt x="9427311" y="1105890"/>
                </a:cubicBezTo>
                <a:cubicBezTo>
                  <a:pt x="9427311" y="1113612"/>
                  <a:pt x="9426295" y="1121130"/>
                  <a:pt x="9424263" y="1128446"/>
                </a:cubicBezTo>
                <a:lnTo>
                  <a:pt x="9292589" y="1128446"/>
                </a:lnTo>
                <a:lnTo>
                  <a:pt x="9292589" y="1288770"/>
                </a:lnTo>
                <a:cubicBezTo>
                  <a:pt x="9319412" y="1287957"/>
                  <a:pt x="9349080" y="1284198"/>
                  <a:pt x="9381591" y="1277493"/>
                </a:cubicBezTo>
                <a:cubicBezTo>
                  <a:pt x="9414103" y="1270787"/>
                  <a:pt x="9439097" y="1263573"/>
                  <a:pt x="9456572" y="1255852"/>
                </a:cubicBezTo>
                <a:cubicBezTo>
                  <a:pt x="9461449" y="1258697"/>
                  <a:pt x="9465208" y="1263777"/>
                  <a:pt x="9467850" y="1271092"/>
                </a:cubicBezTo>
                <a:cubicBezTo>
                  <a:pt x="9470491" y="1278407"/>
                  <a:pt x="9471812" y="1286129"/>
                  <a:pt x="9471812" y="1294257"/>
                </a:cubicBezTo>
                <a:cubicBezTo>
                  <a:pt x="9471812" y="1303604"/>
                  <a:pt x="9470185" y="1311427"/>
                  <a:pt x="9466935" y="1317726"/>
                </a:cubicBezTo>
                <a:cubicBezTo>
                  <a:pt x="9463684" y="1324025"/>
                  <a:pt x="9458807" y="1327175"/>
                  <a:pt x="9452305" y="1327175"/>
                </a:cubicBezTo>
                <a:lnTo>
                  <a:pt x="9258452" y="1327175"/>
                </a:lnTo>
                <a:cubicBezTo>
                  <a:pt x="9245041" y="1327175"/>
                  <a:pt x="9234068" y="1323517"/>
                  <a:pt x="9225534" y="1316202"/>
                </a:cubicBezTo>
                <a:cubicBezTo>
                  <a:pt x="9216999" y="1308887"/>
                  <a:pt x="9212732" y="1298930"/>
                  <a:pt x="9212732" y="1286332"/>
                </a:cubicBezTo>
                <a:lnTo>
                  <a:pt x="9212732" y="999210"/>
                </a:lnTo>
                <a:cubicBezTo>
                  <a:pt x="9212732" y="968324"/>
                  <a:pt x="9208871" y="942721"/>
                  <a:pt x="9201150" y="922401"/>
                </a:cubicBezTo>
                <a:cubicBezTo>
                  <a:pt x="9210903" y="914273"/>
                  <a:pt x="9220759" y="908888"/>
                  <a:pt x="9230715" y="906246"/>
                </a:cubicBezTo>
                <a:cubicBezTo>
                  <a:pt x="9240672" y="903605"/>
                  <a:pt x="9254997" y="902284"/>
                  <a:pt x="9273692" y="902284"/>
                </a:cubicBezTo>
                <a:close/>
                <a:moveTo>
                  <a:pt x="6505119" y="902284"/>
                </a:moveTo>
                <a:lnTo>
                  <a:pt x="6801384" y="902284"/>
                </a:lnTo>
                <a:cubicBezTo>
                  <a:pt x="6805447" y="902284"/>
                  <a:pt x="6808596" y="904316"/>
                  <a:pt x="6810832" y="908380"/>
                </a:cubicBezTo>
                <a:cubicBezTo>
                  <a:pt x="6813068" y="912444"/>
                  <a:pt x="6814186" y="917727"/>
                  <a:pt x="6814186" y="924229"/>
                </a:cubicBezTo>
                <a:cubicBezTo>
                  <a:pt x="6814186" y="933577"/>
                  <a:pt x="6812153" y="943127"/>
                  <a:pt x="6808089" y="952881"/>
                </a:cubicBezTo>
                <a:cubicBezTo>
                  <a:pt x="6804025" y="962634"/>
                  <a:pt x="6798742" y="968933"/>
                  <a:pt x="6792239" y="971778"/>
                </a:cubicBezTo>
                <a:cubicBezTo>
                  <a:pt x="6754038" y="953084"/>
                  <a:pt x="6720916" y="940689"/>
                  <a:pt x="6692874" y="934593"/>
                </a:cubicBezTo>
                <a:lnTo>
                  <a:pt x="6693485" y="1241221"/>
                </a:lnTo>
                <a:cubicBezTo>
                  <a:pt x="6693485" y="1273327"/>
                  <a:pt x="6697345" y="1298930"/>
                  <a:pt x="6705068" y="1318031"/>
                </a:cubicBezTo>
                <a:cubicBezTo>
                  <a:pt x="6700190" y="1322501"/>
                  <a:pt x="6693789" y="1326565"/>
                  <a:pt x="6685864" y="1330223"/>
                </a:cubicBezTo>
                <a:cubicBezTo>
                  <a:pt x="6677940" y="1333881"/>
                  <a:pt x="6668897" y="1335709"/>
                  <a:pt x="6658738" y="1335709"/>
                </a:cubicBezTo>
                <a:cubicBezTo>
                  <a:pt x="6645326" y="1335709"/>
                  <a:pt x="6634354" y="1332052"/>
                  <a:pt x="6625819" y="1324737"/>
                </a:cubicBezTo>
                <a:cubicBezTo>
                  <a:pt x="6617284" y="1317421"/>
                  <a:pt x="6613018" y="1307465"/>
                  <a:pt x="6613018" y="1294866"/>
                </a:cubicBezTo>
                <a:lnTo>
                  <a:pt x="6613018" y="934593"/>
                </a:lnTo>
                <a:cubicBezTo>
                  <a:pt x="6586602" y="940282"/>
                  <a:pt x="6553479" y="952677"/>
                  <a:pt x="6513653" y="971778"/>
                </a:cubicBezTo>
                <a:cubicBezTo>
                  <a:pt x="6507557" y="968933"/>
                  <a:pt x="6502477" y="962634"/>
                  <a:pt x="6498412" y="952881"/>
                </a:cubicBezTo>
                <a:cubicBezTo>
                  <a:pt x="6494349" y="943127"/>
                  <a:pt x="6492316" y="933577"/>
                  <a:pt x="6492316" y="924229"/>
                </a:cubicBezTo>
                <a:cubicBezTo>
                  <a:pt x="6492316" y="917727"/>
                  <a:pt x="6493334" y="912444"/>
                  <a:pt x="6495365" y="908380"/>
                </a:cubicBezTo>
                <a:cubicBezTo>
                  <a:pt x="6497397" y="904316"/>
                  <a:pt x="6500648" y="902284"/>
                  <a:pt x="6505119" y="902284"/>
                </a:cubicBezTo>
                <a:close/>
                <a:moveTo>
                  <a:pt x="2714169" y="902284"/>
                </a:moveTo>
                <a:lnTo>
                  <a:pt x="3010434" y="902284"/>
                </a:lnTo>
                <a:cubicBezTo>
                  <a:pt x="3014498" y="902284"/>
                  <a:pt x="3017647" y="904316"/>
                  <a:pt x="3019882" y="908380"/>
                </a:cubicBezTo>
                <a:cubicBezTo>
                  <a:pt x="3022117" y="912444"/>
                  <a:pt x="3023236" y="917727"/>
                  <a:pt x="3023236" y="924229"/>
                </a:cubicBezTo>
                <a:cubicBezTo>
                  <a:pt x="3023236" y="933577"/>
                  <a:pt x="3021203" y="943127"/>
                  <a:pt x="3017140" y="952881"/>
                </a:cubicBezTo>
                <a:cubicBezTo>
                  <a:pt x="3013075" y="962634"/>
                  <a:pt x="3007793" y="968933"/>
                  <a:pt x="3001289" y="971778"/>
                </a:cubicBezTo>
                <a:cubicBezTo>
                  <a:pt x="2963088" y="953084"/>
                  <a:pt x="2929966" y="940689"/>
                  <a:pt x="2901925" y="934593"/>
                </a:cubicBezTo>
                <a:lnTo>
                  <a:pt x="2902534" y="1241221"/>
                </a:lnTo>
                <a:cubicBezTo>
                  <a:pt x="2902534" y="1273327"/>
                  <a:pt x="2906396" y="1298930"/>
                  <a:pt x="2914117" y="1318031"/>
                </a:cubicBezTo>
                <a:cubicBezTo>
                  <a:pt x="2909241" y="1322501"/>
                  <a:pt x="2902840" y="1326565"/>
                  <a:pt x="2894914" y="1330223"/>
                </a:cubicBezTo>
                <a:cubicBezTo>
                  <a:pt x="2886989" y="1333881"/>
                  <a:pt x="2877947" y="1335709"/>
                  <a:pt x="2867788" y="1335709"/>
                </a:cubicBezTo>
                <a:cubicBezTo>
                  <a:pt x="2854376" y="1335709"/>
                  <a:pt x="2843403" y="1332052"/>
                  <a:pt x="2834869" y="1324737"/>
                </a:cubicBezTo>
                <a:cubicBezTo>
                  <a:pt x="2826335" y="1317421"/>
                  <a:pt x="2822068" y="1307465"/>
                  <a:pt x="2822068" y="1294866"/>
                </a:cubicBezTo>
                <a:lnTo>
                  <a:pt x="2822068" y="934593"/>
                </a:lnTo>
                <a:cubicBezTo>
                  <a:pt x="2795651" y="940282"/>
                  <a:pt x="2762530" y="952677"/>
                  <a:pt x="2722703" y="971778"/>
                </a:cubicBezTo>
                <a:cubicBezTo>
                  <a:pt x="2716606" y="968933"/>
                  <a:pt x="2711526" y="962634"/>
                  <a:pt x="2707462" y="952881"/>
                </a:cubicBezTo>
                <a:cubicBezTo>
                  <a:pt x="2703399" y="943127"/>
                  <a:pt x="2701367" y="933577"/>
                  <a:pt x="2701367" y="924229"/>
                </a:cubicBezTo>
                <a:cubicBezTo>
                  <a:pt x="2701367" y="917727"/>
                  <a:pt x="2702383" y="912444"/>
                  <a:pt x="2704414" y="908380"/>
                </a:cubicBezTo>
                <a:cubicBezTo>
                  <a:pt x="2706447" y="904316"/>
                  <a:pt x="2709697" y="902284"/>
                  <a:pt x="2714169" y="902284"/>
                </a:cubicBezTo>
                <a:close/>
                <a:moveTo>
                  <a:pt x="2472843" y="902284"/>
                </a:moveTo>
                <a:lnTo>
                  <a:pt x="2649627" y="902284"/>
                </a:lnTo>
                <a:cubicBezTo>
                  <a:pt x="2654098" y="902284"/>
                  <a:pt x="2657348" y="904316"/>
                  <a:pt x="2659381" y="908380"/>
                </a:cubicBezTo>
                <a:cubicBezTo>
                  <a:pt x="2661412" y="912444"/>
                  <a:pt x="2662428" y="917727"/>
                  <a:pt x="2662428" y="924229"/>
                </a:cubicBezTo>
                <a:cubicBezTo>
                  <a:pt x="2662428" y="933577"/>
                  <a:pt x="2660397" y="943127"/>
                  <a:pt x="2656333" y="952881"/>
                </a:cubicBezTo>
                <a:cubicBezTo>
                  <a:pt x="2652269" y="962634"/>
                  <a:pt x="2647188" y="968933"/>
                  <a:pt x="2641092" y="971778"/>
                </a:cubicBezTo>
                <a:cubicBezTo>
                  <a:pt x="2593137" y="952271"/>
                  <a:pt x="2543150" y="941908"/>
                  <a:pt x="2491131" y="940689"/>
                </a:cubicBezTo>
                <a:lnTo>
                  <a:pt x="2491131" y="1085164"/>
                </a:lnTo>
                <a:lnTo>
                  <a:pt x="2623414" y="1085164"/>
                </a:lnTo>
                <a:cubicBezTo>
                  <a:pt x="2625446" y="1092479"/>
                  <a:pt x="2626462" y="1099388"/>
                  <a:pt x="2626462" y="1105890"/>
                </a:cubicBezTo>
                <a:cubicBezTo>
                  <a:pt x="2626462" y="1113612"/>
                  <a:pt x="2625446" y="1121130"/>
                  <a:pt x="2623414" y="1128446"/>
                </a:cubicBezTo>
                <a:lnTo>
                  <a:pt x="2491741" y="1128446"/>
                </a:lnTo>
                <a:lnTo>
                  <a:pt x="2491741" y="1288770"/>
                </a:lnTo>
                <a:cubicBezTo>
                  <a:pt x="2518563" y="1287957"/>
                  <a:pt x="2548230" y="1284198"/>
                  <a:pt x="2580742" y="1277493"/>
                </a:cubicBezTo>
                <a:cubicBezTo>
                  <a:pt x="2613254" y="1270787"/>
                  <a:pt x="2638247" y="1263573"/>
                  <a:pt x="2655723" y="1255852"/>
                </a:cubicBezTo>
                <a:cubicBezTo>
                  <a:pt x="2660600" y="1258697"/>
                  <a:pt x="2664359" y="1263777"/>
                  <a:pt x="2667001" y="1271092"/>
                </a:cubicBezTo>
                <a:cubicBezTo>
                  <a:pt x="2669642" y="1278407"/>
                  <a:pt x="2670963" y="1286129"/>
                  <a:pt x="2670963" y="1294257"/>
                </a:cubicBezTo>
                <a:cubicBezTo>
                  <a:pt x="2670963" y="1303604"/>
                  <a:pt x="2669337" y="1311427"/>
                  <a:pt x="2666086" y="1317726"/>
                </a:cubicBezTo>
                <a:cubicBezTo>
                  <a:pt x="2662834" y="1324025"/>
                  <a:pt x="2657958" y="1327175"/>
                  <a:pt x="2651456" y="1327175"/>
                </a:cubicBezTo>
                <a:lnTo>
                  <a:pt x="2457603" y="1327175"/>
                </a:lnTo>
                <a:cubicBezTo>
                  <a:pt x="2444192" y="1327175"/>
                  <a:pt x="2433219" y="1323517"/>
                  <a:pt x="2424684" y="1316202"/>
                </a:cubicBezTo>
                <a:cubicBezTo>
                  <a:pt x="2416150" y="1308887"/>
                  <a:pt x="2411883" y="1298930"/>
                  <a:pt x="2411883" y="1286332"/>
                </a:cubicBezTo>
                <a:lnTo>
                  <a:pt x="2411883" y="999210"/>
                </a:lnTo>
                <a:cubicBezTo>
                  <a:pt x="2411883" y="968324"/>
                  <a:pt x="2408022" y="942721"/>
                  <a:pt x="2400301" y="922401"/>
                </a:cubicBezTo>
                <a:cubicBezTo>
                  <a:pt x="2410054" y="914273"/>
                  <a:pt x="2419909" y="908888"/>
                  <a:pt x="2429866" y="906246"/>
                </a:cubicBezTo>
                <a:cubicBezTo>
                  <a:pt x="2439823" y="903605"/>
                  <a:pt x="2454149" y="902284"/>
                  <a:pt x="2472843" y="902284"/>
                </a:cubicBezTo>
                <a:close/>
                <a:moveTo>
                  <a:pt x="13394131" y="896188"/>
                </a:moveTo>
                <a:cubicBezTo>
                  <a:pt x="13455904" y="896188"/>
                  <a:pt x="13503351" y="914171"/>
                  <a:pt x="13536472" y="950137"/>
                </a:cubicBezTo>
                <a:cubicBezTo>
                  <a:pt x="13569595" y="986104"/>
                  <a:pt x="13586155" y="1039038"/>
                  <a:pt x="13586155" y="1108938"/>
                </a:cubicBezTo>
                <a:cubicBezTo>
                  <a:pt x="13586155" y="1254429"/>
                  <a:pt x="13523569" y="1327175"/>
                  <a:pt x="13398398" y="1327175"/>
                </a:cubicBezTo>
                <a:lnTo>
                  <a:pt x="13313664" y="1327175"/>
                </a:lnTo>
                <a:cubicBezTo>
                  <a:pt x="13299439" y="1327175"/>
                  <a:pt x="13288162" y="1323517"/>
                  <a:pt x="13279831" y="1316202"/>
                </a:cubicBezTo>
                <a:cubicBezTo>
                  <a:pt x="13271500" y="1308887"/>
                  <a:pt x="13267334" y="1299133"/>
                  <a:pt x="13267334" y="1286941"/>
                </a:cubicBezTo>
                <a:lnTo>
                  <a:pt x="13266725" y="1129055"/>
                </a:lnTo>
                <a:lnTo>
                  <a:pt x="13231368" y="1129055"/>
                </a:lnTo>
                <a:cubicBezTo>
                  <a:pt x="13229742" y="1121740"/>
                  <a:pt x="13228929" y="1116660"/>
                  <a:pt x="13228929" y="1113815"/>
                </a:cubicBezTo>
                <a:cubicBezTo>
                  <a:pt x="13228929" y="1110564"/>
                  <a:pt x="13229742" y="1105687"/>
                  <a:pt x="13231368" y="1099185"/>
                </a:cubicBezTo>
                <a:lnTo>
                  <a:pt x="13266725" y="1099185"/>
                </a:lnTo>
                <a:lnTo>
                  <a:pt x="13266725" y="988847"/>
                </a:lnTo>
                <a:lnTo>
                  <a:pt x="13266725" y="966901"/>
                </a:lnTo>
                <a:cubicBezTo>
                  <a:pt x="13266725" y="936828"/>
                  <a:pt x="13264082" y="914882"/>
                  <a:pt x="13258800" y="901065"/>
                </a:cubicBezTo>
                <a:cubicBezTo>
                  <a:pt x="13284403" y="897814"/>
                  <a:pt x="13329513" y="896188"/>
                  <a:pt x="13394131" y="896188"/>
                </a:cubicBezTo>
                <a:close/>
                <a:moveTo>
                  <a:pt x="13883716" y="894969"/>
                </a:moveTo>
                <a:cubicBezTo>
                  <a:pt x="13893876" y="894969"/>
                  <a:pt x="13900176" y="896188"/>
                  <a:pt x="13902614" y="898626"/>
                </a:cubicBezTo>
                <a:cubicBezTo>
                  <a:pt x="13912772" y="913257"/>
                  <a:pt x="13941831" y="952474"/>
                  <a:pt x="13989786" y="1016279"/>
                </a:cubicBezTo>
                <a:cubicBezTo>
                  <a:pt x="14033271" y="1074394"/>
                  <a:pt x="14065885" y="1118692"/>
                  <a:pt x="14087627" y="1149172"/>
                </a:cubicBezTo>
                <a:cubicBezTo>
                  <a:pt x="14109369" y="1179652"/>
                  <a:pt x="14124712" y="1204645"/>
                  <a:pt x="14133652" y="1224153"/>
                </a:cubicBezTo>
                <a:lnTo>
                  <a:pt x="14113535" y="950442"/>
                </a:lnTo>
                <a:lnTo>
                  <a:pt x="14112925" y="941908"/>
                </a:lnTo>
                <a:cubicBezTo>
                  <a:pt x="14112925" y="928497"/>
                  <a:pt x="14116075" y="917727"/>
                  <a:pt x="14122374" y="909599"/>
                </a:cubicBezTo>
                <a:cubicBezTo>
                  <a:pt x="14128673" y="901471"/>
                  <a:pt x="14137919" y="896798"/>
                  <a:pt x="14150111" y="895578"/>
                </a:cubicBezTo>
                <a:cubicBezTo>
                  <a:pt x="14163116" y="894766"/>
                  <a:pt x="14174089" y="897407"/>
                  <a:pt x="14183029" y="903503"/>
                </a:cubicBezTo>
                <a:cubicBezTo>
                  <a:pt x="14177747" y="919353"/>
                  <a:pt x="14175104" y="944346"/>
                  <a:pt x="14175104" y="978484"/>
                </a:cubicBezTo>
                <a:lnTo>
                  <a:pt x="14174495" y="1242441"/>
                </a:lnTo>
                <a:cubicBezTo>
                  <a:pt x="14174495" y="1278610"/>
                  <a:pt x="14175715" y="1306245"/>
                  <a:pt x="14178153" y="1325346"/>
                </a:cubicBezTo>
                <a:cubicBezTo>
                  <a:pt x="14175309" y="1328191"/>
                  <a:pt x="14170532" y="1330528"/>
                  <a:pt x="14163827" y="1332357"/>
                </a:cubicBezTo>
                <a:cubicBezTo>
                  <a:pt x="14157122" y="1334185"/>
                  <a:pt x="14150111" y="1335100"/>
                  <a:pt x="14142796" y="1335100"/>
                </a:cubicBezTo>
                <a:cubicBezTo>
                  <a:pt x="14134261" y="1335100"/>
                  <a:pt x="14128165" y="1334084"/>
                  <a:pt x="14124508" y="1332052"/>
                </a:cubicBezTo>
                <a:cubicBezTo>
                  <a:pt x="14015186" y="1204036"/>
                  <a:pt x="13938784" y="1099388"/>
                  <a:pt x="13895298" y="1018108"/>
                </a:cubicBezTo>
                <a:lnTo>
                  <a:pt x="13912367" y="1289989"/>
                </a:lnTo>
                <a:cubicBezTo>
                  <a:pt x="13913586" y="1302994"/>
                  <a:pt x="13909928" y="1313865"/>
                  <a:pt x="13901394" y="1322603"/>
                </a:cubicBezTo>
                <a:cubicBezTo>
                  <a:pt x="13892860" y="1331341"/>
                  <a:pt x="13883310" y="1335709"/>
                  <a:pt x="13872744" y="1335709"/>
                </a:cubicBezTo>
                <a:cubicBezTo>
                  <a:pt x="13860145" y="1335709"/>
                  <a:pt x="13849172" y="1332255"/>
                  <a:pt x="13839825" y="1325346"/>
                </a:cubicBezTo>
                <a:cubicBezTo>
                  <a:pt x="13847546" y="1304620"/>
                  <a:pt x="13851406" y="1276578"/>
                  <a:pt x="13851406" y="1241221"/>
                </a:cubicBezTo>
                <a:lnTo>
                  <a:pt x="13851406" y="988847"/>
                </a:lnTo>
                <a:cubicBezTo>
                  <a:pt x="13851406" y="955116"/>
                  <a:pt x="13849984" y="927074"/>
                  <a:pt x="13847139" y="904722"/>
                </a:cubicBezTo>
                <a:cubicBezTo>
                  <a:pt x="13849579" y="901471"/>
                  <a:pt x="13854354" y="899033"/>
                  <a:pt x="13861465" y="897407"/>
                </a:cubicBezTo>
                <a:cubicBezTo>
                  <a:pt x="13868577" y="895782"/>
                  <a:pt x="13875994" y="894969"/>
                  <a:pt x="13883716" y="894969"/>
                </a:cubicBezTo>
                <a:close/>
                <a:moveTo>
                  <a:pt x="11264341" y="894969"/>
                </a:moveTo>
                <a:cubicBezTo>
                  <a:pt x="11274501" y="894969"/>
                  <a:pt x="11280801" y="896188"/>
                  <a:pt x="11283239" y="898626"/>
                </a:cubicBezTo>
                <a:cubicBezTo>
                  <a:pt x="11293397" y="913257"/>
                  <a:pt x="11322456" y="952474"/>
                  <a:pt x="11370411" y="1016279"/>
                </a:cubicBezTo>
                <a:cubicBezTo>
                  <a:pt x="11413896" y="1074394"/>
                  <a:pt x="11446510" y="1118692"/>
                  <a:pt x="11468252" y="1149172"/>
                </a:cubicBezTo>
                <a:cubicBezTo>
                  <a:pt x="11489994" y="1179652"/>
                  <a:pt x="11505337" y="1204645"/>
                  <a:pt x="11514277" y="1224153"/>
                </a:cubicBezTo>
                <a:lnTo>
                  <a:pt x="11494160" y="950442"/>
                </a:lnTo>
                <a:lnTo>
                  <a:pt x="11493550" y="941908"/>
                </a:lnTo>
                <a:cubicBezTo>
                  <a:pt x="11493550" y="928497"/>
                  <a:pt x="11496700" y="917727"/>
                  <a:pt x="11502999" y="909599"/>
                </a:cubicBezTo>
                <a:cubicBezTo>
                  <a:pt x="11509298" y="901471"/>
                  <a:pt x="11518544" y="896798"/>
                  <a:pt x="11530736" y="895578"/>
                </a:cubicBezTo>
                <a:cubicBezTo>
                  <a:pt x="11543741" y="894766"/>
                  <a:pt x="11554714" y="897407"/>
                  <a:pt x="11563654" y="903503"/>
                </a:cubicBezTo>
                <a:cubicBezTo>
                  <a:pt x="11558372" y="919353"/>
                  <a:pt x="11555729" y="944346"/>
                  <a:pt x="11555729" y="978484"/>
                </a:cubicBezTo>
                <a:lnTo>
                  <a:pt x="11555120" y="1242441"/>
                </a:lnTo>
                <a:cubicBezTo>
                  <a:pt x="11555120" y="1278610"/>
                  <a:pt x="11556340" y="1306245"/>
                  <a:pt x="11558778" y="1325346"/>
                </a:cubicBezTo>
                <a:cubicBezTo>
                  <a:pt x="11555934" y="1328191"/>
                  <a:pt x="11551157" y="1330528"/>
                  <a:pt x="11544452" y="1332357"/>
                </a:cubicBezTo>
                <a:cubicBezTo>
                  <a:pt x="11537747" y="1334185"/>
                  <a:pt x="11530736" y="1335100"/>
                  <a:pt x="11523421" y="1335100"/>
                </a:cubicBezTo>
                <a:cubicBezTo>
                  <a:pt x="11514886" y="1335100"/>
                  <a:pt x="11508790" y="1334084"/>
                  <a:pt x="11505133" y="1332052"/>
                </a:cubicBezTo>
                <a:cubicBezTo>
                  <a:pt x="11395811" y="1204036"/>
                  <a:pt x="11319409" y="1099388"/>
                  <a:pt x="11275923" y="1018108"/>
                </a:cubicBezTo>
                <a:lnTo>
                  <a:pt x="11292992" y="1289989"/>
                </a:lnTo>
                <a:cubicBezTo>
                  <a:pt x="11294211" y="1302994"/>
                  <a:pt x="11290553" y="1313865"/>
                  <a:pt x="11282019" y="1322603"/>
                </a:cubicBezTo>
                <a:cubicBezTo>
                  <a:pt x="11273485" y="1331341"/>
                  <a:pt x="11263935" y="1335709"/>
                  <a:pt x="11253369" y="1335709"/>
                </a:cubicBezTo>
                <a:cubicBezTo>
                  <a:pt x="11240770" y="1335709"/>
                  <a:pt x="11229797" y="1332255"/>
                  <a:pt x="11220450" y="1325346"/>
                </a:cubicBezTo>
                <a:cubicBezTo>
                  <a:pt x="11228171" y="1304620"/>
                  <a:pt x="11232031" y="1276578"/>
                  <a:pt x="11232031" y="1241221"/>
                </a:cubicBezTo>
                <a:lnTo>
                  <a:pt x="11232031" y="988847"/>
                </a:lnTo>
                <a:cubicBezTo>
                  <a:pt x="11232031" y="955116"/>
                  <a:pt x="11230609" y="927074"/>
                  <a:pt x="11227764" y="904722"/>
                </a:cubicBezTo>
                <a:cubicBezTo>
                  <a:pt x="11230204" y="901471"/>
                  <a:pt x="11234979" y="899033"/>
                  <a:pt x="11242090" y="897407"/>
                </a:cubicBezTo>
                <a:cubicBezTo>
                  <a:pt x="11249202" y="895782"/>
                  <a:pt x="11256619" y="894969"/>
                  <a:pt x="11264341" y="894969"/>
                </a:cubicBezTo>
                <a:close/>
                <a:moveTo>
                  <a:pt x="9578416" y="894969"/>
                </a:moveTo>
                <a:cubicBezTo>
                  <a:pt x="9588576" y="894969"/>
                  <a:pt x="9594876" y="896188"/>
                  <a:pt x="9597313" y="898626"/>
                </a:cubicBezTo>
                <a:cubicBezTo>
                  <a:pt x="9607474" y="913257"/>
                  <a:pt x="9636531" y="952474"/>
                  <a:pt x="9684486" y="1016279"/>
                </a:cubicBezTo>
                <a:cubicBezTo>
                  <a:pt x="9727971" y="1074394"/>
                  <a:pt x="9760584" y="1118692"/>
                  <a:pt x="9782327" y="1149172"/>
                </a:cubicBezTo>
                <a:cubicBezTo>
                  <a:pt x="9804070" y="1179652"/>
                  <a:pt x="9819411" y="1204645"/>
                  <a:pt x="9828352" y="1224153"/>
                </a:cubicBezTo>
                <a:lnTo>
                  <a:pt x="9808235" y="950442"/>
                </a:lnTo>
                <a:lnTo>
                  <a:pt x="9807625" y="941908"/>
                </a:lnTo>
                <a:cubicBezTo>
                  <a:pt x="9807625" y="928497"/>
                  <a:pt x="9810775" y="917727"/>
                  <a:pt x="9817074" y="909599"/>
                </a:cubicBezTo>
                <a:cubicBezTo>
                  <a:pt x="9823373" y="901471"/>
                  <a:pt x="9832619" y="896798"/>
                  <a:pt x="9844811" y="895578"/>
                </a:cubicBezTo>
                <a:cubicBezTo>
                  <a:pt x="9857815" y="894766"/>
                  <a:pt x="9868789" y="897407"/>
                  <a:pt x="9877729" y="903503"/>
                </a:cubicBezTo>
                <a:cubicBezTo>
                  <a:pt x="9872446" y="919353"/>
                  <a:pt x="9869805" y="944346"/>
                  <a:pt x="9869805" y="978484"/>
                </a:cubicBezTo>
                <a:lnTo>
                  <a:pt x="9869195" y="1242441"/>
                </a:lnTo>
                <a:cubicBezTo>
                  <a:pt x="9869195" y="1278610"/>
                  <a:pt x="9870415" y="1306245"/>
                  <a:pt x="9872853" y="1325346"/>
                </a:cubicBezTo>
                <a:cubicBezTo>
                  <a:pt x="9870008" y="1328191"/>
                  <a:pt x="9865232" y="1330528"/>
                  <a:pt x="9858527" y="1332357"/>
                </a:cubicBezTo>
                <a:cubicBezTo>
                  <a:pt x="9851822" y="1334185"/>
                  <a:pt x="9844811" y="1335100"/>
                  <a:pt x="9837496" y="1335100"/>
                </a:cubicBezTo>
                <a:cubicBezTo>
                  <a:pt x="9828961" y="1335100"/>
                  <a:pt x="9822865" y="1334084"/>
                  <a:pt x="9819208" y="1332052"/>
                </a:cubicBezTo>
                <a:cubicBezTo>
                  <a:pt x="9709887" y="1204036"/>
                  <a:pt x="9633483" y="1099388"/>
                  <a:pt x="9589998" y="1018108"/>
                </a:cubicBezTo>
                <a:lnTo>
                  <a:pt x="9607068" y="1289989"/>
                </a:lnTo>
                <a:cubicBezTo>
                  <a:pt x="9608286" y="1302994"/>
                  <a:pt x="9604628" y="1313865"/>
                  <a:pt x="9596094" y="1322603"/>
                </a:cubicBezTo>
                <a:cubicBezTo>
                  <a:pt x="9587560" y="1331341"/>
                  <a:pt x="9578009" y="1335709"/>
                  <a:pt x="9567442" y="1335709"/>
                </a:cubicBezTo>
                <a:cubicBezTo>
                  <a:pt x="9554844" y="1335709"/>
                  <a:pt x="9543872" y="1332255"/>
                  <a:pt x="9534525" y="1325346"/>
                </a:cubicBezTo>
                <a:cubicBezTo>
                  <a:pt x="9542246" y="1304620"/>
                  <a:pt x="9546106" y="1276578"/>
                  <a:pt x="9546106" y="1241221"/>
                </a:cubicBezTo>
                <a:lnTo>
                  <a:pt x="9546106" y="988847"/>
                </a:lnTo>
                <a:cubicBezTo>
                  <a:pt x="9546106" y="955116"/>
                  <a:pt x="9544686" y="927074"/>
                  <a:pt x="9541839" y="904722"/>
                </a:cubicBezTo>
                <a:cubicBezTo>
                  <a:pt x="9544279" y="901471"/>
                  <a:pt x="9549053" y="899033"/>
                  <a:pt x="9556165" y="897407"/>
                </a:cubicBezTo>
                <a:cubicBezTo>
                  <a:pt x="9563277" y="895782"/>
                  <a:pt x="9570693" y="894969"/>
                  <a:pt x="9578416" y="894969"/>
                </a:cubicBezTo>
                <a:close/>
                <a:moveTo>
                  <a:pt x="7711516" y="894969"/>
                </a:moveTo>
                <a:cubicBezTo>
                  <a:pt x="7721676" y="894969"/>
                  <a:pt x="7727975" y="896188"/>
                  <a:pt x="7730413" y="898626"/>
                </a:cubicBezTo>
                <a:cubicBezTo>
                  <a:pt x="7740574" y="913257"/>
                  <a:pt x="7769630" y="952474"/>
                  <a:pt x="7817586" y="1016279"/>
                </a:cubicBezTo>
                <a:cubicBezTo>
                  <a:pt x="7861071" y="1074394"/>
                  <a:pt x="7893684" y="1118692"/>
                  <a:pt x="7915427" y="1149172"/>
                </a:cubicBezTo>
                <a:cubicBezTo>
                  <a:pt x="7937170" y="1179652"/>
                  <a:pt x="7952510" y="1204645"/>
                  <a:pt x="7961452" y="1224153"/>
                </a:cubicBezTo>
                <a:lnTo>
                  <a:pt x="7941335" y="950442"/>
                </a:lnTo>
                <a:lnTo>
                  <a:pt x="7940726" y="941908"/>
                </a:lnTo>
                <a:cubicBezTo>
                  <a:pt x="7940726" y="928497"/>
                  <a:pt x="7943875" y="917727"/>
                  <a:pt x="7950174" y="909599"/>
                </a:cubicBezTo>
                <a:cubicBezTo>
                  <a:pt x="7956473" y="901471"/>
                  <a:pt x="7965719" y="896798"/>
                  <a:pt x="7977911" y="895578"/>
                </a:cubicBezTo>
                <a:cubicBezTo>
                  <a:pt x="7990916" y="894766"/>
                  <a:pt x="8001888" y="897407"/>
                  <a:pt x="8010829" y="903503"/>
                </a:cubicBezTo>
                <a:cubicBezTo>
                  <a:pt x="8005546" y="919353"/>
                  <a:pt x="8002904" y="944346"/>
                  <a:pt x="8002904" y="978484"/>
                </a:cubicBezTo>
                <a:lnTo>
                  <a:pt x="8002295" y="1242441"/>
                </a:lnTo>
                <a:cubicBezTo>
                  <a:pt x="8002295" y="1278610"/>
                  <a:pt x="8003514" y="1306245"/>
                  <a:pt x="8005953" y="1325346"/>
                </a:cubicBezTo>
                <a:cubicBezTo>
                  <a:pt x="8003108" y="1328191"/>
                  <a:pt x="7998332" y="1330528"/>
                  <a:pt x="7991627" y="1332357"/>
                </a:cubicBezTo>
                <a:cubicBezTo>
                  <a:pt x="7984922" y="1334185"/>
                  <a:pt x="7977911" y="1335100"/>
                  <a:pt x="7970596" y="1335100"/>
                </a:cubicBezTo>
                <a:cubicBezTo>
                  <a:pt x="7962062" y="1335100"/>
                  <a:pt x="7955965" y="1334084"/>
                  <a:pt x="7952308" y="1332052"/>
                </a:cubicBezTo>
                <a:cubicBezTo>
                  <a:pt x="7842986" y="1204036"/>
                  <a:pt x="7766583" y="1099388"/>
                  <a:pt x="7723098" y="1018108"/>
                </a:cubicBezTo>
                <a:lnTo>
                  <a:pt x="7740168" y="1289989"/>
                </a:lnTo>
                <a:cubicBezTo>
                  <a:pt x="7741386" y="1302994"/>
                  <a:pt x="7737728" y="1313865"/>
                  <a:pt x="7729194" y="1322603"/>
                </a:cubicBezTo>
                <a:cubicBezTo>
                  <a:pt x="7720660" y="1331341"/>
                  <a:pt x="7711109" y="1335709"/>
                  <a:pt x="7700543" y="1335709"/>
                </a:cubicBezTo>
                <a:cubicBezTo>
                  <a:pt x="7687944" y="1335709"/>
                  <a:pt x="7676972" y="1332255"/>
                  <a:pt x="7667624" y="1325346"/>
                </a:cubicBezTo>
                <a:cubicBezTo>
                  <a:pt x="7675346" y="1304620"/>
                  <a:pt x="7679207" y="1276578"/>
                  <a:pt x="7679207" y="1241221"/>
                </a:cubicBezTo>
                <a:lnTo>
                  <a:pt x="7679207" y="988847"/>
                </a:lnTo>
                <a:cubicBezTo>
                  <a:pt x="7679207" y="955116"/>
                  <a:pt x="7677785" y="927074"/>
                  <a:pt x="7674940" y="904722"/>
                </a:cubicBezTo>
                <a:cubicBezTo>
                  <a:pt x="7677378" y="901471"/>
                  <a:pt x="7682154" y="899033"/>
                  <a:pt x="7689265" y="897407"/>
                </a:cubicBezTo>
                <a:cubicBezTo>
                  <a:pt x="7696378" y="895782"/>
                  <a:pt x="7703794" y="894969"/>
                  <a:pt x="7711516" y="894969"/>
                </a:cubicBezTo>
                <a:close/>
                <a:moveTo>
                  <a:pt x="3663392" y="894969"/>
                </a:moveTo>
                <a:cubicBezTo>
                  <a:pt x="3673552" y="894969"/>
                  <a:pt x="3679850" y="896188"/>
                  <a:pt x="3682289" y="898626"/>
                </a:cubicBezTo>
                <a:cubicBezTo>
                  <a:pt x="3692449" y="913257"/>
                  <a:pt x="3721508" y="952474"/>
                  <a:pt x="3769461" y="1016279"/>
                </a:cubicBezTo>
                <a:cubicBezTo>
                  <a:pt x="3812947" y="1074394"/>
                  <a:pt x="3845561" y="1118692"/>
                  <a:pt x="3867303" y="1149172"/>
                </a:cubicBezTo>
                <a:cubicBezTo>
                  <a:pt x="3889044" y="1179652"/>
                  <a:pt x="3904387" y="1204645"/>
                  <a:pt x="3913328" y="1224153"/>
                </a:cubicBezTo>
                <a:lnTo>
                  <a:pt x="3893210" y="950442"/>
                </a:lnTo>
                <a:lnTo>
                  <a:pt x="3892602" y="941908"/>
                </a:lnTo>
                <a:cubicBezTo>
                  <a:pt x="3892602" y="928497"/>
                  <a:pt x="3895751" y="917727"/>
                  <a:pt x="3902050" y="909599"/>
                </a:cubicBezTo>
                <a:cubicBezTo>
                  <a:pt x="3908350" y="901471"/>
                  <a:pt x="3917595" y="896798"/>
                  <a:pt x="3929787" y="895578"/>
                </a:cubicBezTo>
                <a:cubicBezTo>
                  <a:pt x="3942791" y="894766"/>
                  <a:pt x="3953765" y="897407"/>
                  <a:pt x="3962705" y="903503"/>
                </a:cubicBezTo>
                <a:cubicBezTo>
                  <a:pt x="3957422" y="919353"/>
                  <a:pt x="3954781" y="944346"/>
                  <a:pt x="3954781" y="978484"/>
                </a:cubicBezTo>
                <a:lnTo>
                  <a:pt x="3954171" y="1242441"/>
                </a:lnTo>
                <a:cubicBezTo>
                  <a:pt x="3954171" y="1278610"/>
                  <a:pt x="3955390" y="1306245"/>
                  <a:pt x="3957828" y="1325346"/>
                </a:cubicBezTo>
                <a:cubicBezTo>
                  <a:pt x="3954983" y="1328191"/>
                  <a:pt x="3950209" y="1330528"/>
                  <a:pt x="3943503" y="1332357"/>
                </a:cubicBezTo>
                <a:cubicBezTo>
                  <a:pt x="3936798" y="1334185"/>
                  <a:pt x="3929787" y="1335100"/>
                  <a:pt x="3922472" y="1335100"/>
                </a:cubicBezTo>
                <a:cubicBezTo>
                  <a:pt x="3913937" y="1335100"/>
                  <a:pt x="3907841" y="1334084"/>
                  <a:pt x="3904184" y="1332052"/>
                </a:cubicBezTo>
                <a:cubicBezTo>
                  <a:pt x="3794862" y="1204036"/>
                  <a:pt x="3718459" y="1099388"/>
                  <a:pt x="3674974" y="1018108"/>
                </a:cubicBezTo>
                <a:lnTo>
                  <a:pt x="3692043" y="1289989"/>
                </a:lnTo>
                <a:cubicBezTo>
                  <a:pt x="3693262" y="1302994"/>
                  <a:pt x="3689605" y="1313865"/>
                  <a:pt x="3681071" y="1322603"/>
                </a:cubicBezTo>
                <a:cubicBezTo>
                  <a:pt x="3672536" y="1331341"/>
                  <a:pt x="3662985" y="1335709"/>
                  <a:pt x="3652419" y="1335709"/>
                </a:cubicBezTo>
                <a:cubicBezTo>
                  <a:pt x="3639820" y="1335709"/>
                  <a:pt x="3628848" y="1332255"/>
                  <a:pt x="3619500" y="1325346"/>
                </a:cubicBezTo>
                <a:cubicBezTo>
                  <a:pt x="3627221" y="1304620"/>
                  <a:pt x="3631083" y="1276578"/>
                  <a:pt x="3631083" y="1241221"/>
                </a:cubicBezTo>
                <a:lnTo>
                  <a:pt x="3631083" y="988847"/>
                </a:lnTo>
                <a:cubicBezTo>
                  <a:pt x="3631083" y="955116"/>
                  <a:pt x="3629661" y="927074"/>
                  <a:pt x="3626815" y="904722"/>
                </a:cubicBezTo>
                <a:cubicBezTo>
                  <a:pt x="3629254" y="901471"/>
                  <a:pt x="3634028" y="899033"/>
                  <a:pt x="3641142" y="897407"/>
                </a:cubicBezTo>
                <a:cubicBezTo>
                  <a:pt x="3648253" y="895782"/>
                  <a:pt x="3655670" y="894969"/>
                  <a:pt x="3663392" y="894969"/>
                </a:cubicBezTo>
                <a:close/>
                <a:moveTo>
                  <a:pt x="948767" y="894969"/>
                </a:moveTo>
                <a:cubicBezTo>
                  <a:pt x="958927" y="894969"/>
                  <a:pt x="965226" y="896188"/>
                  <a:pt x="967664" y="898626"/>
                </a:cubicBezTo>
                <a:cubicBezTo>
                  <a:pt x="977824" y="913257"/>
                  <a:pt x="1006882" y="952474"/>
                  <a:pt x="1054837" y="1016279"/>
                </a:cubicBezTo>
                <a:cubicBezTo>
                  <a:pt x="1098322" y="1074394"/>
                  <a:pt x="1130935" y="1118692"/>
                  <a:pt x="1152678" y="1149172"/>
                </a:cubicBezTo>
                <a:cubicBezTo>
                  <a:pt x="1174420" y="1179652"/>
                  <a:pt x="1189762" y="1204645"/>
                  <a:pt x="1198703" y="1224153"/>
                </a:cubicBezTo>
                <a:lnTo>
                  <a:pt x="1178586" y="950442"/>
                </a:lnTo>
                <a:lnTo>
                  <a:pt x="1177976" y="941908"/>
                </a:lnTo>
                <a:cubicBezTo>
                  <a:pt x="1177976" y="928497"/>
                  <a:pt x="1181126" y="917727"/>
                  <a:pt x="1187425" y="909599"/>
                </a:cubicBezTo>
                <a:cubicBezTo>
                  <a:pt x="1193724" y="901471"/>
                  <a:pt x="1202970" y="896798"/>
                  <a:pt x="1215162" y="895578"/>
                </a:cubicBezTo>
                <a:cubicBezTo>
                  <a:pt x="1228167" y="894766"/>
                  <a:pt x="1239139" y="897407"/>
                  <a:pt x="1248080" y="903503"/>
                </a:cubicBezTo>
                <a:cubicBezTo>
                  <a:pt x="1242797" y="919353"/>
                  <a:pt x="1240155" y="944346"/>
                  <a:pt x="1240155" y="978484"/>
                </a:cubicBezTo>
                <a:lnTo>
                  <a:pt x="1239546" y="1242441"/>
                </a:lnTo>
                <a:cubicBezTo>
                  <a:pt x="1239546" y="1278610"/>
                  <a:pt x="1240765" y="1306245"/>
                  <a:pt x="1243203" y="1325346"/>
                </a:cubicBezTo>
                <a:cubicBezTo>
                  <a:pt x="1240359" y="1328191"/>
                  <a:pt x="1235584" y="1330528"/>
                  <a:pt x="1228878" y="1332357"/>
                </a:cubicBezTo>
                <a:cubicBezTo>
                  <a:pt x="1222172" y="1334185"/>
                  <a:pt x="1215162" y="1335100"/>
                  <a:pt x="1207847" y="1335100"/>
                </a:cubicBezTo>
                <a:cubicBezTo>
                  <a:pt x="1199312" y="1335100"/>
                  <a:pt x="1193216" y="1334084"/>
                  <a:pt x="1189559" y="1332052"/>
                </a:cubicBezTo>
                <a:cubicBezTo>
                  <a:pt x="1080237" y="1204036"/>
                  <a:pt x="1003834" y="1099388"/>
                  <a:pt x="960349" y="1018108"/>
                </a:cubicBezTo>
                <a:lnTo>
                  <a:pt x="977418" y="1289989"/>
                </a:lnTo>
                <a:cubicBezTo>
                  <a:pt x="978637" y="1302994"/>
                  <a:pt x="974980" y="1313865"/>
                  <a:pt x="966445" y="1322603"/>
                </a:cubicBezTo>
                <a:cubicBezTo>
                  <a:pt x="957911" y="1331341"/>
                  <a:pt x="948360" y="1335709"/>
                  <a:pt x="937794" y="1335709"/>
                </a:cubicBezTo>
                <a:cubicBezTo>
                  <a:pt x="925195" y="1335709"/>
                  <a:pt x="914223" y="1332255"/>
                  <a:pt x="904875" y="1325346"/>
                </a:cubicBezTo>
                <a:cubicBezTo>
                  <a:pt x="912597" y="1304620"/>
                  <a:pt x="916458" y="1276578"/>
                  <a:pt x="916458" y="1241221"/>
                </a:cubicBezTo>
                <a:lnTo>
                  <a:pt x="916458" y="988847"/>
                </a:lnTo>
                <a:cubicBezTo>
                  <a:pt x="916458" y="955116"/>
                  <a:pt x="915035" y="927074"/>
                  <a:pt x="912190" y="904722"/>
                </a:cubicBezTo>
                <a:cubicBezTo>
                  <a:pt x="914629" y="901471"/>
                  <a:pt x="919404" y="899033"/>
                  <a:pt x="926516" y="897407"/>
                </a:cubicBezTo>
                <a:cubicBezTo>
                  <a:pt x="933628" y="895782"/>
                  <a:pt x="941045" y="894969"/>
                  <a:pt x="948767" y="894969"/>
                </a:cubicBezTo>
                <a:close/>
                <a:moveTo>
                  <a:pt x="14314170" y="894359"/>
                </a:moveTo>
                <a:cubicBezTo>
                  <a:pt x="14327581" y="894359"/>
                  <a:pt x="14338553" y="898017"/>
                  <a:pt x="14347088" y="905332"/>
                </a:cubicBezTo>
                <a:cubicBezTo>
                  <a:pt x="14355622" y="912647"/>
                  <a:pt x="14359889" y="922604"/>
                  <a:pt x="14359889" y="935202"/>
                </a:cubicBezTo>
                <a:lnTo>
                  <a:pt x="14359889" y="1083945"/>
                </a:lnTo>
                <a:lnTo>
                  <a:pt x="14522043" y="1083945"/>
                </a:lnTo>
                <a:lnTo>
                  <a:pt x="14522043" y="988847"/>
                </a:lnTo>
                <a:cubicBezTo>
                  <a:pt x="14522043" y="957961"/>
                  <a:pt x="14518182" y="932357"/>
                  <a:pt x="14510460" y="912037"/>
                </a:cubicBezTo>
                <a:cubicBezTo>
                  <a:pt x="14514931" y="907567"/>
                  <a:pt x="14521128" y="903503"/>
                  <a:pt x="14529053" y="899846"/>
                </a:cubicBezTo>
                <a:cubicBezTo>
                  <a:pt x="14536979" y="896188"/>
                  <a:pt x="14546021" y="894359"/>
                  <a:pt x="14556181" y="894359"/>
                </a:cubicBezTo>
                <a:cubicBezTo>
                  <a:pt x="14569186" y="894359"/>
                  <a:pt x="14580056" y="898017"/>
                  <a:pt x="14588794" y="905332"/>
                </a:cubicBezTo>
                <a:cubicBezTo>
                  <a:pt x="14597532" y="912647"/>
                  <a:pt x="14601901" y="922604"/>
                  <a:pt x="14601901" y="935202"/>
                </a:cubicBezTo>
                <a:lnTo>
                  <a:pt x="14601901" y="1241221"/>
                </a:lnTo>
                <a:cubicBezTo>
                  <a:pt x="14601901" y="1273327"/>
                  <a:pt x="14605762" y="1298930"/>
                  <a:pt x="14613483" y="1318031"/>
                </a:cubicBezTo>
                <a:cubicBezTo>
                  <a:pt x="14609013" y="1322501"/>
                  <a:pt x="14602815" y="1326565"/>
                  <a:pt x="14594890" y="1330223"/>
                </a:cubicBezTo>
                <a:cubicBezTo>
                  <a:pt x="14586965" y="1333881"/>
                  <a:pt x="14577923" y="1335709"/>
                  <a:pt x="14567763" y="1335709"/>
                </a:cubicBezTo>
                <a:cubicBezTo>
                  <a:pt x="14554352" y="1335709"/>
                  <a:pt x="14543379" y="1332052"/>
                  <a:pt x="14534845" y="1324737"/>
                </a:cubicBezTo>
                <a:cubicBezTo>
                  <a:pt x="14526311" y="1317421"/>
                  <a:pt x="14522043" y="1307465"/>
                  <a:pt x="14522043" y="1294866"/>
                </a:cubicBezTo>
                <a:lnTo>
                  <a:pt x="14522043" y="1126617"/>
                </a:lnTo>
                <a:lnTo>
                  <a:pt x="14359889" y="1126617"/>
                </a:lnTo>
                <a:lnTo>
                  <a:pt x="14359889" y="1241221"/>
                </a:lnTo>
                <a:cubicBezTo>
                  <a:pt x="14359889" y="1273327"/>
                  <a:pt x="14363751" y="1298930"/>
                  <a:pt x="14371472" y="1318031"/>
                </a:cubicBezTo>
                <a:cubicBezTo>
                  <a:pt x="14367002" y="1322501"/>
                  <a:pt x="14360804" y="1326565"/>
                  <a:pt x="14352879" y="1330223"/>
                </a:cubicBezTo>
                <a:cubicBezTo>
                  <a:pt x="14344954" y="1333881"/>
                  <a:pt x="14335912" y="1335709"/>
                  <a:pt x="14325752" y="1335709"/>
                </a:cubicBezTo>
                <a:cubicBezTo>
                  <a:pt x="14312341" y="1335709"/>
                  <a:pt x="14301369" y="1332052"/>
                  <a:pt x="14292834" y="1324737"/>
                </a:cubicBezTo>
                <a:cubicBezTo>
                  <a:pt x="14284299" y="1317421"/>
                  <a:pt x="14280031" y="1307465"/>
                  <a:pt x="14280031" y="1294866"/>
                </a:cubicBezTo>
                <a:lnTo>
                  <a:pt x="14280031" y="988847"/>
                </a:lnTo>
                <a:cubicBezTo>
                  <a:pt x="14280031" y="957961"/>
                  <a:pt x="14276171" y="932357"/>
                  <a:pt x="14268450" y="912037"/>
                </a:cubicBezTo>
                <a:cubicBezTo>
                  <a:pt x="14272920" y="907567"/>
                  <a:pt x="14279118" y="903503"/>
                  <a:pt x="14287043" y="899846"/>
                </a:cubicBezTo>
                <a:cubicBezTo>
                  <a:pt x="14294968" y="896188"/>
                  <a:pt x="14304010" y="894359"/>
                  <a:pt x="14314170" y="894359"/>
                </a:cubicBezTo>
                <a:close/>
                <a:moveTo>
                  <a:pt x="13704570" y="894359"/>
                </a:moveTo>
                <a:cubicBezTo>
                  <a:pt x="13717981" y="894359"/>
                  <a:pt x="13728953" y="898017"/>
                  <a:pt x="13737488" y="905332"/>
                </a:cubicBezTo>
                <a:cubicBezTo>
                  <a:pt x="13746022" y="912647"/>
                  <a:pt x="13750289" y="922604"/>
                  <a:pt x="13750289" y="935202"/>
                </a:cubicBezTo>
                <a:lnTo>
                  <a:pt x="13750289" y="1241221"/>
                </a:lnTo>
                <a:cubicBezTo>
                  <a:pt x="13750289" y="1273327"/>
                  <a:pt x="13754151" y="1298930"/>
                  <a:pt x="13761872" y="1318031"/>
                </a:cubicBezTo>
                <a:cubicBezTo>
                  <a:pt x="13757402" y="1322501"/>
                  <a:pt x="13751204" y="1326565"/>
                  <a:pt x="13743279" y="1330223"/>
                </a:cubicBezTo>
                <a:cubicBezTo>
                  <a:pt x="13735354" y="1333881"/>
                  <a:pt x="13726312" y="1335709"/>
                  <a:pt x="13716152" y="1335709"/>
                </a:cubicBezTo>
                <a:cubicBezTo>
                  <a:pt x="13702741" y="1335709"/>
                  <a:pt x="13691769" y="1332052"/>
                  <a:pt x="13683234" y="1324737"/>
                </a:cubicBezTo>
                <a:cubicBezTo>
                  <a:pt x="13674699" y="1317421"/>
                  <a:pt x="13670431" y="1307465"/>
                  <a:pt x="13670431" y="1294866"/>
                </a:cubicBezTo>
                <a:lnTo>
                  <a:pt x="13670431" y="988847"/>
                </a:lnTo>
                <a:cubicBezTo>
                  <a:pt x="13670431" y="957961"/>
                  <a:pt x="13666571" y="932357"/>
                  <a:pt x="13658850" y="912037"/>
                </a:cubicBezTo>
                <a:cubicBezTo>
                  <a:pt x="13663320" y="907567"/>
                  <a:pt x="13669518" y="903503"/>
                  <a:pt x="13677443" y="899846"/>
                </a:cubicBezTo>
                <a:cubicBezTo>
                  <a:pt x="13685368" y="896188"/>
                  <a:pt x="13694410" y="894359"/>
                  <a:pt x="13704570" y="894359"/>
                </a:cubicBezTo>
                <a:close/>
                <a:moveTo>
                  <a:pt x="12618720" y="894359"/>
                </a:moveTo>
                <a:cubicBezTo>
                  <a:pt x="12632131" y="894359"/>
                  <a:pt x="12643103" y="898017"/>
                  <a:pt x="12651638" y="905332"/>
                </a:cubicBezTo>
                <a:cubicBezTo>
                  <a:pt x="12660172" y="912647"/>
                  <a:pt x="12664439" y="922604"/>
                  <a:pt x="12664439" y="935202"/>
                </a:cubicBezTo>
                <a:lnTo>
                  <a:pt x="12664439" y="1241221"/>
                </a:lnTo>
                <a:cubicBezTo>
                  <a:pt x="12664439" y="1273327"/>
                  <a:pt x="12668301" y="1298930"/>
                  <a:pt x="12676022" y="1318031"/>
                </a:cubicBezTo>
                <a:cubicBezTo>
                  <a:pt x="12671552" y="1322501"/>
                  <a:pt x="12665354" y="1326565"/>
                  <a:pt x="12657429" y="1330223"/>
                </a:cubicBezTo>
                <a:cubicBezTo>
                  <a:pt x="12649504" y="1333881"/>
                  <a:pt x="12640462" y="1335709"/>
                  <a:pt x="12630302" y="1335709"/>
                </a:cubicBezTo>
                <a:cubicBezTo>
                  <a:pt x="12616891" y="1335709"/>
                  <a:pt x="12605919" y="1332052"/>
                  <a:pt x="12597384" y="1324737"/>
                </a:cubicBezTo>
                <a:cubicBezTo>
                  <a:pt x="12588849" y="1317421"/>
                  <a:pt x="12584581" y="1307465"/>
                  <a:pt x="12584581" y="1294866"/>
                </a:cubicBezTo>
                <a:lnTo>
                  <a:pt x="12584581" y="988847"/>
                </a:lnTo>
                <a:cubicBezTo>
                  <a:pt x="12584581" y="957961"/>
                  <a:pt x="12580721" y="932357"/>
                  <a:pt x="12573000" y="912037"/>
                </a:cubicBezTo>
                <a:cubicBezTo>
                  <a:pt x="12577470" y="907567"/>
                  <a:pt x="12583668" y="903503"/>
                  <a:pt x="12591593" y="899846"/>
                </a:cubicBezTo>
                <a:cubicBezTo>
                  <a:pt x="12599518" y="896188"/>
                  <a:pt x="12608560" y="894359"/>
                  <a:pt x="12618720" y="894359"/>
                </a:cubicBezTo>
                <a:close/>
                <a:moveTo>
                  <a:pt x="9065894" y="894359"/>
                </a:moveTo>
                <a:cubicBezTo>
                  <a:pt x="9079306" y="894359"/>
                  <a:pt x="9090278" y="898017"/>
                  <a:pt x="9098813" y="905332"/>
                </a:cubicBezTo>
                <a:cubicBezTo>
                  <a:pt x="9107347" y="912647"/>
                  <a:pt x="9111614" y="922604"/>
                  <a:pt x="9111614" y="935202"/>
                </a:cubicBezTo>
                <a:lnTo>
                  <a:pt x="9111614" y="1241221"/>
                </a:lnTo>
                <a:cubicBezTo>
                  <a:pt x="9111614" y="1273327"/>
                  <a:pt x="9115475" y="1298930"/>
                  <a:pt x="9123197" y="1318031"/>
                </a:cubicBezTo>
                <a:cubicBezTo>
                  <a:pt x="9118727" y="1322501"/>
                  <a:pt x="9112529" y="1326565"/>
                  <a:pt x="9104604" y="1330223"/>
                </a:cubicBezTo>
                <a:cubicBezTo>
                  <a:pt x="9096679" y="1333881"/>
                  <a:pt x="9087637" y="1335709"/>
                  <a:pt x="9077477" y="1335709"/>
                </a:cubicBezTo>
                <a:cubicBezTo>
                  <a:pt x="9064066" y="1335709"/>
                  <a:pt x="9053093" y="1332052"/>
                  <a:pt x="9044559" y="1324737"/>
                </a:cubicBezTo>
                <a:cubicBezTo>
                  <a:pt x="9036024" y="1317421"/>
                  <a:pt x="9031757" y="1307465"/>
                  <a:pt x="9031757" y="1294866"/>
                </a:cubicBezTo>
                <a:lnTo>
                  <a:pt x="9031757" y="988847"/>
                </a:lnTo>
                <a:cubicBezTo>
                  <a:pt x="9031757" y="957961"/>
                  <a:pt x="9027896" y="932357"/>
                  <a:pt x="9020175" y="912037"/>
                </a:cubicBezTo>
                <a:cubicBezTo>
                  <a:pt x="9024645" y="907567"/>
                  <a:pt x="9030843" y="903503"/>
                  <a:pt x="9038768" y="899846"/>
                </a:cubicBezTo>
                <a:cubicBezTo>
                  <a:pt x="9046692" y="896188"/>
                  <a:pt x="9055735" y="894359"/>
                  <a:pt x="9065894" y="894359"/>
                </a:cubicBezTo>
                <a:close/>
                <a:moveTo>
                  <a:pt x="8141969" y="894359"/>
                </a:moveTo>
                <a:cubicBezTo>
                  <a:pt x="8155381" y="894359"/>
                  <a:pt x="8166353" y="898017"/>
                  <a:pt x="8174888" y="905332"/>
                </a:cubicBezTo>
                <a:cubicBezTo>
                  <a:pt x="8183422" y="912647"/>
                  <a:pt x="8187689" y="922604"/>
                  <a:pt x="8187689" y="935202"/>
                </a:cubicBezTo>
                <a:lnTo>
                  <a:pt x="8187689" y="1083945"/>
                </a:lnTo>
                <a:lnTo>
                  <a:pt x="8349843" y="1083945"/>
                </a:lnTo>
                <a:lnTo>
                  <a:pt x="8349843" y="988847"/>
                </a:lnTo>
                <a:cubicBezTo>
                  <a:pt x="8349843" y="957961"/>
                  <a:pt x="8345983" y="932357"/>
                  <a:pt x="8338261" y="912037"/>
                </a:cubicBezTo>
                <a:cubicBezTo>
                  <a:pt x="8342731" y="907567"/>
                  <a:pt x="8348929" y="903503"/>
                  <a:pt x="8356853" y="899846"/>
                </a:cubicBezTo>
                <a:cubicBezTo>
                  <a:pt x="8364779" y="896188"/>
                  <a:pt x="8373820" y="894359"/>
                  <a:pt x="8383981" y="894359"/>
                </a:cubicBezTo>
                <a:cubicBezTo>
                  <a:pt x="8396985" y="894359"/>
                  <a:pt x="8407857" y="898017"/>
                  <a:pt x="8416595" y="905332"/>
                </a:cubicBezTo>
                <a:cubicBezTo>
                  <a:pt x="8425332" y="912647"/>
                  <a:pt x="8429701" y="922604"/>
                  <a:pt x="8429701" y="935202"/>
                </a:cubicBezTo>
                <a:lnTo>
                  <a:pt x="8429701" y="1241221"/>
                </a:lnTo>
                <a:cubicBezTo>
                  <a:pt x="8429701" y="1273327"/>
                  <a:pt x="8433562" y="1298930"/>
                  <a:pt x="8441283" y="1318031"/>
                </a:cubicBezTo>
                <a:cubicBezTo>
                  <a:pt x="8436813" y="1322501"/>
                  <a:pt x="8430615" y="1326565"/>
                  <a:pt x="8422690" y="1330223"/>
                </a:cubicBezTo>
                <a:cubicBezTo>
                  <a:pt x="8414766" y="1333881"/>
                  <a:pt x="8405723" y="1335709"/>
                  <a:pt x="8395563" y="1335709"/>
                </a:cubicBezTo>
                <a:cubicBezTo>
                  <a:pt x="8382152" y="1335709"/>
                  <a:pt x="8371179" y="1332052"/>
                  <a:pt x="8362645" y="1324737"/>
                </a:cubicBezTo>
                <a:cubicBezTo>
                  <a:pt x="8354111" y="1317421"/>
                  <a:pt x="8349843" y="1307465"/>
                  <a:pt x="8349843" y="1294866"/>
                </a:cubicBezTo>
                <a:lnTo>
                  <a:pt x="8349843" y="1126617"/>
                </a:lnTo>
                <a:lnTo>
                  <a:pt x="8187689" y="1126617"/>
                </a:lnTo>
                <a:lnTo>
                  <a:pt x="8187689" y="1241221"/>
                </a:lnTo>
                <a:cubicBezTo>
                  <a:pt x="8187689" y="1273327"/>
                  <a:pt x="8191550" y="1298930"/>
                  <a:pt x="8199272" y="1318031"/>
                </a:cubicBezTo>
                <a:cubicBezTo>
                  <a:pt x="8194802" y="1322501"/>
                  <a:pt x="8188604" y="1326565"/>
                  <a:pt x="8180679" y="1330223"/>
                </a:cubicBezTo>
                <a:cubicBezTo>
                  <a:pt x="8172754" y="1333881"/>
                  <a:pt x="8163712" y="1335709"/>
                  <a:pt x="8153552" y="1335709"/>
                </a:cubicBezTo>
                <a:cubicBezTo>
                  <a:pt x="8140141" y="1335709"/>
                  <a:pt x="8129168" y="1332052"/>
                  <a:pt x="8120634" y="1324737"/>
                </a:cubicBezTo>
                <a:cubicBezTo>
                  <a:pt x="8112099" y="1317421"/>
                  <a:pt x="8107832" y="1307465"/>
                  <a:pt x="8107832" y="1294866"/>
                </a:cubicBezTo>
                <a:lnTo>
                  <a:pt x="8107832" y="988847"/>
                </a:lnTo>
                <a:cubicBezTo>
                  <a:pt x="8107832" y="957961"/>
                  <a:pt x="8103971" y="932357"/>
                  <a:pt x="8096250" y="912037"/>
                </a:cubicBezTo>
                <a:cubicBezTo>
                  <a:pt x="8100720" y="907567"/>
                  <a:pt x="8106918" y="903503"/>
                  <a:pt x="8114843" y="899846"/>
                </a:cubicBezTo>
                <a:cubicBezTo>
                  <a:pt x="8122767" y="896188"/>
                  <a:pt x="8131810" y="894359"/>
                  <a:pt x="8141969" y="894359"/>
                </a:cubicBezTo>
                <a:close/>
                <a:moveTo>
                  <a:pt x="6903720" y="894359"/>
                </a:moveTo>
                <a:cubicBezTo>
                  <a:pt x="6917131" y="894359"/>
                  <a:pt x="6928104" y="898017"/>
                  <a:pt x="6936638" y="905332"/>
                </a:cubicBezTo>
                <a:cubicBezTo>
                  <a:pt x="6945172" y="912647"/>
                  <a:pt x="6949440" y="922604"/>
                  <a:pt x="6949440" y="935202"/>
                </a:cubicBezTo>
                <a:lnTo>
                  <a:pt x="6949440" y="1083945"/>
                </a:lnTo>
                <a:lnTo>
                  <a:pt x="7111594" y="1083945"/>
                </a:lnTo>
                <a:lnTo>
                  <a:pt x="7111594" y="988847"/>
                </a:lnTo>
                <a:cubicBezTo>
                  <a:pt x="7111594" y="957961"/>
                  <a:pt x="7107732" y="932357"/>
                  <a:pt x="7100011" y="912037"/>
                </a:cubicBezTo>
                <a:cubicBezTo>
                  <a:pt x="7104481" y="907567"/>
                  <a:pt x="7110679" y="903503"/>
                  <a:pt x="7118604" y="899846"/>
                </a:cubicBezTo>
                <a:cubicBezTo>
                  <a:pt x="7126528" y="896188"/>
                  <a:pt x="7135570" y="894359"/>
                  <a:pt x="7145731" y="894359"/>
                </a:cubicBezTo>
                <a:cubicBezTo>
                  <a:pt x="7158736" y="894359"/>
                  <a:pt x="7169606" y="898017"/>
                  <a:pt x="7178345" y="905332"/>
                </a:cubicBezTo>
                <a:cubicBezTo>
                  <a:pt x="7187082" y="912647"/>
                  <a:pt x="7191450" y="922604"/>
                  <a:pt x="7191450" y="935202"/>
                </a:cubicBezTo>
                <a:lnTo>
                  <a:pt x="7191450" y="1241221"/>
                </a:lnTo>
                <a:cubicBezTo>
                  <a:pt x="7191450" y="1273327"/>
                  <a:pt x="7195312" y="1298930"/>
                  <a:pt x="7203033" y="1318031"/>
                </a:cubicBezTo>
                <a:cubicBezTo>
                  <a:pt x="7198564" y="1322501"/>
                  <a:pt x="7192365" y="1326565"/>
                  <a:pt x="7184440" y="1330223"/>
                </a:cubicBezTo>
                <a:cubicBezTo>
                  <a:pt x="7176516" y="1333881"/>
                  <a:pt x="7167473" y="1335709"/>
                  <a:pt x="7157314" y="1335709"/>
                </a:cubicBezTo>
                <a:cubicBezTo>
                  <a:pt x="7143902" y="1335709"/>
                  <a:pt x="7132930" y="1332052"/>
                  <a:pt x="7124395" y="1324737"/>
                </a:cubicBezTo>
                <a:cubicBezTo>
                  <a:pt x="7115860" y="1317421"/>
                  <a:pt x="7111594" y="1307465"/>
                  <a:pt x="7111594" y="1294866"/>
                </a:cubicBezTo>
                <a:lnTo>
                  <a:pt x="7111594" y="1126617"/>
                </a:lnTo>
                <a:lnTo>
                  <a:pt x="6949440" y="1126617"/>
                </a:lnTo>
                <a:lnTo>
                  <a:pt x="6949440" y="1241221"/>
                </a:lnTo>
                <a:cubicBezTo>
                  <a:pt x="6949440" y="1273327"/>
                  <a:pt x="6953300" y="1298930"/>
                  <a:pt x="6961022" y="1318031"/>
                </a:cubicBezTo>
                <a:cubicBezTo>
                  <a:pt x="6956552" y="1322501"/>
                  <a:pt x="6950354" y="1326565"/>
                  <a:pt x="6942430" y="1330223"/>
                </a:cubicBezTo>
                <a:cubicBezTo>
                  <a:pt x="6934504" y="1333881"/>
                  <a:pt x="6925462" y="1335709"/>
                  <a:pt x="6915302" y="1335709"/>
                </a:cubicBezTo>
                <a:cubicBezTo>
                  <a:pt x="6901890" y="1335709"/>
                  <a:pt x="6890918" y="1332052"/>
                  <a:pt x="6882384" y="1324737"/>
                </a:cubicBezTo>
                <a:cubicBezTo>
                  <a:pt x="6873851" y="1317421"/>
                  <a:pt x="6869583" y="1307465"/>
                  <a:pt x="6869583" y="1294866"/>
                </a:cubicBezTo>
                <a:lnTo>
                  <a:pt x="6869583" y="988847"/>
                </a:lnTo>
                <a:cubicBezTo>
                  <a:pt x="6869583" y="957961"/>
                  <a:pt x="6865722" y="932357"/>
                  <a:pt x="6858000" y="912037"/>
                </a:cubicBezTo>
                <a:cubicBezTo>
                  <a:pt x="6862470" y="907567"/>
                  <a:pt x="6868668" y="903503"/>
                  <a:pt x="6876593" y="899846"/>
                </a:cubicBezTo>
                <a:cubicBezTo>
                  <a:pt x="6884518" y="896188"/>
                  <a:pt x="6893560" y="894359"/>
                  <a:pt x="6903720" y="894359"/>
                </a:cubicBezTo>
                <a:close/>
                <a:moveTo>
                  <a:pt x="4998721" y="894359"/>
                </a:moveTo>
                <a:cubicBezTo>
                  <a:pt x="5012132" y="894359"/>
                  <a:pt x="5023105" y="898017"/>
                  <a:pt x="5031638" y="905332"/>
                </a:cubicBezTo>
                <a:cubicBezTo>
                  <a:pt x="5040172" y="912647"/>
                  <a:pt x="5044440" y="922604"/>
                  <a:pt x="5044440" y="935202"/>
                </a:cubicBezTo>
                <a:lnTo>
                  <a:pt x="5044440" y="1241221"/>
                </a:lnTo>
                <a:cubicBezTo>
                  <a:pt x="5044440" y="1273327"/>
                  <a:pt x="5048301" y="1298930"/>
                  <a:pt x="5056023" y="1318031"/>
                </a:cubicBezTo>
                <a:cubicBezTo>
                  <a:pt x="5051552" y="1322501"/>
                  <a:pt x="5045355" y="1326565"/>
                  <a:pt x="5037430" y="1330223"/>
                </a:cubicBezTo>
                <a:cubicBezTo>
                  <a:pt x="5029505" y="1333881"/>
                  <a:pt x="5020463" y="1335709"/>
                  <a:pt x="5010303" y="1335709"/>
                </a:cubicBezTo>
                <a:cubicBezTo>
                  <a:pt x="4996892" y="1335709"/>
                  <a:pt x="4985919" y="1332052"/>
                  <a:pt x="4977385" y="1324737"/>
                </a:cubicBezTo>
                <a:cubicBezTo>
                  <a:pt x="4968850" y="1317421"/>
                  <a:pt x="4964584" y="1307465"/>
                  <a:pt x="4964584" y="1294866"/>
                </a:cubicBezTo>
                <a:lnTo>
                  <a:pt x="4964584" y="988847"/>
                </a:lnTo>
                <a:cubicBezTo>
                  <a:pt x="4964584" y="957961"/>
                  <a:pt x="4960722" y="932357"/>
                  <a:pt x="4953000" y="912037"/>
                </a:cubicBezTo>
                <a:cubicBezTo>
                  <a:pt x="4957471" y="907567"/>
                  <a:pt x="4963668" y="903503"/>
                  <a:pt x="4971593" y="899846"/>
                </a:cubicBezTo>
                <a:cubicBezTo>
                  <a:pt x="4979518" y="896188"/>
                  <a:pt x="4988561" y="894359"/>
                  <a:pt x="4998721" y="894359"/>
                </a:cubicBezTo>
                <a:close/>
                <a:moveTo>
                  <a:pt x="2265045" y="894359"/>
                </a:moveTo>
                <a:cubicBezTo>
                  <a:pt x="2278457" y="894359"/>
                  <a:pt x="2289430" y="898017"/>
                  <a:pt x="2297964" y="905332"/>
                </a:cubicBezTo>
                <a:cubicBezTo>
                  <a:pt x="2306498" y="912647"/>
                  <a:pt x="2310766" y="922604"/>
                  <a:pt x="2310766" y="935202"/>
                </a:cubicBezTo>
                <a:lnTo>
                  <a:pt x="2310766" y="1241221"/>
                </a:lnTo>
                <a:cubicBezTo>
                  <a:pt x="2310766" y="1273327"/>
                  <a:pt x="2314626" y="1298930"/>
                  <a:pt x="2322348" y="1318031"/>
                </a:cubicBezTo>
                <a:cubicBezTo>
                  <a:pt x="2317877" y="1322501"/>
                  <a:pt x="2311680" y="1326565"/>
                  <a:pt x="2303755" y="1330223"/>
                </a:cubicBezTo>
                <a:cubicBezTo>
                  <a:pt x="2295830" y="1333881"/>
                  <a:pt x="2286788" y="1335709"/>
                  <a:pt x="2276628" y="1335709"/>
                </a:cubicBezTo>
                <a:cubicBezTo>
                  <a:pt x="2263217" y="1335709"/>
                  <a:pt x="2252244" y="1332052"/>
                  <a:pt x="2243709" y="1324737"/>
                </a:cubicBezTo>
                <a:cubicBezTo>
                  <a:pt x="2235175" y="1317421"/>
                  <a:pt x="2230908" y="1307465"/>
                  <a:pt x="2230908" y="1294866"/>
                </a:cubicBezTo>
                <a:lnTo>
                  <a:pt x="2230908" y="988847"/>
                </a:lnTo>
                <a:cubicBezTo>
                  <a:pt x="2230908" y="957961"/>
                  <a:pt x="2227047" y="932357"/>
                  <a:pt x="2219325" y="912037"/>
                </a:cubicBezTo>
                <a:cubicBezTo>
                  <a:pt x="2223796" y="907567"/>
                  <a:pt x="2229993" y="903503"/>
                  <a:pt x="2237918" y="899846"/>
                </a:cubicBezTo>
                <a:cubicBezTo>
                  <a:pt x="2245843" y="896188"/>
                  <a:pt x="2254885" y="894359"/>
                  <a:pt x="2265045" y="894359"/>
                </a:cubicBezTo>
                <a:close/>
                <a:moveTo>
                  <a:pt x="236220" y="894359"/>
                </a:moveTo>
                <a:cubicBezTo>
                  <a:pt x="249632" y="894359"/>
                  <a:pt x="260503" y="898017"/>
                  <a:pt x="268834" y="905332"/>
                </a:cubicBezTo>
                <a:cubicBezTo>
                  <a:pt x="277165" y="912647"/>
                  <a:pt x="281331" y="922604"/>
                  <a:pt x="281331" y="935202"/>
                </a:cubicBezTo>
                <a:lnTo>
                  <a:pt x="281940" y="1284503"/>
                </a:lnTo>
                <a:cubicBezTo>
                  <a:pt x="308356" y="1284097"/>
                  <a:pt x="335890" y="1280642"/>
                  <a:pt x="364541" y="1274140"/>
                </a:cubicBezTo>
                <a:cubicBezTo>
                  <a:pt x="393192" y="1267637"/>
                  <a:pt x="415849" y="1259916"/>
                  <a:pt x="432511" y="1250975"/>
                </a:cubicBezTo>
                <a:cubicBezTo>
                  <a:pt x="437388" y="1254226"/>
                  <a:pt x="441147" y="1259713"/>
                  <a:pt x="443789" y="1267434"/>
                </a:cubicBezTo>
                <a:cubicBezTo>
                  <a:pt x="446431" y="1275156"/>
                  <a:pt x="447752" y="1283284"/>
                  <a:pt x="447752" y="1291818"/>
                </a:cubicBezTo>
                <a:cubicBezTo>
                  <a:pt x="447752" y="1301572"/>
                  <a:pt x="446024" y="1309903"/>
                  <a:pt x="442570" y="1316812"/>
                </a:cubicBezTo>
                <a:cubicBezTo>
                  <a:pt x="439116" y="1323721"/>
                  <a:pt x="434137" y="1327175"/>
                  <a:pt x="427635" y="1327175"/>
                </a:cubicBezTo>
                <a:lnTo>
                  <a:pt x="247803" y="1327175"/>
                </a:lnTo>
                <a:cubicBezTo>
                  <a:pt x="234391" y="1327175"/>
                  <a:pt x="223419" y="1323517"/>
                  <a:pt x="214884" y="1316202"/>
                </a:cubicBezTo>
                <a:cubicBezTo>
                  <a:pt x="206350" y="1308887"/>
                  <a:pt x="202082" y="1298930"/>
                  <a:pt x="202082" y="1286332"/>
                </a:cubicBezTo>
                <a:lnTo>
                  <a:pt x="202082" y="988847"/>
                </a:lnTo>
                <a:cubicBezTo>
                  <a:pt x="202082" y="957961"/>
                  <a:pt x="198222" y="932357"/>
                  <a:pt x="190500" y="912037"/>
                </a:cubicBezTo>
                <a:cubicBezTo>
                  <a:pt x="194971" y="907567"/>
                  <a:pt x="201168" y="903503"/>
                  <a:pt x="209093" y="899846"/>
                </a:cubicBezTo>
                <a:cubicBezTo>
                  <a:pt x="217018" y="896188"/>
                  <a:pt x="226060" y="894359"/>
                  <a:pt x="236220" y="894359"/>
                </a:cubicBezTo>
                <a:close/>
                <a:moveTo>
                  <a:pt x="12347905" y="893750"/>
                </a:moveTo>
                <a:cubicBezTo>
                  <a:pt x="12369850" y="893750"/>
                  <a:pt x="12390983" y="896594"/>
                  <a:pt x="12411304" y="902284"/>
                </a:cubicBezTo>
                <a:cubicBezTo>
                  <a:pt x="12431623" y="907974"/>
                  <a:pt x="12448285" y="916305"/>
                  <a:pt x="12461290" y="927277"/>
                </a:cubicBezTo>
                <a:cubicBezTo>
                  <a:pt x="12474295" y="938250"/>
                  <a:pt x="12480797" y="950849"/>
                  <a:pt x="12480797" y="965073"/>
                </a:cubicBezTo>
                <a:cubicBezTo>
                  <a:pt x="12480797" y="978078"/>
                  <a:pt x="12475108" y="989152"/>
                  <a:pt x="12463728" y="998296"/>
                </a:cubicBezTo>
                <a:cubicBezTo>
                  <a:pt x="12452350" y="1007440"/>
                  <a:pt x="12436501" y="1011809"/>
                  <a:pt x="12416180" y="1011402"/>
                </a:cubicBezTo>
                <a:cubicBezTo>
                  <a:pt x="12410084" y="951255"/>
                  <a:pt x="12387732" y="921181"/>
                  <a:pt x="12349124" y="921181"/>
                </a:cubicBezTo>
                <a:cubicBezTo>
                  <a:pt x="12315392" y="921181"/>
                  <a:pt x="12290502" y="937133"/>
                  <a:pt x="12274448" y="969035"/>
                </a:cubicBezTo>
                <a:cubicBezTo>
                  <a:pt x="12258394" y="1000937"/>
                  <a:pt x="12250369" y="1049401"/>
                  <a:pt x="12250369" y="1114425"/>
                </a:cubicBezTo>
                <a:cubicBezTo>
                  <a:pt x="12250369" y="1179449"/>
                  <a:pt x="12258192" y="1227912"/>
                  <a:pt x="12273839" y="1259814"/>
                </a:cubicBezTo>
                <a:cubicBezTo>
                  <a:pt x="12289484" y="1291717"/>
                  <a:pt x="12313971" y="1307668"/>
                  <a:pt x="12347295" y="1307668"/>
                </a:cubicBezTo>
                <a:cubicBezTo>
                  <a:pt x="12374523" y="1307668"/>
                  <a:pt x="12393421" y="1296085"/>
                  <a:pt x="12403988" y="1272921"/>
                </a:cubicBezTo>
                <a:cubicBezTo>
                  <a:pt x="12414555" y="1249756"/>
                  <a:pt x="12419838" y="1222730"/>
                  <a:pt x="12419838" y="1191844"/>
                </a:cubicBezTo>
                <a:cubicBezTo>
                  <a:pt x="12419838" y="1171930"/>
                  <a:pt x="12417195" y="1154861"/>
                  <a:pt x="12411913" y="1140637"/>
                </a:cubicBezTo>
                <a:cubicBezTo>
                  <a:pt x="12406630" y="1126414"/>
                  <a:pt x="12396877" y="1116050"/>
                  <a:pt x="12382652" y="1109548"/>
                </a:cubicBezTo>
                <a:cubicBezTo>
                  <a:pt x="12385904" y="1101826"/>
                  <a:pt x="12392000" y="1095832"/>
                  <a:pt x="12400940" y="1091565"/>
                </a:cubicBezTo>
                <a:cubicBezTo>
                  <a:pt x="12409880" y="1087298"/>
                  <a:pt x="12419635" y="1085164"/>
                  <a:pt x="12430201" y="1085164"/>
                </a:cubicBezTo>
                <a:cubicBezTo>
                  <a:pt x="12451334" y="1085164"/>
                  <a:pt x="12468402" y="1092581"/>
                  <a:pt x="12481408" y="1107414"/>
                </a:cubicBezTo>
                <a:cubicBezTo>
                  <a:pt x="12494413" y="1122248"/>
                  <a:pt x="12500914" y="1143889"/>
                  <a:pt x="12500914" y="1172337"/>
                </a:cubicBezTo>
                <a:cubicBezTo>
                  <a:pt x="12500914" y="1207287"/>
                  <a:pt x="12493904" y="1237056"/>
                  <a:pt x="12479883" y="1261643"/>
                </a:cubicBezTo>
                <a:cubicBezTo>
                  <a:pt x="12465862" y="1286230"/>
                  <a:pt x="12446863" y="1304721"/>
                  <a:pt x="12422885" y="1317117"/>
                </a:cubicBezTo>
                <a:cubicBezTo>
                  <a:pt x="12398908" y="1329512"/>
                  <a:pt x="12372289" y="1335709"/>
                  <a:pt x="12343028" y="1335709"/>
                </a:cubicBezTo>
                <a:cubicBezTo>
                  <a:pt x="12285725" y="1335709"/>
                  <a:pt x="12241326" y="1316507"/>
                  <a:pt x="12209830" y="1278102"/>
                </a:cubicBezTo>
                <a:cubicBezTo>
                  <a:pt x="12178335" y="1239697"/>
                  <a:pt x="12162586" y="1185138"/>
                  <a:pt x="12162586" y="1114425"/>
                </a:cubicBezTo>
                <a:cubicBezTo>
                  <a:pt x="12162586" y="1044118"/>
                  <a:pt x="12178842" y="989762"/>
                  <a:pt x="12211354" y="951357"/>
                </a:cubicBezTo>
                <a:cubicBezTo>
                  <a:pt x="12243867" y="912952"/>
                  <a:pt x="12289383" y="893750"/>
                  <a:pt x="12347905" y="893750"/>
                </a:cubicBezTo>
                <a:close/>
                <a:moveTo>
                  <a:pt x="11824030" y="893750"/>
                </a:moveTo>
                <a:cubicBezTo>
                  <a:pt x="11845975" y="893750"/>
                  <a:pt x="11867108" y="896594"/>
                  <a:pt x="11887429" y="902284"/>
                </a:cubicBezTo>
                <a:cubicBezTo>
                  <a:pt x="11907748" y="907974"/>
                  <a:pt x="11924410" y="916305"/>
                  <a:pt x="11937415" y="927277"/>
                </a:cubicBezTo>
                <a:cubicBezTo>
                  <a:pt x="11950420" y="938250"/>
                  <a:pt x="11956922" y="950849"/>
                  <a:pt x="11956922" y="965073"/>
                </a:cubicBezTo>
                <a:cubicBezTo>
                  <a:pt x="11956922" y="978078"/>
                  <a:pt x="11951233" y="989152"/>
                  <a:pt x="11939853" y="998296"/>
                </a:cubicBezTo>
                <a:cubicBezTo>
                  <a:pt x="11928475" y="1007440"/>
                  <a:pt x="11912626" y="1011809"/>
                  <a:pt x="11892305" y="1011402"/>
                </a:cubicBezTo>
                <a:cubicBezTo>
                  <a:pt x="11886209" y="951255"/>
                  <a:pt x="11863857" y="921181"/>
                  <a:pt x="11825249" y="921181"/>
                </a:cubicBezTo>
                <a:cubicBezTo>
                  <a:pt x="11791517" y="921181"/>
                  <a:pt x="11766627" y="937133"/>
                  <a:pt x="11750573" y="969035"/>
                </a:cubicBezTo>
                <a:cubicBezTo>
                  <a:pt x="11734519" y="1000937"/>
                  <a:pt x="11726494" y="1049401"/>
                  <a:pt x="11726494" y="1114425"/>
                </a:cubicBezTo>
                <a:cubicBezTo>
                  <a:pt x="11726494" y="1179449"/>
                  <a:pt x="11734317" y="1227912"/>
                  <a:pt x="11749964" y="1259814"/>
                </a:cubicBezTo>
                <a:cubicBezTo>
                  <a:pt x="11765609" y="1291717"/>
                  <a:pt x="11790096" y="1307668"/>
                  <a:pt x="11823420" y="1307668"/>
                </a:cubicBezTo>
                <a:cubicBezTo>
                  <a:pt x="11850648" y="1307668"/>
                  <a:pt x="11869546" y="1296085"/>
                  <a:pt x="11880113" y="1272921"/>
                </a:cubicBezTo>
                <a:cubicBezTo>
                  <a:pt x="11890680" y="1249756"/>
                  <a:pt x="11895963" y="1222730"/>
                  <a:pt x="11895963" y="1191844"/>
                </a:cubicBezTo>
                <a:cubicBezTo>
                  <a:pt x="11895963" y="1171930"/>
                  <a:pt x="11893320" y="1154861"/>
                  <a:pt x="11888038" y="1140637"/>
                </a:cubicBezTo>
                <a:cubicBezTo>
                  <a:pt x="11882755" y="1126414"/>
                  <a:pt x="11873002" y="1116050"/>
                  <a:pt x="11858777" y="1109548"/>
                </a:cubicBezTo>
                <a:cubicBezTo>
                  <a:pt x="11862029" y="1101826"/>
                  <a:pt x="11868125" y="1095832"/>
                  <a:pt x="11877065" y="1091565"/>
                </a:cubicBezTo>
                <a:cubicBezTo>
                  <a:pt x="11886005" y="1087298"/>
                  <a:pt x="11895760" y="1085164"/>
                  <a:pt x="11906326" y="1085164"/>
                </a:cubicBezTo>
                <a:cubicBezTo>
                  <a:pt x="11927459" y="1085164"/>
                  <a:pt x="11944527" y="1092581"/>
                  <a:pt x="11957533" y="1107414"/>
                </a:cubicBezTo>
                <a:cubicBezTo>
                  <a:pt x="11970538" y="1122248"/>
                  <a:pt x="11977039" y="1143889"/>
                  <a:pt x="11977039" y="1172337"/>
                </a:cubicBezTo>
                <a:cubicBezTo>
                  <a:pt x="11977039" y="1207287"/>
                  <a:pt x="11970029" y="1237056"/>
                  <a:pt x="11956008" y="1261643"/>
                </a:cubicBezTo>
                <a:cubicBezTo>
                  <a:pt x="11941987" y="1286230"/>
                  <a:pt x="11922988" y="1304721"/>
                  <a:pt x="11899010" y="1317117"/>
                </a:cubicBezTo>
                <a:cubicBezTo>
                  <a:pt x="11875033" y="1329512"/>
                  <a:pt x="11848414" y="1335709"/>
                  <a:pt x="11819153" y="1335709"/>
                </a:cubicBezTo>
                <a:cubicBezTo>
                  <a:pt x="11761850" y="1335709"/>
                  <a:pt x="11717451" y="1316507"/>
                  <a:pt x="11685955" y="1278102"/>
                </a:cubicBezTo>
                <a:cubicBezTo>
                  <a:pt x="11654460" y="1239697"/>
                  <a:pt x="11638711" y="1185138"/>
                  <a:pt x="11638711" y="1114425"/>
                </a:cubicBezTo>
                <a:cubicBezTo>
                  <a:pt x="11638711" y="1044118"/>
                  <a:pt x="11654967" y="989762"/>
                  <a:pt x="11687479" y="951357"/>
                </a:cubicBezTo>
                <a:cubicBezTo>
                  <a:pt x="11719992" y="912952"/>
                  <a:pt x="11765508" y="893750"/>
                  <a:pt x="11824030" y="893750"/>
                </a:cubicBezTo>
                <a:close/>
                <a:moveTo>
                  <a:pt x="10973029" y="893750"/>
                </a:moveTo>
                <a:cubicBezTo>
                  <a:pt x="11029925" y="893750"/>
                  <a:pt x="11072902" y="912241"/>
                  <a:pt x="11101959" y="949223"/>
                </a:cubicBezTo>
                <a:cubicBezTo>
                  <a:pt x="11131016" y="986205"/>
                  <a:pt x="11145545" y="1041273"/>
                  <a:pt x="11145545" y="1114425"/>
                </a:cubicBezTo>
                <a:cubicBezTo>
                  <a:pt x="11145545" y="1187983"/>
                  <a:pt x="11131016" y="1243253"/>
                  <a:pt x="11101959" y="1280236"/>
                </a:cubicBezTo>
                <a:cubicBezTo>
                  <a:pt x="11072902" y="1317218"/>
                  <a:pt x="11029925" y="1335709"/>
                  <a:pt x="10973029" y="1335709"/>
                </a:cubicBezTo>
                <a:cubicBezTo>
                  <a:pt x="10916132" y="1335709"/>
                  <a:pt x="10873155" y="1317218"/>
                  <a:pt x="10844098" y="1280236"/>
                </a:cubicBezTo>
                <a:cubicBezTo>
                  <a:pt x="10815041" y="1243253"/>
                  <a:pt x="10800511" y="1187983"/>
                  <a:pt x="10800511" y="1114425"/>
                </a:cubicBezTo>
                <a:cubicBezTo>
                  <a:pt x="10800511" y="1041273"/>
                  <a:pt x="10815041" y="986205"/>
                  <a:pt x="10844098" y="949223"/>
                </a:cubicBezTo>
                <a:cubicBezTo>
                  <a:pt x="10873155" y="912241"/>
                  <a:pt x="10916132" y="893750"/>
                  <a:pt x="10973029" y="893750"/>
                </a:cubicBezTo>
                <a:close/>
                <a:moveTo>
                  <a:pt x="10542650" y="893750"/>
                </a:moveTo>
                <a:cubicBezTo>
                  <a:pt x="10601985" y="893750"/>
                  <a:pt x="10646587" y="902487"/>
                  <a:pt x="10676458" y="919962"/>
                </a:cubicBezTo>
                <a:cubicBezTo>
                  <a:pt x="10706329" y="937438"/>
                  <a:pt x="10721264" y="965682"/>
                  <a:pt x="10721264" y="1004697"/>
                </a:cubicBezTo>
                <a:cubicBezTo>
                  <a:pt x="10721264" y="1034364"/>
                  <a:pt x="10712729" y="1059459"/>
                  <a:pt x="10695661" y="1079982"/>
                </a:cubicBezTo>
                <a:cubicBezTo>
                  <a:pt x="10678592" y="1100505"/>
                  <a:pt x="10655020" y="1114628"/>
                  <a:pt x="10624946" y="1122350"/>
                </a:cubicBezTo>
                <a:cubicBezTo>
                  <a:pt x="10638764" y="1126414"/>
                  <a:pt x="10650245" y="1132713"/>
                  <a:pt x="10659388" y="1141247"/>
                </a:cubicBezTo>
                <a:cubicBezTo>
                  <a:pt x="10668533" y="1149781"/>
                  <a:pt x="10676763" y="1160754"/>
                  <a:pt x="10684078" y="1174166"/>
                </a:cubicBezTo>
                <a:lnTo>
                  <a:pt x="10709681" y="1233297"/>
                </a:lnTo>
                <a:cubicBezTo>
                  <a:pt x="10715777" y="1247521"/>
                  <a:pt x="10721467" y="1257884"/>
                  <a:pt x="10726749" y="1264386"/>
                </a:cubicBezTo>
                <a:cubicBezTo>
                  <a:pt x="10732033" y="1270889"/>
                  <a:pt x="10737722" y="1274343"/>
                  <a:pt x="10743818" y="1274749"/>
                </a:cubicBezTo>
                <a:cubicBezTo>
                  <a:pt x="10749509" y="1274749"/>
                  <a:pt x="10754385" y="1272921"/>
                  <a:pt x="10758449" y="1269263"/>
                </a:cubicBezTo>
                <a:cubicBezTo>
                  <a:pt x="10761701" y="1276985"/>
                  <a:pt x="10763326" y="1284300"/>
                  <a:pt x="10763326" y="1291209"/>
                </a:cubicBezTo>
                <a:cubicBezTo>
                  <a:pt x="10763326" y="1305433"/>
                  <a:pt x="10758043" y="1316405"/>
                  <a:pt x="10747476" y="1324127"/>
                </a:cubicBezTo>
                <a:cubicBezTo>
                  <a:pt x="10736909" y="1331849"/>
                  <a:pt x="10726140" y="1335709"/>
                  <a:pt x="10715168" y="1335709"/>
                </a:cubicBezTo>
                <a:cubicBezTo>
                  <a:pt x="10699317" y="1335709"/>
                  <a:pt x="10686415" y="1332357"/>
                  <a:pt x="10676458" y="1325651"/>
                </a:cubicBezTo>
                <a:cubicBezTo>
                  <a:pt x="10666501" y="1318945"/>
                  <a:pt x="10658373" y="1309801"/>
                  <a:pt x="10652074" y="1298219"/>
                </a:cubicBezTo>
                <a:cubicBezTo>
                  <a:pt x="10645774" y="1286637"/>
                  <a:pt x="10638154" y="1269669"/>
                  <a:pt x="10629214" y="1247317"/>
                </a:cubicBezTo>
                <a:lnTo>
                  <a:pt x="10610316" y="1197330"/>
                </a:lnTo>
                <a:cubicBezTo>
                  <a:pt x="10605034" y="1183919"/>
                  <a:pt x="10600156" y="1173454"/>
                  <a:pt x="10595685" y="1165936"/>
                </a:cubicBezTo>
                <a:cubicBezTo>
                  <a:pt x="10591215" y="1158418"/>
                  <a:pt x="10584916" y="1152118"/>
                  <a:pt x="10576788" y="1147038"/>
                </a:cubicBezTo>
                <a:cubicBezTo>
                  <a:pt x="10568660" y="1141958"/>
                  <a:pt x="10557890" y="1139418"/>
                  <a:pt x="10544479" y="1139418"/>
                </a:cubicBezTo>
                <a:lnTo>
                  <a:pt x="10521314" y="1138809"/>
                </a:lnTo>
                <a:lnTo>
                  <a:pt x="10521314" y="1245489"/>
                </a:lnTo>
                <a:cubicBezTo>
                  <a:pt x="10521314" y="1275969"/>
                  <a:pt x="10525176" y="1300149"/>
                  <a:pt x="10532897" y="1318031"/>
                </a:cubicBezTo>
                <a:cubicBezTo>
                  <a:pt x="10528427" y="1322501"/>
                  <a:pt x="10522229" y="1326565"/>
                  <a:pt x="10514304" y="1330223"/>
                </a:cubicBezTo>
                <a:cubicBezTo>
                  <a:pt x="10506379" y="1333881"/>
                  <a:pt x="10497337" y="1335709"/>
                  <a:pt x="10487177" y="1335709"/>
                </a:cubicBezTo>
                <a:cubicBezTo>
                  <a:pt x="10473766" y="1335709"/>
                  <a:pt x="10462794" y="1332052"/>
                  <a:pt x="10454259" y="1324737"/>
                </a:cubicBezTo>
                <a:cubicBezTo>
                  <a:pt x="10445724" y="1317421"/>
                  <a:pt x="10441456" y="1307465"/>
                  <a:pt x="10441456" y="1294866"/>
                </a:cubicBezTo>
                <a:lnTo>
                  <a:pt x="10441456" y="988847"/>
                </a:lnTo>
                <a:cubicBezTo>
                  <a:pt x="10441456" y="957961"/>
                  <a:pt x="10437596" y="932357"/>
                  <a:pt x="10429875" y="912037"/>
                </a:cubicBezTo>
                <a:cubicBezTo>
                  <a:pt x="10455072" y="899846"/>
                  <a:pt x="10492664" y="893750"/>
                  <a:pt x="10542650" y="893750"/>
                </a:cubicBezTo>
                <a:close/>
                <a:moveTo>
                  <a:pt x="8658453" y="893750"/>
                </a:moveTo>
                <a:cubicBezTo>
                  <a:pt x="8687307" y="893750"/>
                  <a:pt x="8704376" y="903910"/>
                  <a:pt x="8709660" y="924229"/>
                </a:cubicBezTo>
                <a:lnTo>
                  <a:pt x="8799880" y="1277797"/>
                </a:lnTo>
                <a:lnTo>
                  <a:pt x="8881567" y="948004"/>
                </a:lnTo>
                <a:cubicBezTo>
                  <a:pt x="8884412" y="937438"/>
                  <a:pt x="8885834" y="928497"/>
                  <a:pt x="8885834" y="921181"/>
                </a:cubicBezTo>
                <a:cubicBezTo>
                  <a:pt x="8885834" y="913460"/>
                  <a:pt x="8884005" y="906958"/>
                  <a:pt x="8880348" y="901674"/>
                </a:cubicBezTo>
                <a:cubicBezTo>
                  <a:pt x="8892946" y="896391"/>
                  <a:pt x="8907170" y="893750"/>
                  <a:pt x="8923019" y="893750"/>
                </a:cubicBezTo>
                <a:cubicBezTo>
                  <a:pt x="8938869" y="893750"/>
                  <a:pt x="8950350" y="896391"/>
                  <a:pt x="8957462" y="901674"/>
                </a:cubicBezTo>
                <a:cubicBezTo>
                  <a:pt x="8964574" y="906958"/>
                  <a:pt x="8968130" y="915289"/>
                  <a:pt x="8968130" y="926668"/>
                </a:cubicBezTo>
                <a:cubicBezTo>
                  <a:pt x="8968130" y="937641"/>
                  <a:pt x="8965285" y="951255"/>
                  <a:pt x="8959596" y="967511"/>
                </a:cubicBezTo>
                <a:lnTo>
                  <a:pt x="8842552" y="1324737"/>
                </a:lnTo>
                <a:cubicBezTo>
                  <a:pt x="8824264" y="1332052"/>
                  <a:pt x="8806383" y="1335709"/>
                  <a:pt x="8788907" y="1335709"/>
                </a:cubicBezTo>
                <a:cubicBezTo>
                  <a:pt x="8774684" y="1335709"/>
                  <a:pt x="8763507" y="1333982"/>
                  <a:pt x="8755380" y="1330528"/>
                </a:cubicBezTo>
                <a:cubicBezTo>
                  <a:pt x="8747252" y="1327073"/>
                  <a:pt x="8741968" y="1321485"/>
                  <a:pt x="8739530" y="1313764"/>
                </a:cubicBezTo>
                <a:lnTo>
                  <a:pt x="8630412" y="949223"/>
                </a:lnTo>
                <a:cubicBezTo>
                  <a:pt x="8625535" y="932154"/>
                  <a:pt x="8619032" y="919353"/>
                  <a:pt x="8610904" y="910818"/>
                </a:cubicBezTo>
                <a:cubicBezTo>
                  <a:pt x="8621470" y="899439"/>
                  <a:pt x="8637320" y="893750"/>
                  <a:pt x="8658453" y="893750"/>
                </a:cubicBezTo>
                <a:close/>
                <a:moveTo>
                  <a:pt x="6176087" y="893750"/>
                </a:moveTo>
                <a:cubicBezTo>
                  <a:pt x="6198845" y="893750"/>
                  <a:pt x="6220588" y="896594"/>
                  <a:pt x="6241313" y="902284"/>
                </a:cubicBezTo>
                <a:cubicBezTo>
                  <a:pt x="6262041" y="907974"/>
                  <a:pt x="6279007" y="916305"/>
                  <a:pt x="6292215" y="927277"/>
                </a:cubicBezTo>
                <a:cubicBezTo>
                  <a:pt x="6305423" y="938250"/>
                  <a:pt x="6312028" y="951052"/>
                  <a:pt x="6312028" y="965682"/>
                </a:cubicBezTo>
                <a:cubicBezTo>
                  <a:pt x="6312028" y="978281"/>
                  <a:pt x="6306338" y="989152"/>
                  <a:pt x="6294958" y="998296"/>
                </a:cubicBezTo>
                <a:cubicBezTo>
                  <a:pt x="6283579" y="1007440"/>
                  <a:pt x="6267933" y="1011809"/>
                  <a:pt x="6248019" y="1011402"/>
                </a:cubicBezTo>
                <a:cubicBezTo>
                  <a:pt x="6241923" y="951255"/>
                  <a:pt x="6218353" y="921181"/>
                  <a:pt x="6177306" y="921181"/>
                </a:cubicBezTo>
                <a:cubicBezTo>
                  <a:pt x="6146826" y="921181"/>
                  <a:pt x="6124271" y="937133"/>
                  <a:pt x="6109641" y="969035"/>
                </a:cubicBezTo>
                <a:cubicBezTo>
                  <a:pt x="6095010" y="1000937"/>
                  <a:pt x="6087694" y="1049401"/>
                  <a:pt x="6087694" y="1114425"/>
                </a:cubicBezTo>
                <a:cubicBezTo>
                  <a:pt x="6087694" y="1179449"/>
                  <a:pt x="6094806" y="1227912"/>
                  <a:pt x="6109030" y="1259814"/>
                </a:cubicBezTo>
                <a:cubicBezTo>
                  <a:pt x="6123254" y="1291717"/>
                  <a:pt x="6145404" y="1307668"/>
                  <a:pt x="6175477" y="1307668"/>
                </a:cubicBezTo>
                <a:cubicBezTo>
                  <a:pt x="6197423" y="1307668"/>
                  <a:pt x="6215304" y="1299540"/>
                  <a:pt x="6229122" y="1283284"/>
                </a:cubicBezTo>
                <a:cubicBezTo>
                  <a:pt x="6242940" y="1267028"/>
                  <a:pt x="6251880" y="1242644"/>
                  <a:pt x="6255944" y="1210132"/>
                </a:cubicBezTo>
                <a:cubicBezTo>
                  <a:pt x="6261633" y="1209319"/>
                  <a:pt x="6265901" y="1208913"/>
                  <a:pt x="6268746" y="1208913"/>
                </a:cubicBezTo>
                <a:cubicBezTo>
                  <a:pt x="6283377" y="1208913"/>
                  <a:pt x="6296076" y="1212570"/>
                  <a:pt x="6306846" y="1219885"/>
                </a:cubicBezTo>
                <a:cubicBezTo>
                  <a:pt x="6317615" y="1227201"/>
                  <a:pt x="6323001" y="1237157"/>
                  <a:pt x="6323001" y="1249756"/>
                </a:cubicBezTo>
                <a:cubicBezTo>
                  <a:pt x="6323001" y="1267637"/>
                  <a:pt x="6315685" y="1283081"/>
                  <a:pt x="6301055" y="1296085"/>
                </a:cubicBezTo>
                <a:cubicBezTo>
                  <a:pt x="6286425" y="1309090"/>
                  <a:pt x="6267425" y="1318945"/>
                  <a:pt x="6244057" y="1325651"/>
                </a:cubicBezTo>
                <a:cubicBezTo>
                  <a:pt x="6220690" y="1332357"/>
                  <a:pt x="6196204" y="1335709"/>
                  <a:pt x="6170600" y="1335709"/>
                </a:cubicBezTo>
                <a:cubicBezTo>
                  <a:pt x="6116549" y="1335709"/>
                  <a:pt x="6074588" y="1316405"/>
                  <a:pt x="6044719" y="1277797"/>
                </a:cubicBezTo>
                <a:cubicBezTo>
                  <a:pt x="6014847" y="1239189"/>
                  <a:pt x="5999912" y="1184732"/>
                  <a:pt x="5999912" y="1114425"/>
                </a:cubicBezTo>
                <a:cubicBezTo>
                  <a:pt x="5999912" y="1044118"/>
                  <a:pt x="6015355" y="989762"/>
                  <a:pt x="6046241" y="951357"/>
                </a:cubicBezTo>
                <a:cubicBezTo>
                  <a:pt x="6077128" y="912952"/>
                  <a:pt x="6120409" y="893750"/>
                  <a:pt x="6176087" y="893750"/>
                </a:cubicBezTo>
                <a:close/>
                <a:moveTo>
                  <a:pt x="5423612" y="893750"/>
                </a:moveTo>
                <a:cubicBezTo>
                  <a:pt x="5446370" y="893750"/>
                  <a:pt x="5468113" y="896594"/>
                  <a:pt x="5488839" y="902284"/>
                </a:cubicBezTo>
                <a:cubicBezTo>
                  <a:pt x="5509566" y="907974"/>
                  <a:pt x="5526532" y="916305"/>
                  <a:pt x="5539740" y="927277"/>
                </a:cubicBezTo>
                <a:cubicBezTo>
                  <a:pt x="5552948" y="938250"/>
                  <a:pt x="5559552" y="951052"/>
                  <a:pt x="5559552" y="965682"/>
                </a:cubicBezTo>
                <a:cubicBezTo>
                  <a:pt x="5559552" y="978281"/>
                  <a:pt x="5553863" y="989152"/>
                  <a:pt x="5542483" y="998296"/>
                </a:cubicBezTo>
                <a:cubicBezTo>
                  <a:pt x="5531104" y="1007440"/>
                  <a:pt x="5515458" y="1011809"/>
                  <a:pt x="5495545" y="1011402"/>
                </a:cubicBezTo>
                <a:cubicBezTo>
                  <a:pt x="5489448" y="951255"/>
                  <a:pt x="5465877" y="921181"/>
                  <a:pt x="5424830" y="921181"/>
                </a:cubicBezTo>
                <a:cubicBezTo>
                  <a:pt x="5394350" y="921181"/>
                  <a:pt x="5371796" y="937133"/>
                  <a:pt x="5357165" y="969035"/>
                </a:cubicBezTo>
                <a:cubicBezTo>
                  <a:pt x="5342534" y="1000937"/>
                  <a:pt x="5335219" y="1049401"/>
                  <a:pt x="5335219" y="1114425"/>
                </a:cubicBezTo>
                <a:cubicBezTo>
                  <a:pt x="5335219" y="1179449"/>
                  <a:pt x="5342332" y="1227912"/>
                  <a:pt x="5356555" y="1259814"/>
                </a:cubicBezTo>
                <a:cubicBezTo>
                  <a:pt x="5370779" y="1291717"/>
                  <a:pt x="5392928" y="1307668"/>
                  <a:pt x="5423001" y="1307668"/>
                </a:cubicBezTo>
                <a:cubicBezTo>
                  <a:pt x="5444948" y="1307668"/>
                  <a:pt x="5462829" y="1299540"/>
                  <a:pt x="5476647" y="1283284"/>
                </a:cubicBezTo>
                <a:cubicBezTo>
                  <a:pt x="5490465" y="1267028"/>
                  <a:pt x="5499405" y="1242644"/>
                  <a:pt x="5503469" y="1210132"/>
                </a:cubicBezTo>
                <a:cubicBezTo>
                  <a:pt x="5509159" y="1209319"/>
                  <a:pt x="5513427" y="1208913"/>
                  <a:pt x="5516271" y="1208913"/>
                </a:cubicBezTo>
                <a:cubicBezTo>
                  <a:pt x="5530901" y="1208913"/>
                  <a:pt x="5543601" y="1212570"/>
                  <a:pt x="5554371" y="1219885"/>
                </a:cubicBezTo>
                <a:cubicBezTo>
                  <a:pt x="5565141" y="1227201"/>
                  <a:pt x="5570525" y="1237157"/>
                  <a:pt x="5570525" y="1249756"/>
                </a:cubicBezTo>
                <a:cubicBezTo>
                  <a:pt x="5570525" y="1267637"/>
                  <a:pt x="5563211" y="1283081"/>
                  <a:pt x="5548580" y="1296085"/>
                </a:cubicBezTo>
                <a:cubicBezTo>
                  <a:pt x="5533949" y="1309090"/>
                  <a:pt x="5514950" y="1318945"/>
                  <a:pt x="5491582" y="1325651"/>
                </a:cubicBezTo>
                <a:cubicBezTo>
                  <a:pt x="5468214" y="1332357"/>
                  <a:pt x="5443729" y="1335709"/>
                  <a:pt x="5418126" y="1335709"/>
                </a:cubicBezTo>
                <a:cubicBezTo>
                  <a:pt x="5364074" y="1335709"/>
                  <a:pt x="5322113" y="1316405"/>
                  <a:pt x="5292243" y="1277797"/>
                </a:cubicBezTo>
                <a:cubicBezTo>
                  <a:pt x="5262372" y="1239189"/>
                  <a:pt x="5247437" y="1184732"/>
                  <a:pt x="5247437" y="1114425"/>
                </a:cubicBezTo>
                <a:cubicBezTo>
                  <a:pt x="5247437" y="1044118"/>
                  <a:pt x="5262880" y="989762"/>
                  <a:pt x="5293767" y="951357"/>
                </a:cubicBezTo>
                <a:cubicBezTo>
                  <a:pt x="5324654" y="912952"/>
                  <a:pt x="5367934" y="893750"/>
                  <a:pt x="5423612" y="893750"/>
                </a:cubicBezTo>
                <a:close/>
                <a:moveTo>
                  <a:pt x="4181704" y="893750"/>
                </a:moveTo>
                <a:cubicBezTo>
                  <a:pt x="4210558" y="893750"/>
                  <a:pt x="4227627" y="903910"/>
                  <a:pt x="4232910" y="924229"/>
                </a:cubicBezTo>
                <a:lnTo>
                  <a:pt x="4323132" y="1277797"/>
                </a:lnTo>
                <a:lnTo>
                  <a:pt x="4404818" y="948004"/>
                </a:lnTo>
                <a:cubicBezTo>
                  <a:pt x="4407662" y="937438"/>
                  <a:pt x="4409084" y="928497"/>
                  <a:pt x="4409084" y="921181"/>
                </a:cubicBezTo>
                <a:cubicBezTo>
                  <a:pt x="4409084" y="913460"/>
                  <a:pt x="4407256" y="906958"/>
                  <a:pt x="4403599" y="901674"/>
                </a:cubicBezTo>
                <a:cubicBezTo>
                  <a:pt x="4416197" y="896391"/>
                  <a:pt x="4430420" y="893750"/>
                  <a:pt x="4446271" y="893750"/>
                </a:cubicBezTo>
                <a:cubicBezTo>
                  <a:pt x="4462121" y="893750"/>
                  <a:pt x="4473601" y="896391"/>
                  <a:pt x="4480714" y="901674"/>
                </a:cubicBezTo>
                <a:cubicBezTo>
                  <a:pt x="4487824" y="906958"/>
                  <a:pt x="4491381" y="915289"/>
                  <a:pt x="4491381" y="926668"/>
                </a:cubicBezTo>
                <a:cubicBezTo>
                  <a:pt x="4491381" y="937641"/>
                  <a:pt x="4488537" y="951255"/>
                  <a:pt x="4482846" y="967511"/>
                </a:cubicBezTo>
                <a:lnTo>
                  <a:pt x="4365803" y="1324737"/>
                </a:lnTo>
                <a:cubicBezTo>
                  <a:pt x="4347515" y="1332052"/>
                  <a:pt x="4329633" y="1335709"/>
                  <a:pt x="4312159" y="1335709"/>
                </a:cubicBezTo>
                <a:cubicBezTo>
                  <a:pt x="4297935" y="1335709"/>
                  <a:pt x="4286759" y="1333982"/>
                  <a:pt x="4278630" y="1330528"/>
                </a:cubicBezTo>
                <a:cubicBezTo>
                  <a:pt x="4270502" y="1327073"/>
                  <a:pt x="4265219" y="1321485"/>
                  <a:pt x="4262780" y="1313764"/>
                </a:cubicBezTo>
                <a:lnTo>
                  <a:pt x="4153662" y="949223"/>
                </a:lnTo>
                <a:cubicBezTo>
                  <a:pt x="4148785" y="932154"/>
                  <a:pt x="4142283" y="919353"/>
                  <a:pt x="4134156" y="910818"/>
                </a:cubicBezTo>
                <a:cubicBezTo>
                  <a:pt x="4144722" y="899439"/>
                  <a:pt x="4160571" y="893750"/>
                  <a:pt x="4181704" y="893750"/>
                </a:cubicBezTo>
                <a:close/>
                <a:moveTo>
                  <a:pt x="1967713" y="893750"/>
                </a:moveTo>
                <a:cubicBezTo>
                  <a:pt x="2022577" y="893750"/>
                  <a:pt x="2064233" y="901878"/>
                  <a:pt x="2092681" y="918133"/>
                </a:cubicBezTo>
                <a:cubicBezTo>
                  <a:pt x="2121129" y="934389"/>
                  <a:pt x="2135353" y="960399"/>
                  <a:pt x="2135353" y="996162"/>
                </a:cubicBezTo>
                <a:cubicBezTo>
                  <a:pt x="2135353" y="1021359"/>
                  <a:pt x="2128546" y="1043000"/>
                  <a:pt x="2114932" y="1061085"/>
                </a:cubicBezTo>
                <a:cubicBezTo>
                  <a:pt x="2101317" y="1079169"/>
                  <a:pt x="2082318" y="1091463"/>
                  <a:pt x="2057934" y="1097966"/>
                </a:cubicBezTo>
                <a:cubicBezTo>
                  <a:pt x="2088007" y="1102436"/>
                  <a:pt x="2111883" y="1114018"/>
                  <a:pt x="2129562" y="1132713"/>
                </a:cubicBezTo>
                <a:cubicBezTo>
                  <a:pt x="2147240" y="1151407"/>
                  <a:pt x="2156079" y="1176197"/>
                  <a:pt x="2156079" y="1207084"/>
                </a:cubicBezTo>
                <a:cubicBezTo>
                  <a:pt x="2156079" y="1247317"/>
                  <a:pt x="2141144" y="1277391"/>
                  <a:pt x="2111274" y="1297305"/>
                </a:cubicBezTo>
                <a:cubicBezTo>
                  <a:pt x="2081404" y="1317218"/>
                  <a:pt x="2038427" y="1327175"/>
                  <a:pt x="1982343" y="1327175"/>
                </a:cubicBezTo>
                <a:lnTo>
                  <a:pt x="1914678" y="1327175"/>
                </a:lnTo>
                <a:cubicBezTo>
                  <a:pt x="1901267" y="1327175"/>
                  <a:pt x="1890294" y="1323517"/>
                  <a:pt x="1881759" y="1316202"/>
                </a:cubicBezTo>
                <a:cubicBezTo>
                  <a:pt x="1873225" y="1308887"/>
                  <a:pt x="1868958" y="1298930"/>
                  <a:pt x="1868958" y="1286332"/>
                </a:cubicBezTo>
                <a:lnTo>
                  <a:pt x="1868958" y="988847"/>
                </a:lnTo>
                <a:cubicBezTo>
                  <a:pt x="1868958" y="957961"/>
                  <a:pt x="1865097" y="932357"/>
                  <a:pt x="1857376" y="912037"/>
                </a:cubicBezTo>
                <a:cubicBezTo>
                  <a:pt x="1882572" y="899846"/>
                  <a:pt x="1919352" y="893750"/>
                  <a:pt x="1967713" y="893750"/>
                </a:cubicBezTo>
                <a:close/>
                <a:moveTo>
                  <a:pt x="1508456" y="893750"/>
                </a:moveTo>
                <a:cubicBezTo>
                  <a:pt x="1530401" y="893750"/>
                  <a:pt x="1551534" y="896594"/>
                  <a:pt x="1571854" y="902284"/>
                </a:cubicBezTo>
                <a:cubicBezTo>
                  <a:pt x="1592174" y="907974"/>
                  <a:pt x="1608837" y="916305"/>
                  <a:pt x="1621841" y="927277"/>
                </a:cubicBezTo>
                <a:cubicBezTo>
                  <a:pt x="1634846" y="938250"/>
                  <a:pt x="1641349" y="950849"/>
                  <a:pt x="1641349" y="965073"/>
                </a:cubicBezTo>
                <a:cubicBezTo>
                  <a:pt x="1641349" y="978078"/>
                  <a:pt x="1635659" y="989152"/>
                  <a:pt x="1624280" y="998296"/>
                </a:cubicBezTo>
                <a:cubicBezTo>
                  <a:pt x="1612900" y="1007440"/>
                  <a:pt x="1597051" y="1011809"/>
                  <a:pt x="1576731" y="1011402"/>
                </a:cubicBezTo>
                <a:cubicBezTo>
                  <a:pt x="1570635" y="951255"/>
                  <a:pt x="1548283" y="921181"/>
                  <a:pt x="1509675" y="921181"/>
                </a:cubicBezTo>
                <a:cubicBezTo>
                  <a:pt x="1475944" y="921181"/>
                  <a:pt x="1451052" y="937133"/>
                  <a:pt x="1434999" y="969035"/>
                </a:cubicBezTo>
                <a:cubicBezTo>
                  <a:pt x="1418946" y="1000937"/>
                  <a:pt x="1410920" y="1049401"/>
                  <a:pt x="1410920" y="1114425"/>
                </a:cubicBezTo>
                <a:cubicBezTo>
                  <a:pt x="1410920" y="1179449"/>
                  <a:pt x="1418743" y="1227912"/>
                  <a:pt x="1434389" y="1259814"/>
                </a:cubicBezTo>
                <a:cubicBezTo>
                  <a:pt x="1450036" y="1291717"/>
                  <a:pt x="1474521" y="1307668"/>
                  <a:pt x="1507846" y="1307668"/>
                </a:cubicBezTo>
                <a:cubicBezTo>
                  <a:pt x="1535075" y="1307668"/>
                  <a:pt x="1553973" y="1296085"/>
                  <a:pt x="1564539" y="1272921"/>
                </a:cubicBezTo>
                <a:cubicBezTo>
                  <a:pt x="1575105" y="1249756"/>
                  <a:pt x="1580389" y="1222730"/>
                  <a:pt x="1580389" y="1191844"/>
                </a:cubicBezTo>
                <a:cubicBezTo>
                  <a:pt x="1580389" y="1171930"/>
                  <a:pt x="1577747" y="1154861"/>
                  <a:pt x="1572464" y="1140637"/>
                </a:cubicBezTo>
                <a:cubicBezTo>
                  <a:pt x="1567180" y="1126414"/>
                  <a:pt x="1557427" y="1116050"/>
                  <a:pt x="1543203" y="1109548"/>
                </a:cubicBezTo>
                <a:cubicBezTo>
                  <a:pt x="1546454" y="1101826"/>
                  <a:pt x="1552550" y="1095832"/>
                  <a:pt x="1561491" y="1091565"/>
                </a:cubicBezTo>
                <a:cubicBezTo>
                  <a:pt x="1570432" y="1087298"/>
                  <a:pt x="1580185" y="1085164"/>
                  <a:pt x="1590752" y="1085164"/>
                </a:cubicBezTo>
                <a:cubicBezTo>
                  <a:pt x="1611884" y="1085164"/>
                  <a:pt x="1628953" y="1092581"/>
                  <a:pt x="1641958" y="1107414"/>
                </a:cubicBezTo>
                <a:cubicBezTo>
                  <a:pt x="1654963" y="1122248"/>
                  <a:pt x="1661465" y="1143889"/>
                  <a:pt x="1661465" y="1172337"/>
                </a:cubicBezTo>
                <a:cubicBezTo>
                  <a:pt x="1661465" y="1207287"/>
                  <a:pt x="1654455" y="1237056"/>
                  <a:pt x="1640434" y="1261643"/>
                </a:cubicBezTo>
                <a:cubicBezTo>
                  <a:pt x="1626413" y="1286230"/>
                  <a:pt x="1607414" y="1304721"/>
                  <a:pt x="1583436" y="1317117"/>
                </a:cubicBezTo>
                <a:cubicBezTo>
                  <a:pt x="1559459" y="1329512"/>
                  <a:pt x="1532840" y="1335709"/>
                  <a:pt x="1503579" y="1335709"/>
                </a:cubicBezTo>
                <a:cubicBezTo>
                  <a:pt x="1446277" y="1335709"/>
                  <a:pt x="1401877" y="1316507"/>
                  <a:pt x="1370381" y="1278102"/>
                </a:cubicBezTo>
                <a:cubicBezTo>
                  <a:pt x="1338885" y="1239697"/>
                  <a:pt x="1323137" y="1185138"/>
                  <a:pt x="1323137" y="1114425"/>
                </a:cubicBezTo>
                <a:cubicBezTo>
                  <a:pt x="1323137" y="1044118"/>
                  <a:pt x="1339393" y="989762"/>
                  <a:pt x="1371905" y="951357"/>
                </a:cubicBezTo>
                <a:cubicBezTo>
                  <a:pt x="1404417" y="912952"/>
                  <a:pt x="1449934" y="893750"/>
                  <a:pt x="1508456" y="893750"/>
                </a:cubicBezTo>
                <a:close/>
                <a:moveTo>
                  <a:pt x="657454" y="893750"/>
                </a:moveTo>
                <a:cubicBezTo>
                  <a:pt x="714350" y="893750"/>
                  <a:pt x="757327" y="912241"/>
                  <a:pt x="786385" y="949223"/>
                </a:cubicBezTo>
                <a:cubicBezTo>
                  <a:pt x="815442" y="986205"/>
                  <a:pt x="829971" y="1041273"/>
                  <a:pt x="829971" y="1114425"/>
                </a:cubicBezTo>
                <a:cubicBezTo>
                  <a:pt x="829971" y="1187983"/>
                  <a:pt x="815442" y="1243253"/>
                  <a:pt x="786385" y="1280236"/>
                </a:cubicBezTo>
                <a:cubicBezTo>
                  <a:pt x="757327" y="1317218"/>
                  <a:pt x="714350" y="1335709"/>
                  <a:pt x="657454" y="1335709"/>
                </a:cubicBezTo>
                <a:cubicBezTo>
                  <a:pt x="600558" y="1335709"/>
                  <a:pt x="557581" y="1317218"/>
                  <a:pt x="528523" y="1280236"/>
                </a:cubicBezTo>
                <a:cubicBezTo>
                  <a:pt x="499466" y="1243253"/>
                  <a:pt x="484937" y="1187983"/>
                  <a:pt x="484937" y="1114425"/>
                </a:cubicBezTo>
                <a:cubicBezTo>
                  <a:pt x="484937" y="1041273"/>
                  <a:pt x="499466" y="986205"/>
                  <a:pt x="528523" y="949223"/>
                </a:cubicBezTo>
                <a:cubicBezTo>
                  <a:pt x="557581" y="912241"/>
                  <a:pt x="600558" y="893750"/>
                  <a:pt x="657454" y="893750"/>
                </a:cubicBezTo>
                <a:close/>
                <a:moveTo>
                  <a:pt x="12919785" y="893140"/>
                </a:moveTo>
                <a:cubicBezTo>
                  <a:pt x="12944170" y="893140"/>
                  <a:pt x="12958597" y="901878"/>
                  <a:pt x="12963068" y="919353"/>
                </a:cubicBezTo>
                <a:lnTo>
                  <a:pt x="13071576" y="1279626"/>
                </a:lnTo>
                <a:cubicBezTo>
                  <a:pt x="13076453" y="1296289"/>
                  <a:pt x="13082955" y="1308887"/>
                  <a:pt x="13091083" y="1317421"/>
                </a:cubicBezTo>
                <a:cubicBezTo>
                  <a:pt x="13080516" y="1329613"/>
                  <a:pt x="13064871" y="1335709"/>
                  <a:pt x="13044144" y="1335709"/>
                </a:cubicBezTo>
                <a:cubicBezTo>
                  <a:pt x="13031546" y="1335709"/>
                  <a:pt x="13020878" y="1333068"/>
                  <a:pt x="13012140" y="1327785"/>
                </a:cubicBezTo>
                <a:cubicBezTo>
                  <a:pt x="13003402" y="1322501"/>
                  <a:pt x="12998018" y="1314780"/>
                  <a:pt x="12995985" y="1304620"/>
                </a:cubicBezTo>
                <a:lnTo>
                  <a:pt x="12968553" y="1202207"/>
                </a:lnTo>
                <a:lnTo>
                  <a:pt x="12830784" y="1202207"/>
                </a:lnTo>
                <a:lnTo>
                  <a:pt x="12810668" y="1280845"/>
                </a:lnTo>
                <a:cubicBezTo>
                  <a:pt x="12807822" y="1291412"/>
                  <a:pt x="12806400" y="1300353"/>
                  <a:pt x="12806400" y="1307668"/>
                </a:cubicBezTo>
                <a:cubicBezTo>
                  <a:pt x="12806400" y="1316202"/>
                  <a:pt x="12808635" y="1322705"/>
                  <a:pt x="12813106" y="1327175"/>
                </a:cubicBezTo>
                <a:cubicBezTo>
                  <a:pt x="12805384" y="1330020"/>
                  <a:pt x="12798374" y="1332153"/>
                  <a:pt x="12792075" y="1333576"/>
                </a:cubicBezTo>
                <a:cubicBezTo>
                  <a:pt x="12785775" y="1334998"/>
                  <a:pt x="12778155" y="1335709"/>
                  <a:pt x="12769214" y="1335709"/>
                </a:cubicBezTo>
                <a:cubicBezTo>
                  <a:pt x="12753771" y="1335709"/>
                  <a:pt x="12742494" y="1333068"/>
                  <a:pt x="12735382" y="1327785"/>
                </a:cubicBezTo>
                <a:cubicBezTo>
                  <a:pt x="12728270" y="1322501"/>
                  <a:pt x="12724714" y="1313967"/>
                  <a:pt x="12724714" y="1302181"/>
                </a:cubicBezTo>
                <a:cubicBezTo>
                  <a:pt x="12724714" y="1292428"/>
                  <a:pt x="12727355" y="1278610"/>
                  <a:pt x="12732639" y="1260729"/>
                </a:cubicBezTo>
                <a:lnTo>
                  <a:pt x="12852730" y="904113"/>
                </a:lnTo>
                <a:cubicBezTo>
                  <a:pt x="12875081" y="896798"/>
                  <a:pt x="12897434" y="893140"/>
                  <a:pt x="12919785" y="893140"/>
                </a:cubicBezTo>
                <a:close/>
                <a:moveTo>
                  <a:pt x="7452436" y="893140"/>
                </a:moveTo>
                <a:cubicBezTo>
                  <a:pt x="7476820" y="893140"/>
                  <a:pt x="7491247" y="901878"/>
                  <a:pt x="7495718" y="919353"/>
                </a:cubicBezTo>
                <a:lnTo>
                  <a:pt x="7604226" y="1279626"/>
                </a:lnTo>
                <a:cubicBezTo>
                  <a:pt x="7609103" y="1296289"/>
                  <a:pt x="7615606" y="1308887"/>
                  <a:pt x="7623734" y="1317421"/>
                </a:cubicBezTo>
                <a:cubicBezTo>
                  <a:pt x="7613168" y="1329613"/>
                  <a:pt x="7597520" y="1335709"/>
                  <a:pt x="7576794" y="1335709"/>
                </a:cubicBezTo>
                <a:cubicBezTo>
                  <a:pt x="7564196" y="1335709"/>
                  <a:pt x="7553528" y="1333068"/>
                  <a:pt x="7544790" y="1327785"/>
                </a:cubicBezTo>
                <a:cubicBezTo>
                  <a:pt x="7536053" y="1322501"/>
                  <a:pt x="7530668" y="1314780"/>
                  <a:pt x="7528636" y="1304620"/>
                </a:cubicBezTo>
                <a:lnTo>
                  <a:pt x="7501204" y="1202207"/>
                </a:lnTo>
                <a:lnTo>
                  <a:pt x="7363434" y="1202207"/>
                </a:lnTo>
                <a:lnTo>
                  <a:pt x="7343318" y="1280845"/>
                </a:lnTo>
                <a:cubicBezTo>
                  <a:pt x="7340472" y="1291412"/>
                  <a:pt x="7339050" y="1300353"/>
                  <a:pt x="7339050" y="1307668"/>
                </a:cubicBezTo>
                <a:cubicBezTo>
                  <a:pt x="7339050" y="1316202"/>
                  <a:pt x="7341286" y="1322705"/>
                  <a:pt x="7345756" y="1327175"/>
                </a:cubicBezTo>
                <a:cubicBezTo>
                  <a:pt x="7338034" y="1330020"/>
                  <a:pt x="7331024" y="1332153"/>
                  <a:pt x="7324724" y="1333576"/>
                </a:cubicBezTo>
                <a:cubicBezTo>
                  <a:pt x="7318426" y="1334998"/>
                  <a:pt x="7310806" y="1335709"/>
                  <a:pt x="7301864" y="1335709"/>
                </a:cubicBezTo>
                <a:cubicBezTo>
                  <a:pt x="7286422" y="1335709"/>
                  <a:pt x="7275144" y="1333068"/>
                  <a:pt x="7268032" y="1327785"/>
                </a:cubicBezTo>
                <a:cubicBezTo>
                  <a:pt x="7260920" y="1322501"/>
                  <a:pt x="7257364" y="1313967"/>
                  <a:pt x="7257364" y="1302181"/>
                </a:cubicBezTo>
                <a:cubicBezTo>
                  <a:pt x="7257364" y="1292428"/>
                  <a:pt x="7260006" y="1278610"/>
                  <a:pt x="7265288" y="1260729"/>
                </a:cubicBezTo>
                <a:lnTo>
                  <a:pt x="7385380" y="904113"/>
                </a:lnTo>
                <a:cubicBezTo>
                  <a:pt x="7407732" y="896798"/>
                  <a:pt x="7430084" y="893140"/>
                  <a:pt x="7452436" y="893140"/>
                </a:cubicBezTo>
                <a:close/>
                <a:moveTo>
                  <a:pt x="5795087" y="893140"/>
                </a:moveTo>
                <a:cubicBezTo>
                  <a:pt x="5819471" y="893140"/>
                  <a:pt x="5833898" y="901878"/>
                  <a:pt x="5838368" y="919353"/>
                </a:cubicBezTo>
                <a:lnTo>
                  <a:pt x="5946877" y="1279626"/>
                </a:lnTo>
                <a:cubicBezTo>
                  <a:pt x="5951753" y="1296289"/>
                  <a:pt x="5958256" y="1308887"/>
                  <a:pt x="5966384" y="1317421"/>
                </a:cubicBezTo>
                <a:cubicBezTo>
                  <a:pt x="5955818" y="1329613"/>
                  <a:pt x="5940172" y="1335709"/>
                  <a:pt x="5919444" y="1335709"/>
                </a:cubicBezTo>
                <a:cubicBezTo>
                  <a:pt x="5906846" y="1335709"/>
                  <a:pt x="5896178" y="1333068"/>
                  <a:pt x="5887441" y="1327785"/>
                </a:cubicBezTo>
                <a:cubicBezTo>
                  <a:pt x="5878704" y="1322501"/>
                  <a:pt x="5873319" y="1314780"/>
                  <a:pt x="5871287" y="1304620"/>
                </a:cubicBezTo>
                <a:lnTo>
                  <a:pt x="5843855" y="1202207"/>
                </a:lnTo>
                <a:lnTo>
                  <a:pt x="5706085" y="1202207"/>
                </a:lnTo>
                <a:lnTo>
                  <a:pt x="5685969" y="1280845"/>
                </a:lnTo>
                <a:cubicBezTo>
                  <a:pt x="5683123" y="1291412"/>
                  <a:pt x="5681701" y="1300353"/>
                  <a:pt x="5681701" y="1307668"/>
                </a:cubicBezTo>
                <a:cubicBezTo>
                  <a:pt x="5681701" y="1316202"/>
                  <a:pt x="5683937" y="1322705"/>
                  <a:pt x="5688406" y="1327175"/>
                </a:cubicBezTo>
                <a:cubicBezTo>
                  <a:pt x="5680684" y="1330020"/>
                  <a:pt x="5673674" y="1332153"/>
                  <a:pt x="5667376" y="1333576"/>
                </a:cubicBezTo>
                <a:cubicBezTo>
                  <a:pt x="5661076" y="1334998"/>
                  <a:pt x="5653456" y="1335709"/>
                  <a:pt x="5644516" y="1335709"/>
                </a:cubicBezTo>
                <a:cubicBezTo>
                  <a:pt x="5629073" y="1335709"/>
                  <a:pt x="5617795" y="1333068"/>
                  <a:pt x="5610682" y="1327785"/>
                </a:cubicBezTo>
                <a:cubicBezTo>
                  <a:pt x="5603571" y="1322501"/>
                  <a:pt x="5600015" y="1313967"/>
                  <a:pt x="5600015" y="1302181"/>
                </a:cubicBezTo>
                <a:cubicBezTo>
                  <a:pt x="5600015" y="1292428"/>
                  <a:pt x="5602656" y="1278610"/>
                  <a:pt x="5607939" y="1260729"/>
                </a:cubicBezTo>
                <a:lnTo>
                  <a:pt x="5728030" y="904113"/>
                </a:lnTo>
                <a:cubicBezTo>
                  <a:pt x="5750382" y="896798"/>
                  <a:pt x="5772736" y="893140"/>
                  <a:pt x="5795087" y="893140"/>
                </a:cubicBezTo>
                <a:close/>
                <a:moveTo>
                  <a:pt x="4868952" y="827913"/>
                </a:moveTo>
                <a:cubicBezTo>
                  <a:pt x="4873016" y="832383"/>
                  <a:pt x="4876775" y="839394"/>
                  <a:pt x="4880229" y="848944"/>
                </a:cubicBezTo>
                <a:cubicBezTo>
                  <a:pt x="4883683" y="858494"/>
                  <a:pt x="4885412" y="867943"/>
                  <a:pt x="4885412" y="877290"/>
                </a:cubicBezTo>
                <a:cubicBezTo>
                  <a:pt x="4885412" y="889889"/>
                  <a:pt x="4880128" y="901674"/>
                  <a:pt x="4869561" y="912647"/>
                </a:cubicBezTo>
                <a:cubicBezTo>
                  <a:pt x="4858995" y="923620"/>
                  <a:pt x="4844975" y="932967"/>
                  <a:pt x="4827499" y="940689"/>
                </a:cubicBezTo>
                <a:cubicBezTo>
                  <a:pt x="4861230" y="977671"/>
                  <a:pt x="4878096" y="1035583"/>
                  <a:pt x="4878096" y="1114425"/>
                </a:cubicBezTo>
                <a:cubicBezTo>
                  <a:pt x="4878096" y="1187983"/>
                  <a:pt x="4863567" y="1243253"/>
                  <a:pt x="4834509" y="1280236"/>
                </a:cubicBezTo>
                <a:cubicBezTo>
                  <a:pt x="4805453" y="1317218"/>
                  <a:pt x="4762474" y="1335709"/>
                  <a:pt x="4705579" y="1335709"/>
                </a:cubicBezTo>
                <a:cubicBezTo>
                  <a:pt x="4648682" y="1335709"/>
                  <a:pt x="4605706" y="1317218"/>
                  <a:pt x="4576649" y="1280236"/>
                </a:cubicBezTo>
                <a:cubicBezTo>
                  <a:pt x="4547591" y="1243253"/>
                  <a:pt x="4533063" y="1187983"/>
                  <a:pt x="4533063" y="1114425"/>
                </a:cubicBezTo>
                <a:cubicBezTo>
                  <a:pt x="4533063" y="1041273"/>
                  <a:pt x="4547591" y="986205"/>
                  <a:pt x="4576649" y="949223"/>
                </a:cubicBezTo>
                <a:cubicBezTo>
                  <a:pt x="4605706" y="912241"/>
                  <a:pt x="4648682" y="893750"/>
                  <a:pt x="4705579" y="893750"/>
                </a:cubicBezTo>
                <a:cubicBezTo>
                  <a:pt x="4745001" y="893750"/>
                  <a:pt x="4777918" y="902690"/>
                  <a:pt x="4804334" y="920572"/>
                </a:cubicBezTo>
                <a:cubicBezTo>
                  <a:pt x="4820996" y="912037"/>
                  <a:pt x="4829327" y="900252"/>
                  <a:pt x="4829327" y="885215"/>
                </a:cubicBezTo>
                <a:cubicBezTo>
                  <a:pt x="4829327" y="878713"/>
                  <a:pt x="4828007" y="872312"/>
                  <a:pt x="4825366" y="866013"/>
                </a:cubicBezTo>
                <a:cubicBezTo>
                  <a:pt x="4822724" y="859714"/>
                  <a:pt x="4819371" y="854532"/>
                  <a:pt x="4815308" y="850468"/>
                </a:cubicBezTo>
                <a:cubicBezTo>
                  <a:pt x="4820590" y="846404"/>
                  <a:pt x="4829125" y="841832"/>
                  <a:pt x="4840911" y="836752"/>
                </a:cubicBezTo>
                <a:cubicBezTo>
                  <a:pt x="4852696" y="831672"/>
                  <a:pt x="4862043" y="828725"/>
                  <a:pt x="4868952" y="827913"/>
                </a:cubicBezTo>
                <a:close/>
                <a:moveTo>
                  <a:pt x="3535451" y="827913"/>
                </a:moveTo>
                <a:cubicBezTo>
                  <a:pt x="3539515" y="832383"/>
                  <a:pt x="3543275" y="839394"/>
                  <a:pt x="3546729" y="848944"/>
                </a:cubicBezTo>
                <a:cubicBezTo>
                  <a:pt x="3550184" y="858494"/>
                  <a:pt x="3551911" y="867943"/>
                  <a:pt x="3551911" y="877290"/>
                </a:cubicBezTo>
                <a:cubicBezTo>
                  <a:pt x="3551911" y="889889"/>
                  <a:pt x="3546628" y="901674"/>
                  <a:pt x="3536062" y="912647"/>
                </a:cubicBezTo>
                <a:cubicBezTo>
                  <a:pt x="3525495" y="923620"/>
                  <a:pt x="3511475" y="932967"/>
                  <a:pt x="3493999" y="940689"/>
                </a:cubicBezTo>
                <a:cubicBezTo>
                  <a:pt x="3527731" y="977671"/>
                  <a:pt x="3544595" y="1035583"/>
                  <a:pt x="3544595" y="1114425"/>
                </a:cubicBezTo>
                <a:cubicBezTo>
                  <a:pt x="3544595" y="1187983"/>
                  <a:pt x="3530067" y="1243253"/>
                  <a:pt x="3501010" y="1280236"/>
                </a:cubicBezTo>
                <a:cubicBezTo>
                  <a:pt x="3471952" y="1317218"/>
                  <a:pt x="3428975" y="1335709"/>
                  <a:pt x="3372078" y="1335709"/>
                </a:cubicBezTo>
                <a:cubicBezTo>
                  <a:pt x="3315184" y="1335709"/>
                  <a:pt x="3272206" y="1317218"/>
                  <a:pt x="3243148" y="1280236"/>
                </a:cubicBezTo>
                <a:cubicBezTo>
                  <a:pt x="3214091" y="1243253"/>
                  <a:pt x="3199562" y="1187983"/>
                  <a:pt x="3199562" y="1114425"/>
                </a:cubicBezTo>
                <a:cubicBezTo>
                  <a:pt x="3199562" y="1041273"/>
                  <a:pt x="3214091" y="986205"/>
                  <a:pt x="3243148" y="949223"/>
                </a:cubicBezTo>
                <a:cubicBezTo>
                  <a:pt x="3272206" y="912241"/>
                  <a:pt x="3315184" y="893750"/>
                  <a:pt x="3372078" y="893750"/>
                </a:cubicBezTo>
                <a:cubicBezTo>
                  <a:pt x="3411500" y="893750"/>
                  <a:pt x="3444418" y="902690"/>
                  <a:pt x="3470835" y="920572"/>
                </a:cubicBezTo>
                <a:cubicBezTo>
                  <a:pt x="3487497" y="912037"/>
                  <a:pt x="3495828" y="900252"/>
                  <a:pt x="3495828" y="885215"/>
                </a:cubicBezTo>
                <a:cubicBezTo>
                  <a:pt x="3495828" y="878713"/>
                  <a:pt x="3494507" y="872312"/>
                  <a:pt x="3491865" y="866013"/>
                </a:cubicBezTo>
                <a:cubicBezTo>
                  <a:pt x="3489224" y="859714"/>
                  <a:pt x="3485871" y="854532"/>
                  <a:pt x="3481806" y="850468"/>
                </a:cubicBezTo>
                <a:cubicBezTo>
                  <a:pt x="3487091" y="846404"/>
                  <a:pt x="3495625" y="841832"/>
                  <a:pt x="3507410" y="836752"/>
                </a:cubicBezTo>
                <a:cubicBezTo>
                  <a:pt x="3519196" y="831672"/>
                  <a:pt x="3528542" y="828725"/>
                  <a:pt x="3535451" y="827913"/>
                </a:cubicBezTo>
                <a:close/>
                <a:moveTo>
                  <a:pt x="9328556" y="777925"/>
                </a:moveTo>
                <a:cubicBezTo>
                  <a:pt x="9338310" y="777925"/>
                  <a:pt x="9345218" y="778942"/>
                  <a:pt x="9349282" y="780973"/>
                </a:cubicBezTo>
                <a:lnTo>
                  <a:pt x="9432798" y="860831"/>
                </a:lnTo>
                <a:cubicBezTo>
                  <a:pt x="9432798" y="862863"/>
                  <a:pt x="9431070" y="865911"/>
                  <a:pt x="9427616" y="869975"/>
                </a:cubicBezTo>
                <a:cubicBezTo>
                  <a:pt x="9424162" y="874039"/>
                  <a:pt x="9421012" y="876681"/>
                  <a:pt x="9418167" y="877900"/>
                </a:cubicBezTo>
                <a:lnTo>
                  <a:pt x="9329166" y="829742"/>
                </a:lnTo>
                <a:lnTo>
                  <a:pt x="9239554" y="877900"/>
                </a:lnTo>
                <a:cubicBezTo>
                  <a:pt x="9237116" y="876681"/>
                  <a:pt x="9234170" y="874039"/>
                  <a:pt x="9230715" y="869975"/>
                </a:cubicBezTo>
                <a:cubicBezTo>
                  <a:pt x="9227261" y="865911"/>
                  <a:pt x="9225331" y="862863"/>
                  <a:pt x="9224924" y="860831"/>
                </a:cubicBezTo>
                <a:lnTo>
                  <a:pt x="9308439" y="780973"/>
                </a:lnTo>
                <a:cubicBezTo>
                  <a:pt x="9312503" y="778942"/>
                  <a:pt x="9319209" y="777925"/>
                  <a:pt x="9328556" y="777925"/>
                </a:cubicBezTo>
                <a:close/>
                <a:moveTo>
                  <a:pt x="2527707" y="777925"/>
                </a:moveTo>
                <a:cubicBezTo>
                  <a:pt x="2537460" y="777925"/>
                  <a:pt x="2544369" y="778942"/>
                  <a:pt x="2548433" y="780973"/>
                </a:cubicBezTo>
                <a:lnTo>
                  <a:pt x="2631949" y="860831"/>
                </a:lnTo>
                <a:cubicBezTo>
                  <a:pt x="2631949" y="862863"/>
                  <a:pt x="2630221" y="865911"/>
                  <a:pt x="2626767" y="869975"/>
                </a:cubicBezTo>
                <a:cubicBezTo>
                  <a:pt x="2623312" y="874039"/>
                  <a:pt x="2620163" y="876681"/>
                  <a:pt x="2617318" y="877900"/>
                </a:cubicBezTo>
                <a:lnTo>
                  <a:pt x="2528316" y="829742"/>
                </a:lnTo>
                <a:lnTo>
                  <a:pt x="2438705" y="877900"/>
                </a:lnTo>
                <a:cubicBezTo>
                  <a:pt x="2436266" y="876681"/>
                  <a:pt x="2433320" y="874039"/>
                  <a:pt x="2429866" y="869975"/>
                </a:cubicBezTo>
                <a:cubicBezTo>
                  <a:pt x="2426412" y="865911"/>
                  <a:pt x="2424481" y="862863"/>
                  <a:pt x="2424075" y="860831"/>
                </a:cubicBezTo>
                <a:lnTo>
                  <a:pt x="2507590" y="780973"/>
                </a:lnTo>
                <a:cubicBezTo>
                  <a:pt x="2511654" y="778942"/>
                  <a:pt x="2518360" y="777925"/>
                  <a:pt x="2527707" y="777925"/>
                </a:cubicBezTo>
                <a:close/>
                <a:moveTo>
                  <a:pt x="13651535" y="775487"/>
                </a:moveTo>
                <a:lnTo>
                  <a:pt x="13739317" y="855345"/>
                </a:lnTo>
                <a:cubicBezTo>
                  <a:pt x="13739723" y="856970"/>
                  <a:pt x="13738403" y="860018"/>
                  <a:pt x="13735354" y="864489"/>
                </a:cubicBezTo>
                <a:cubicBezTo>
                  <a:pt x="13732307" y="868959"/>
                  <a:pt x="13729563" y="871804"/>
                  <a:pt x="13727124" y="873023"/>
                </a:cubicBezTo>
                <a:lnTo>
                  <a:pt x="13607034" y="824255"/>
                </a:lnTo>
                <a:cubicBezTo>
                  <a:pt x="13610285" y="815314"/>
                  <a:pt x="13616686" y="805764"/>
                  <a:pt x="13626236" y="795604"/>
                </a:cubicBezTo>
                <a:cubicBezTo>
                  <a:pt x="13635786" y="785444"/>
                  <a:pt x="13644219" y="778738"/>
                  <a:pt x="13651535" y="775487"/>
                </a:cubicBezTo>
                <a:close/>
                <a:moveTo>
                  <a:pt x="7389038" y="775487"/>
                </a:moveTo>
                <a:lnTo>
                  <a:pt x="7476820" y="855345"/>
                </a:lnTo>
                <a:cubicBezTo>
                  <a:pt x="7477226" y="856970"/>
                  <a:pt x="7475906" y="860018"/>
                  <a:pt x="7472858" y="864489"/>
                </a:cubicBezTo>
                <a:cubicBezTo>
                  <a:pt x="7469810" y="868959"/>
                  <a:pt x="7467066" y="871804"/>
                  <a:pt x="7464628" y="873023"/>
                </a:cubicBezTo>
                <a:lnTo>
                  <a:pt x="7344537" y="824255"/>
                </a:lnTo>
                <a:cubicBezTo>
                  <a:pt x="7347788" y="815314"/>
                  <a:pt x="7354188" y="805764"/>
                  <a:pt x="7363739" y="795604"/>
                </a:cubicBezTo>
                <a:cubicBezTo>
                  <a:pt x="7373290" y="785444"/>
                  <a:pt x="7381722" y="778738"/>
                  <a:pt x="7389038" y="775487"/>
                </a:cubicBezTo>
                <a:close/>
                <a:moveTo>
                  <a:pt x="5831662" y="775487"/>
                </a:moveTo>
                <a:cubicBezTo>
                  <a:pt x="5838978" y="778738"/>
                  <a:pt x="5847410" y="785444"/>
                  <a:pt x="5856961" y="795604"/>
                </a:cubicBezTo>
                <a:cubicBezTo>
                  <a:pt x="5866511" y="805764"/>
                  <a:pt x="5872912" y="815314"/>
                  <a:pt x="5876163" y="824255"/>
                </a:cubicBezTo>
                <a:lnTo>
                  <a:pt x="5756681" y="873023"/>
                </a:lnTo>
                <a:cubicBezTo>
                  <a:pt x="5754244" y="871804"/>
                  <a:pt x="5751501" y="868959"/>
                  <a:pt x="5748452" y="864489"/>
                </a:cubicBezTo>
                <a:cubicBezTo>
                  <a:pt x="5745404" y="860018"/>
                  <a:pt x="5743879" y="856970"/>
                  <a:pt x="5743879" y="855345"/>
                </a:cubicBezTo>
                <a:close/>
                <a:moveTo>
                  <a:pt x="4753128" y="775487"/>
                </a:moveTo>
                <a:cubicBezTo>
                  <a:pt x="4760443" y="778738"/>
                  <a:pt x="4768876" y="785444"/>
                  <a:pt x="4778426" y="795604"/>
                </a:cubicBezTo>
                <a:cubicBezTo>
                  <a:pt x="4787976" y="805764"/>
                  <a:pt x="4794377" y="815314"/>
                  <a:pt x="4797628" y="824255"/>
                </a:cubicBezTo>
                <a:lnTo>
                  <a:pt x="4678148" y="873023"/>
                </a:lnTo>
                <a:cubicBezTo>
                  <a:pt x="4675709" y="871804"/>
                  <a:pt x="4672965" y="868959"/>
                  <a:pt x="4669918" y="864489"/>
                </a:cubicBezTo>
                <a:cubicBezTo>
                  <a:pt x="4666869" y="860018"/>
                  <a:pt x="4665346" y="856970"/>
                  <a:pt x="4665346" y="855345"/>
                </a:cubicBezTo>
                <a:close/>
                <a:moveTo>
                  <a:pt x="606857" y="775487"/>
                </a:moveTo>
                <a:lnTo>
                  <a:pt x="694640" y="855345"/>
                </a:lnTo>
                <a:cubicBezTo>
                  <a:pt x="695046" y="856970"/>
                  <a:pt x="693725" y="860018"/>
                  <a:pt x="690677" y="864489"/>
                </a:cubicBezTo>
                <a:cubicBezTo>
                  <a:pt x="687629" y="868959"/>
                  <a:pt x="684886" y="871804"/>
                  <a:pt x="682448" y="873023"/>
                </a:cubicBezTo>
                <a:lnTo>
                  <a:pt x="562356" y="824255"/>
                </a:lnTo>
                <a:cubicBezTo>
                  <a:pt x="565608" y="815314"/>
                  <a:pt x="572008" y="805764"/>
                  <a:pt x="581559" y="795604"/>
                </a:cubicBezTo>
                <a:cubicBezTo>
                  <a:pt x="591109" y="785444"/>
                  <a:pt x="599542" y="778738"/>
                  <a:pt x="606857" y="775487"/>
                </a:cubicBezTo>
                <a:close/>
                <a:moveTo>
                  <a:pt x="2702662" y="733425"/>
                </a:moveTo>
                <a:cubicBezTo>
                  <a:pt x="2709977" y="736676"/>
                  <a:pt x="2718410" y="743382"/>
                  <a:pt x="2727960" y="753542"/>
                </a:cubicBezTo>
                <a:cubicBezTo>
                  <a:pt x="2737510" y="763701"/>
                  <a:pt x="2743911" y="773252"/>
                  <a:pt x="2747163" y="782193"/>
                </a:cubicBezTo>
                <a:lnTo>
                  <a:pt x="2627681" y="830961"/>
                </a:lnTo>
                <a:cubicBezTo>
                  <a:pt x="2625243" y="829742"/>
                  <a:pt x="2622500" y="826897"/>
                  <a:pt x="2619452" y="822426"/>
                </a:cubicBezTo>
                <a:cubicBezTo>
                  <a:pt x="2616403" y="817956"/>
                  <a:pt x="2614880" y="814908"/>
                  <a:pt x="2614880" y="813282"/>
                </a:cubicBezTo>
                <a:close/>
                <a:moveTo>
                  <a:pt x="13978585" y="621182"/>
                </a:moveTo>
                <a:cubicBezTo>
                  <a:pt x="13989963" y="621182"/>
                  <a:pt x="13999616" y="625246"/>
                  <a:pt x="14007541" y="633374"/>
                </a:cubicBezTo>
                <a:cubicBezTo>
                  <a:pt x="14015465" y="641502"/>
                  <a:pt x="14019428" y="651256"/>
                  <a:pt x="14019428" y="662635"/>
                </a:cubicBezTo>
                <a:cubicBezTo>
                  <a:pt x="14019428" y="674014"/>
                  <a:pt x="14015465" y="683666"/>
                  <a:pt x="14007541" y="691591"/>
                </a:cubicBezTo>
                <a:cubicBezTo>
                  <a:pt x="13999616" y="699516"/>
                  <a:pt x="13989963" y="703478"/>
                  <a:pt x="13978585" y="703478"/>
                </a:cubicBezTo>
                <a:cubicBezTo>
                  <a:pt x="13967206" y="703478"/>
                  <a:pt x="13957452" y="699516"/>
                  <a:pt x="13949324" y="691591"/>
                </a:cubicBezTo>
                <a:cubicBezTo>
                  <a:pt x="13941195" y="683666"/>
                  <a:pt x="13937131" y="674014"/>
                  <a:pt x="13937131" y="662635"/>
                </a:cubicBezTo>
                <a:cubicBezTo>
                  <a:pt x="13937131" y="651256"/>
                  <a:pt x="13941094" y="641502"/>
                  <a:pt x="13949019" y="633374"/>
                </a:cubicBezTo>
                <a:cubicBezTo>
                  <a:pt x="13956944" y="625246"/>
                  <a:pt x="13966798" y="621182"/>
                  <a:pt x="13978585" y="621182"/>
                </a:cubicBezTo>
                <a:close/>
                <a:moveTo>
                  <a:pt x="10016185" y="621182"/>
                </a:moveTo>
                <a:cubicBezTo>
                  <a:pt x="10027563" y="621182"/>
                  <a:pt x="10037216" y="625246"/>
                  <a:pt x="10045141" y="633374"/>
                </a:cubicBezTo>
                <a:cubicBezTo>
                  <a:pt x="10053065" y="641502"/>
                  <a:pt x="10057028" y="651256"/>
                  <a:pt x="10057028" y="662635"/>
                </a:cubicBezTo>
                <a:cubicBezTo>
                  <a:pt x="10057028" y="674014"/>
                  <a:pt x="10053065" y="683666"/>
                  <a:pt x="10045141" y="691591"/>
                </a:cubicBezTo>
                <a:cubicBezTo>
                  <a:pt x="10037216" y="699516"/>
                  <a:pt x="10027563" y="703478"/>
                  <a:pt x="10016185" y="703478"/>
                </a:cubicBezTo>
                <a:cubicBezTo>
                  <a:pt x="10004806" y="703478"/>
                  <a:pt x="9995052" y="699516"/>
                  <a:pt x="9986924" y="691591"/>
                </a:cubicBezTo>
                <a:cubicBezTo>
                  <a:pt x="9978795" y="683666"/>
                  <a:pt x="9974731" y="674014"/>
                  <a:pt x="9974731" y="662635"/>
                </a:cubicBezTo>
                <a:cubicBezTo>
                  <a:pt x="9974731" y="651256"/>
                  <a:pt x="9978694" y="641502"/>
                  <a:pt x="9986619" y="633374"/>
                </a:cubicBezTo>
                <a:cubicBezTo>
                  <a:pt x="9994544" y="625246"/>
                  <a:pt x="10004398" y="621182"/>
                  <a:pt x="10016185" y="621182"/>
                </a:cubicBezTo>
                <a:close/>
                <a:moveTo>
                  <a:pt x="5996636" y="621182"/>
                </a:moveTo>
                <a:cubicBezTo>
                  <a:pt x="6008015" y="621182"/>
                  <a:pt x="6017667" y="625246"/>
                  <a:pt x="6025591" y="633374"/>
                </a:cubicBezTo>
                <a:cubicBezTo>
                  <a:pt x="6033516" y="641502"/>
                  <a:pt x="6037479" y="651256"/>
                  <a:pt x="6037479" y="662635"/>
                </a:cubicBezTo>
                <a:cubicBezTo>
                  <a:pt x="6037479" y="674014"/>
                  <a:pt x="6033516" y="683666"/>
                  <a:pt x="6025591" y="691591"/>
                </a:cubicBezTo>
                <a:cubicBezTo>
                  <a:pt x="6017667" y="699516"/>
                  <a:pt x="6008015" y="703478"/>
                  <a:pt x="5996636" y="703478"/>
                </a:cubicBezTo>
                <a:cubicBezTo>
                  <a:pt x="5985255" y="703478"/>
                  <a:pt x="5975502" y="699516"/>
                  <a:pt x="5967374" y="691591"/>
                </a:cubicBezTo>
                <a:cubicBezTo>
                  <a:pt x="5959247" y="683666"/>
                  <a:pt x="5955182" y="674014"/>
                  <a:pt x="5955182" y="662635"/>
                </a:cubicBezTo>
                <a:cubicBezTo>
                  <a:pt x="5955182" y="651256"/>
                  <a:pt x="5959146" y="641502"/>
                  <a:pt x="5967069" y="633374"/>
                </a:cubicBezTo>
                <a:cubicBezTo>
                  <a:pt x="5974995" y="625246"/>
                  <a:pt x="5984850" y="621182"/>
                  <a:pt x="5996636" y="621182"/>
                </a:cubicBezTo>
                <a:close/>
                <a:moveTo>
                  <a:pt x="1827581" y="621182"/>
                </a:moveTo>
                <a:cubicBezTo>
                  <a:pt x="1838960" y="621182"/>
                  <a:pt x="1848612" y="625246"/>
                  <a:pt x="1856537" y="633374"/>
                </a:cubicBezTo>
                <a:cubicBezTo>
                  <a:pt x="1864462" y="641502"/>
                  <a:pt x="1868425" y="651256"/>
                  <a:pt x="1868425" y="662635"/>
                </a:cubicBezTo>
                <a:cubicBezTo>
                  <a:pt x="1868425" y="674014"/>
                  <a:pt x="1864462" y="683666"/>
                  <a:pt x="1856537" y="691591"/>
                </a:cubicBezTo>
                <a:cubicBezTo>
                  <a:pt x="1848612" y="699516"/>
                  <a:pt x="1838960" y="703478"/>
                  <a:pt x="1827581" y="703478"/>
                </a:cubicBezTo>
                <a:cubicBezTo>
                  <a:pt x="1816202" y="703478"/>
                  <a:pt x="1806449" y="699516"/>
                  <a:pt x="1798320" y="691591"/>
                </a:cubicBezTo>
                <a:cubicBezTo>
                  <a:pt x="1790192" y="683666"/>
                  <a:pt x="1786128" y="674014"/>
                  <a:pt x="1786128" y="662635"/>
                </a:cubicBezTo>
                <a:cubicBezTo>
                  <a:pt x="1786128" y="651256"/>
                  <a:pt x="1790091" y="641502"/>
                  <a:pt x="1798016" y="633374"/>
                </a:cubicBezTo>
                <a:cubicBezTo>
                  <a:pt x="1805941" y="625246"/>
                  <a:pt x="1815795" y="621182"/>
                  <a:pt x="1827581" y="621182"/>
                </a:cubicBezTo>
                <a:close/>
                <a:moveTo>
                  <a:pt x="14751939" y="512064"/>
                </a:moveTo>
                <a:cubicBezTo>
                  <a:pt x="14764944" y="512064"/>
                  <a:pt x="14775814" y="516534"/>
                  <a:pt x="14784552" y="525475"/>
                </a:cubicBezTo>
                <a:cubicBezTo>
                  <a:pt x="14793290" y="534416"/>
                  <a:pt x="14797659" y="548436"/>
                  <a:pt x="14797659" y="567537"/>
                </a:cubicBezTo>
                <a:cubicBezTo>
                  <a:pt x="14797659" y="599643"/>
                  <a:pt x="14781403" y="630326"/>
                  <a:pt x="14748890" y="659587"/>
                </a:cubicBezTo>
                <a:cubicBezTo>
                  <a:pt x="14739543" y="658368"/>
                  <a:pt x="14731009" y="653694"/>
                  <a:pt x="14723287" y="645566"/>
                </a:cubicBezTo>
                <a:cubicBezTo>
                  <a:pt x="14737917" y="628091"/>
                  <a:pt x="14745233" y="612444"/>
                  <a:pt x="14745233" y="598627"/>
                </a:cubicBezTo>
                <a:cubicBezTo>
                  <a:pt x="14745233" y="585216"/>
                  <a:pt x="14741575" y="575868"/>
                  <a:pt x="14734261" y="570585"/>
                </a:cubicBezTo>
                <a:cubicBezTo>
                  <a:pt x="14726945" y="565302"/>
                  <a:pt x="14717395" y="560832"/>
                  <a:pt x="14705609" y="557174"/>
                </a:cubicBezTo>
                <a:cubicBezTo>
                  <a:pt x="14705609" y="544982"/>
                  <a:pt x="14709977" y="534416"/>
                  <a:pt x="14718715" y="525475"/>
                </a:cubicBezTo>
                <a:cubicBezTo>
                  <a:pt x="14727453" y="516534"/>
                  <a:pt x="14738528" y="512064"/>
                  <a:pt x="14751939" y="512064"/>
                </a:cubicBezTo>
                <a:close/>
                <a:moveTo>
                  <a:pt x="11641149" y="207264"/>
                </a:moveTo>
                <a:lnTo>
                  <a:pt x="11584456" y="425500"/>
                </a:lnTo>
                <a:lnTo>
                  <a:pt x="11699672" y="425500"/>
                </a:lnTo>
                <a:close/>
                <a:moveTo>
                  <a:pt x="7164400" y="207264"/>
                </a:moveTo>
                <a:lnTo>
                  <a:pt x="7107707" y="425500"/>
                </a:lnTo>
                <a:lnTo>
                  <a:pt x="7222922" y="425500"/>
                </a:lnTo>
                <a:close/>
                <a:moveTo>
                  <a:pt x="1820876" y="207264"/>
                </a:moveTo>
                <a:lnTo>
                  <a:pt x="1764183" y="425500"/>
                </a:lnTo>
                <a:lnTo>
                  <a:pt x="1879397" y="425500"/>
                </a:lnTo>
                <a:close/>
                <a:moveTo>
                  <a:pt x="3069718" y="190804"/>
                </a:moveTo>
                <a:lnTo>
                  <a:pt x="3069718" y="565708"/>
                </a:lnTo>
                <a:lnTo>
                  <a:pt x="3116656" y="565708"/>
                </a:lnTo>
                <a:cubicBezTo>
                  <a:pt x="3141041" y="565708"/>
                  <a:pt x="3160852" y="559612"/>
                  <a:pt x="3176093" y="547420"/>
                </a:cubicBezTo>
                <a:cubicBezTo>
                  <a:pt x="3191332" y="535228"/>
                  <a:pt x="3202610" y="515620"/>
                  <a:pt x="3209925" y="488594"/>
                </a:cubicBezTo>
                <a:cubicBezTo>
                  <a:pt x="3217241" y="461568"/>
                  <a:pt x="3220898" y="425704"/>
                  <a:pt x="3220898" y="381000"/>
                </a:cubicBezTo>
                <a:cubicBezTo>
                  <a:pt x="3220898" y="315163"/>
                  <a:pt x="3212466" y="267004"/>
                  <a:pt x="3195600" y="236524"/>
                </a:cubicBezTo>
                <a:cubicBezTo>
                  <a:pt x="3178735" y="206044"/>
                  <a:pt x="3152420" y="190804"/>
                  <a:pt x="3116656" y="190804"/>
                </a:cubicBezTo>
                <a:close/>
                <a:moveTo>
                  <a:pt x="11234546" y="187756"/>
                </a:moveTo>
                <a:cubicBezTo>
                  <a:pt x="11221136" y="187756"/>
                  <a:pt x="11211992" y="188163"/>
                  <a:pt x="11207114" y="188976"/>
                </a:cubicBezTo>
                <a:lnTo>
                  <a:pt x="11207114" y="376732"/>
                </a:lnTo>
                <a:cubicBezTo>
                  <a:pt x="11218494" y="377545"/>
                  <a:pt x="11227435" y="377748"/>
                  <a:pt x="11233937" y="377342"/>
                </a:cubicBezTo>
                <a:cubicBezTo>
                  <a:pt x="11261573" y="376529"/>
                  <a:pt x="11282705" y="366776"/>
                  <a:pt x="11297336" y="348081"/>
                </a:cubicBezTo>
                <a:cubicBezTo>
                  <a:pt x="11311966" y="329387"/>
                  <a:pt x="11319281" y="305612"/>
                  <a:pt x="11319281" y="276758"/>
                </a:cubicBezTo>
                <a:cubicBezTo>
                  <a:pt x="11319281" y="249123"/>
                  <a:pt x="11312575" y="227380"/>
                  <a:pt x="11299165" y="211531"/>
                </a:cubicBezTo>
                <a:cubicBezTo>
                  <a:pt x="11285753" y="195681"/>
                  <a:pt x="11264213" y="187756"/>
                  <a:pt x="11234546" y="187756"/>
                </a:cubicBezTo>
                <a:close/>
                <a:moveTo>
                  <a:pt x="4738498" y="187756"/>
                </a:moveTo>
                <a:cubicBezTo>
                  <a:pt x="4725086" y="187756"/>
                  <a:pt x="4715942" y="188163"/>
                  <a:pt x="4711065" y="188976"/>
                </a:cubicBezTo>
                <a:lnTo>
                  <a:pt x="4711065" y="376732"/>
                </a:lnTo>
                <a:cubicBezTo>
                  <a:pt x="4722444" y="377545"/>
                  <a:pt x="4731386" y="377748"/>
                  <a:pt x="4737888" y="377342"/>
                </a:cubicBezTo>
                <a:cubicBezTo>
                  <a:pt x="4765523" y="376529"/>
                  <a:pt x="4786656" y="366776"/>
                  <a:pt x="4801286" y="348081"/>
                </a:cubicBezTo>
                <a:cubicBezTo>
                  <a:pt x="4815917" y="329387"/>
                  <a:pt x="4823233" y="305612"/>
                  <a:pt x="4823233" y="276758"/>
                </a:cubicBezTo>
                <a:cubicBezTo>
                  <a:pt x="4823233" y="249123"/>
                  <a:pt x="4816526" y="227380"/>
                  <a:pt x="4803115" y="211531"/>
                </a:cubicBezTo>
                <a:cubicBezTo>
                  <a:pt x="4789704" y="195681"/>
                  <a:pt x="4768165" y="187756"/>
                  <a:pt x="4738498" y="187756"/>
                </a:cubicBezTo>
                <a:close/>
                <a:moveTo>
                  <a:pt x="1428979" y="187756"/>
                </a:moveTo>
                <a:cubicBezTo>
                  <a:pt x="1399718" y="187756"/>
                  <a:pt x="1378281" y="203200"/>
                  <a:pt x="1364666" y="234086"/>
                </a:cubicBezTo>
                <a:cubicBezTo>
                  <a:pt x="1351052" y="264972"/>
                  <a:pt x="1344245" y="313944"/>
                  <a:pt x="1344245" y="381000"/>
                </a:cubicBezTo>
                <a:cubicBezTo>
                  <a:pt x="1344245" y="448056"/>
                  <a:pt x="1351052" y="497027"/>
                  <a:pt x="1364666" y="527913"/>
                </a:cubicBezTo>
                <a:cubicBezTo>
                  <a:pt x="1378281" y="558800"/>
                  <a:pt x="1399718" y="574243"/>
                  <a:pt x="1428979" y="574243"/>
                </a:cubicBezTo>
                <a:cubicBezTo>
                  <a:pt x="1458240" y="574243"/>
                  <a:pt x="1479576" y="558901"/>
                  <a:pt x="1492987" y="528218"/>
                </a:cubicBezTo>
                <a:cubicBezTo>
                  <a:pt x="1506398" y="497535"/>
                  <a:pt x="1513104" y="448462"/>
                  <a:pt x="1513104" y="381000"/>
                </a:cubicBezTo>
                <a:cubicBezTo>
                  <a:pt x="1513104" y="313537"/>
                  <a:pt x="1506398" y="264464"/>
                  <a:pt x="1492987" y="233781"/>
                </a:cubicBezTo>
                <a:cubicBezTo>
                  <a:pt x="1479576" y="203098"/>
                  <a:pt x="1458240" y="187756"/>
                  <a:pt x="1428979" y="187756"/>
                </a:cubicBezTo>
                <a:close/>
                <a:moveTo>
                  <a:pt x="13921892" y="168859"/>
                </a:moveTo>
                <a:lnTo>
                  <a:pt x="14098676" y="168859"/>
                </a:lnTo>
                <a:cubicBezTo>
                  <a:pt x="14103147" y="168859"/>
                  <a:pt x="14106397" y="170891"/>
                  <a:pt x="14108429" y="174955"/>
                </a:cubicBezTo>
                <a:cubicBezTo>
                  <a:pt x="14110462" y="179019"/>
                  <a:pt x="14111478" y="184302"/>
                  <a:pt x="14111478" y="190804"/>
                </a:cubicBezTo>
                <a:cubicBezTo>
                  <a:pt x="14111478" y="200152"/>
                  <a:pt x="14109445" y="209702"/>
                  <a:pt x="14105382" y="219456"/>
                </a:cubicBezTo>
                <a:cubicBezTo>
                  <a:pt x="14101318" y="229209"/>
                  <a:pt x="14096238" y="235508"/>
                  <a:pt x="14090142" y="238353"/>
                </a:cubicBezTo>
                <a:cubicBezTo>
                  <a:pt x="14042187" y="218846"/>
                  <a:pt x="13992200" y="208483"/>
                  <a:pt x="13940180" y="207264"/>
                </a:cubicBezTo>
                <a:lnTo>
                  <a:pt x="13940180" y="351739"/>
                </a:lnTo>
                <a:lnTo>
                  <a:pt x="14072463" y="351739"/>
                </a:lnTo>
                <a:cubicBezTo>
                  <a:pt x="14074495" y="359054"/>
                  <a:pt x="14075511" y="365963"/>
                  <a:pt x="14075511" y="372465"/>
                </a:cubicBezTo>
                <a:cubicBezTo>
                  <a:pt x="14075511" y="380187"/>
                  <a:pt x="14074495" y="387705"/>
                  <a:pt x="14072463" y="395020"/>
                </a:cubicBezTo>
                <a:lnTo>
                  <a:pt x="13940789" y="395020"/>
                </a:lnTo>
                <a:lnTo>
                  <a:pt x="13940789" y="555345"/>
                </a:lnTo>
                <a:cubicBezTo>
                  <a:pt x="13967612" y="554532"/>
                  <a:pt x="13997279" y="550773"/>
                  <a:pt x="14029791" y="544068"/>
                </a:cubicBezTo>
                <a:cubicBezTo>
                  <a:pt x="14062304" y="537362"/>
                  <a:pt x="14087297" y="530148"/>
                  <a:pt x="14104772" y="522427"/>
                </a:cubicBezTo>
                <a:cubicBezTo>
                  <a:pt x="14109649" y="525272"/>
                  <a:pt x="14113408" y="530352"/>
                  <a:pt x="14116050" y="537667"/>
                </a:cubicBezTo>
                <a:cubicBezTo>
                  <a:pt x="14118691" y="544982"/>
                  <a:pt x="14120012" y="552704"/>
                  <a:pt x="14120012" y="560832"/>
                </a:cubicBezTo>
                <a:cubicBezTo>
                  <a:pt x="14120012" y="570179"/>
                  <a:pt x="14118387" y="578002"/>
                  <a:pt x="14115136" y="584301"/>
                </a:cubicBezTo>
                <a:cubicBezTo>
                  <a:pt x="14111884" y="590600"/>
                  <a:pt x="14107007" y="593750"/>
                  <a:pt x="14100505" y="593750"/>
                </a:cubicBezTo>
                <a:lnTo>
                  <a:pt x="13906652" y="593750"/>
                </a:lnTo>
                <a:cubicBezTo>
                  <a:pt x="13893241" y="593750"/>
                  <a:pt x="13882269" y="590092"/>
                  <a:pt x="13873734" y="582777"/>
                </a:cubicBezTo>
                <a:cubicBezTo>
                  <a:pt x="13865199" y="575462"/>
                  <a:pt x="13860931" y="565505"/>
                  <a:pt x="13860931" y="552907"/>
                </a:cubicBezTo>
                <a:lnTo>
                  <a:pt x="13860931" y="265785"/>
                </a:lnTo>
                <a:cubicBezTo>
                  <a:pt x="13860931" y="234899"/>
                  <a:pt x="13857071" y="209296"/>
                  <a:pt x="13849350" y="188976"/>
                </a:cubicBezTo>
                <a:cubicBezTo>
                  <a:pt x="13859104" y="180848"/>
                  <a:pt x="13868958" y="175463"/>
                  <a:pt x="13878915" y="172821"/>
                </a:cubicBezTo>
                <a:cubicBezTo>
                  <a:pt x="13888873" y="170180"/>
                  <a:pt x="13903197" y="168859"/>
                  <a:pt x="13921892" y="168859"/>
                </a:cubicBezTo>
                <a:close/>
                <a:moveTo>
                  <a:pt x="10762793" y="168859"/>
                </a:moveTo>
                <a:lnTo>
                  <a:pt x="11059058" y="168859"/>
                </a:lnTo>
                <a:cubicBezTo>
                  <a:pt x="11063122" y="168859"/>
                  <a:pt x="11066272" y="170891"/>
                  <a:pt x="11068507" y="174955"/>
                </a:cubicBezTo>
                <a:cubicBezTo>
                  <a:pt x="11070741" y="179019"/>
                  <a:pt x="11071860" y="184302"/>
                  <a:pt x="11071860" y="190804"/>
                </a:cubicBezTo>
                <a:cubicBezTo>
                  <a:pt x="11071860" y="200152"/>
                  <a:pt x="11069827" y="209702"/>
                  <a:pt x="11065764" y="219456"/>
                </a:cubicBezTo>
                <a:cubicBezTo>
                  <a:pt x="11061700" y="229209"/>
                  <a:pt x="11056417" y="235508"/>
                  <a:pt x="11049913" y="238353"/>
                </a:cubicBezTo>
                <a:cubicBezTo>
                  <a:pt x="11011712" y="219659"/>
                  <a:pt x="10978591" y="207264"/>
                  <a:pt x="10950549" y="201168"/>
                </a:cubicBezTo>
                <a:lnTo>
                  <a:pt x="10951159" y="507796"/>
                </a:lnTo>
                <a:cubicBezTo>
                  <a:pt x="10951159" y="539902"/>
                  <a:pt x="10955020" y="565505"/>
                  <a:pt x="10962741" y="584606"/>
                </a:cubicBezTo>
                <a:cubicBezTo>
                  <a:pt x="10957864" y="589076"/>
                  <a:pt x="10951464" y="593140"/>
                  <a:pt x="10943539" y="596798"/>
                </a:cubicBezTo>
                <a:cubicBezTo>
                  <a:pt x="10935613" y="600456"/>
                  <a:pt x="10926571" y="602284"/>
                  <a:pt x="10916411" y="602284"/>
                </a:cubicBezTo>
                <a:cubicBezTo>
                  <a:pt x="10903000" y="602284"/>
                  <a:pt x="10892028" y="598627"/>
                  <a:pt x="10883493" y="591312"/>
                </a:cubicBezTo>
                <a:cubicBezTo>
                  <a:pt x="10874959" y="583996"/>
                  <a:pt x="10870692" y="574040"/>
                  <a:pt x="10870692" y="561441"/>
                </a:cubicBezTo>
                <a:lnTo>
                  <a:pt x="10870692" y="201168"/>
                </a:lnTo>
                <a:cubicBezTo>
                  <a:pt x="10844275" y="206857"/>
                  <a:pt x="10811155" y="219252"/>
                  <a:pt x="10771327" y="238353"/>
                </a:cubicBezTo>
                <a:cubicBezTo>
                  <a:pt x="10765231" y="235508"/>
                  <a:pt x="10760151" y="229209"/>
                  <a:pt x="10756087" y="219456"/>
                </a:cubicBezTo>
                <a:cubicBezTo>
                  <a:pt x="10752024" y="209702"/>
                  <a:pt x="10749991" y="200152"/>
                  <a:pt x="10749991" y="190804"/>
                </a:cubicBezTo>
                <a:cubicBezTo>
                  <a:pt x="10749991" y="184302"/>
                  <a:pt x="10751006" y="179019"/>
                  <a:pt x="10753039" y="174955"/>
                </a:cubicBezTo>
                <a:cubicBezTo>
                  <a:pt x="10755071" y="170891"/>
                  <a:pt x="10758322" y="168859"/>
                  <a:pt x="10762793" y="168859"/>
                </a:cubicBezTo>
                <a:close/>
                <a:moveTo>
                  <a:pt x="9959492" y="168859"/>
                </a:moveTo>
                <a:lnTo>
                  <a:pt x="10136276" y="168859"/>
                </a:lnTo>
                <a:cubicBezTo>
                  <a:pt x="10140747" y="168859"/>
                  <a:pt x="10143997" y="170891"/>
                  <a:pt x="10146029" y="174955"/>
                </a:cubicBezTo>
                <a:cubicBezTo>
                  <a:pt x="10148062" y="179019"/>
                  <a:pt x="10149078" y="184302"/>
                  <a:pt x="10149078" y="190804"/>
                </a:cubicBezTo>
                <a:cubicBezTo>
                  <a:pt x="10149078" y="200152"/>
                  <a:pt x="10147045" y="209702"/>
                  <a:pt x="10142982" y="219456"/>
                </a:cubicBezTo>
                <a:cubicBezTo>
                  <a:pt x="10138918" y="229209"/>
                  <a:pt x="10133838" y="235508"/>
                  <a:pt x="10127742" y="238353"/>
                </a:cubicBezTo>
                <a:cubicBezTo>
                  <a:pt x="10079787" y="218846"/>
                  <a:pt x="10029800" y="208483"/>
                  <a:pt x="9977780" y="207264"/>
                </a:cubicBezTo>
                <a:lnTo>
                  <a:pt x="9977780" y="351739"/>
                </a:lnTo>
                <a:lnTo>
                  <a:pt x="10110063" y="351739"/>
                </a:lnTo>
                <a:cubicBezTo>
                  <a:pt x="10112095" y="359054"/>
                  <a:pt x="10113111" y="365963"/>
                  <a:pt x="10113111" y="372465"/>
                </a:cubicBezTo>
                <a:cubicBezTo>
                  <a:pt x="10113111" y="380187"/>
                  <a:pt x="10112095" y="387705"/>
                  <a:pt x="10110063" y="395020"/>
                </a:cubicBezTo>
                <a:lnTo>
                  <a:pt x="9978389" y="395020"/>
                </a:lnTo>
                <a:lnTo>
                  <a:pt x="9978389" y="555345"/>
                </a:lnTo>
                <a:cubicBezTo>
                  <a:pt x="10005212" y="554532"/>
                  <a:pt x="10034879" y="550773"/>
                  <a:pt x="10067391" y="544068"/>
                </a:cubicBezTo>
                <a:cubicBezTo>
                  <a:pt x="10099904" y="537362"/>
                  <a:pt x="10124897" y="530148"/>
                  <a:pt x="10142372" y="522427"/>
                </a:cubicBezTo>
                <a:cubicBezTo>
                  <a:pt x="10147249" y="525272"/>
                  <a:pt x="10151008" y="530352"/>
                  <a:pt x="10153650" y="537667"/>
                </a:cubicBezTo>
                <a:cubicBezTo>
                  <a:pt x="10156291" y="544982"/>
                  <a:pt x="10157612" y="552704"/>
                  <a:pt x="10157612" y="560832"/>
                </a:cubicBezTo>
                <a:cubicBezTo>
                  <a:pt x="10157612" y="570179"/>
                  <a:pt x="10155987" y="578002"/>
                  <a:pt x="10152736" y="584301"/>
                </a:cubicBezTo>
                <a:cubicBezTo>
                  <a:pt x="10149484" y="590600"/>
                  <a:pt x="10144607" y="593750"/>
                  <a:pt x="10138105" y="593750"/>
                </a:cubicBezTo>
                <a:lnTo>
                  <a:pt x="9944252" y="593750"/>
                </a:lnTo>
                <a:cubicBezTo>
                  <a:pt x="9930841" y="593750"/>
                  <a:pt x="9919869" y="590092"/>
                  <a:pt x="9911334" y="582777"/>
                </a:cubicBezTo>
                <a:cubicBezTo>
                  <a:pt x="9902799" y="575462"/>
                  <a:pt x="9898531" y="565505"/>
                  <a:pt x="9898531" y="552907"/>
                </a:cubicBezTo>
                <a:lnTo>
                  <a:pt x="9898531" y="265785"/>
                </a:lnTo>
                <a:cubicBezTo>
                  <a:pt x="9898531" y="234899"/>
                  <a:pt x="9894671" y="209296"/>
                  <a:pt x="9886950" y="188976"/>
                </a:cubicBezTo>
                <a:cubicBezTo>
                  <a:pt x="9896704" y="180848"/>
                  <a:pt x="9906559" y="175463"/>
                  <a:pt x="9916515" y="172821"/>
                </a:cubicBezTo>
                <a:cubicBezTo>
                  <a:pt x="9926472" y="170180"/>
                  <a:pt x="9940797" y="168859"/>
                  <a:pt x="9959492" y="168859"/>
                </a:cubicBezTo>
                <a:close/>
                <a:moveTo>
                  <a:pt x="8883167" y="168859"/>
                </a:moveTo>
                <a:lnTo>
                  <a:pt x="9059951" y="168859"/>
                </a:lnTo>
                <a:cubicBezTo>
                  <a:pt x="9064421" y="168859"/>
                  <a:pt x="9067673" y="170891"/>
                  <a:pt x="9069705" y="174955"/>
                </a:cubicBezTo>
                <a:cubicBezTo>
                  <a:pt x="9071737" y="179019"/>
                  <a:pt x="9072753" y="184302"/>
                  <a:pt x="9072753" y="190804"/>
                </a:cubicBezTo>
                <a:cubicBezTo>
                  <a:pt x="9072753" y="200152"/>
                  <a:pt x="9070721" y="209702"/>
                  <a:pt x="9066657" y="219456"/>
                </a:cubicBezTo>
                <a:cubicBezTo>
                  <a:pt x="9062592" y="229209"/>
                  <a:pt x="9057512" y="235508"/>
                  <a:pt x="9051417" y="238353"/>
                </a:cubicBezTo>
                <a:cubicBezTo>
                  <a:pt x="9003461" y="218846"/>
                  <a:pt x="8953474" y="208483"/>
                  <a:pt x="8901455" y="207264"/>
                </a:cubicBezTo>
                <a:lnTo>
                  <a:pt x="8901455" y="351739"/>
                </a:lnTo>
                <a:lnTo>
                  <a:pt x="9033738" y="351739"/>
                </a:lnTo>
                <a:cubicBezTo>
                  <a:pt x="9035770" y="359054"/>
                  <a:pt x="9036786" y="365963"/>
                  <a:pt x="9036786" y="372465"/>
                </a:cubicBezTo>
                <a:cubicBezTo>
                  <a:pt x="9036786" y="380187"/>
                  <a:pt x="9035770" y="387705"/>
                  <a:pt x="9033738" y="395020"/>
                </a:cubicBezTo>
                <a:lnTo>
                  <a:pt x="8902064" y="395020"/>
                </a:lnTo>
                <a:lnTo>
                  <a:pt x="8902064" y="555345"/>
                </a:lnTo>
                <a:cubicBezTo>
                  <a:pt x="8928887" y="554532"/>
                  <a:pt x="8958555" y="550773"/>
                  <a:pt x="8991066" y="544068"/>
                </a:cubicBezTo>
                <a:cubicBezTo>
                  <a:pt x="9023578" y="537362"/>
                  <a:pt x="9048572" y="530148"/>
                  <a:pt x="9066047" y="522427"/>
                </a:cubicBezTo>
                <a:cubicBezTo>
                  <a:pt x="9070924" y="525272"/>
                  <a:pt x="9074683" y="530352"/>
                  <a:pt x="9077325" y="537667"/>
                </a:cubicBezTo>
                <a:cubicBezTo>
                  <a:pt x="9079966" y="544982"/>
                  <a:pt x="9081287" y="552704"/>
                  <a:pt x="9081287" y="560832"/>
                </a:cubicBezTo>
                <a:cubicBezTo>
                  <a:pt x="9081287" y="570179"/>
                  <a:pt x="9079661" y="578002"/>
                  <a:pt x="9076410" y="584301"/>
                </a:cubicBezTo>
                <a:cubicBezTo>
                  <a:pt x="9073159" y="590600"/>
                  <a:pt x="9068282" y="593750"/>
                  <a:pt x="9061780" y="593750"/>
                </a:cubicBezTo>
                <a:lnTo>
                  <a:pt x="8867927" y="593750"/>
                </a:lnTo>
                <a:cubicBezTo>
                  <a:pt x="8854516" y="593750"/>
                  <a:pt x="8843543" y="590092"/>
                  <a:pt x="8835009" y="582777"/>
                </a:cubicBezTo>
                <a:cubicBezTo>
                  <a:pt x="8826474" y="575462"/>
                  <a:pt x="8822207" y="565505"/>
                  <a:pt x="8822207" y="552907"/>
                </a:cubicBezTo>
                <a:lnTo>
                  <a:pt x="8822207" y="265785"/>
                </a:lnTo>
                <a:cubicBezTo>
                  <a:pt x="8822207" y="234899"/>
                  <a:pt x="8818346" y="209296"/>
                  <a:pt x="8810625" y="188976"/>
                </a:cubicBezTo>
                <a:cubicBezTo>
                  <a:pt x="8820378" y="180848"/>
                  <a:pt x="8830234" y="175463"/>
                  <a:pt x="8840190" y="172821"/>
                </a:cubicBezTo>
                <a:cubicBezTo>
                  <a:pt x="8850147" y="170180"/>
                  <a:pt x="8864472" y="168859"/>
                  <a:pt x="8883167" y="168859"/>
                </a:cubicBezTo>
                <a:close/>
                <a:moveTo>
                  <a:pt x="8029118" y="168859"/>
                </a:moveTo>
                <a:lnTo>
                  <a:pt x="8325383" y="168859"/>
                </a:lnTo>
                <a:cubicBezTo>
                  <a:pt x="8329447" y="168859"/>
                  <a:pt x="8332596" y="170891"/>
                  <a:pt x="8334832" y="174955"/>
                </a:cubicBezTo>
                <a:cubicBezTo>
                  <a:pt x="8337067" y="179019"/>
                  <a:pt x="8338185" y="184302"/>
                  <a:pt x="8338185" y="190804"/>
                </a:cubicBezTo>
                <a:cubicBezTo>
                  <a:pt x="8338185" y="200152"/>
                  <a:pt x="8336153" y="209702"/>
                  <a:pt x="8332089" y="219456"/>
                </a:cubicBezTo>
                <a:cubicBezTo>
                  <a:pt x="8328024" y="229209"/>
                  <a:pt x="8322742" y="235508"/>
                  <a:pt x="8316239" y="238353"/>
                </a:cubicBezTo>
                <a:cubicBezTo>
                  <a:pt x="8278037" y="219659"/>
                  <a:pt x="8244916" y="207264"/>
                  <a:pt x="8216874" y="201168"/>
                </a:cubicBezTo>
                <a:lnTo>
                  <a:pt x="8217484" y="507796"/>
                </a:lnTo>
                <a:cubicBezTo>
                  <a:pt x="8217484" y="539902"/>
                  <a:pt x="8221344" y="565505"/>
                  <a:pt x="8229066" y="584606"/>
                </a:cubicBezTo>
                <a:cubicBezTo>
                  <a:pt x="8224189" y="589076"/>
                  <a:pt x="8217789" y="593140"/>
                  <a:pt x="8209864" y="596798"/>
                </a:cubicBezTo>
                <a:cubicBezTo>
                  <a:pt x="8201939" y="600456"/>
                  <a:pt x="8192897" y="602284"/>
                  <a:pt x="8182737" y="602284"/>
                </a:cubicBezTo>
                <a:cubicBezTo>
                  <a:pt x="8169325" y="602284"/>
                  <a:pt x="8158353" y="598627"/>
                  <a:pt x="8149818" y="591312"/>
                </a:cubicBezTo>
                <a:cubicBezTo>
                  <a:pt x="8141284" y="583996"/>
                  <a:pt x="8137017" y="574040"/>
                  <a:pt x="8137017" y="561441"/>
                </a:cubicBezTo>
                <a:lnTo>
                  <a:pt x="8137017" y="201168"/>
                </a:lnTo>
                <a:cubicBezTo>
                  <a:pt x="8110601" y="206857"/>
                  <a:pt x="8077478" y="219252"/>
                  <a:pt x="8037652" y="238353"/>
                </a:cubicBezTo>
                <a:cubicBezTo>
                  <a:pt x="8031556" y="235508"/>
                  <a:pt x="8026476" y="229209"/>
                  <a:pt x="8022412" y="219456"/>
                </a:cubicBezTo>
                <a:cubicBezTo>
                  <a:pt x="8018348" y="209702"/>
                  <a:pt x="8016316" y="200152"/>
                  <a:pt x="8016316" y="190804"/>
                </a:cubicBezTo>
                <a:cubicBezTo>
                  <a:pt x="8016316" y="184302"/>
                  <a:pt x="8017332" y="179019"/>
                  <a:pt x="8019364" y="174955"/>
                </a:cubicBezTo>
                <a:cubicBezTo>
                  <a:pt x="8021396" y="170891"/>
                  <a:pt x="8024647" y="168859"/>
                  <a:pt x="8029118" y="168859"/>
                </a:cubicBezTo>
                <a:close/>
                <a:moveTo>
                  <a:pt x="5939943" y="168859"/>
                </a:moveTo>
                <a:lnTo>
                  <a:pt x="6116727" y="168859"/>
                </a:lnTo>
                <a:cubicBezTo>
                  <a:pt x="6121197" y="168859"/>
                  <a:pt x="6124449" y="170891"/>
                  <a:pt x="6126481" y="174955"/>
                </a:cubicBezTo>
                <a:cubicBezTo>
                  <a:pt x="6128512" y="179019"/>
                  <a:pt x="6129529" y="184302"/>
                  <a:pt x="6129529" y="190804"/>
                </a:cubicBezTo>
                <a:cubicBezTo>
                  <a:pt x="6129529" y="200152"/>
                  <a:pt x="6127497" y="209702"/>
                  <a:pt x="6123432" y="219456"/>
                </a:cubicBezTo>
                <a:cubicBezTo>
                  <a:pt x="6119368" y="229209"/>
                  <a:pt x="6114289" y="235508"/>
                  <a:pt x="6108193" y="238353"/>
                </a:cubicBezTo>
                <a:cubicBezTo>
                  <a:pt x="6060237" y="218846"/>
                  <a:pt x="6010250" y="208483"/>
                  <a:pt x="5958231" y="207264"/>
                </a:cubicBezTo>
                <a:lnTo>
                  <a:pt x="5958231" y="351739"/>
                </a:lnTo>
                <a:lnTo>
                  <a:pt x="6090514" y="351739"/>
                </a:lnTo>
                <a:cubicBezTo>
                  <a:pt x="6092545" y="359054"/>
                  <a:pt x="6093562" y="365963"/>
                  <a:pt x="6093562" y="372465"/>
                </a:cubicBezTo>
                <a:cubicBezTo>
                  <a:pt x="6093562" y="380187"/>
                  <a:pt x="6092545" y="387705"/>
                  <a:pt x="6090514" y="395020"/>
                </a:cubicBezTo>
                <a:lnTo>
                  <a:pt x="5958840" y="395020"/>
                </a:lnTo>
                <a:lnTo>
                  <a:pt x="5958840" y="555345"/>
                </a:lnTo>
                <a:cubicBezTo>
                  <a:pt x="5985662" y="554532"/>
                  <a:pt x="6015330" y="550773"/>
                  <a:pt x="6047842" y="544068"/>
                </a:cubicBezTo>
                <a:cubicBezTo>
                  <a:pt x="6080353" y="537362"/>
                  <a:pt x="6105347" y="530148"/>
                  <a:pt x="6122824" y="522427"/>
                </a:cubicBezTo>
                <a:cubicBezTo>
                  <a:pt x="6127699" y="525272"/>
                  <a:pt x="6131460" y="530352"/>
                  <a:pt x="6134101" y="537667"/>
                </a:cubicBezTo>
                <a:cubicBezTo>
                  <a:pt x="6136742" y="544982"/>
                  <a:pt x="6138062" y="552704"/>
                  <a:pt x="6138062" y="560832"/>
                </a:cubicBezTo>
                <a:cubicBezTo>
                  <a:pt x="6138062" y="570179"/>
                  <a:pt x="6136437" y="578002"/>
                  <a:pt x="6133186" y="584301"/>
                </a:cubicBezTo>
                <a:cubicBezTo>
                  <a:pt x="6129934" y="590600"/>
                  <a:pt x="6125058" y="593750"/>
                  <a:pt x="6118555" y="593750"/>
                </a:cubicBezTo>
                <a:lnTo>
                  <a:pt x="5924703" y="593750"/>
                </a:lnTo>
                <a:cubicBezTo>
                  <a:pt x="5911291" y="593750"/>
                  <a:pt x="5900319" y="590092"/>
                  <a:pt x="5891784" y="582777"/>
                </a:cubicBezTo>
                <a:cubicBezTo>
                  <a:pt x="5883250" y="575462"/>
                  <a:pt x="5878983" y="565505"/>
                  <a:pt x="5878983" y="552907"/>
                </a:cubicBezTo>
                <a:lnTo>
                  <a:pt x="5878983" y="265785"/>
                </a:lnTo>
                <a:cubicBezTo>
                  <a:pt x="5878983" y="234899"/>
                  <a:pt x="5875122" y="209296"/>
                  <a:pt x="5867400" y="188976"/>
                </a:cubicBezTo>
                <a:cubicBezTo>
                  <a:pt x="5877153" y="180848"/>
                  <a:pt x="5887010" y="175463"/>
                  <a:pt x="5896966" y="172821"/>
                </a:cubicBezTo>
                <a:cubicBezTo>
                  <a:pt x="5906923" y="170180"/>
                  <a:pt x="5921248" y="168859"/>
                  <a:pt x="5939943" y="168859"/>
                </a:cubicBezTo>
                <a:close/>
                <a:moveTo>
                  <a:pt x="4266743" y="168859"/>
                </a:moveTo>
                <a:lnTo>
                  <a:pt x="4563009" y="168859"/>
                </a:lnTo>
                <a:cubicBezTo>
                  <a:pt x="4567073" y="168859"/>
                  <a:pt x="4570222" y="170891"/>
                  <a:pt x="4572457" y="174955"/>
                </a:cubicBezTo>
                <a:cubicBezTo>
                  <a:pt x="4574692" y="179019"/>
                  <a:pt x="4575810" y="184302"/>
                  <a:pt x="4575810" y="190804"/>
                </a:cubicBezTo>
                <a:cubicBezTo>
                  <a:pt x="4575810" y="200152"/>
                  <a:pt x="4573778" y="209702"/>
                  <a:pt x="4569714" y="219456"/>
                </a:cubicBezTo>
                <a:cubicBezTo>
                  <a:pt x="4565651" y="229209"/>
                  <a:pt x="4560368" y="235508"/>
                  <a:pt x="4553865" y="238353"/>
                </a:cubicBezTo>
                <a:cubicBezTo>
                  <a:pt x="4515664" y="219659"/>
                  <a:pt x="4482542" y="207264"/>
                  <a:pt x="4454500" y="201168"/>
                </a:cubicBezTo>
                <a:lnTo>
                  <a:pt x="4455109" y="507796"/>
                </a:lnTo>
                <a:cubicBezTo>
                  <a:pt x="4455109" y="539902"/>
                  <a:pt x="4458971" y="565505"/>
                  <a:pt x="4466692" y="584606"/>
                </a:cubicBezTo>
                <a:cubicBezTo>
                  <a:pt x="4461815" y="589076"/>
                  <a:pt x="4455415" y="593140"/>
                  <a:pt x="4447490" y="596798"/>
                </a:cubicBezTo>
                <a:cubicBezTo>
                  <a:pt x="4439565" y="600456"/>
                  <a:pt x="4430523" y="602284"/>
                  <a:pt x="4420363" y="602284"/>
                </a:cubicBezTo>
                <a:cubicBezTo>
                  <a:pt x="4406951" y="602284"/>
                  <a:pt x="4395978" y="598627"/>
                  <a:pt x="4387444" y="591312"/>
                </a:cubicBezTo>
                <a:cubicBezTo>
                  <a:pt x="4378910" y="583996"/>
                  <a:pt x="4374642" y="574040"/>
                  <a:pt x="4374642" y="561441"/>
                </a:cubicBezTo>
                <a:lnTo>
                  <a:pt x="4374642" y="201168"/>
                </a:lnTo>
                <a:cubicBezTo>
                  <a:pt x="4348226" y="206857"/>
                  <a:pt x="4315105" y="219252"/>
                  <a:pt x="4275278" y="238353"/>
                </a:cubicBezTo>
                <a:cubicBezTo>
                  <a:pt x="4269181" y="235508"/>
                  <a:pt x="4264101" y="229209"/>
                  <a:pt x="4260037" y="219456"/>
                </a:cubicBezTo>
                <a:cubicBezTo>
                  <a:pt x="4255974" y="209702"/>
                  <a:pt x="4253942" y="200152"/>
                  <a:pt x="4253942" y="190804"/>
                </a:cubicBezTo>
                <a:cubicBezTo>
                  <a:pt x="4253942" y="184302"/>
                  <a:pt x="4254957" y="179019"/>
                  <a:pt x="4256990" y="174955"/>
                </a:cubicBezTo>
                <a:cubicBezTo>
                  <a:pt x="4259022" y="170891"/>
                  <a:pt x="4262272" y="168859"/>
                  <a:pt x="4266743" y="168859"/>
                </a:cubicBezTo>
                <a:close/>
                <a:moveTo>
                  <a:pt x="444018" y="168859"/>
                </a:moveTo>
                <a:lnTo>
                  <a:pt x="620802" y="168859"/>
                </a:lnTo>
                <a:cubicBezTo>
                  <a:pt x="625272" y="168859"/>
                  <a:pt x="628524" y="170891"/>
                  <a:pt x="630555" y="174955"/>
                </a:cubicBezTo>
                <a:cubicBezTo>
                  <a:pt x="632588" y="179019"/>
                  <a:pt x="633603" y="184302"/>
                  <a:pt x="633603" y="190804"/>
                </a:cubicBezTo>
                <a:cubicBezTo>
                  <a:pt x="633603" y="200152"/>
                  <a:pt x="631572" y="209702"/>
                  <a:pt x="627507" y="219456"/>
                </a:cubicBezTo>
                <a:cubicBezTo>
                  <a:pt x="623444" y="229209"/>
                  <a:pt x="618363" y="235508"/>
                  <a:pt x="612267" y="238353"/>
                </a:cubicBezTo>
                <a:cubicBezTo>
                  <a:pt x="564312" y="218846"/>
                  <a:pt x="514325" y="208483"/>
                  <a:pt x="462306" y="207264"/>
                </a:cubicBezTo>
                <a:lnTo>
                  <a:pt x="462306" y="351739"/>
                </a:lnTo>
                <a:lnTo>
                  <a:pt x="594589" y="351739"/>
                </a:lnTo>
                <a:cubicBezTo>
                  <a:pt x="596621" y="359054"/>
                  <a:pt x="597637" y="365963"/>
                  <a:pt x="597637" y="372465"/>
                </a:cubicBezTo>
                <a:cubicBezTo>
                  <a:pt x="597637" y="380187"/>
                  <a:pt x="596621" y="387705"/>
                  <a:pt x="594589" y="395020"/>
                </a:cubicBezTo>
                <a:lnTo>
                  <a:pt x="462915" y="395020"/>
                </a:lnTo>
                <a:lnTo>
                  <a:pt x="462915" y="555345"/>
                </a:lnTo>
                <a:cubicBezTo>
                  <a:pt x="489738" y="554532"/>
                  <a:pt x="519405" y="550773"/>
                  <a:pt x="551917" y="544068"/>
                </a:cubicBezTo>
                <a:cubicBezTo>
                  <a:pt x="584429" y="537362"/>
                  <a:pt x="609423" y="530148"/>
                  <a:pt x="626898" y="522427"/>
                </a:cubicBezTo>
                <a:cubicBezTo>
                  <a:pt x="631775" y="525272"/>
                  <a:pt x="635534" y="530352"/>
                  <a:pt x="638176" y="537667"/>
                </a:cubicBezTo>
                <a:cubicBezTo>
                  <a:pt x="640817" y="544982"/>
                  <a:pt x="642138" y="552704"/>
                  <a:pt x="642138" y="560832"/>
                </a:cubicBezTo>
                <a:cubicBezTo>
                  <a:pt x="642138" y="570179"/>
                  <a:pt x="640512" y="578002"/>
                  <a:pt x="637261" y="584301"/>
                </a:cubicBezTo>
                <a:cubicBezTo>
                  <a:pt x="634010" y="590600"/>
                  <a:pt x="629133" y="593750"/>
                  <a:pt x="622631" y="593750"/>
                </a:cubicBezTo>
                <a:lnTo>
                  <a:pt x="428778" y="593750"/>
                </a:lnTo>
                <a:cubicBezTo>
                  <a:pt x="415367" y="593750"/>
                  <a:pt x="404394" y="590092"/>
                  <a:pt x="395859" y="582777"/>
                </a:cubicBezTo>
                <a:cubicBezTo>
                  <a:pt x="387325" y="575462"/>
                  <a:pt x="383058" y="565505"/>
                  <a:pt x="383058" y="552907"/>
                </a:cubicBezTo>
                <a:lnTo>
                  <a:pt x="383058" y="265785"/>
                </a:lnTo>
                <a:cubicBezTo>
                  <a:pt x="383058" y="234899"/>
                  <a:pt x="379197" y="209296"/>
                  <a:pt x="371475" y="188976"/>
                </a:cubicBezTo>
                <a:cubicBezTo>
                  <a:pt x="381229" y="180848"/>
                  <a:pt x="391084" y="175463"/>
                  <a:pt x="401041" y="172821"/>
                </a:cubicBezTo>
                <a:cubicBezTo>
                  <a:pt x="410998" y="170180"/>
                  <a:pt x="425323" y="168859"/>
                  <a:pt x="444018" y="168859"/>
                </a:cubicBezTo>
                <a:close/>
                <a:moveTo>
                  <a:pt x="3810457" y="162763"/>
                </a:moveTo>
                <a:cubicBezTo>
                  <a:pt x="3825088" y="162763"/>
                  <a:pt x="3836264" y="166420"/>
                  <a:pt x="3843986" y="173736"/>
                </a:cubicBezTo>
                <a:cubicBezTo>
                  <a:pt x="3851708" y="181051"/>
                  <a:pt x="3859022" y="192227"/>
                  <a:pt x="3865931" y="207264"/>
                </a:cubicBezTo>
                <a:lnTo>
                  <a:pt x="3947008" y="381609"/>
                </a:lnTo>
                <a:lnTo>
                  <a:pt x="4020770" y="218236"/>
                </a:lnTo>
                <a:cubicBezTo>
                  <a:pt x="4025240" y="208889"/>
                  <a:pt x="4027475" y="200152"/>
                  <a:pt x="4027475" y="192024"/>
                </a:cubicBezTo>
                <a:cubicBezTo>
                  <a:pt x="4027475" y="187960"/>
                  <a:pt x="4026764" y="183997"/>
                  <a:pt x="4025342" y="180136"/>
                </a:cubicBezTo>
                <a:cubicBezTo>
                  <a:pt x="4023919" y="176276"/>
                  <a:pt x="4021989" y="173126"/>
                  <a:pt x="4019551" y="170688"/>
                </a:cubicBezTo>
                <a:cubicBezTo>
                  <a:pt x="4032149" y="165404"/>
                  <a:pt x="4047185" y="162763"/>
                  <a:pt x="4064660" y="162763"/>
                </a:cubicBezTo>
                <a:cubicBezTo>
                  <a:pt x="4076852" y="162763"/>
                  <a:pt x="4085997" y="165912"/>
                  <a:pt x="4092093" y="172212"/>
                </a:cubicBezTo>
                <a:cubicBezTo>
                  <a:pt x="4098189" y="178511"/>
                  <a:pt x="4101440" y="186740"/>
                  <a:pt x="4101846" y="196900"/>
                </a:cubicBezTo>
                <a:cubicBezTo>
                  <a:pt x="4101846" y="202996"/>
                  <a:pt x="4100119" y="210413"/>
                  <a:pt x="4096666" y="219151"/>
                </a:cubicBezTo>
                <a:cubicBezTo>
                  <a:pt x="4093210" y="227888"/>
                  <a:pt x="4088639" y="236728"/>
                  <a:pt x="4082949" y="245668"/>
                </a:cubicBezTo>
                <a:lnTo>
                  <a:pt x="3971392" y="434035"/>
                </a:lnTo>
                <a:lnTo>
                  <a:pt x="3971392" y="507796"/>
                </a:lnTo>
                <a:cubicBezTo>
                  <a:pt x="3971392" y="538683"/>
                  <a:pt x="3975253" y="564286"/>
                  <a:pt x="3982975" y="584606"/>
                </a:cubicBezTo>
                <a:cubicBezTo>
                  <a:pt x="3978505" y="589076"/>
                  <a:pt x="3972205" y="593140"/>
                  <a:pt x="3964077" y="596798"/>
                </a:cubicBezTo>
                <a:cubicBezTo>
                  <a:pt x="3955948" y="600456"/>
                  <a:pt x="3947008" y="602284"/>
                  <a:pt x="3937254" y="602284"/>
                </a:cubicBezTo>
                <a:cubicBezTo>
                  <a:pt x="3923844" y="602284"/>
                  <a:pt x="3912871" y="598627"/>
                  <a:pt x="3904336" y="591312"/>
                </a:cubicBezTo>
                <a:cubicBezTo>
                  <a:pt x="3895802" y="583996"/>
                  <a:pt x="3891535" y="574040"/>
                  <a:pt x="3891535" y="561441"/>
                </a:cubicBezTo>
                <a:lnTo>
                  <a:pt x="3891535" y="434035"/>
                </a:lnTo>
                <a:cubicBezTo>
                  <a:pt x="3887064" y="428345"/>
                  <a:pt x="3882594" y="420827"/>
                  <a:pt x="3878123" y="411480"/>
                </a:cubicBezTo>
                <a:lnTo>
                  <a:pt x="3783636" y="227990"/>
                </a:lnTo>
                <a:cubicBezTo>
                  <a:pt x="3774695" y="211328"/>
                  <a:pt x="3764738" y="197713"/>
                  <a:pt x="3753765" y="187147"/>
                </a:cubicBezTo>
                <a:cubicBezTo>
                  <a:pt x="3759861" y="181051"/>
                  <a:pt x="3767785" y="175463"/>
                  <a:pt x="3777540" y="170383"/>
                </a:cubicBezTo>
                <a:cubicBezTo>
                  <a:pt x="3787292" y="165303"/>
                  <a:pt x="3798265" y="162763"/>
                  <a:pt x="3810457" y="162763"/>
                </a:cubicBezTo>
                <a:close/>
                <a:moveTo>
                  <a:pt x="3116656" y="162763"/>
                </a:moveTo>
                <a:cubicBezTo>
                  <a:pt x="3178430" y="162763"/>
                  <a:pt x="3225877" y="180746"/>
                  <a:pt x="3258998" y="216712"/>
                </a:cubicBezTo>
                <a:cubicBezTo>
                  <a:pt x="3292119" y="252679"/>
                  <a:pt x="3308681" y="305612"/>
                  <a:pt x="3308681" y="375513"/>
                </a:cubicBezTo>
                <a:cubicBezTo>
                  <a:pt x="3308681" y="521004"/>
                  <a:pt x="3246096" y="593750"/>
                  <a:pt x="3120924" y="593750"/>
                </a:cubicBezTo>
                <a:lnTo>
                  <a:pt x="3036189" y="593750"/>
                </a:lnTo>
                <a:cubicBezTo>
                  <a:pt x="3021966" y="593750"/>
                  <a:pt x="3010687" y="590092"/>
                  <a:pt x="3002357" y="582777"/>
                </a:cubicBezTo>
                <a:cubicBezTo>
                  <a:pt x="2994025" y="575462"/>
                  <a:pt x="2989859" y="565708"/>
                  <a:pt x="2989859" y="553516"/>
                </a:cubicBezTo>
                <a:lnTo>
                  <a:pt x="2989251" y="255422"/>
                </a:lnTo>
                <a:lnTo>
                  <a:pt x="2989251" y="233476"/>
                </a:lnTo>
                <a:cubicBezTo>
                  <a:pt x="2989251" y="203403"/>
                  <a:pt x="2986608" y="181457"/>
                  <a:pt x="2981326" y="167640"/>
                </a:cubicBezTo>
                <a:cubicBezTo>
                  <a:pt x="3006929" y="164388"/>
                  <a:pt x="3052039" y="162763"/>
                  <a:pt x="3116656" y="162763"/>
                </a:cubicBezTo>
                <a:close/>
                <a:moveTo>
                  <a:pt x="12855016" y="161544"/>
                </a:moveTo>
                <a:cubicBezTo>
                  <a:pt x="12865176" y="161544"/>
                  <a:pt x="12871476" y="162763"/>
                  <a:pt x="12873914" y="165201"/>
                </a:cubicBezTo>
                <a:cubicBezTo>
                  <a:pt x="12884072" y="179832"/>
                  <a:pt x="12913131" y="219049"/>
                  <a:pt x="12961086" y="282854"/>
                </a:cubicBezTo>
                <a:cubicBezTo>
                  <a:pt x="13004571" y="340969"/>
                  <a:pt x="13037185" y="385267"/>
                  <a:pt x="13058927" y="415747"/>
                </a:cubicBezTo>
                <a:cubicBezTo>
                  <a:pt x="13080669" y="446227"/>
                  <a:pt x="13096012" y="471220"/>
                  <a:pt x="13104952" y="490728"/>
                </a:cubicBezTo>
                <a:lnTo>
                  <a:pt x="13084835" y="217017"/>
                </a:lnTo>
                <a:lnTo>
                  <a:pt x="13084225" y="208483"/>
                </a:lnTo>
                <a:cubicBezTo>
                  <a:pt x="13084225" y="195072"/>
                  <a:pt x="13087375" y="184302"/>
                  <a:pt x="13093674" y="176174"/>
                </a:cubicBezTo>
                <a:cubicBezTo>
                  <a:pt x="13099973" y="168046"/>
                  <a:pt x="13109219" y="163372"/>
                  <a:pt x="13121411" y="162153"/>
                </a:cubicBezTo>
                <a:cubicBezTo>
                  <a:pt x="13134416" y="161340"/>
                  <a:pt x="13145389" y="163982"/>
                  <a:pt x="13154329" y="170078"/>
                </a:cubicBezTo>
                <a:cubicBezTo>
                  <a:pt x="13149047" y="185928"/>
                  <a:pt x="13146404" y="210921"/>
                  <a:pt x="13146404" y="245059"/>
                </a:cubicBezTo>
                <a:lnTo>
                  <a:pt x="13145795" y="509016"/>
                </a:lnTo>
                <a:cubicBezTo>
                  <a:pt x="13145795" y="545185"/>
                  <a:pt x="13147015" y="572820"/>
                  <a:pt x="13149453" y="591921"/>
                </a:cubicBezTo>
                <a:cubicBezTo>
                  <a:pt x="13146609" y="594766"/>
                  <a:pt x="13141832" y="597103"/>
                  <a:pt x="13135127" y="598932"/>
                </a:cubicBezTo>
                <a:cubicBezTo>
                  <a:pt x="13128422" y="600760"/>
                  <a:pt x="13121411" y="601675"/>
                  <a:pt x="13114096" y="601675"/>
                </a:cubicBezTo>
                <a:cubicBezTo>
                  <a:pt x="13105561" y="601675"/>
                  <a:pt x="13099465" y="600659"/>
                  <a:pt x="13095808" y="598627"/>
                </a:cubicBezTo>
                <a:cubicBezTo>
                  <a:pt x="12986486" y="470611"/>
                  <a:pt x="12910084" y="365963"/>
                  <a:pt x="12866598" y="284683"/>
                </a:cubicBezTo>
                <a:lnTo>
                  <a:pt x="12883667" y="556564"/>
                </a:lnTo>
                <a:cubicBezTo>
                  <a:pt x="12884886" y="569569"/>
                  <a:pt x="12881228" y="580440"/>
                  <a:pt x="12872694" y="589178"/>
                </a:cubicBezTo>
                <a:cubicBezTo>
                  <a:pt x="12864160" y="597916"/>
                  <a:pt x="12854610" y="602284"/>
                  <a:pt x="12844044" y="602284"/>
                </a:cubicBezTo>
                <a:cubicBezTo>
                  <a:pt x="12831445" y="602284"/>
                  <a:pt x="12820472" y="598830"/>
                  <a:pt x="12811125" y="591921"/>
                </a:cubicBezTo>
                <a:cubicBezTo>
                  <a:pt x="12818846" y="571195"/>
                  <a:pt x="12822706" y="543153"/>
                  <a:pt x="12822706" y="507796"/>
                </a:cubicBezTo>
                <a:lnTo>
                  <a:pt x="12822706" y="255422"/>
                </a:lnTo>
                <a:cubicBezTo>
                  <a:pt x="12822706" y="221691"/>
                  <a:pt x="12821284" y="193649"/>
                  <a:pt x="12818439" y="171297"/>
                </a:cubicBezTo>
                <a:cubicBezTo>
                  <a:pt x="12820879" y="168046"/>
                  <a:pt x="12825654" y="165608"/>
                  <a:pt x="12832765" y="163982"/>
                </a:cubicBezTo>
                <a:cubicBezTo>
                  <a:pt x="12839877" y="162356"/>
                  <a:pt x="12847294" y="161544"/>
                  <a:pt x="12855016" y="161544"/>
                </a:cubicBezTo>
                <a:close/>
                <a:moveTo>
                  <a:pt x="10264216" y="161544"/>
                </a:moveTo>
                <a:cubicBezTo>
                  <a:pt x="10274376" y="161544"/>
                  <a:pt x="10280676" y="162763"/>
                  <a:pt x="10283114" y="165201"/>
                </a:cubicBezTo>
                <a:cubicBezTo>
                  <a:pt x="10293272" y="179832"/>
                  <a:pt x="10322331" y="219049"/>
                  <a:pt x="10370286" y="282854"/>
                </a:cubicBezTo>
                <a:cubicBezTo>
                  <a:pt x="10413771" y="340969"/>
                  <a:pt x="10446385" y="385267"/>
                  <a:pt x="10468127" y="415747"/>
                </a:cubicBezTo>
                <a:cubicBezTo>
                  <a:pt x="10489869" y="446227"/>
                  <a:pt x="10505212" y="471220"/>
                  <a:pt x="10514152" y="490728"/>
                </a:cubicBezTo>
                <a:lnTo>
                  <a:pt x="10494035" y="217017"/>
                </a:lnTo>
                <a:lnTo>
                  <a:pt x="10493425" y="208483"/>
                </a:lnTo>
                <a:cubicBezTo>
                  <a:pt x="10493425" y="195072"/>
                  <a:pt x="10496575" y="184302"/>
                  <a:pt x="10502874" y="176174"/>
                </a:cubicBezTo>
                <a:cubicBezTo>
                  <a:pt x="10509173" y="168046"/>
                  <a:pt x="10518419" y="163372"/>
                  <a:pt x="10530611" y="162153"/>
                </a:cubicBezTo>
                <a:cubicBezTo>
                  <a:pt x="10543616" y="161340"/>
                  <a:pt x="10554589" y="163982"/>
                  <a:pt x="10563529" y="170078"/>
                </a:cubicBezTo>
                <a:cubicBezTo>
                  <a:pt x="10558247" y="185928"/>
                  <a:pt x="10555604" y="210921"/>
                  <a:pt x="10555604" y="245059"/>
                </a:cubicBezTo>
                <a:lnTo>
                  <a:pt x="10554995" y="509016"/>
                </a:lnTo>
                <a:cubicBezTo>
                  <a:pt x="10554995" y="545185"/>
                  <a:pt x="10556215" y="572820"/>
                  <a:pt x="10558653" y="591921"/>
                </a:cubicBezTo>
                <a:cubicBezTo>
                  <a:pt x="10555809" y="594766"/>
                  <a:pt x="10551032" y="597103"/>
                  <a:pt x="10544327" y="598932"/>
                </a:cubicBezTo>
                <a:cubicBezTo>
                  <a:pt x="10537622" y="600760"/>
                  <a:pt x="10530611" y="601675"/>
                  <a:pt x="10523296" y="601675"/>
                </a:cubicBezTo>
                <a:cubicBezTo>
                  <a:pt x="10514761" y="601675"/>
                  <a:pt x="10508665" y="600659"/>
                  <a:pt x="10505008" y="598627"/>
                </a:cubicBezTo>
                <a:cubicBezTo>
                  <a:pt x="10395686" y="470611"/>
                  <a:pt x="10319284" y="365963"/>
                  <a:pt x="10275798" y="284683"/>
                </a:cubicBezTo>
                <a:lnTo>
                  <a:pt x="10292867" y="556564"/>
                </a:lnTo>
                <a:cubicBezTo>
                  <a:pt x="10294086" y="569569"/>
                  <a:pt x="10290428" y="580440"/>
                  <a:pt x="10281894" y="589178"/>
                </a:cubicBezTo>
                <a:cubicBezTo>
                  <a:pt x="10273360" y="597916"/>
                  <a:pt x="10263810" y="602284"/>
                  <a:pt x="10253244" y="602284"/>
                </a:cubicBezTo>
                <a:cubicBezTo>
                  <a:pt x="10240645" y="602284"/>
                  <a:pt x="10229672" y="598830"/>
                  <a:pt x="10220325" y="591921"/>
                </a:cubicBezTo>
                <a:cubicBezTo>
                  <a:pt x="10228046" y="571195"/>
                  <a:pt x="10231906" y="543153"/>
                  <a:pt x="10231906" y="507796"/>
                </a:cubicBezTo>
                <a:lnTo>
                  <a:pt x="10231906" y="255422"/>
                </a:lnTo>
                <a:cubicBezTo>
                  <a:pt x="10231906" y="221691"/>
                  <a:pt x="10230484" y="193649"/>
                  <a:pt x="10227639" y="171297"/>
                </a:cubicBezTo>
                <a:cubicBezTo>
                  <a:pt x="10230079" y="168046"/>
                  <a:pt x="10234854" y="165608"/>
                  <a:pt x="10241965" y="163982"/>
                </a:cubicBezTo>
                <a:cubicBezTo>
                  <a:pt x="10249077" y="162356"/>
                  <a:pt x="10256494" y="161544"/>
                  <a:pt x="10264216" y="161544"/>
                </a:cubicBezTo>
                <a:close/>
                <a:moveTo>
                  <a:pt x="14244294" y="160934"/>
                </a:moveTo>
                <a:cubicBezTo>
                  <a:pt x="14254048" y="160934"/>
                  <a:pt x="14262177" y="162153"/>
                  <a:pt x="14268679" y="164592"/>
                </a:cubicBezTo>
                <a:cubicBezTo>
                  <a:pt x="14275181" y="167030"/>
                  <a:pt x="14280870" y="170688"/>
                  <a:pt x="14285747" y="175564"/>
                </a:cubicBezTo>
                <a:cubicBezTo>
                  <a:pt x="14337766" y="312115"/>
                  <a:pt x="14376373" y="412496"/>
                  <a:pt x="14401571" y="476707"/>
                </a:cubicBezTo>
                <a:cubicBezTo>
                  <a:pt x="14451152" y="338937"/>
                  <a:pt x="14486915" y="236321"/>
                  <a:pt x="14508860" y="168859"/>
                </a:cubicBezTo>
                <a:cubicBezTo>
                  <a:pt x="14523085" y="163576"/>
                  <a:pt x="14539950" y="160934"/>
                  <a:pt x="14559457" y="160934"/>
                </a:cubicBezTo>
                <a:cubicBezTo>
                  <a:pt x="14571244" y="160934"/>
                  <a:pt x="14582114" y="162661"/>
                  <a:pt x="14592071" y="166116"/>
                </a:cubicBezTo>
                <a:cubicBezTo>
                  <a:pt x="14602028" y="169570"/>
                  <a:pt x="14607820" y="173532"/>
                  <a:pt x="14609445" y="178003"/>
                </a:cubicBezTo>
                <a:lnTo>
                  <a:pt x="14609445" y="507796"/>
                </a:lnTo>
                <a:cubicBezTo>
                  <a:pt x="14609445" y="538683"/>
                  <a:pt x="14613305" y="564286"/>
                  <a:pt x="14621027" y="584606"/>
                </a:cubicBezTo>
                <a:cubicBezTo>
                  <a:pt x="14616556" y="589076"/>
                  <a:pt x="14610258" y="593140"/>
                  <a:pt x="14602129" y="596798"/>
                </a:cubicBezTo>
                <a:cubicBezTo>
                  <a:pt x="14594001" y="600456"/>
                  <a:pt x="14585060" y="602284"/>
                  <a:pt x="14575306" y="602284"/>
                </a:cubicBezTo>
                <a:cubicBezTo>
                  <a:pt x="14562710" y="602284"/>
                  <a:pt x="14552346" y="598627"/>
                  <a:pt x="14544218" y="591312"/>
                </a:cubicBezTo>
                <a:cubicBezTo>
                  <a:pt x="14536089" y="583996"/>
                  <a:pt x="14532025" y="574040"/>
                  <a:pt x="14532025" y="561441"/>
                </a:cubicBezTo>
                <a:lnTo>
                  <a:pt x="14531416" y="258470"/>
                </a:lnTo>
                <a:lnTo>
                  <a:pt x="14425955" y="543763"/>
                </a:lnTo>
                <a:cubicBezTo>
                  <a:pt x="14409699" y="549452"/>
                  <a:pt x="14395476" y="552297"/>
                  <a:pt x="14383283" y="552297"/>
                </a:cubicBezTo>
                <a:cubicBezTo>
                  <a:pt x="14372311" y="552297"/>
                  <a:pt x="14362151" y="550265"/>
                  <a:pt x="14352803" y="546201"/>
                </a:cubicBezTo>
                <a:cubicBezTo>
                  <a:pt x="14332890" y="505155"/>
                  <a:pt x="14312569" y="458825"/>
                  <a:pt x="14291844" y="407212"/>
                </a:cubicBezTo>
                <a:cubicBezTo>
                  <a:pt x="14271117" y="355600"/>
                  <a:pt x="14252423" y="305003"/>
                  <a:pt x="14235760" y="255422"/>
                </a:cubicBezTo>
                <a:lnTo>
                  <a:pt x="14236369" y="507796"/>
                </a:lnTo>
                <a:cubicBezTo>
                  <a:pt x="14236369" y="543560"/>
                  <a:pt x="14240230" y="571804"/>
                  <a:pt x="14247952" y="592531"/>
                </a:cubicBezTo>
                <a:cubicBezTo>
                  <a:pt x="14241450" y="599033"/>
                  <a:pt x="14232102" y="602284"/>
                  <a:pt x="14219911" y="602284"/>
                </a:cubicBezTo>
                <a:cubicBezTo>
                  <a:pt x="14202028" y="602284"/>
                  <a:pt x="14193088" y="591718"/>
                  <a:pt x="14193088" y="570585"/>
                </a:cubicBezTo>
                <a:lnTo>
                  <a:pt x="14193088" y="253593"/>
                </a:lnTo>
                <a:cubicBezTo>
                  <a:pt x="14193088" y="217017"/>
                  <a:pt x="14191665" y="189585"/>
                  <a:pt x="14188821" y="171297"/>
                </a:cubicBezTo>
                <a:cubicBezTo>
                  <a:pt x="14195730" y="164388"/>
                  <a:pt x="14214220" y="160934"/>
                  <a:pt x="14244294" y="160934"/>
                </a:cubicBezTo>
                <a:close/>
                <a:moveTo>
                  <a:pt x="13714095" y="160934"/>
                </a:moveTo>
                <a:cubicBezTo>
                  <a:pt x="13727506" y="160934"/>
                  <a:pt x="13738478" y="164592"/>
                  <a:pt x="13747013" y="171907"/>
                </a:cubicBezTo>
                <a:cubicBezTo>
                  <a:pt x="13755547" y="179222"/>
                  <a:pt x="13759814" y="189179"/>
                  <a:pt x="13759814" y="201777"/>
                </a:cubicBezTo>
                <a:lnTo>
                  <a:pt x="13759814" y="507796"/>
                </a:lnTo>
                <a:cubicBezTo>
                  <a:pt x="13759814" y="539902"/>
                  <a:pt x="13763676" y="565505"/>
                  <a:pt x="13771397" y="584606"/>
                </a:cubicBezTo>
                <a:cubicBezTo>
                  <a:pt x="13766927" y="589076"/>
                  <a:pt x="13760729" y="593140"/>
                  <a:pt x="13752804" y="596798"/>
                </a:cubicBezTo>
                <a:cubicBezTo>
                  <a:pt x="13744879" y="600456"/>
                  <a:pt x="13735837" y="602284"/>
                  <a:pt x="13725677" y="602284"/>
                </a:cubicBezTo>
                <a:cubicBezTo>
                  <a:pt x="13712266" y="602284"/>
                  <a:pt x="13701294" y="598627"/>
                  <a:pt x="13692759" y="591312"/>
                </a:cubicBezTo>
                <a:cubicBezTo>
                  <a:pt x="13684224" y="583996"/>
                  <a:pt x="13679956" y="574040"/>
                  <a:pt x="13679956" y="561441"/>
                </a:cubicBezTo>
                <a:lnTo>
                  <a:pt x="13679956" y="255422"/>
                </a:lnTo>
                <a:cubicBezTo>
                  <a:pt x="13679956" y="224536"/>
                  <a:pt x="13676096" y="198932"/>
                  <a:pt x="13668375" y="178612"/>
                </a:cubicBezTo>
                <a:cubicBezTo>
                  <a:pt x="13672845" y="174142"/>
                  <a:pt x="13679043" y="170078"/>
                  <a:pt x="13686968" y="166420"/>
                </a:cubicBezTo>
                <a:cubicBezTo>
                  <a:pt x="13694893" y="162763"/>
                  <a:pt x="13703935" y="160934"/>
                  <a:pt x="13714095" y="160934"/>
                </a:cubicBezTo>
                <a:close/>
                <a:moveTo>
                  <a:pt x="13285470" y="160934"/>
                </a:moveTo>
                <a:cubicBezTo>
                  <a:pt x="13298881" y="160934"/>
                  <a:pt x="13309853" y="164592"/>
                  <a:pt x="13318388" y="171907"/>
                </a:cubicBezTo>
                <a:cubicBezTo>
                  <a:pt x="13326922" y="179222"/>
                  <a:pt x="13331189" y="189179"/>
                  <a:pt x="13331189" y="201777"/>
                </a:cubicBezTo>
                <a:lnTo>
                  <a:pt x="13331189" y="350520"/>
                </a:lnTo>
                <a:lnTo>
                  <a:pt x="13493343" y="350520"/>
                </a:lnTo>
                <a:lnTo>
                  <a:pt x="13493343" y="255422"/>
                </a:lnTo>
                <a:cubicBezTo>
                  <a:pt x="13493343" y="224536"/>
                  <a:pt x="13489482" y="198932"/>
                  <a:pt x="13481760" y="178612"/>
                </a:cubicBezTo>
                <a:cubicBezTo>
                  <a:pt x="13486231" y="174142"/>
                  <a:pt x="13492428" y="170078"/>
                  <a:pt x="13500353" y="166420"/>
                </a:cubicBezTo>
                <a:cubicBezTo>
                  <a:pt x="13508279" y="162763"/>
                  <a:pt x="13517321" y="160934"/>
                  <a:pt x="13527481" y="160934"/>
                </a:cubicBezTo>
                <a:cubicBezTo>
                  <a:pt x="13540486" y="160934"/>
                  <a:pt x="13551356" y="164592"/>
                  <a:pt x="13560094" y="171907"/>
                </a:cubicBezTo>
                <a:cubicBezTo>
                  <a:pt x="13568832" y="179222"/>
                  <a:pt x="13573201" y="189179"/>
                  <a:pt x="13573201" y="201777"/>
                </a:cubicBezTo>
                <a:lnTo>
                  <a:pt x="13573201" y="507796"/>
                </a:lnTo>
                <a:cubicBezTo>
                  <a:pt x="13573201" y="539902"/>
                  <a:pt x="13577062" y="565505"/>
                  <a:pt x="13584783" y="584606"/>
                </a:cubicBezTo>
                <a:cubicBezTo>
                  <a:pt x="13580313" y="589076"/>
                  <a:pt x="13574115" y="593140"/>
                  <a:pt x="13566190" y="596798"/>
                </a:cubicBezTo>
                <a:cubicBezTo>
                  <a:pt x="13558265" y="600456"/>
                  <a:pt x="13549223" y="602284"/>
                  <a:pt x="13539063" y="602284"/>
                </a:cubicBezTo>
                <a:cubicBezTo>
                  <a:pt x="13525652" y="602284"/>
                  <a:pt x="13514679" y="598627"/>
                  <a:pt x="13506145" y="591312"/>
                </a:cubicBezTo>
                <a:cubicBezTo>
                  <a:pt x="13497611" y="583996"/>
                  <a:pt x="13493343" y="574040"/>
                  <a:pt x="13493343" y="561441"/>
                </a:cubicBezTo>
                <a:lnTo>
                  <a:pt x="13493343" y="393192"/>
                </a:lnTo>
                <a:lnTo>
                  <a:pt x="13331189" y="393192"/>
                </a:lnTo>
                <a:lnTo>
                  <a:pt x="13331189" y="507796"/>
                </a:lnTo>
                <a:cubicBezTo>
                  <a:pt x="13331189" y="539902"/>
                  <a:pt x="13335051" y="565505"/>
                  <a:pt x="13342772" y="584606"/>
                </a:cubicBezTo>
                <a:cubicBezTo>
                  <a:pt x="13338302" y="589076"/>
                  <a:pt x="13332104" y="593140"/>
                  <a:pt x="13324179" y="596798"/>
                </a:cubicBezTo>
                <a:cubicBezTo>
                  <a:pt x="13316254" y="600456"/>
                  <a:pt x="13307212" y="602284"/>
                  <a:pt x="13297052" y="602284"/>
                </a:cubicBezTo>
                <a:cubicBezTo>
                  <a:pt x="13283641" y="602284"/>
                  <a:pt x="13272669" y="598627"/>
                  <a:pt x="13264134" y="591312"/>
                </a:cubicBezTo>
                <a:cubicBezTo>
                  <a:pt x="13255599" y="583996"/>
                  <a:pt x="13251331" y="574040"/>
                  <a:pt x="13251331" y="561441"/>
                </a:cubicBezTo>
                <a:lnTo>
                  <a:pt x="13251331" y="255422"/>
                </a:lnTo>
                <a:cubicBezTo>
                  <a:pt x="13251331" y="224536"/>
                  <a:pt x="13247471" y="198932"/>
                  <a:pt x="13239750" y="178612"/>
                </a:cubicBezTo>
                <a:cubicBezTo>
                  <a:pt x="13244220" y="174142"/>
                  <a:pt x="13250418" y="170078"/>
                  <a:pt x="13258343" y="166420"/>
                </a:cubicBezTo>
                <a:cubicBezTo>
                  <a:pt x="13266268" y="162763"/>
                  <a:pt x="13275310" y="160934"/>
                  <a:pt x="13285470" y="160934"/>
                </a:cubicBezTo>
                <a:close/>
                <a:moveTo>
                  <a:pt x="12294870" y="160934"/>
                </a:moveTo>
                <a:cubicBezTo>
                  <a:pt x="12308281" y="160934"/>
                  <a:pt x="12319253" y="164592"/>
                  <a:pt x="12327788" y="171907"/>
                </a:cubicBezTo>
                <a:cubicBezTo>
                  <a:pt x="12336322" y="179222"/>
                  <a:pt x="12340589" y="189179"/>
                  <a:pt x="12340589" y="201777"/>
                </a:cubicBezTo>
                <a:lnTo>
                  <a:pt x="12340589" y="350520"/>
                </a:lnTo>
                <a:lnTo>
                  <a:pt x="12502743" y="350520"/>
                </a:lnTo>
                <a:lnTo>
                  <a:pt x="12502743" y="255422"/>
                </a:lnTo>
                <a:cubicBezTo>
                  <a:pt x="12502743" y="224536"/>
                  <a:pt x="12498882" y="198932"/>
                  <a:pt x="12491160" y="178612"/>
                </a:cubicBezTo>
                <a:cubicBezTo>
                  <a:pt x="12495631" y="174142"/>
                  <a:pt x="12501828" y="170078"/>
                  <a:pt x="12509753" y="166420"/>
                </a:cubicBezTo>
                <a:cubicBezTo>
                  <a:pt x="12517679" y="162763"/>
                  <a:pt x="12526721" y="160934"/>
                  <a:pt x="12536881" y="160934"/>
                </a:cubicBezTo>
                <a:cubicBezTo>
                  <a:pt x="12549886" y="160934"/>
                  <a:pt x="12560756" y="164592"/>
                  <a:pt x="12569494" y="171907"/>
                </a:cubicBezTo>
                <a:cubicBezTo>
                  <a:pt x="12578232" y="179222"/>
                  <a:pt x="12582601" y="189179"/>
                  <a:pt x="12582601" y="201777"/>
                </a:cubicBezTo>
                <a:lnTo>
                  <a:pt x="12582601" y="507796"/>
                </a:lnTo>
                <a:cubicBezTo>
                  <a:pt x="12582601" y="539902"/>
                  <a:pt x="12586462" y="565505"/>
                  <a:pt x="12594183" y="584606"/>
                </a:cubicBezTo>
                <a:cubicBezTo>
                  <a:pt x="12589713" y="589076"/>
                  <a:pt x="12583515" y="593140"/>
                  <a:pt x="12575590" y="596798"/>
                </a:cubicBezTo>
                <a:cubicBezTo>
                  <a:pt x="12567665" y="600456"/>
                  <a:pt x="12558623" y="602284"/>
                  <a:pt x="12548463" y="602284"/>
                </a:cubicBezTo>
                <a:cubicBezTo>
                  <a:pt x="12535052" y="602284"/>
                  <a:pt x="12524079" y="598627"/>
                  <a:pt x="12515545" y="591312"/>
                </a:cubicBezTo>
                <a:cubicBezTo>
                  <a:pt x="12507011" y="583996"/>
                  <a:pt x="12502743" y="574040"/>
                  <a:pt x="12502743" y="561441"/>
                </a:cubicBezTo>
                <a:lnTo>
                  <a:pt x="12502743" y="393192"/>
                </a:lnTo>
                <a:lnTo>
                  <a:pt x="12340589" y="393192"/>
                </a:lnTo>
                <a:lnTo>
                  <a:pt x="12340589" y="507796"/>
                </a:lnTo>
                <a:cubicBezTo>
                  <a:pt x="12340589" y="539902"/>
                  <a:pt x="12344451" y="565505"/>
                  <a:pt x="12352172" y="584606"/>
                </a:cubicBezTo>
                <a:cubicBezTo>
                  <a:pt x="12347702" y="589076"/>
                  <a:pt x="12341504" y="593140"/>
                  <a:pt x="12333579" y="596798"/>
                </a:cubicBezTo>
                <a:cubicBezTo>
                  <a:pt x="12325654" y="600456"/>
                  <a:pt x="12316612" y="602284"/>
                  <a:pt x="12306452" y="602284"/>
                </a:cubicBezTo>
                <a:cubicBezTo>
                  <a:pt x="12293041" y="602284"/>
                  <a:pt x="12282069" y="598627"/>
                  <a:pt x="12273534" y="591312"/>
                </a:cubicBezTo>
                <a:cubicBezTo>
                  <a:pt x="12264999" y="583996"/>
                  <a:pt x="12260731" y="574040"/>
                  <a:pt x="12260731" y="561441"/>
                </a:cubicBezTo>
                <a:lnTo>
                  <a:pt x="12260731" y="255422"/>
                </a:lnTo>
                <a:cubicBezTo>
                  <a:pt x="12260731" y="224536"/>
                  <a:pt x="12256871" y="198932"/>
                  <a:pt x="12249150" y="178612"/>
                </a:cubicBezTo>
                <a:cubicBezTo>
                  <a:pt x="12253620" y="174142"/>
                  <a:pt x="12259818" y="170078"/>
                  <a:pt x="12267743" y="166420"/>
                </a:cubicBezTo>
                <a:cubicBezTo>
                  <a:pt x="12275668" y="162763"/>
                  <a:pt x="12284710" y="160934"/>
                  <a:pt x="12294870" y="160934"/>
                </a:cubicBezTo>
                <a:close/>
                <a:moveTo>
                  <a:pt x="9751695" y="160934"/>
                </a:moveTo>
                <a:cubicBezTo>
                  <a:pt x="9765106" y="160934"/>
                  <a:pt x="9776078" y="164592"/>
                  <a:pt x="9784613" y="171907"/>
                </a:cubicBezTo>
                <a:cubicBezTo>
                  <a:pt x="9793147" y="179222"/>
                  <a:pt x="9797414" y="189179"/>
                  <a:pt x="9797414" y="201777"/>
                </a:cubicBezTo>
                <a:lnTo>
                  <a:pt x="9797414" y="507796"/>
                </a:lnTo>
                <a:cubicBezTo>
                  <a:pt x="9797414" y="539902"/>
                  <a:pt x="9801276" y="565505"/>
                  <a:pt x="9808997" y="584606"/>
                </a:cubicBezTo>
                <a:cubicBezTo>
                  <a:pt x="9804527" y="589076"/>
                  <a:pt x="9798329" y="593140"/>
                  <a:pt x="9790404" y="596798"/>
                </a:cubicBezTo>
                <a:cubicBezTo>
                  <a:pt x="9782479" y="600456"/>
                  <a:pt x="9773437" y="602284"/>
                  <a:pt x="9763277" y="602284"/>
                </a:cubicBezTo>
                <a:cubicBezTo>
                  <a:pt x="9749866" y="602284"/>
                  <a:pt x="9738894" y="598627"/>
                  <a:pt x="9730359" y="591312"/>
                </a:cubicBezTo>
                <a:cubicBezTo>
                  <a:pt x="9721824" y="583996"/>
                  <a:pt x="9717556" y="574040"/>
                  <a:pt x="9717556" y="561441"/>
                </a:cubicBezTo>
                <a:lnTo>
                  <a:pt x="9717556" y="255422"/>
                </a:lnTo>
                <a:cubicBezTo>
                  <a:pt x="9717556" y="224536"/>
                  <a:pt x="9713696" y="198932"/>
                  <a:pt x="9705975" y="178612"/>
                </a:cubicBezTo>
                <a:cubicBezTo>
                  <a:pt x="9710445" y="174142"/>
                  <a:pt x="9716643" y="170078"/>
                  <a:pt x="9724568" y="166420"/>
                </a:cubicBezTo>
                <a:cubicBezTo>
                  <a:pt x="9732493" y="162763"/>
                  <a:pt x="9741534" y="160934"/>
                  <a:pt x="9751695" y="160934"/>
                </a:cubicBezTo>
                <a:close/>
                <a:moveTo>
                  <a:pt x="9323069" y="160934"/>
                </a:moveTo>
                <a:cubicBezTo>
                  <a:pt x="9336481" y="160934"/>
                  <a:pt x="9347453" y="164592"/>
                  <a:pt x="9355988" y="171907"/>
                </a:cubicBezTo>
                <a:cubicBezTo>
                  <a:pt x="9364522" y="179222"/>
                  <a:pt x="9368789" y="189179"/>
                  <a:pt x="9368789" y="201777"/>
                </a:cubicBezTo>
                <a:lnTo>
                  <a:pt x="9368789" y="350520"/>
                </a:lnTo>
                <a:lnTo>
                  <a:pt x="9530943" y="350520"/>
                </a:lnTo>
                <a:lnTo>
                  <a:pt x="9530943" y="255422"/>
                </a:lnTo>
                <a:cubicBezTo>
                  <a:pt x="9530943" y="224536"/>
                  <a:pt x="9527082" y="198932"/>
                  <a:pt x="9519362" y="178612"/>
                </a:cubicBezTo>
                <a:cubicBezTo>
                  <a:pt x="9523831" y="174142"/>
                  <a:pt x="9530028" y="170078"/>
                  <a:pt x="9537953" y="166420"/>
                </a:cubicBezTo>
                <a:cubicBezTo>
                  <a:pt x="9545879" y="162763"/>
                  <a:pt x="9554920" y="160934"/>
                  <a:pt x="9565081" y="160934"/>
                </a:cubicBezTo>
                <a:cubicBezTo>
                  <a:pt x="9578086" y="160934"/>
                  <a:pt x="9588957" y="164592"/>
                  <a:pt x="9597694" y="171907"/>
                </a:cubicBezTo>
                <a:cubicBezTo>
                  <a:pt x="9606432" y="179222"/>
                  <a:pt x="9610800" y="189179"/>
                  <a:pt x="9610800" y="201777"/>
                </a:cubicBezTo>
                <a:lnTo>
                  <a:pt x="9610800" y="507796"/>
                </a:lnTo>
                <a:cubicBezTo>
                  <a:pt x="9610800" y="539902"/>
                  <a:pt x="9614662" y="565505"/>
                  <a:pt x="9622383" y="584606"/>
                </a:cubicBezTo>
                <a:cubicBezTo>
                  <a:pt x="9617914" y="589076"/>
                  <a:pt x="9611715" y="593140"/>
                  <a:pt x="9603790" y="596798"/>
                </a:cubicBezTo>
                <a:cubicBezTo>
                  <a:pt x="9595866" y="600456"/>
                  <a:pt x="9586823" y="602284"/>
                  <a:pt x="9576663" y="602284"/>
                </a:cubicBezTo>
                <a:cubicBezTo>
                  <a:pt x="9563252" y="602284"/>
                  <a:pt x="9552279" y="598627"/>
                  <a:pt x="9543745" y="591312"/>
                </a:cubicBezTo>
                <a:cubicBezTo>
                  <a:pt x="9535211" y="583996"/>
                  <a:pt x="9530943" y="574040"/>
                  <a:pt x="9530943" y="561441"/>
                </a:cubicBezTo>
                <a:lnTo>
                  <a:pt x="9530943" y="393192"/>
                </a:lnTo>
                <a:lnTo>
                  <a:pt x="9368789" y="393192"/>
                </a:lnTo>
                <a:lnTo>
                  <a:pt x="9368789" y="507796"/>
                </a:lnTo>
                <a:cubicBezTo>
                  <a:pt x="9368789" y="539902"/>
                  <a:pt x="9372650" y="565505"/>
                  <a:pt x="9380372" y="584606"/>
                </a:cubicBezTo>
                <a:cubicBezTo>
                  <a:pt x="9375902" y="589076"/>
                  <a:pt x="9369704" y="593140"/>
                  <a:pt x="9361779" y="596798"/>
                </a:cubicBezTo>
                <a:cubicBezTo>
                  <a:pt x="9353854" y="600456"/>
                  <a:pt x="9344812" y="602284"/>
                  <a:pt x="9334652" y="602284"/>
                </a:cubicBezTo>
                <a:cubicBezTo>
                  <a:pt x="9321241" y="602284"/>
                  <a:pt x="9310268" y="598627"/>
                  <a:pt x="9301734" y="591312"/>
                </a:cubicBezTo>
                <a:cubicBezTo>
                  <a:pt x="9293199" y="583996"/>
                  <a:pt x="9288932" y="574040"/>
                  <a:pt x="9288932" y="561441"/>
                </a:cubicBezTo>
                <a:lnTo>
                  <a:pt x="9288932" y="255422"/>
                </a:lnTo>
                <a:cubicBezTo>
                  <a:pt x="9288932" y="224536"/>
                  <a:pt x="9285071" y="198932"/>
                  <a:pt x="9277350" y="178612"/>
                </a:cubicBezTo>
                <a:cubicBezTo>
                  <a:pt x="9281820" y="174142"/>
                  <a:pt x="9288018" y="170078"/>
                  <a:pt x="9295943" y="166420"/>
                </a:cubicBezTo>
                <a:cubicBezTo>
                  <a:pt x="9303867" y="162763"/>
                  <a:pt x="9312910" y="160934"/>
                  <a:pt x="9323069" y="160934"/>
                </a:cubicBezTo>
                <a:close/>
                <a:moveTo>
                  <a:pt x="8427719" y="160934"/>
                </a:moveTo>
                <a:cubicBezTo>
                  <a:pt x="8441131" y="160934"/>
                  <a:pt x="8452103" y="164592"/>
                  <a:pt x="8460638" y="171907"/>
                </a:cubicBezTo>
                <a:cubicBezTo>
                  <a:pt x="8469172" y="179222"/>
                  <a:pt x="8473439" y="189179"/>
                  <a:pt x="8473439" y="201777"/>
                </a:cubicBezTo>
                <a:lnTo>
                  <a:pt x="8473439" y="350520"/>
                </a:lnTo>
                <a:lnTo>
                  <a:pt x="8635593" y="350520"/>
                </a:lnTo>
                <a:lnTo>
                  <a:pt x="8635593" y="255422"/>
                </a:lnTo>
                <a:cubicBezTo>
                  <a:pt x="8635593" y="224536"/>
                  <a:pt x="8631733" y="198932"/>
                  <a:pt x="8624011" y="178612"/>
                </a:cubicBezTo>
                <a:cubicBezTo>
                  <a:pt x="8628481" y="174142"/>
                  <a:pt x="8634679" y="170078"/>
                  <a:pt x="8642603" y="166420"/>
                </a:cubicBezTo>
                <a:cubicBezTo>
                  <a:pt x="8650529" y="162763"/>
                  <a:pt x="8659570" y="160934"/>
                  <a:pt x="8669731" y="160934"/>
                </a:cubicBezTo>
                <a:cubicBezTo>
                  <a:pt x="8682735" y="160934"/>
                  <a:pt x="8693607" y="164592"/>
                  <a:pt x="8702345" y="171907"/>
                </a:cubicBezTo>
                <a:cubicBezTo>
                  <a:pt x="8711082" y="179222"/>
                  <a:pt x="8715451" y="189179"/>
                  <a:pt x="8715451" y="201777"/>
                </a:cubicBezTo>
                <a:lnTo>
                  <a:pt x="8715451" y="507796"/>
                </a:lnTo>
                <a:cubicBezTo>
                  <a:pt x="8715451" y="539902"/>
                  <a:pt x="8719312" y="565505"/>
                  <a:pt x="8727033" y="584606"/>
                </a:cubicBezTo>
                <a:cubicBezTo>
                  <a:pt x="8722563" y="589076"/>
                  <a:pt x="8716365" y="593140"/>
                  <a:pt x="8708440" y="596798"/>
                </a:cubicBezTo>
                <a:cubicBezTo>
                  <a:pt x="8700516" y="600456"/>
                  <a:pt x="8691473" y="602284"/>
                  <a:pt x="8681313" y="602284"/>
                </a:cubicBezTo>
                <a:cubicBezTo>
                  <a:pt x="8667902" y="602284"/>
                  <a:pt x="8656929" y="598627"/>
                  <a:pt x="8648395" y="591312"/>
                </a:cubicBezTo>
                <a:cubicBezTo>
                  <a:pt x="8639861" y="583996"/>
                  <a:pt x="8635593" y="574040"/>
                  <a:pt x="8635593" y="561441"/>
                </a:cubicBezTo>
                <a:lnTo>
                  <a:pt x="8635593" y="393192"/>
                </a:lnTo>
                <a:lnTo>
                  <a:pt x="8473439" y="393192"/>
                </a:lnTo>
                <a:lnTo>
                  <a:pt x="8473439" y="507796"/>
                </a:lnTo>
                <a:cubicBezTo>
                  <a:pt x="8473439" y="539902"/>
                  <a:pt x="8477300" y="565505"/>
                  <a:pt x="8485022" y="584606"/>
                </a:cubicBezTo>
                <a:cubicBezTo>
                  <a:pt x="8480552" y="589076"/>
                  <a:pt x="8474354" y="593140"/>
                  <a:pt x="8466429" y="596798"/>
                </a:cubicBezTo>
                <a:cubicBezTo>
                  <a:pt x="8458504" y="600456"/>
                  <a:pt x="8449462" y="602284"/>
                  <a:pt x="8439302" y="602284"/>
                </a:cubicBezTo>
                <a:cubicBezTo>
                  <a:pt x="8425891" y="602284"/>
                  <a:pt x="8414918" y="598627"/>
                  <a:pt x="8406384" y="591312"/>
                </a:cubicBezTo>
                <a:cubicBezTo>
                  <a:pt x="8397849" y="583996"/>
                  <a:pt x="8393582" y="574040"/>
                  <a:pt x="8393582" y="561441"/>
                </a:cubicBezTo>
                <a:lnTo>
                  <a:pt x="8393582" y="255422"/>
                </a:lnTo>
                <a:cubicBezTo>
                  <a:pt x="8393582" y="224536"/>
                  <a:pt x="8389721" y="198932"/>
                  <a:pt x="8382000" y="178612"/>
                </a:cubicBezTo>
                <a:cubicBezTo>
                  <a:pt x="8386470" y="174142"/>
                  <a:pt x="8392668" y="170078"/>
                  <a:pt x="8400593" y="166420"/>
                </a:cubicBezTo>
                <a:cubicBezTo>
                  <a:pt x="8408517" y="162763"/>
                  <a:pt x="8417560" y="160934"/>
                  <a:pt x="8427719" y="160934"/>
                </a:cubicBezTo>
                <a:close/>
                <a:moveTo>
                  <a:pt x="7462494" y="160934"/>
                </a:moveTo>
                <a:cubicBezTo>
                  <a:pt x="7472248" y="160934"/>
                  <a:pt x="7480376" y="162153"/>
                  <a:pt x="7486878" y="164592"/>
                </a:cubicBezTo>
                <a:cubicBezTo>
                  <a:pt x="7493380" y="167030"/>
                  <a:pt x="7499070" y="170688"/>
                  <a:pt x="7503947" y="175564"/>
                </a:cubicBezTo>
                <a:cubicBezTo>
                  <a:pt x="7555966" y="312115"/>
                  <a:pt x="7594574" y="412496"/>
                  <a:pt x="7619771" y="476707"/>
                </a:cubicBezTo>
                <a:cubicBezTo>
                  <a:pt x="7669352" y="338937"/>
                  <a:pt x="7705114" y="236321"/>
                  <a:pt x="7727060" y="168859"/>
                </a:cubicBezTo>
                <a:cubicBezTo>
                  <a:pt x="7741284" y="163576"/>
                  <a:pt x="7758150" y="160934"/>
                  <a:pt x="7777658" y="160934"/>
                </a:cubicBezTo>
                <a:cubicBezTo>
                  <a:pt x="7789442" y="160934"/>
                  <a:pt x="7800314" y="162661"/>
                  <a:pt x="7810271" y="166116"/>
                </a:cubicBezTo>
                <a:cubicBezTo>
                  <a:pt x="7820228" y="169570"/>
                  <a:pt x="7826019" y="173532"/>
                  <a:pt x="7827644" y="178003"/>
                </a:cubicBezTo>
                <a:lnTo>
                  <a:pt x="7827644" y="507796"/>
                </a:lnTo>
                <a:cubicBezTo>
                  <a:pt x="7827644" y="538683"/>
                  <a:pt x="7831506" y="564286"/>
                  <a:pt x="7839227" y="584606"/>
                </a:cubicBezTo>
                <a:cubicBezTo>
                  <a:pt x="7834757" y="589076"/>
                  <a:pt x="7828457" y="593140"/>
                  <a:pt x="7820329" y="596798"/>
                </a:cubicBezTo>
                <a:cubicBezTo>
                  <a:pt x="7812202" y="600456"/>
                  <a:pt x="7803260" y="602284"/>
                  <a:pt x="7793507" y="602284"/>
                </a:cubicBezTo>
                <a:cubicBezTo>
                  <a:pt x="7780908" y="602284"/>
                  <a:pt x="7770545" y="598627"/>
                  <a:pt x="7762418" y="591312"/>
                </a:cubicBezTo>
                <a:cubicBezTo>
                  <a:pt x="7754290" y="583996"/>
                  <a:pt x="7750226" y="574040"/>
                  <a:pt x="7750226" y="561441"/>
                </a:cubicBezTo>
                <a:lnTo>
                  <a:pt x="7749616" y="258470"/>
                </a:lnTo>
                <a:lnTo>
                  <a:pt x="7644155" y="543763"/>
                </a:lnTo>
                <a:cubicBezTo>
                  <a:pt x="7627898" y="549452"/>
                  <a:pt x="7613675" y="552297"/>
                  <a:pt x="7601484" y="552297"/>
                </a:cubicBezTo>
                <a:cubicBezTo>
                  <a:pt x="7590510" y="552297"/>
                  <a:pt x="7580350" y="550265"/>
                  <a:pt x="7571003" y="546201"/>
                </a:cubicBezTo>
                <a:cubicBezTo>
                  <a:pt x="7551090" y="505155"/>
                  <a:pt x="7530770" y="458825"/>
                  <a:pt x="7510043" y="407212"/>
                </a:cubicBezTo>
                <a:cubicBezTo>
                  <a:pt x="7489317" y="355600"/>
                  <a:pt x="7470622" y="305003"/>
                  <a:pt x="7453960" y="255422"/>
                </a:cubicBezTo>
                <a:lnTo>
                  <a:pt x="7454570" y="507796"/>
                </a:lnTo>
                <a:cubicBezTo>
                  <a:pt x="7454570" y="543560"/>
                  <a:pt x="7458430" y="571804"/>
                  <a:pt x="7466152" y="592531"/>
                </a:cubicBezTo>
                <a:cubicBezTo>
                  <a:pt x="7459649" y="599033"/>
                  <a:pt x="7450302" y="602284"/>
                  <a:pt x="7438110" y="602284"/>
                </a:cubicBezTo>
                <a:cubicBezTo>
                  <a:pt x="7420228" y="602284"/>
                  <a:pt x="7411288" y="591718"/>
                  <a:pt x="7411288" y="570585"/>
                </a:cubicBezTo>
                <a:lnTo>
                  <a:pt x="7411288" y="253593"/>
                </a:lnTo>
                <a:cubicBezTo>
                  <a:pt x="7411288" y="217017"/>
                  <a:pt x="7409866" y="189585"/>
                  <a:pt x="7407020" y="171297"/>
                </a:cubicBezTo>
                <a:cubicBezTo>
                  <a:pt x="7413929" y="164388"/>
                  <a:pt x="7432421" y="160934"/>
                  <a:pt x="7462494" y="160934"/>
                </a:cubicBezTo>
                <a:close/>
                <a:moveTo>
                  <a:pt x="6760845" y="160934"/>
                </a:moveTo>
                <a:cubicBezTo>
                  <a:pt x="6774257" y="160934"/>
                  <a:pt x="6785128" y="164592"/>
                  <a:pt x="6793459" y="171907"/>
                </a:cubicBezTo>
                <a:cubicBezTo>
                  <a:pt x="6801790" y="179222"/>
                  <a:pt x="6805955" y="189179"/>
                  <a:pt x="6805955" y="201777"/>
                </a:cubicBezTo>
                <a:lnTo>
                  <a:pt x="6806565" y="551078"/>
                </a:lnTo>
                <a:cubicBezTo>
                  <a:pt x="6832980" y="550672"/>
                  <a:pt x="6860514" y="547217"/>
                  <a:pt x="6889165" y="540715"/>
                </a:cubicBezTo>
                <a:cubicBezTo>
                  <a:pt x="6917818" y="534212"/>
                  <a:pt x="6940474" y="526491"/>
                  <a:pt x="6957136" y="517550"/>
                </a:cubicBezTo>
                <a:cubicBezTo>
                  <a:pt x="6962012" y="520801"/>
                  <a:pt x="6965772" y="526288"/>
                  <a:pt x="6968413" y="534009"/>
                </a:cubicBezTo>
                <a:cubicBezTo>
                  <a:pt x="6971055" y="541731"/>
                  <a:pt x="6972376" y="549859"/>
                  <a:pt x="6972376" y="558393"/>
                </a:cubicBezTo>
                <a:cubicBezTo>
                  <a:pt x="6972376" y="568147"/>
                  <a:pt x="6970648" y="576478"/>
                  <a:pt x="6967194" y="583387"/>
                </a:cubicBezTo>
                <a:cubicBezTo>
                  <a:pt x="6963740" y="590296"/>
                  <a:pt x="6958762" y="593750"/>
                  <a:pt x="6952259" y="593750"/>
                </a:cubicBezTo>
                <a:lnTo>
                  <a:pt x="6772428" y="593750"/>
                </a:lnTo>
                <a:cubicBezTo>
                  <a:pt x="6759017" y="593750"/>
                  <a:pt x="6748043" y="590092"/>
                  <a:pt x="6739509" y="582777"/>
                </a:cubicBezTo>
                <a:cubicBezTo>
                  <a:pt x="6730975" y="575462"/>
                  <a:pt x="6726707" y="565505"/>
                  <a:pt x="6726707" y="552907"/>
                </a:cubicBezTo>
                <a:lnTo>
                  <a:pt x="6726707" y="255422"/>
                </a:lnTo>
                <a:cubicBezTo>
                  <a:pt x="6726707" y="224536"/>
                  <a:pt x="6722846" y="198932"/>
                  <a:pt x="6715125" y="178612"/>
                </a:cubicBezTo>
                <a:cubicBezTo>
                  <a:pt x="6719595" y="174142"/>
                  <a:pt x="6725793" y="170078"/>
                  <a:pt x="6733718" y="166420"/>
                </a:cubicBezTo>
                <a:cubicBezTo>
                  <a:pt x="6741642" y="162763"/>
                  <a:pt x="6750685" y="160934"/>
                  <a:pt x="6760845" y="160934"/>
                </a:cubicBezTo>
                <a:close/>
                <a:moveTo>
                  <a:pt x="5732145" y="160934"/>
                </a:moveTo>
                <a:cubicBezTo>
                  <a:pt x="5745557" y="160934"/>
                  <a:pt x="5756529" y="164592"/>
                  <a:pt x="5765064" y="171907"/>
                </a:cubicBezTo>
                <a:cubicBezTo>
                  <a:pt x="5773598" y="179222"/>
                  <a:pt x="5777866" y="189179"/>
                  <a:pt x="5777866" y="201777"/>
                </a:cubicBezTo>
                <a:lnTo>
                  <a:pt x="5777866" y="507796"/>
                </a:lnTo>
                <a:cubicBezTo>
                  <a:pt x="5777866" y="539902"/>
                  <a:pt x="5781725" y="565505"/>
                  <a:pt x="5789448" y="584606"/>
                </a:cubicBezTo>
                <a:cubicBezTo>
                  <a:pt x="5784977" y="589076"/>
                  <a:pt x="5778780" y="593140"/>
                  <a:pt x="5770855" y="596798"/>
                </a:cubicBezTo>
                <a:cubicBezTo>
                  <a:pt x="5762930" y="600456"/>
                  <a:pt x="5753888" y="602284"/>
                  <a:pt x="5743728" y="602284"/>
                </a:cubicBezTo>
                <a:cubicBezTo>
                  <a:pt x="5730316" y="602284"/>
                  <a:pt x="5719344" y="598627"/>
                  <a:pt x="5710809" y="591312"/>
                </a:cubicBezTo>
                <a:cubicBezTo>
                  <a:pt x="5702275" y="583996"/>
                  <a:pt x="5698007" y="574040"/>
                  <a:pt x="5698007" y="561441"/>
                </a:cubicBezTo>
                <a:lnTo>
                  <a:pt x="5698007" y="255422"/>
                </a:lnTo>
                <a:cubicBezTo>
                  <a:pt x="5698007" y="224536"/>
                  <a:pt x="5694147" y="198932"/>
                  <a:pt x="5686426" y="178612"/>
                </a:cubicBezTo>
                <a:cubicBezTo>
                  <a:pt x="5690895" y="174142"/>
                  <a:pt x="5697093" y="170078"/>
                  <a:pt x="5705018" y="166420"/>
                </a:cubicBezTo>
                <a:cubicBezTo>
                  <a:pt x="5712943" y="162763"/>
                  <a:pt x="5721985" y="160934"/>
                  <a:pt x="5732145" y="160934"/>
                </a:cubicBezTo>
                <a:close/>
                <a:moveTo>
                  <a:pt x="5046345" y="160934"/>
                </a:moveTo>
                <a:cubicBezTo>
                  <a:pt x="5059756" y="160934"/>
                  <a:pt x="5070729" y="164592"/>
                  <a:pt x="5079263" y="171907"/>
                </a:cubicBezTo>
                <a:cubicBezTo>
                  <a:pt x="5087799" y="179222"/>
                  <a:pt x="5092065" y="189179"/>
                  <a:pt x="5092065" y="201777"/>
                </a:cubicBezTo>
                <a:lnTo>
                  <a:pt x="5092065" y="507796"/>
                </a:lnTo>
                <a:cubicBezTo>
                  <a:pt x="5092065" y="539902"/>
                  <a:pt x="5095926" y="565505"/>
                  <a:pt x="5103648" y="584606"/>
                </a:cubicBezTo>
                <a:cubicBezTo>
                  <a:pt x="5099177" y="589076"/>
                  <a:pt x="5092980" y="593140"/>
                  <a:pt x="5085055" y="596798"/>
                </a:cubicBezTo>
                <a:cubicBezTo>
                  <a:pt x="5077130" y="600456"/>
                  <a:pt x="5068088" y="602284"/>
                  <a:pt x="5057927" y="602284"/>
                </a:cubicBezTo>
                <a:cubicBezTo>
                  <a:pt x="5044517" y="602284"/>
                  <a:pt x="5033544" y="598627"/>
                  <a:pt x="5025009" y="591312"/>
                </a:cubicBezTo>
                <a:cubicBezTo>
                  <a:pt x="5016475" y="583996"/>
                  <a:pt x="5012209" y="574040"/>
                  <a:pt x="5012209" y="561441"/>
                </a:cubicBezTo>
                <a:lnTo>
                  <a:pt x="5012209" y="255422"/>
                </a:lnTo>
                <a:cubicBezTo>
                  <a:pt x="5012209" y="224536"/>
                  <a:pt x="5008347" y="198932"/>
                  <a:pt x="5000625" y="178612"/>
                </a:cubicBezTo>
                <a:cubicBezTo>
                  <a:pt x="5005095" y="174142"/>
                  <a:pt x="5011293" y="170078"/>
                  <a:pt x="5019218" y="166420"/>
                </a:cubicBezTo>
                <a:cubicBezTo>
                  <a:pt x="5027143" y="162763"/>
                  <a:pt x="5036185" y="160934"/>
                  <a:pt x="5046345" y="160934"/>
                </a:cubicBezTo>
                <a:close/>
                <a:moveTo>
                  <a:pt x="3425266" y="160934"/>
                </a:moveTo>
                <a:cubicBezTo>
                  <a:pt x="3438272" y="160934"/>
                  <a:pt x="3449041" y="164592"/>
                  <a:pt x="3457575" y="171907"/>
                </a:cubicBezTo>
                <a:cubicBezTo>
                  <a:pt x="3466110" y="179222"/>
                  <a:pt x="3470377" y="189179"/>
                  <a:pt x="3470377" y="201777"/>
                </a:cubicBezTo>
                <a:lnTo>
                  <a:pt x="3470377" y="410870"/>
                </a:lnTo>
                <a:cubicBezTo>
                  <a:pt x="3470377" y="468172"/>
                  <a:pt x="3476473" y="509727"/>
                  <a:pt x="3488665" y="535533"/>
                </a:cubicBezTo>
                <a:cubicBezTo>
                  <a:pt x="3500857" y="561340"/>
                  <a:pt x="3520161" y="574243"/>
                  <a:pt x="3546578" y="574243"/>
                </a:cubicBezTo>
                <a:cubicBezTo>
                  <a:pt x="3574213" y="574243"/>
                  <a:pt x="3594533" y="560628"/>
                  <a:pt x="3607537" y="533400"/>
                </a:cubicBezTo>
                <a:cubicBezTo>
                  <a:pt x="3620542" y="506171"/>
                  <a:pt x="3627044" y="465328"/>
                  <a:pt x="3627044" y="410870"/>
                </a:cubicBezTo>
                <a:lnTo>
                  <a:pt x="3627044" y="255422"/>
                </a:lnTo>
                <a:cubicBezTo>
                  <a:pt x="3627044" y="224536"/>
                  <a:pt x="3623184" y="198932"/>
                  <a:pt x="3615462" y="178612"/>
                </a:cubicBezTo>
                <a:cubicBezTo>
                  <a:pt x="3620338" y="174142"/>
                  <a:pt x="3626638" y="170078"/>
                  <a:pt x="3634360" y="166420"/>
                </a:cubicBezTo>
                <a:cubicBezTo>
                  <a:pt x="3642082" y="162763"/>
                  <a:pt x="3650818" y="160934"/>
                  <a:pt x="3660573" y="160934"/>
                </a:cubicBezTo>
                <a:cubicBezTo>
                  <a:pt x="3673577" y="160934"/>
                  <a:pt x="3684449" y="164592"/>
                  <a:pt x="3693186" y="171907"/>
                </a:cubicBezTo>
                <a:cubicBezTo>
                  <a:pt x="3701924" y="179222"/>
                  <a:pt x="3706292" y="189179"/>
                  <a:pt x="3706292" y="201777"/>
                </a:cubicBezTo>
                <a:lnTo>
                  <a:pt x="3706292" y="406603"/>
                </a:lnTo>
                <a:cubicBezTo>
                  <a:pt x="3706292" y="471627"/>
                  <a:pt x="3692882" y="520496"/>
                  <a:pt x="3666059" y="553212"/>
                </a:cubicBezTo>
                <a:cubicBezTo>
                  <a:pt x="3639236" y="585927"/>
                  <a:pt x="3599409" y="602284"/>
                  <a:pt x="3546578" y="602284"/>
                </a:cubicBezTo>
                <a:cubicBezTo>
                  <a:pt x="3494557" y="602284"/>
                  <a:pt x="3455646" y="586435"/>
                  <a:pt x="3429839" y="554736"/>
                </a:cubicBezTo>
                <a:cubicBezTo>
                  <a:pt x="3404031" y="523036"/>
                  <a:pt x="3391129" y="473659"/>
                  <a:pt x="3391129" y="406603"/>
                </a:cubicBezTo>
                <a:lnTo>
                  <a:pt x="3391129" y="255422"/>
                </a:lnTo>
                <a:cubicBezTo>
                  <a:pt x="3391129" y="224536"/>
                  <a:pt x="3387268" y="198932"/>
                  <a:pt x="3379547" y="178612"/>
                </a:cubicBezTo>
                <a:cubicBezTo>
                  <a:pt x="3384017" y="174142"/>
                  <a:pt x="3390215" y="170078"/>
                  <a:pt x="3398140" y="166420"/>
                </a:cubicBezTo>
                <a:cubicBezTo>
                  <a:pt x="3406065" y="162763"/>
                  <a:pt x="3415107" y="160934"/>
                  <a:pt x="3425266" y="160934"/>
                </a:cubicBezTo>
                <a:close/>
                <a:moveTo>
                  <a:pt x="2474595" y="160934"/>
                </a:moveTo>
                <a:cubicBezTo>
                  <a:pt x="2488007" y="160934"/>
                  <a:pt x="2498979" y="164592"/>
                  <a:pt x="2507514" y="171907"/>
                </a:cubicBezTo>
                <a:cubicBezTo>
                  <a:pt x="2516048" y="179222"/>
                  <a:pt x="2520316" y="189179"/>
                  <a:pt x="2520316" y="201777"/>
                </a:cubicBezTo>
                <a:lnTo>
                  <a:pt x="2520316" y="350520"/>
                </a:lnTo>
                <a:lnTo>
                  <a:pt x="2682469" y="350520"/>
                </a:lnTo>
                <a:lnTo>
                  <a:pt x="2682469" y="255422"/>
                </a:lnTo>
                <a:cubicBezTo>
                  <a:pt x="2682469" y="224536"/>
                  <a:pt x="2678608" y="198932"/>
                  <a:pt x="2670887" y="178612"/>
                </a:cubicBezTo>
                <a:cubicBezTo>
                  <a:pt x="2675357" y="174142"/>
                  <a:pt x="2681555" y="170078"/>
                  <a:pt x="2689480" y="166420"/>
                </a:cubicBezTo>
                <a:cubicBezTo>
                  <a:pt x="2697404" y="162763"/>
                  <a:pt x="2706447" y="160934"/>
                  <a:pt x="2716606" y="160934"/>
                </a:cubicBezTo>
                <a:cubicBezTo>
                  <a:pt x="2729612" y="160934"/>
                  <a:pt x="2740483" y="164592"/>
                  <a:pt x="2749220" y="171907"/>
                </a:cubicBezTo>
                <a:cubicBezTo>
                  <a:pt x="2757958" y="179222"/>
                  <a:pt x="2762327" y="189179"/>
                  <a:pt x="2762327" y="201777"/>
                </a:cubicBezTo>
                <a:lnTo>
                  <a:pt x="2762327" y="507796"/>
                </a:lnTo>
                <a:cubicBezTo>
                  <a:pt x="2762327" y="539902"/>
                  <a:pt x="2766187" y="565505"/>
                  <a:pt x="2773909" y="584606"/>
                </a:cubicBezTo>
                <a:cubicBezTo>
                  <a:pt x="2769439" y="589076"/>
                  <a:pt x="2763242" y="593140"/>
                  <a:pt x="2755316" y="596798"/>
                </a:cubicBezTo>
                <a:cubicBezTo>
                  <a:pt x="2747392" y="600456"/>
                  <a:pt x="2738350" y="602284"/>
                  <a:pt x="2728189" y="602284"/>
                </a:cubicBezTo>
                <a:cubicBezTo>
                  <a:pt x="2714778" y="602284"/>
                  <a:pt x="2703805" y="598627"/>
                  <a:pt x="2695270" y="591312"/>
                </a:cubicBezTo>
                <a:cubicBezTo>
                  <a:pt x="2686736" y="583996"/>
                  <a:pt x="2682469" y="574040"/>
                  <a:pt x="2682469" y="561441"/>
                </a:cubicBezTo>
                <a:lnTo>
                  <a:pt x="2682469" y="393192"/>
                </a:lnTo>
                <a:lnTo>
                  <a:pt x="2520316" y="393192"/>
                </a:lnTo>
                <a:lnTo>
                  <a:pt x="2520316" y="507796"/>
                </a:lnTo>
                <a:cubicBezTo>
                  <a:pt x="2520316" y="539902"/>
                  <a:pt x="2524176" y="565505"/>
                  <a:pt x="2531898" y="584606"/>
                </a:cubicBezTo>
                <a:cubicBezTo>
                  <a:pt x="2527427" y="589076"/>
                  <a:pt x="2521230" y="593140"/>
                  <a:pt x="2513305" y="596798"/>
                </a:cubicBezTo>
                <a:cubicBezTo>
                  <a:pt x="2505380" y="600456"/>
                  <a:pt x="2496338" y="602284"/>
                  <a:pt x="2486178" y="602284"/>
                </a:cubicBezTo>
                <a:cubicBezTo>
                  <a:pt x="2472767" y="602284"/>
                  <a:pt x="2461794" y="598627"/>
                  <a:pt x="2453259" y="591312"/>
                </a:cubicBezTo>
                <a:cubicBezTo>
                  <a:pt x="2444725" y="583996"/>
                  <a:pt x="2440458" y="574040"/>
                  <a:pt x="2440458" y="561441"/>
                </a:cubicBezTo>
                <a:lnTo>
                  <a:pt x="2440458" y="255422"/>
                </a:lnTo>
                <a:cubicBezTo>
                  <a:pt x="2440458" y="224536"/>
                  <a:pt x="2436597" y="198932"/>
                  <a:pt x="2428876" y="178612"/>
                </a:cubicBezTo>
                <a:cubicBezTo>
                  <a:pt x="2433346" y="174142"/>
                  <a:pt x="2439543" y="170078"/>
                  <a:pt x="2447468" y="166420"/>
                </a:cubicBezTo>
                <a:cubicBezTo>
                  <a:pt x="2455393" y="162763"/>
                  <a:pt x="2464435" y="160934"/>
                  <a:pt x="2474595" y="160934"/>
                </a:cubicBezTo>
                <a:close/>
                <a:moveTo>
                  <a:pt x="883921" y="160934"/>
                </a:moveTo>
                <a:cubicBezTo>
                  <a:pt x="897332" y="160934"/>
                  <a:pt x="908305" y="164592"/>
                  <a:pt x="916839" y="171907"/>
                </a:cubicBezTo>
                <a:cubicBezTo>
                  <a:pt x="925373" y="179222"/>
                  <a:pt x="929641" y="189179"/>
                  <a:pt x="929641" y="201777"/>
                </a:cubicBezTo>
                <a:lnTo>
                  <a:pt x="929641" y="350520"/>
                </a:lnTo>
                <a:lnTo>
                  <a:pt x="1091794" y="350520"/>
                </a:lnTo>
                <a:lnTo>
                  <a:pt x="1091794" y="255422"/>
                </a:lnTo>
                <a:cubicBezTo>
                  <a:pt x="1091794" y="224536"/>
                  <a:pt x="1087933" y="198932"/>
                  <a:pt x="1080211" y="178612"/>
                </a:cubicBezTo>
                <a:cubicBezTo>
                  <a:pt x="1084682" y="174142"/>
                  <a:pt x="1090880" y="170078"/>
                  <a:pt x="1098804" y="166420"/>
                </a:cubicBezTo>
                <a:cubicBezTo>
                  <a:pt x="1106729" y="162763"/>
                  <a:pt x="1115772" y="160934"/>
                  <a:pt x="1125932" y="160934"/>
                </a:cubicBezTo>
                <a:cubicBezTo>
                  <a:pt x="1138937" y="160934"/>
                  <a:pt x="1149808" y="164592"/>
                  <a:pt x="1158545" y="171907"/>
                </a:cubicBezTo>
                <a:cubicBezTo>
                  <a:pt x="1167283" y="179222"/>
                  <a:pt x="1171652" y="189179"/>
                  <a:pt x="1171652" y="201777"/>
                </a:cubicBezTo>
                <a:lnTo>
                  <a:pt x="1171652" y="507796"/>
                </a:lnTo>
                <a:cubicBezTo>
                  <a:pt x="1171652" y="539902"/>
                  <a:pt x="1175513" y="565505"/>
                  <a:pt x="1183234" y="584606"/>
                </a:cubicBezTo>
                <a:cubicBezTo>
                  <a:pt x="1178764" y="589076"/>
                  <a:pt x="1172566" y="593140"/>
                  <a:pt x="1164641" y="596798"/>
                </a:cubicBezTo>
                <a:cubicBezTo>
                  <a:pt x="1156717" y="600456"/>
                  <a:pt x="1147674" y="602284"/>
                  <a:pt x="1137514" y="602284"/>
                </a:cubicBezTo>
                <a:cubicBezTo>
                  <a:pt x="1124103" y="602284"/>
                  <a:pt x="1113130" y="598627"/>
                  <a:pt x="1104596" y="591312"/>
                </a:cubicBezTo>
                <a:cubicBezTo>
                  <a:pt x="1096061" y="583996"/>
                  <a:pt x="1091794" y="574040"/>
                  <a:pt x="1091794" y="561441"/>
                </a:cubicBezTo>
                <a:lnTo>
                  <a:pt x="1091794" y="393192"/>
                </a:lnTo>
                <a:lnTo>
                  <a:pt x="929641" y="393192"/>
                </a:lnTo>
                <a:lnTo>
                  <a:pt x="929641" y="507796"/>
                </a:lnTo>
                <a:cubicBezTo>
                  <a:pt x="929641" y="539902"/>
                  <a:pt x="933501" y="565505"/>
                  <a:pt x="941223" y="584606"/>
                </a:cubicBezTo>
                <a:cubicBezTo>
                  <a:pt x="936752" y="589076"/>
                  <a:pt x="930555" y="593140"/>
                  <a:pt x="922630" y="596798"/>
                </a:cubicBezTo>
                <a:cubicBezTo>
                  <a:pt x="914705" y="600456"/>
                  <a:pt x="905663" y="602284"/>
                  <a:pt x="895503" y="602284"/>
                </a:cubicBezTo>
                <a:cubicBezTo>
                  <a:pt x="882091" y="602284"/>
                  <a:pt x="871119" y="598627"/>
                  <a:pt x="862585" y="591312"/>
                </a:cubicBezTo>
                <a:cubicBezTo>
                  <a:pt x="854050" y="583996"/>
                  <a:pt x="849783" y="574040"/>
                  <a:pt x="849783" y="561441"/>
                </a:cubicBezTo>
                <a:lnTo>
                  <a:pt x="849783" y="255422"/>
                </a:lnTo>
                <a:cubicBezTo>
                  <a:pt x="849783" y="224536"/>
                  <a:pt x="845922" y="198932"/>
                  <a:pt x="838200" y="178612"/>
                </a:cubicBezTo>
                <a:cubicBezTo>
                  <a:pt x="842671" y="174142"/>
                  <a:pt x="848869" y="170078"/>
                  <a:pt x="856793" y="166420"/>
                </a:cubicBezTo>
                <a:cubicBezTo>
                  <a:pt x="864718" y="162763"/>
                  <a:pt x="873760" y="160934"/>
                  <a:pt x="883921" y="160934"/>
                </a:cubicBezTo>
                <a:close/>
                <a:moveTo>
                  <a:pt x="45720" y="160934"/>
                </a:moveTo>
                <a:cubicBezTo>
                  <a:pt x="59132" y="160934"/>
                  <a:pt x="70003" y="164592"/>
                  <a:pt x="78334" y="171907"/>
                </a:cubicBezTo>
                <a:cubicBezTo>
                  <a:pt x="86665" y="179222"/>
                  <a:pt x="90831" y="189179"/>
                  <a:pt x="90831" y="201777"/>
                </a:cubicBezTo>
                <a:lnTo>
                  <a:pt x="91441" y="372465"/>
                </a:lnTo>
                <a:lnTo>
                  <a:pt x="105461" y="368808"/>
                </a:lnTo>
                <a:cubicBezTo>
                  <a:pt x="127813" y="362305"/>
                  <a:pt x="146813" y="350723"/>
                  <a:pt x="162459" y="334060"/>
                </a:cubicBezTo>
                <a:cubicBezTo>
                  <a:pt x="178105" y="317398"/>
                  <a:pt x="189890" y="298704"/>
                  <a:pt x="197815" y="277977"/>
                </a:cubicBezTo>
                <a:cubicBezTo>
                  <a:pt x="205740" y="257251"/>
                  <a:pt x="209703" y="237744"/>
                  <a:pt x="209703" y="219456"/>
                </a:cubicBezTo>
                <a:cubicBezTo>
                  <a:pt x="209703" y="208483"/>
                  <a:pt x="208585" y="198831"/>
                  <a:pt x="206350" y="190500"/>
                </a:cubicBezTo>
                <a:cubicBezTo>
                  <a:pt x="204115" y="182168"/>
                  <a:pt x="201575" y="175768"/>
                  <a:pt x="198730" y="171297"/>
                </a:cubicBezTo>
                <a:cubicBezTo>
                  <a:pt x="210515" y="166420"/>
                  <a:pt x="221488" y="163982"/>
                  <a:pt x="231648" y="163982"/>
                </a:cubicBezTo>
                <a:cubicBezTo>
                  <a:pt x="268631" y="163982"/>
                  <a:pt x="287122" y="184099"/>
                  <a:pt x="287122" y="224332"/>
                </a:cubicBezTo>
                <a:cubicBezTo>
                  <a:pt x="287122" y="254812"/>
                  <a:pt x="276454" y="284276"/>
                  <a:pt x="255118" y="312724"/>
                </a:cubicBezTo>
                <a:cubicBezTo>
                  <a:pt x="233782" y="341172"/>
                  <a:pt x="201981" y="363524"/>
                  <a:pt x="159716" y="379780"/>
                </a:cubicBezTo>
                <a:cubicBezTo>
                  <a:pt x="182880" y="382219"/>
                  <a:pt x="200864" y="388112"/>
                  <a:pt x="213665" y="397459"/>
                </a:cubicBezTo>
                <a:cubicBezTo>
                  <a:pt x="226467" y="406806"/>
                  <a:pt x="236525" y="420420"/>
                  <a:pt x="243840" y="438302"/>
                </a:cubicBezTo>
                <a:lnTo>
                  <a:pt x="271272" y="502920"/>
                </a:lnTo>
                <a:cubicBezTo>
                  <a:pt x="278588" y="518363"/>
                  <a:pt x="284480" y="528929"/>
                  <a:pt x="288951" y="534619"/>
                </a:cubicBezTo>
                <a:cubicBezTo>
                  <a:pt x="293421" y="540309"/>
                  <a:pt x="298907" y="543356"/>
                  <a:pt x="305410" y="543763"/>
                </a:cubicBezTo>
                <a:lnTo>
                  <a:pt x="307848" y="543763"/>
                </a:lnTo>
                <a:cubicBezTo>
                  <a:pt x="311913" y="543763"/>
                  <a:pt x="316179" y="542137"/>
                  <a:pt x="320650" y="538886"/>
                </a:cubicBezTo>
                <a:cubicBezTo>
                  <a:pt x="323901" y="547827"/>
                  <a:pt x="325527" y="555345"/>
                  <a:pt x="325527" y="561441"/>
                </a:cubicBezTo>
                <a:cubicBezTo>
                  <a:pt x="325527" y="574040"/>
                  <a:pt x="320650" y="584504"/>
                  <a:pt x="310896" y="592836"/>
                </a:cubicBezTo>
                <a:cubicBezTo>
                  <a:pt x="301143" y="601167"/>
                  <a:pt x="288544" y="605332"/>
                  <a:pt x="273101" y="605332"/>
                </a:cubicBezTo>
                <a:cubicBezTo>
                  <a:pt x="251156" y="605332"/>
                  <a:pt x="234290" y="597408"/>
                  <a:pt x="222504" y="581558"/>
                </a:cubicBezTo>
                <a:cubicBezTo>
                  <a:pt x="210718" y="565708"/>
                  <a:pt x="200356" y="544372"/>
                  <a:pt x="191415" y="517550"/>
                </a:cubicBezTo>
                <a:lnTo>
                  <a:pt x="173127" y="462686"/>
                </a:lnTo>
                <a:cubicBezTo>
                  <a:pt x="167031" y="444804"/>
                  <a:pt x="158801" y="430174"/>
                  <a:pt x="148438" y="418795"/>
                </a:cubicBezTo>
                <a:cubicBezTo>
                  <a:pt x="138075" y="407416"/>
                  <a:pt x="122530" y="401726"/>
                  <a:pt x="101804" y="401726"/>
                </a:cubicBezTo>
                <a:lnTo>
                  <a:pt x="91441" y="401726"/>
                </a:lnTo>
                <a:lnTo>
                  <a:pt x="91441" y="507796"/>
                </a:lnTo>
                <a:cubicBezTo>
                  <a:pt x="91441" y="539902"/>
                  <a:pt x="95301" y="565505"/>
                  <a:pt x="103022" y="584606"/>
                </a:cubicBezTo>
                <a:cubicBezTo>
                  <a:pt x="98553" y="589076"/>
                  <a:pt x="92355" y="593140"/>
                  <a:pt x="84430" y="596798"/>
                </a:cubicBezTo>
                <a:cubicBezTo>
                  <a:pt x="76505" y="600456"/>
                  <a:pt x="67463" y="602284"/>
                  <a:pt x="57303" y="602284"/>
                </a:cubicBezTo>
                <a:cubicBezTo>
                  <a:pt x="43891" y="602284"/>
                  <a:pt x="32919" y="598627"/>
                  <a:pt x="24384" y="591312"/>
                </a:cubicBezTo>
                <a:cubicBezTo>
                  <a:pt x="15850" y="583996"/>
                  <a:pt x="11583" y="574040"/>
                  <a:pt x="11583" y="561441"/>
                </a:cubicBezTo>
                <a:lnTo>
                  <a:pt x="11583" y="255422"/>
                </a:lnTo>
                <a:cubicBezTo>
                  <a:pt x="11583" y="224536"/>
                  <a:pt x="7722" y="198932"/>
                  <a:pt x="0" y="178612"/>
                </a:cubicBezTo>
                <a:cubicBezTo>
                  <a:pt x="4471" y="174142"/>
                  <a:pt x="10668" y="170078"/>
                  <a:pt x="18594" y="166420"/>
                </a:cubicBezTo>
                <a:cubicBezTo>
                  <a:pt x="26518" y="162763"/>
                  <a:pt x="35560" y="160934"/>
                  <a:pt x="45720" y="160934"/>
                </a:cubicBezTo>
                <a:close/>
                <a:moveTo>
                  <a:pt x="12043485" y="160324"/>
                </a:moveTo>
                <a:cubicBezTo>
                  <a:pt x="12066244" y="160324"/>
                  <a:pt x="12087986" y="163169"/>
                  <a:pt x="12108713" y="168859"/>
                </a:cubicBezTo>
                <a:cubicBezTo>
                  <a:pt x="12129439" y="174548"/>
                  <a:pt x="12146407" y="182880"/>
                  <a:pt x="12159614" y="193852"/>
                </a:cubicBezTo>
                <a:cubicBezTo>
                  <a:pt x="12172822" y="204825"/>
                  <a:pt x="12179427" y="217627"/>
                  <a:pt x="12179427" y="232257"/>
                </a:cubicBezTo>
                <a:cubicBezTo>
                  <a:pt x="12179427" y="244856"/>
                  <a:pt x="12173737" y="255727"/>
                  <a:pt x="12162358" y="264871"/>
                </a:cubicBezTo>
                <a:cubicBezTo>
                  <a:pt x="12150979" y="274015"/>
                  <a:pt x="12135332" y="278384"/>
                  <a:pt x="12115418" y="277977"/>
                </a:cubicBezTo>
                <a:cubicBezTo>
                  <a:pt x="12109322" y="217830"/>
                  <a:pt x="12085751" y="187756"/>
                  <a:pt x="12044705" y="187756"/>
                </a:cubicBezTo>
                <a:cubicBezTo>
                  <a:pt x="12014226" y="187756"/>
                  <a:pt x="11991670" y="203708"/>
                  <a:pt x="11977039" y="235610"/>
                </a:cubicBezTo>
                <a:cubicBezTo>
                  <a:pt x="11962409" y="267512"/>
                  <a:pt x="11955094" y="315976"/>
                  <a:pt x="11955094" y="381000"/>
                </a:cubicBezTo>
                <a:cubicBezTo>
                  <a:pt x="11955094" y="446024"/>
                  <a:pt x="11962205" y="494487"/>
                  <a:pt x="11976430" y="526389"/>
                </a:cubicBezTo>
                <a:cubicBezTo>
                  <a:pt x="11990654" y="558292"/>
                  <a:pt x="12012802" y="574243"/>
                  <a:pt x="12042876" y="574243"/>
                </a:cubicBezTo>
                <a:cubicBezTo>
                  <a:pt x="12064821" y="574243"/>
                  <a:pt x="12082704" y="566115"/>
                  <a:pt x="12096521" y="549859"/>
                </a:cubicBezTo>
                <a:cubicBezTo>
                  <a:pt x="12110338" y="533603"/>
                  <a:pt x="12119280" y="509219"/>
                  <a:pt x="12123343" y="476707"/>
                </a:cubicBezTo>
                <a:cubicBezTo>
                  <a:pt x="12129034" y="475894"/>
                  <a:pt x="12133301" y="475488"/>
                  <a:pt x="12136145" y="475488"/>
                </a:cubicBezTo>
                <a:cubicBezTo>
                  <a:pt x="12150775" y="475488"/>
                  <a:pt x="12163476" y="479145"/>
                  <a:pt x="12174245" y="486460"/>
                </a:cubicBezTo>
                <a:cubicBezTo>
                  <a:pt x="12185014" y="493776"/>
                  <a:pt x="12190400" y="503732"/>
                  <a:pt x="12190400" y="516331"/>
                </a:cubicBezTo>
                <a:cubicBezTo>
                  <a:pt x="12190400" y="534212"/>
                  <a:pt x="12183084" y="549656"/>
                  <a:pt x="12168453" y="562660"/>
                </a:cubicBezTo>
                <a:cubicBezTo>
                  <a:pt x="12153823" y="575665"/>
                  <a:pt x="12134825" y="585520"/>
                  <a:pt x="12111456" y="592226"/>
                </a:cubicBezTo>
                <a:cubicBezTo>
                  <a:pt x="12088087" y="598932"/>
                  <a:pt x="12063603" y="602284"/>
                  <a:pt x="12038000" y="602284"/>
                </a:cubicBezTo>
                <a:cubicBezTo>
                  <a:pt x="11983948" y="602284"/>
                  <a:pt x="11941987" y="582980"/>
                  <a:pt x="11912117" y="544372"/>
                </a:cubicBezTo>
                <a:cubicBezTo>
                  <a:pt x="11882246" y="505764"/>
                  <a:pt x="11867311" y="451307"/>
                  <a:pt x="11867311" y="381000"/>
                </a:cubicBezTo>
                <a:cubicBezTo>
                  <a:pt x="11867311" y="310692"/>
                  <a:pt x="11882755" y="256336"/>
                  <a:pt x="11913641" y="217932"/>
                </a:cubicBezTo>
                <a:cubicBezTo>
                  <a:pt x="11944527" y="179527"/>
                  <a:pt x="11987809" y="160324"/>
                  <a:pt x="12043485" y="160324"/>
                </a:cubicBezTo>
                <a:close/>
                <a:moveTo>
                  <a:pt x="11228450" y="160324"/>
                </a:moveTo>
                <a:cubicBezTo>
                  <a:pt x="11287785" y="160324"/>
                  <a:pt x="11332387" y="169062"/>
                  <a:pt x="11362258" y="186537"/>
                </a:cubicBezTo>
                <a:cubicBezTo>
                  <a:pt x="11392129" y="204012"/>
                  <a:pt x="11407064" y="232257"/>
                  <a:pt x="11407064" y="271272"/>
                </a:cubicBezTo>
                <a:cubicBezTo>
                  <a:pt x="11407064" y="300939"/>
                  <a:pt x="11398529" y="326034"/>
                  <a:pt x="11381461" y="346557"/>
                </a:cubicBezTo>
                <a:cubicBezTo>
                  <a:pt x="11364392" y="367080"/>
                  <a:pt x="11340820" y="381203"/>
                  <a:pt x="11310746" y="388924"/>
                </a:cubicBezTo>
                <a:cubicBezTo>
                  <a:pt x="11324564" y="392988"/>
                  <a:pt x="11336045" y="399288"/>
                  <a:pt x="11345188" y="407822"/>
                </a:cubicBezTo>
                <a:cubicBezTo>
                  <a:pt x="11354333" y="416356"/>
                  <a:pt x="11362563" y="427329"/>
                  <a:pt x="11369878" y="440740"/>
                </a:cubicBezTo>
                <a:lnTo>
                  <a:pt x="11395481" y="499872"/>
                </a:lnTo>
                <a:cubicBezTo>
                  <a:pt x="11401577" y="514096"/>
                  <a:pt x="11407267" y="524459"/>
                  <a:pt x="11412549" y="530961"/>
                </a:cubicBezTo>
                <a:cubicBezTo>
                  <a:pt x="11417833" y="537464"/>
                  <a:pt x="11423522" y="540918"/>
                  <a:pt x="11429618" y="541324"/>
                </a:cubicBezTo>
                <a:cubicBezTo>
                  <a:pt x="11435309" y="541324"/>
                  <a:pt x="11440185" y="539496"/>
                  <a:pt x="11444249" y="535838"/>
                </a:cubicBezTo>
                <a:cubicBezTo>
                  <a:pt x="11447501" y="543560"/>
                  <a:pt x="11449126" y="550875"/>
                  <a:pt x="11449126" y="557784"/>
                </a:cubicBezTo>
                <a:cubicBezTo>
                  <a:pt x="11449126" y="572008"/>
                  <a:pt x="11443843" y="582980"/>
                  <a:pt x="11433276" y="590702"/>
                </a:cubicBezTo>
                <a:cubicBezTo>
                  <a:pt x="11422709" y="598424"/>
                  <a:pt x="11411940" y="602284"/>
                  <a:pt x="11400968" y="602284"/>
                </a:cubicBezTo>
                <a:cubicBezTo>
                  <a:pt x="11385117" y="602284"/>
                  <a:pt x="11372215" y="598932"/>
                  <a:pt x="11362258" y="592226"/>
                </a:cubicBezTo>
                <a:cubicBezTo>
                  <a:pt x="11352301" y="585520"/>
                  <a:pt x="11344173" y="576376"/>
                  <a:pt x="11337874" y="564794"/>
                </a:cubicBezTo>
                <a:cubicBezTo>
                  <a:pt x="11331574" y="553212"/>
                  <a:pt x="11323954" y="536244"/>
                  <a:pt x="11315014" y="513892"/>
                </a:cubicBezTo>
                <a:lnTo>
                  <a:pt x="11296116" y="463905"/>
                </a:lnTo>
                <a:cubicBezTo>
                  <a:pt x="11290834" y="450494"/>
                  <a:pt x="11285956" y="440029"/>
                  <a:pt x="11281485" y="432511"/>
                </a:cubicBezTo>
                <a:cubicBezTo>
                  <a:pt x="11277015" y="424992"/>
                  <a:pt x="11270716" y="418693"/>
                  <a:pt x="11262588" y="413613"/>
                </a:cubicBezTo>
                <a:cubicBezTo>
                  <a:pt x="11254460" y="408533"/>
                  <a:pt x="11243690" y="405993"/>
                  <a:pt x="11230279" y="405993"/>
                </a:cubicBezTo>
                <a:lnTo>
                  <a:pt x="11207114" y="405384"/>
                </a:lnTo>
                <a:lnTo>
                  <a:pt x="11207114" y="512064"/>
                </a:lnTo>
                <a:cubicBezTo>
                  <a:pt x="11207114" y="542544"/>
                  <a:pt x="11210976" y="566724"/>
                  <a:pt x="11218697" y="584606"/>
                </a:cubicBezTo>
                <a:cubicBezTo>
                  <a:pt x="11214227" y="589076"/>
                  <a:pt x="11208029" y="593140"/>
                  <a:pt x="11200104" y="596798"/>
                </a:cubicBezTo>
                <a:cubicBezTo>
                  <a:pt x="11192179" y="600456"/>
                  <a:pt x="11183137" y="602284"/>
                  <a:pt x="11172977" y="602284"/>
                </a:cubicBezTo>
                <a:cubicBezTo>
                  <a:pt x="11159566" y="602284"/>
                  <a:pt x="11148594" y="598627"/>
                  <a:pt x="11140059" y="591312"/>
                </a:cubicBezTo>
                <a:cubicBezTo>
                  <a:pt x="11131524" y="583996"/>
                  <a:pt x="11127256" y="574040"/>
                  <a:pt x="11127256" y="561441"/>
                </a:cubicBezTo>
                <a:lnTo>
                  <a:pt x="11127256" y="255422"/>
                </a:lnTo>
                <a:cubicBezTo>
                  <a:pt x="11127256" y="224536"/>
                  <a:pt x="11123396" y="198932"/>
                  <a:pt x="11115675" y="178612"/>
                </a:cubicBezTo>
                <a:cubicBezTo>
                  <a:pt x="11140872" y="166420"/>
                  <a:pt x="11178464" y="160324"/>
                  <a:pt x="11228450" y="160324"/>
                </a:cubicBezTo>
                <a:close/>
                <a:moveTo>
                  <a:pt x="6366588" y="160324"/>
                </a:moveTo>
                <a:cubicBezTo>
                  <a:pt x="6389344" y="160324"/>
                  <a:pt x="6411088" y="163169"/>
                  <a:pt x="6431814" y="168859"/>
                </a:cubicBezTo>
                <a:cubicBezTo>
                  <a:pt x="6452540" y="174548"/>
                  <a:pt x="6469507" y="182880"/>
                  <a:pt x="6482715" y="193852"/>
                </a:cubicBezTo>
                <a:cubicBezTo>
                  <a:pt x="6495924" y="204825"/>
                  <a:pt x="6502527" y="217627"/>
                  <a:pt x="6502527" y="232257"/>
                </a:cubicBezTo>
                <a:cubicBezTo>
                  <a:pt x="6502527" y="244856"/>
                  <a:pt x="6496838" y="255727"/>
                  <a:pt x="6485458" y="264871"/>
                </a:cubicBezTo>
                <a:cubicBezTo>
                  <a:pt x="6474079" y="274015"/>
                  <a:pt x="6458432" y="278384"/>
                  <a:pt x="6438519" y="277977"/>
                </a:cubicBezTo>
                <a:cubicBezTo>
                  <a:pt x="6432424" y="217830"/>
                  <a:pt x="6408853" y="187756"/>
                  <a:pt x="6367806" y="187756"/>
                </a:cubicBezTo>
                <a:cubicBezTo>
                  <a:pt x="6337326" y="187756"/>
                  <a:pt x="6314771" y="203708"/>
                  <a:pt x="6300140" y="235610"/>
                </a:cubicBezTo>
                <a:cubicBezTo>
                  <a:pt x="6285510" y="267512"/>
                  <a:pt x="6278194" y="315976"/>
                  <a:pt x="6278194" y="381000"/>
                </a:cubicBezTo>
                <a:cubicBezTo>
                  <a:pt x="6278194" y="446024"/>
                  <a:pt x="6285307" y="494487"/>
                  <a:pt x="6299530" y="526389"/>
                </a:cubicBezTo>
                <a:cubicBezTo>
                  <a:pt x="6313754" y="558292"/>
                  <a:pt x="6335903" y="574243"/>
                  <a:pt x="6365977" y="574243"/>
                </a:cubicBezTo>
                <a:cubicBezTo>
                  <a:pt x="6387923" y="574243"/>
                  <a:pt x="6405804" y="566115"/>
                  <a:pt x="6419622" y="549859"/>
                </a:cubicBezTo>
                <a:cubicBezTo>
                  <a:pt x="6433440" y="533603"/>
                  <a:pt x="6442381" y="509219"/>
                  <a:pt x="6446444" y="476707"/>
                </a:cubicBezTo>
                <a:cubicBezTo>
                  <a:pt x="6452134" y="475894"/>
                  <a:pt x="6456401" y="475488"/>
                  <a:pt x="6459246" y="475488"/>
                </a:cubicBezTo>
                <a:cubicBezTo>
                  <a:pt x="6473877" y="475488"/>
                  <a:pt x="6486576" y="479145"/>
                  <a:pt x="6497346" y="486460"/>
                </a:cubicBezTo>
                <a:cubicBezTo>
                  <a:pt x="6508115" y="493776"/>
                  <a:pt x="6513500" y="503732"/>
                  <a:pt x="6513500" y="516331"/>
                </a:cubicBezTo>
                <a:cubicBezTo>
                  <a:pt x="6513500" y="534212"/>
                  <a:pt x="6506186" y="549656"/>
                  <a:pt x="6491555" y="562660"/>
                </a:cubicBezTo>
                <a:cubicBezTo>
                  <a:pt x="6476924" y="575665"/>
                  <a:pt x="6457926" y="585520"/>
                  <a:pt x="6434557" y="592226"/>
                </a:cubicBezTo>
                <a:cubicBezTo>
                  <a:pt x="6411189" y="598932"/>
                  <a:pt x="6386703" y="602284"/>
                  <a:pt x="6361101" y="602284"/>
                </a:cubicBezTo>
                <a:cubicBezTo>
                  <a:pt x="6307049" y="602284"/>
                  <a:pt x="6265089" y="582980"/>
                  <a:pt x="6235218" y="544372"/>
                </a:cubicBezTo>
                <a:cubicBezTo>
                  <a:pt x="6205347" y="505764"/>
                  <a:pt x="6190412" y="451307"/>
                  <a:pt x="6190412" y="381000"/>
                </a:cubicBezTo>
                <a:cubicBezTo>
                  <a:pt x="6190412" y="310692"/>
                  <a:pt x="6205855" y="256336"/>
                  <a:pt x="6236742" y="217932"/>
                </a:cubicBezTo>
                <a:cubicBezTo>
                  <a:pt x="6267628" y="179527"/>
                  <a:pt x="6310910" y="160324"/>
                  <a:pt x="6366588" y="160324"/>
                </a:cubicBezTo>
                <a:close/>
                <a:moveTo>
                  <a:pt x="5324703" y="160324"/>
                </a:moveTo>
                <a:cubicBezTo>
                  <a:pt x="5353558" y="160324"/>
                  <a:pt x="5370627" y="170484"/>
                  <a:pt x="5375911" y="190804"/>
                </a:cubicBezTo>
                <a:lnTo>
                  <a:pt x="5466131" y="544372"/>
                </a:lnTo>
                <a:lnTo>
                  <a:pt x="5547818" y="214579"/>
                </a:lnTo>
                <a:cubicBezTo>
                  <a:pt x="5550663" y="204012"/>
                  <a:pt x="5552085" y="195072"/>
                  <a:pt x="5552085" y="187756"/>
                </a:cubicBezTo>
                <a:cubicBezTo>
                  <a:pt x="5552085" y="180035"/>
                  <a:pt x="5550255" y="173532"/>
                  <a:pt x="5546598" y="168249"/>
                </a:cubicBezTo>
                <a:cubicBezTo>
                  <a:pt x="5559197" y="162966"/>
                  <a:pt x="5573420" y="160324"/>
                  <a:pt x="5589271" y="160324"/>
                </a:cubicBezTo>
                <a:cubicBezTo>
                  <a:pt x="5605120" y="160324"/>
                  <a:pt x="5616600" y="162966"/>
                  <a:pt x="5623713" y="168249"/>
                </a:cubicBezTo>
                <a:cubicBezTo>
                  <a:pt x="5630825" y="173532"/>
                  <a:pt x="5634381" y="181864"/>
                  <a:pt x="5634381" y="193243"/>
                </a:cubicBezTo>
                <a:cubicBezTo>
                  <a:pt x="5634381" y="204216"/>
                  <a:pt x="5631536" y="217830"/>
                  <a:pt x="5625846" y="234086"/>
                </a:cubicBezTo>
                <a:lnTo>
                  <a:pt x="5508803" y="591312"/>
                </a:lnTo>
                <a:cubicBezTo>
                  <a:pt x="5490516" y="598627"/>
                  <a:pt x="5472634" y="602284"/>
                  <a:pt x="5455158" y="602284"/>
                </a:cubicBezTo>
                <a:cubicBezTo>
                  <a:pt x="5440935" y="602284"/>
                  <a:pt x="5429757" y="600557"/>
                  <a:pt x="5421630" y="597103"/>
                </a:cubicBezTo>
                <a:cubicBezTo>
                  <a:pt x="5413502" y="593648"/>
                  <a:pt x="5408219" y="588060"/>
                  <a:pt x="5405780" y="580339"/>
                </a:cubicBezTo>
                <a:lnTo>
                  <a:pt x="5296662" y="215798"/>
                </a:lnTo>
                <a:cubicBezTo>
                  <a:pt x="5291785" y="198729"/>
                  <a:pt x="5285283" y="185928"/>
                  <a:pt x="5277155" y="177393"/>
                </a:cubicBezTo>
                <a:cubicBezTo>
                  <a:pt x="5287722" y="166014"/>
                  <a:pt x="5303571" y="160324"/>
                  <a:pt x="5324703" y="160324"/>
                </a:cubicBezTo>
                <a:close/>
                <a:moveTo>
                  <a:pt x="4732401" y="160324"/>
                </a:moveTo>
                <a:cubicBezTo>
                  <a:pt x="4791736" y="160324"/>
                  <a:pt x="4836339" y="169062"/>
                  <a:pt x="4866209" y="186537"/>
                </a:cubicBezTo>
                <a:cubicBezTo>
                  <a:pt x="4896079" y="204012"/>
                  <a:pt x="4911014" y="232257"/>
                  <a:pt x="4911014" y="271272"/>
                </a:cubicBezTo>
                <a:cubicBezTo>
                  <a:pt x="4911014" y="300939"/>
                  <a:pt x="4902479" y="326034"/>
                  <a:pt x="4885411" y="346557"/>
                </a:cubicBezTo>
                <a:cubicBezTo>
                  <a:pt x="4868342" y="367080"/>
                  <a:pt x="4844770" y="381203"/>
                  <a:pt x="4814698" y="388924"/>
                </a:cubicBezTo>
                <a:cubicBezTo>
                  <a:pt x="4828515" y="392988"/>
                  <a:pt x="4839996" y="399288"/>
                  <a:pt x="4849140" y="407822"/>
                </a:cubicBezTo>
                <a:cubicBezTo>
                  <a:pt x="4858284" y="416356"/>
                  <a:pt x="4866513" y="427329"/>
                  <a:pt x="4873829" y="440740"/>
                </a:cubicBezTo>
                <a:lnTo>
                  <a:pt x="4899432" y="499872"/>
                </a:lnTo>
                <a:cubicBezTo>
                  <a:pt x="4905528" y="514096"/>
                  <a:pt x="4911217" y="524459"/>
                  <a:pt x="4916501" y="530961"/>
                </a:cubicBezTo>
                <a:cubicBezTo>
                  <a:pt x="4921784" y="537464"/>
                  <a:pt x="4927473" y="540918"/>
                  <a:pt x="4933570" y="541324"/>
                </a:cubicBezTo>
                <a:cubicBezTo>
                  <a:pt x="4939259" y="541324"/>
                  <a:pt x="4944135" y="539496"/>
                  <a:pt x="4948200" y="535838"/>
                </a:cubicBezTo>
                <a:cubicBezTo>
                  <a:pt x="4951451" y="543560"/>
                  <a:pt x="4953076" y="550875"/>
                  <a:pt x="4953076" y="557784"/>
                </a:cubicBezTo>
                <a:cubicBezTo>
                  <a:pt x="4953076" y="572008"/>
                  <a:pt x="4947793" y="582980"/>
                  <a:pt x="4937227" y="590702"/>
                </a:cubicBezTo>
                <a:cubicBezTo>
                  <a:pt x="4926661" y="598424"/>
                  <a:pt x="4915891" y="602284"/>
                  <a:pt x="4904919" y="602284"/>
                </a:cubicBezTo>
                <a:cubicBezTo>
                  <a:pt x="4889069" y="602284"/>
                  <a:pt x="4876165" y="598932"/>
                  <a:pt x="4866209" y="592226"/>
                </a:cubicBezTo>
                <a:cubicBezTo>
                  <a:pt x="4856252" y="585520"/>
                  <a:pt x="4848124" y="576376"/>
                  <a:pt x="4841825" y="564794"/>
                </a:cubicBezTo>
                <a:cubicBezTo>
                  <a:pt x="4835525" y="553212"/>
                  <a:pt x="4827905" y="536244"/>
                  <a:pt x="4818965" y="513892"/>
                </a:cubicBezTo>
                <a:lnTo>
                  <a:pt x="4800067" y="463905"/>
                </a:lnTo>
                <a:cubicBezTo>
                  <a:pt x="4794784" y="450494"/>
                  <a:pt x="4789907" y="440029"/>
                  <a:pt x="4785437" y="432511"/>
                </a:cubicBezTo>
                <a:cubicBezTo>
                  <a:pt x="4780966" y="424992"/>
                  <a:pt x="4774667" y="418693"/>
                  <a:pt x="4766539" y="413613"/>
                </a:cubicBezTo>
                <a:cubicBezTo>
                  <a:pt x="4758411" y="408533"/>
                  <a:pt x="4747642" y="405993"/>
                  <a:pt x="4734230" y="405993"/>
                </a:cubicBezTo>
                <a:lnTo>
                  <a:pt x="4711065" y="405384"/>
                </a:lnTo>
                <a:lnTo>
                  <a:pt x="4711065" y="512064"/>
                </a:lnTo>
                <a:cubicBezTo>
                  <a:pt x="4711065" y="542544"/>
                  <a:pt x="4714927" y="566724"/>
                  <a:pt x="4722648" y="584606"/>
                </a:cubicBezTo>
                <a:cubicBezTo>
                  <a:pt x="4718178" y="589076"/>
                  <a:pt x="4711980" y="593140"/>
                  <a:pt x="4704055" y="596798"/>
                </a:cubicBezTo>
                <a:cubicBezTo>
                  <a:pt x="4696131" y="600456"/>
                  <a:pt x="4687088" y="602284"/>
                  <a:pt x="4676927" y="602284"/>
                </a:cubicBezTo>
                <a:cubicBezTo>
                  <a:pt x="4663517" y="602284"/>
                  <a:pt x="4652544" y="598627"/>
                  <a:pt x="4644010" y="591312"/>
                </a:cubicBezTo>
                <a:cubicBezTo>
                  <a:pt x="4635475" y="583996"/>
                  <a:pt x="4631209" y="574040"/>
                  <a:pt x="4631209" y="561441"/>
                </a:cubicBezTo>
                <a:lnTo>
                  <a:pt x="4631209" y="255422"/>
                </a:lnTo>
                <a:cubicBezTo>
                  <a:pt x="4631209" y="224536"/>
                  <a:pt x="4627346" y="198932"/>
                  <a:pt x="4619625" y="178612"/>
                </a:cubicBezTo>
                <a:cubicBezTo>
                  <a:pt x="4644823" y="166420"/>
                  <a:pt x="4682414" y="160324"/>
                  <a:pt x="4732401" y="160324"/>
                </a:cubicBezTo>
                <a:close/>
                <a:moveTo>
                  <a:pt x="2223212" y="160324"/>
                </a:moveTo>
                <a:cubicBezTo>
                  <a:pt x="2245970" y="160324"/>
                  <a:pt x="2267712" y="163169"/>
                  <a:pt x="2288439" y="168859"/>
                </a:cubicBezTo>
                <a:cubicBezTo>
                  <a:pt x="2309165" y="174548"/>
                  <a:pt x="2326132" y="182880"/>
                  <a:pt x="2339341" y="193852"/>
                </a:cubicBezTo>
                <a:cubicBezTo>
                  <a:pt x="2352548" y="204825"/>
                  <a:pt x="2359153" y="217627"/>
                  <a:pt x="2359153" y="232257"/>
                </a:cubicBezTo>
                <a:cubicBezTo>
                  <a:pt x="2359153" y="244856"/>
                  <a:pt x="2353463" y="255727"/>
                  <a:pt x="2342084" y="264871"/>
                </a:cubicBezTo>
                <a:cubicBezTo>
                  <a:pt x="2330704" y="274015"/>
                  <a:pt x="2315058" y="278384"/>
                  <a:pt x="2295144" y="277977"/>
                </a:cubicBezTo>
                <a:cubicBezTo>
                  <a:pt x="2289049" y="217830"/>
                  <a:pt x="2265477" y="187756"/>
                  <a:pt x="2224431" y="187756"/>
                </a:cubicBezTo>
                <a:cubicBezTo>
                  <a:pt x="2193951" y="187756"/>
                  <a:pt x="2171396" y="203708"/>
                  <a:pt x="2156765" y="235610"/>
                </a:cubicBezTo>
                <a:cubicBezTo>
                  <a:pt x="2142135" y="267512"/>
                  <a:pt x="2134820" y="315976"/>
                  <a:pt x="2134820" y="381000"/>
                </a:cubicBezTo>
                <a:cubicBezTo>
                  <a:pt x="2134820" y="446024"/>
                  <a:pt x="2141932" y="494487"/>
                  <a:pt x="2156156" y="526389"/>
                </a:cubicBezTo>
                <a:cubicBezTo>
                  <a:pt x="2170380" y="558292"/>
                  <a:pt x="2192529" y="574243"/>
                  <a:pt x="2222602" y="574243"/>
                </a:cubicBezTo>
                <a:cubicBezTo>
                  <a:pt x="2244548" y="574243"/>
                  <a:pt x="2262429" y="566115"/>
                  <a:pt x="2276247" y="549859"/>
                </a:cubicBezTo>
                <a:cubicBezTo>
                  <a:pt x="2290065" y="533603"/>
                  <a:pt x="2299005" y="509219"/>
                  <a:pt x="2303070" y="476707"/>
                </a:cubicBezTo>
                <a:cubicBezTo>
                  <a:pt x="2308759" y="475894"/>
                  <a:pt x="2313026" y="475488"/>
                  <a:pt x="2315871" y="475488"/>
                </a:cubicBezTo>
                <a:cubicBezTo>
                  <a:pt x="2330501" y="475488"/>
                  <a:pt x="2343201" y="479145"/>
                  <a:pt x="2353971" y="486460"/>
                </a:cubicBezTo>
                <a:cubicBezTo>
                  <a:pt x="2364741" y="493776"/>
                  <a:pt x="2370125" y="503732"/>
                  <a:pt x="2370125" y="516331"/>
                </a:cubicBezTo>
                <a:cubicBezTo>
                  <a:pt x="2370125" y="534212"/>
                  <a:pt x="2362810" y="549656"/>
                  <a:pt x="2348180" y="562660"/>
                </a:cubicBezTo>
                <a:cubicBezTo>
                  <a:pt x="2333549" y="575665"/>
                  <a:pt x="2314550" y="585520"/>
                  <a:pt x="2291182" y="592226"/>
                </a:cubicBezTo>
                <a:cubicBezTo>
                  <a:pt x="2267814" y="598932"/>
                  <a:pt x="2243328" y="602284"/>
                  <a:pt x="2217725" y="602284"/>
                </a:cubicBezTo>
                <a:cubicBezTo>
                  <a:pt x="2163674" y="602284"/>
                  <a:pt x="2121713" y="582980"/>
                  <a:pt x="2091843" y="544372"/>
                </a:cubicBezTo>
                <a:cubicBezTo>
                  <a:pt x="2061972" y="505764"/>
                  <a:pt x="2047037" y="451307"/>
                  <a:pt x="2047037" y="381000"/>
                </a:cubicBezTo>
                <a:cubicBezTo>
                  <a:pt x="2047037" y="310692"/>
                  <a:pt x="2062480" y="256336"/>
                  <a:pt x="2093367" y="217932"/>
                </a:cubicBezTo>
                <a:cubicBezTo>
                  <a:pt x="2124253" y="179527"/>
                  <a:pt x="2167535" y="160324"/>
                  <a:pt x="2223212" y="160324"/>
                </a:cubicBezTo>
                <a:close/>
                <a:moveTo>
                  <a:pt x="1428979" y="160324"/>
                </a:moveTo>
                <a:cubicBezTo>
                  <a:pt x="1485875" y="160324"/>
                  <a:pt x="1528852" y="178816"/>
                  <a:pt x="1557909" y="215798"/>
                </a:cubicBezTo>
                <a:cubicBezTo>
                  <a:pt x="1586967" y="252780"/>
                  <a:pt x="1601496" y="307848"/>
                  <a:pt x="1601496" y="381000"/>
                </a:cubicBezTo>
                <a:cubicBezTo>
                  <a:pt x="1601496" y="454558"/>
                  <a:pt x="1586967" y="509828"/>
                  <a:pt x="1557909" y="546811"/>
                </a:cubicBezTo>
                <a:cubicBezTo>
                  <a:pt x="1528852" y="583793"/>
                  <a:pt x="1485875" y="602284"/>
                  <a:pt x="1428979" y="602284"/>
                </a:cubicBezTo>
                <a:cubicBezTo>
                  <a:pt x="1372083" y="602284"/>
                  <a:pt x="1329106" y="583793"/>
                  <a:pt x="1300049" y="546811"/>
                </a:cubicBezTo>
                <a:cubicBezTo>
                  <a:pt x="1270991" y="509828"/>
                  <a:pt x="1256462" y="454558"/>
                  <a:pt x="1256462" y="381000"/>
                </a:cubicBezTo>
                <a:cubicBezTo>
                  <a:pt x="1256462" y="307848"/>
                  <a:pt x="1270991" y="252780"/>
                  <a:pt x="1300049" y="215798"/>
                </a:cubicBezTo>
                <a:cubicBezTo>
                  <a:pt x="1329106" y="178816"/>
                  <a:pt x="1372083" y="160324"/>
                  <a:pt x="1428979" y="160324"/>
                </a:cubicBezTo>
                <a:close/>
                <a:moveTo>
                  <a:pt x="11662485" y="159715"/>
                </a:moveTo>
                <a:cubicBezTo>
                  <a:pt x="11686870" y="159715"/>
                  <a:pt x="11701297" y="168452"/>
                  <a:pt x="11705768" y="185928"/>
                </a:cubicBezTo>
                <a:lnTo>
                  <a:pt x="11814276" y="546201"/>
                </a:lnTo>
                <a:cubicBezTo>
                  <a:pt x="11819153" y="562864"/>
                  <a:pt x="11825655" y="575462"/>
                  <a:pt x="11833783" y="583996"/>
                </a:cubicBezTo>
                <a:cubicBezTo>
                  <a:pt x="11823216" y="596188"/>
                  <a:pt x="11807571" y="602284"/>
                  <a:pt x="11786844" y="602284"/>
                </a:cubicBezTo>
                <a:cubicBezTo>
                  <a:pt x="11774246" y="602284"/>
                  <a:pt x="11763578" y="599643"/>
                  <a:pt x="11754840" y="594360"/>
                </a:cubicBezTo>
                <a:cubicBezTo>
                  <a:pt x="11746102" y="589076"/>
                  <a:pt x="11740718" y="581355"/>
                  <a:pt x="11738685" y="571195"/>
                </a:cubicBezTo>
                <a:lnTo>
                  <a:pt x="11711253" y="468782"/>
                </a:lnTo>
                <a:lnTo>
                  <a:pt x="11573484" y="468782"/>
                </a:lnTo>
                <a:lnTo>
                  <a:pt x="11553368" y="547420"/>
                </a:lnTo>
                <a:cubicBezTo>
                  <a:pt x="11550522" y="557987"/>
                  <a:pt x="11549100" y="566928"/>
                  <a:pt x="11549100" y="574243"/>
                </a:cubicBezTo>
                <a:cubicBezTo>
                  <a:pt x="11549100" y="582777"/>
                  <a:pt x="11551335" y="589280"/>
                  <a:pt x="11555806" y="593750"/>
                </a:cubicBezTo>
                <a:cubicBezTo>
                  <a:pt x="11548084" y="596595"/>
                  <a:pt x="11541074" y="598728"/>
                  <a:pt x="11534775" y="600151"/>
                </a:cubicBezTo>
                <a:cubicBezTo>
                  <a:pt x="11528475" y="601573"/>
                  <a:pt x="11520855" y="602284"/>
                  <a:pt x="11511914" y="602284"/>
                </a:cubicBezTo>
                <a:cubicBezTo>
                  <a:pt x="11496471" y="602284"/>
                  <a:pt x="11485194" y="599643"/>
                  <a:pt x="11478082" y="594360"/>
                </a:cubicBezTo>
                <a:cubicBezTo>
                  <a:pt x="11470970" y="589076"/>
                  <a:pt x="11467414" y="580542"/>
                  <a:pt x="11467414" y="568756"/>
                </a:cubicBezTo>
                <a:cubicBezTo>
                  <a:pt x="11467414" y="559003"/>
                  <a:pt x="11470055" y="545185"/>
                  <a:pt x="11475339" y="527304"/>
                </a:cubicBezTo>
                <a:lnTo>
                  <a:pt x="11595430" y="170688"/>
                </a:lnTo>
                <a:cubicBezTo>
                  <a:pt x="11617781" y="163372"/>
                  <a:pt x="11640134" y="159715"/>
                  <a:pt x="11662485" y="159715"/>
                </a:cubicBezTo>
                <a:close/>
                <a:moveTo>
                  <a:pt x="7185736" y="159715"/>
                </a:moveTo>
                <a:cubicBezTo>
                  <a:pt x="7210120" y="159715"/>
                  <a:pt x="7224547" y="168452"/>
                  <a:pt x="7229018" y="185928"/>
                </a:cubicBezTo>
                <a:lnTo>
                  <a:pt x="7337526" y="546201"/>
                </a:lnTo>
                <a:cubicBezTo>
                  <a:pt x="7342403" y="562864"/>
                  <a:pt x="7348906" y="575462"/>
                  <a:pt x="7357034" y="583996"/>
                </a:cubicBezTo>
                <a:cubicBezTo>
                  <a:pt x="7346468" y="596188"/>
                  <a:pt x="7330820" y="602284"/>
                  <a:pt x="7310094" y="602284"/>
                </a:cubicBezTo>
                <a:cubicBezTo>
                  <a:pt x="7297496" y="602284"/>
                  <a:pt x="7286828" y="599643"/>
                  <a:pt x="7278090" y="594360"/>
                </a:cubicBezTo>
                <a:cubicBezTo>
                  <a:pt x="7269353" y="589076"/>
                  <a:pt x="7263968" y="581355"/>
                  <a:pt x="7261936" y="571195"/>
                </a:cubicBezTo>
                <a:lnTo>
                  <a:pt x="7234504" y="468782"/>
                </a:lnTo>
                <a:lnTo>
                  <a:pt x="7096735" y="468782"/>
                </a:lnTo>
                <a:lnTo>
                  <a:pt x="7076618" y="547420"/>
                </a:lnTo>
                <a:cubicBezTo>
                  <a:pt x="7073772" y="557987"/>
                  <a:pt x="7072350" y="566928"/>
                  <a:pt x="7072350" y="574243"/>
                </a:cubicBezTo>
                <a:cubicBezTo>
                  <a:pt x="7072350" y="582777"/>
                  <a:pt x="7074586" y="589280"/>
                  <a:pt x="7079056" y="593750"/>
                </a:cubicBezTo>
                <a:cubicBezTo>
                  <a:pt x="7071334" y="596595"/>
                  <a:pt x="7064324" y="598728"/>
                  <a:pt x="7058025" y="600151"/>
                </a:cubicBezTo>
                <a:cubicBezTo>
                  <a:pt x="7051726" y="601573"/>
                  <a:pt x="7044106" y="602284"/>
                  <a:pt x="7035164" y="602284"/>
                </a:cubicBezTo>
                <a:cubicBezTo>
                  <a:pt x="7019722" y="602284"/>
                  <a:pt x="7008444" y="599643"/>
                  <a:pt x="7001332" y="594360"/>
                </a:cubicBezTo>
                <a:cubicBezTo>
                  <a:pt x="6994220" y="589076"/>
                  <a:pt x="6990664" y="580542"/>
                  <a:pt x="6990664" y="568756"/>
                </a:cubicBezTo>
                <a:cubicBezTo>
                  <a:pt x="6990664" y="559003"/>
                  <a:pt x="6993306" y="545185"/>
                  <a:pt x="6998588" y="527304"/>
                </a:cubicBezTo>
                <a:lnTo>
                  <a:pt x="7118680" y="170688"/>
                </a:lnTo>
                <a:cubicBezTo>
                  <a:pt x="7141032" y="163372"/>
                  <a:pt x="7163384" y="159715"/>
                  <a:pt x="7185736" y="159715"/>
                </a:cubicBezTo>
                <a:close/>
                <a:moveTo>
                  <a:pt x="1842212" y="159715"/>
                </a:moveTo>
                <a:cubicBezTo>
                  <a:pt x="1866596" y="159715"/>
                  <a:pt x="1881023" y="168452"/>
                  <a:pt x="1885493" y="185928"/>
                </a:cubicBezTo>
                <a:lnTo>
                  <a:pt x="1994002" y="546201"/>
                </a:lnTo>
                <a:cubicBezTo>
                  <a:pt x="1998879" y="562864"/>
                  <a:pt x="2005381" y="575462"/>
                  <a:pt x="2013509" y="583996"/>
                </a:cubicBezTo>
                <a:cubicBezTo>
                  <a:pt x="2002943" y="596188"/>
                  <a:pt x="1987296" y="602284"/>
                  <a:pt x="1966570" y="602284"/>
                </a:cubicBezTo>
                <a:cubicBezTo>
                  <a:pt x="1953972" y="602284"/>
                  <a:pt x="1943304" y="599643"/>
                  <a:pt x="1934566" y="594360"/>
                </a:cubicBezTo>
                <a:cubicBezTo>
                  <a:pt x="1925828" y="589076"/>
                  <a:pt x="1920444" y="581355"/>
                  <a:pt x="1918412" y="571195"/>
                </a:cubicBezTo>
                <a:lnTo>
                  <a:pt x="1890980" y="468782"/>
                </a:lnTo>
                <a:lnTo>
                  <a:pt x="1753210" y="468782"/>
                </a:lnTo>
                <a:lnTo>
                  <a:pt x="1733093" y="547420"/>
                </a:lnTo>
                <a:cubicBezTo>
                  <a:pt x="1730249" y="557987"/>
                  <a:pt x="1728826" y="566928"/>
                  <a:pt x="1728826" y="574243"/>
                </a:cubicBezTo>
                <a:cubicBezTo>
                  <a:pt x="1728826" y="582777"/>
                  <a:pt x="1731061" y="589280"/>
                  <a:pt x="1735532" y="593750"/>
                </a:cubicBezTo>
                <a:cubicBezTo>
                  <a:pt x="1727810" y="596595"/>
                  <a:pt x="1720800" y="598728"/>
                  <a:pt x="1714500" y="600151"/>
                </a:cubicBezTo>
                <a:cubicBezTo>
                  <a:pt x="1708201" y="601573"/>
                  <a:pt x="1700581" y="602284"/>
                  <a:pt x="1691641" y="602284"/>
                </a:cubicBezTo>
                <a:cubicBezTo>
                  <a:pt x="1676197" y="602284"/>
                  <a:pt x="1664920" y="599643"/>
                  <a:pt x="1657808" y="594360"/>
                </a:cubicBezTo>
                <a:cubicBezTo>
                  <a:pt x="1650695" y="589076"/>
                  <a:pt x="1647140" y="580542"/>
                  <a:pt x="1647140" y="568756"/>
                </a:cubicBezTo>
                <a:cubicBezTo>
                  <a:pt x="1647140" y="559003"/>
                  <a:pt x="1649781" y="545185"/>
                  <a:pt x="1655065" y="527304"/>
                </a:cubicBezTo>
                <a:lnTo>
                  <a:pt x="1775156" y="170688"/>
                </a:lnTo>
                <a:cubicBezTo>
                  <a:pt x="1797508" y="163372"/>
                  <a:pt x="1819859" y="159715"/>
                  <a:pt x="1842212" y="159715"/>
                </a:cubicBezTo>
                <a:close/>
                <a:moveTo>
                  <a:pt x="13976756" y="44500"/>
                </a:moveTo>
                <a:cubicBezTo>
                  <a:pt x="13986510" y="44500"/>
                  <a:pt x="13993419" y="45516"/>
                  <a:pt x="13997482" y="47548"/>
                </a:cubicBezTo>
                <a:lnTo>
                  <a:pt x="14080997" y="127406"/>
                </a:lnTo>
                <a:cubicBezTo>
                  <a:pt x="14080997" y="129438"/>
                  <a:pt x="14079270" y="132486"/>
                  <a:pt x="14075816" y="136550"/>
                </a:cubicBezTo>
                <a:cubicBezTo>
                  <a:pt x="14072362" y="140614"/>
                  <a:pt x="14069212" y="143256"/>
                  <a:pt x="14066368" y="144475"/>
                </a:cubicBezTo>
                <a:lnTo>
                  <a:pt x="13977365" y="96316"/>
                </a:lnTo>
                <a:lnTo>
                  <a:pt x="13887754" y="144475"/>
                </a:lnTo>
                <a:cubicBezTo>
                  <a:pt x="13885316" y="143256"/>
                  <a:pt x="13882370" y="140614"/>
                  <a:pt x="13878915" y="136550"/>
                </a:cubicBezTo>
                <a:cubicBezTo>
                  <a:pt x="13875461" y="132486"/>
                  <a:pt x="13873530" y="129438"/>
                  <a:pt x="13873124" y="127406"/>
                </a:cubicBezTo>
                <a:lnTo>
                  <a:pt x="13956640" y="47548"/>
                </a:lnTo>
                <a:cubicBezTo>
                  <a:pt x="13960703" y="45516"/>
                  <a:pt x="13967409" y="44500"/>
                  <a:pt x="13976756" y="44500"/>
                </a:cubicBezTo>
                <a:close/>
                <a:moveTo>
                  <a:pt x="10014356" y="44500"/>
                </a:moveTo>
                <a:cubicBezTo>
                  <a:pt x="10024110" y="44500"/>
                  <a:pt x="10031019" y="45516"/>
                  <a:pt x="10035082" y="47548"/>
                </a:cubicBezTo>
                <a:lnTo>
                  <a:pt x="10118597" y="127406"/>
                </a:lnTo>
                <a:cubicBezTo>
                  <a:pt x="10118597" y="129438"/>
                  <a:pt x="10116870" y="132486"/>
                  <a:pt x="10113416" y="136550"/>
                </a:cubicBezTo>
                <a:cubicBezTo>
                  <a:pt x="10109962" y="140614"/>
                  <a:pt x="10106812" y="143256"/>
                  <a:pt x="10103968" y="144475"/>
                </a:cubicBezTo>
                <a:lnTo>
                  <a:pt x="10014965" y="96316"/>
                </a:lnTo>
                <a:lnTo>
                  <a:pt x="9925354" y="144475"/>
                </a:lnTo>
                <a:cubicBezTo>
                  <a:pt x="9922916" y="143256"/>
                  <a:pt x="9919970" y="140614"/>
                  <a:pt x="9916515" y="136550"/>
                </a:cubicBezTo>
                <a:cubicBezTo>
                  <a:pt x="9913061" y="132486"/>
                  <a:pt x="9911131" y="129438"/>
                  <a:pt x="9910724" y="127406"/>
                </a:cubicBezTo>
                <a:lnTo>
                  <a:pt x="9994240" y="47548"/>
                </a:lnTo>
                <a:cubicBezTo>
                  <a:pt x="9998303" y="45516"/>
                  <a:pt x="10005009" y="44500"/>
                  <a:pt x="10014356" y="44500"/>
                </a:cubicBezTo>
                <a:close/>
                <a:moveTo>
                  <a:pt x="8938031" y="44500"/>
                </a:moveTo>
                <a:cubicBezTo>
                  <a:pt x="8947785" y="44500"/>
                  <a:pt x="8954693" y="45516"/>
                  <a:pt x="8958757" y="47548"/>
                </a:cubicBezTo>
                <a:lnTo>
                  <a:pt x="9042273" y="127406"/>
                </a:lnTo>
                <a:cubicBezTo>
                  <a:pt x="9042273" y="129438"/>
                  <a:pt x="9040545" y="132486"/>
                  <a:pt x="9037091" y="136550"/>
                </a:cubicBezTo>
                <a:cubicBezTo>
                  <a:pt x="9033637" y="140614"/>
                  <a:pt x="9030487" y="143256"/>
                  <a:pt x="9027642" y="144475"/>
                </a:cubicBezTo>
                <a:lnTo>
                  <a:pt x="8938641" y="96316"/>
                </a:lnTo>
                <a:lnTo>
                  <a:pt x="8849029" y="144475"/>
                </a:lnTo>
                <a:cubicBezTo>
                  <a:pt x="8846591" y="143256"/>
                  <a:pt x="8843645" y="140614"/>
                  <a:pt x="8840190" y="136550"/>
                </a:cubicBezTo>
                <a:cubicBezTo>
                  <a:pt x="8836736" y="132486"/>
                  <a:pt x="8834806" y="129438"/>
                  <a:pt x="8834399" y="127406"/>
                </a:cubicBezTo>
                <a:lnTo>
                  <a:pt x="8917914" y="47548"/>
                </a:lnTo>
                <a:cubicBezTo>
                  <a:pt x="8921978" y="45516"/>
                  <a:pt x="8928684" y="44500"/>
                  <a:pt x="8938031" y="44500"/>
                </a:cubicBezTo>
                <a:close/>
                <a:moveTo>
                  <a:pt x="5994806" y="44500"/>
                </a:moveTo>
                <a:cubicBezTo>
                  <a:pt x="6004561" y="44500"/>
                  <a:pt x="6011469" y="45516"/>
                  <a:pt x="6015534" y="47548"/>
                </a:cubicBezTo>
                <a:lnTo>
                  <a:pt x="6099048" y="127406"/>
                </a:lnTo>
                <a:cubicBezTo>
                  <a:pt x="6099048" y="129438"/>
                  <a:pt x="6097322" y="132486"/>
                  <a:pt x="6093866" y="136550"/>
                </a:cubicBezTo>
                <a:cubicBezTo>
                  <a:pt x="6090412" y="140614"/>
                  <a:pt x="6087263" y="143256"/>
                  <a:pt x="6084417" y="144475"/>
                </a:cubicBezTo>
                <a:lnTo>
                  <a:pt x="5995416" y="96316"/>
                </a:lnTo>
                <a:lnTo>
                  <a:pt x="5905804" y="144475"/>
                </a:lnTo>
                <a:cubicBezTo>
                  <a:pt x="5903368" y="143256"/>
                  <a:pt x="5900420" y="140614"/>
                  <a:pt x="5896966" y="136550"/>
                </a:cubicBezTo>
                <a:cubicBezTo>
                  <a:pt x="5893511" y="132486"/>
                  <a:pt x="5891581" y="129438"/>
                  <a:pt x="5891174" y="127406"/>
                </a:cubicBezTo>
                <a:lnTo>
                  <a:pt x="5974690" y="47548"/>
                </a:lnTo>
                <a:cubicBezTo>
                  <a:pt x="5978754" y="45516"/>
                  <a:pt x="5985460" y="44500"/>
                  <a:pt x="5994806" y="44500"/>
                </a:cubicBezTo>
                <a:close/>
                <a:moveTo>
                  <a:pt x="498882" y="44500"/>
                </a:moveTo>
                <a:cubicBezTo>
                  <a:pt x="508635" y="44500"/>
                  <a:pt x="515544" y="45516"/>
                  <a:pt x="519608" y="47548"/>
                </a:cubicBezTo>
                <a:lnTo>
                  <a:pt x="603123" y="127406"/>
                </a:lnTo>
                <a:cubicBezTo>
                  <a:pt x="603123" y="129438"/>
                  <a:pt x="601396" y="132486"/>
                  <a:pt x="597942" y="136550"/>
                </a:cubicBezTo>
                <a:cubicBezTo>
                  <a:pt x="594487" y="140614"/>
                  <a:pt x="591338" y="143256"/>
                  <a:pt x="588493" y="144475"/>
                </a:cubicBezTo>
                <a:lnTo>
                  <a:pt x="499491" y="96316"/>
                </a:lnTo>
                <a:lnTo>
                  <a:pt x="409880" y="144475"/>
                </a:lnTo>
                <a:cubicBezTo>
                  <a:pt x="407442" y="143256"/>
                  <a:pt x="404495" y="140614"/>
                  <a:pt x="401041" y="136550"/>
                </a:cubicBezTo>
                <a:cubicBezTo>
                  <a:pt x="397586" y="132486"/>
                  <a:pt x="395656" y="129438"/>
                  <a:pt x="395250" y="127406"/>
                </a:cubicBezTo>
                <a:lnTo>
                  <a:pt x="478765" y="47548"/>
                </a:lnTo>
                <a:cubicBezTo>
                  <a:pt x="482829" y="45516"/>
                  <a:pt x="489535" y="44500"/>
                  <a:pt x="498882" y="44500"/>
                </a:cubicBezTo>
                <a:close/>
                <a:moveTo>
                  <a:pt x="11699062" y="42062"/>
                </a:moveTo>
                <a:cubicBezTo>
                  <a:pt x="11706377" y="45313"/>
                  <a:pt x="11714810" y="52019"/>
                  <a:pt x="11724361" y="62179"/>
                </a:cubicBezTo>
                <a:cubicBezTo>
                  <a:pt x="11733910" y="72339"/>
                  <a:pt x="11740311" y="81889"/>
                  <a:pt x="11743563" y="90830"/>
                </a:cubicBezTo>
                <a:lnTo>
                  <a:pt x="11624081" y="139598"/>
                </a:lnTo>
                <a:cubicBezTo>
                  <a:pt x="11621643" y="138379"/>
                  <a:pt x="11618900" y="135534"/>
                  <a:pt x="11615851" y="131064"/>
                </a:cubicBezTo>
                <a:cubicBezTo>
                  <a:pt x="11612804" y="126593"/>
                  <a:pt x="11611279" y="123545"/>
                  <a:pt x="11611279" y="121920"/>
                </a:cubicBezTo>
                <a:close/>
                <a:moveTo>
                  <a:pt x="7122338" y="42062"/>
                </a:moveTo>
                <a:lnTo>
                  <a:pt x="7210120" y="121920"/>
                </a:lnTo>
                <a:cubicBezTo>
                  <a:pt x="7210526" y="123545"/>
                  <a:pt x="7209206" y="126593"/>
                  <a:pt x="7206158" y="131064"/>
                </a:cubicBezTo>
                <a:cubicBezTo>
                  <a:pt x="7203110" y="135534"/>
                  <a:pt x="7200366" y="138379"/>
                  <a:pt x="7197928" y="139598"/>
                </a:cubicBezTo>
                <a:lnTo>
                  <a:pt x="7077837" y="90830"/>
                </a:lnTo>
                <a:cubicBezTo>
                  <a:pt x="7081088" y="81889"/>
                  <a:pt x="7087488" y="72339"/>
                  <a:pt x="7097039" y="62179"/>
                </a:cubicBezTo>
                <a:cubicBezTo>
                  <a:pt x="7106590" y="52019"/>
                  <a:pt x="7115022" y="45313"/>
                  <a:pt x="7122338" y="42062"/>
                </a:cubicBezTo>
                <a:close/>
                <a:moveTo>
                  <a:pt x="4993310" y="42062"/>
                </a:moveTo>
                <a:lnTo>
                  <a:pt x="5081093" y="121920"/>
                </a:lnTo>
                <a:cubicBezTo>
                  <a:pt x="5081498" y="123545"/>
                  <a:pt x="5080179" y="126593"/>
                  <a:pt x="5077130" y="131064"/>
                </a:cubicBezTo>
                <a:cubicBezTo>
                  <a:pt x="5074082" y="135534"/>
                  <a:pt x="5071340" y="138379"/>
                  <a:pt x="5068901" y="139598"/>
                </a:cubicBezTo>
                <a:lnTo>
                  <a:pt x="4948809" y="90830"/>
                </a:lnTo>
                <a:cubicBezTo>
                  <a:pt x="4952061" y="81889"/>
                  <a:pt x="4958461" y="72339"/>
                  <a:pt x="4968012" y="62179"/>
                </a:cubicBezTo>
                <a:cubicBezTo>
                  <a:pt x="4977562" y="52019"/>
                  <a:pt x="4985995" y="45313"/>
                  <a:pt x="4993310" y="42062"/>
                </a:cubicBezTo>
                <a:close/>
                <a:moveTo>
                  <a:pt x="9009354" y="1828"/>
                </a:moveTo>
                <a:cubicBezTo>
                  <a:pt x="9033738" y="609"/>
                  <a:pt x="9055074" y="2844"/>
                  <a:pt x="9073362" y="8534"/>
                </a:cubicBezTo>
                <a:cubicBezTo>
                  <a:pt x="9091650" y="14224"/>
                  <a:pt x="9100794" y="25400"/>
                  <a:pt x="9100794" y="42062"/>
                </a:cubicBezTo>
                <a:cubicBezTo>
                  <a:pt x="9100794" y="55473"/>
                  <a:pt x="9095003" y="66141"/>
                  <a:pt x="9083421" y="74066"/>
                </a:cubicBezTo>
                <a:cubicBezTo>
                  <a:pt x="9071838" y="81991"/>
                  <a:pt x="9053042" y="87579"/>
                  <a:pt x="9027032" y="90830"/>
                </a:cubicBezTo>
                <a:lnTo>
                  <a:pt x="9022765" y="70104"/>
                </a:lnTo>
                <a:cubicBezTo>
                  <a:pt x="9033331" y="66446"/>
                  <a:pt x="9040647" y="62788"/>
                  <a:pt x="9044711" y="59131"/>
                </a:cubicBezTo>
                <a:cubicBezTo>
                  <a:pt x="9048775" y="55473"/>
                  <a:pt x="9050807" y="51003"/>
                  <a:pt x="9050807" y="45720"/>
                </a:cubicBezTo>
                <a:cubicBezTo>
                  <a:pt x="9050807" y="39217"/>
                  <a:pt x="9046946" y="35052"/>
                  <a:pt x="9039225" y="33223"/>
                </a:cubicBezTo>
                <a:cubicBezTo>
                  <a:pt x="9031503" y="31394"/>
                  <a:pt x="9021953" y="30480"/>
                  <a:pt x="9010573" y="30480"/>
                </a:cubicBezTo>
                <a:close/>
                <a:moveTo>
                  <a:pt x="673837" y="0"/>
                </a:moveTo>
                <a:cubicBezTo>
                  <a:pt x="681152" y="3251"/>
                  <a:pt x="689585" y="9956"/>
                  <a:pt x="699135" y="20116"/>
                </a:cubicBezTo>
                <a:cubicBezTo>
                  <a:pt x="708686" y="30276"/>
                  <a:pt x="715087" y="39827"/>
                  <a:pt x="718338" y="48768"/>
                </a:cubicBezTo>
                <a:lnTo>
                  <a:pt x="598856" y="97536"/>
                </a:lnTo>
                <a:cubicBezTo>
                  <a:pt x="596418" y="96316"/>
                  <a:pt x="593675" y="93472"/>
                  <a:pt x="590627" y="89001"/>
                </a:cubicBezTo>
                <a:cubicBezTo>
                  <a:pt x="587579" y="84531"/>
                  <a:pt x="586055" y="81483"/>
                  <a:pt x="586055" y="79857"/>
                </a:cubicBezTo>
                <a:close/>
              </a:path>
            </a:pathLst>
          </a:custGeom>
          <a:solidFill>
            <a:srgbClr val="0070C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4800" b="0" i="0" u="none" strike="noStrike" kern="1200" cap="none" spc="0" normalizeH="0" baseline="0" noProof="0">
              <a:ln>
                <a:noFill/>
              </a:ln>
              <a:solidFill>
                <a:srgbClr val="0070C0"/>
              </a:solidFill>
              <a:effectLst/>
              <a:uLnTx/>
              <a:uFillTx/>
              <a:latin typeface="#9Slide03 Arima Madurai Black" panose="00000A00000000000000" pitchFamily="2" charset="-93"/>
              <a:cs typeface="#9Slide03 Arima Madurai Black" panose="00000A00000000000000" pitchFamily="2" charset="-93"/>
            </a:endParaRPr>
          </a:p>
        </p:txBody>
      </p:sp>
      <p:sp>
        <p:nvSpPr>
          <p:cNvPr id="4" name="Hình chữ nhật 3">
            <a:extLst>
              <a:ext uri="{FF2B5EF4-FFF2-40B4-BE49-F238E27FC236}">
                <a16:creationId xmlns:a16="http://schemas.microsoft.com/office/drawing/2014/main" id="{5D14EA03-1C17-EEE1-C119-202CA735A7A9}"/>
              </a:ext>
            </a:extLst>
          </p:cNvPr>
          <p:cNvSpPr/>
          <p:nvPr/>
        </p:nvSpPr>
        <p:spPr>
          <a:xfrm>
            <a:off x="685800" y="2137440"/>
            <a:ext cx="4556055" cy="584775"/>
          </a:xfrm>
          <a:prstGeom prst="rect">
            <a:avLst/>
          </a:prstGeom>
          <a:noFill/>
        </p:spPr>
        <p:txBody>
          <a:bodyPr wrap="none" lIns="91440" tIns="45720" rIns="91440" bIns="45720">
            <a:spAutoFit/>
          </a:bodyPr>
          <a:lstStyle/>
          <a:p>
            <a:pPr algn="ctr"/>
            <a:r>
              <a:rPr lang="vi-VN" sz="3200" b="0" cap="none" spc="0">
                <a:ln w="0"/>
                <a:solidFill>
                  <a:schemeClr val="tx1"/>
                </a:solidFill>
                <a:effectLst>
                  <a:outerShdw blurRad="38100" dist="19050" dir="2700000" algn="tl" rotWithShape="0">
                    <a:schemeClr val="dk1">
                      <a:alpha val="40000"/>
                    </a:schemeClr>
                  </a:outerShdw>
                </a:effectLst>
              </a:rPr>
              <a:t>Họ và tên: .....................</a:t>
            </a:r>
          </a:p>
        </p:txBody>
      </p:sp>
      <p:sp>
        <p:nvSpPr>
          <p:cNvPr id="5" name="Hình chữ nhật 4">
            <a:extLst>
              <a:ext uri="{FF2B5EF4-FFF2-40B4-BE49-F238E27FC236}">
                <a16:creationId xmlns:a16="http://schemas.microsoft.com/office/drawing/2014/main" id="{FC3F53FD-A2ED-1D5B-761D-1906F1BACEEA}"/>
              </a:ext>
            </a:extLst>
          </p:cNvPr>
          <p:cNvSpPr/>
          <p:nvPr/>
        </p:nvSpPr>
        <p:spPr>
          <a:xfrm>
            <a:off x="13716000" y="2137440"/>
            <a:ext cx="3640740" cy="584775"/>
          </a:xfrm>
          <a:prstGeom prst="rect">
            <a:avLst/>
          </a:prstGeom>
          <a:noFill/>
        </p:spPr>
        <p:txBody>
          <a:bodyPr wrap="none" lIns="91440" tIns="45720" rIns="91440" bIns="45720">
            <a:spAutoFit/>
          </a:bodyPr>
          <a:lstStyle/>
          <a:p>
            <a:pPr algn="r"/>
            <a:r>
              <a:rPr lang="vi-VN" sz="3200">
                <a:ln w="0"/>
                <a:effectLst>
                  <a:outerShdw blurRad="38100" dist="19050" dir="2700000" algn="tl" rotWithShape="0">
                    <a:schemeClr val="dk1">
                      <a:alpha val="40000"/>
                    </a:schemeClr>
                  </a:outerShdw>
                </a:effectLst>
              </a:rPr>
              <a:t>Lớp </a:t>
            </a:r>
            <a:r>
              <a:rPr lang="vi-VN" sz="3200" b="0" cap="none" spc="0">
                <a:ln w="0"/>
                <a:solidFill>
                  <a:schemeClr val="tx1"/>
                </a:solidFill>
                <a:effectLst>
                  <a:outerShdw blurRad="38100" dist="19050" dir="2700000" algn="tl" rotWithShape="0">
                    <a:schemeClr val="dk1">
                      <a:alpha val="40000"/>
                    </a:schemeClr>
                  </a:outerShdw>
                </a:effectLst>
              </a:rPr>
              <a:t>: .....................</a:t>
            </a:r>
          </a:p>
        </p:txBody>
      </p:sp>
      <p:graphicFrame>
        <p:nvGraphicFramePr>
          <p:cNvPr id="6" name="Bảng 5">
            <a:extLst>
              <a:ext uri="{FF2B5EF4-FFF2-40B4-BE49-F238E27FC236}">
                <a16:creationId xmlns:a16="http://schemas.microsoft.com/office/drawing/2014/main" id="{57D162D9-C87E-6C8A-2A37-AB04CA5E66D2}"/>
              </a:ext>
            </a:extLst>
          </p:cNvPr>
          <p:cNvGraphicFramePr>
            <a:graphicFrameLocks noGrp="1"/>
          </p:cNvGraphicFramePr>
          <p:nvPr>
            <p:extLst>
              <p:ext uri="{D42A27DB-BD31-4B8C-83A1-F6EECF244321}">
                <p14:modId xmlns:p14="http://schemas.microsoft.com/office/powerpoint/2010/main" val="3542718524"/>
              </p:ext>
            </p:extLst>
          </p:nvPr>
        </p:nvGraphicFramePr>
        <p:xfrm>
          <a:off x="685800" y="2933700"/>
          <a:ext cx="16916400" cy="670560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637618317"/>
                    </a:ext>
                  </a:extLst>
                </a:gridCol>
                <a:gridCol w="5334000">
                  <a:extLst>
                    <a:ext uri="{9D8B030D-6E8A-4147-A177-3AD203B41FA5}">
                      <a16:colId xmlns:a16="http://schemas.microsoft.com/office/drawing/2014/main" val="2793902435"/>
                    </a:ext>
                  </a:extLst>
                </a:gridCol>
                <a:gridCol w="5029200">
                  <a:extLst>
                    <a:ext uri="{9D8B030D-6E8A-4147-A177-3AD203B41FA5}">
                      <a16:colId xmlns:a16="http://schemas.microsoft.com/office/drawing/2014/main" val="1234122064"/>
                    </a:ext>
                  </a:extLst>
                </a:gridCol>
                <a:gridCol w="4953000">
                  <a:extLst>
                    <a:ext uri="{9D8B030D-6E8A-4147-A177-3AD203B41FA5}">
                      <a16:colId xmlns:a16="http://schemas.microsoft.com/office/drawing/2014/main" val="1654692396"/>
                    </a:ext>
                  </a:extLst>
                </a:gridCol>
              </a:tblGrid>
              <a:tr h="1631696">
                <a:tc>
                  <a:txBody>
                    <a:bodyPr/>
                    <a:lstStyle/>
                    <a:p>
                      <a:pPr algn="ctr"/>
                      <a:r>
                        <a:rPr lang="vi-VN" sz="3200">
                          <a:solidFill>
                            <a:schemeClr val="tx1"/>
                          </a:solidFill>
                        </a:rPr>
                        <a:t>STT</a:t>
                      </a:r>
                      <a:endParaRPr lang="en-US" sz="3200">
                        <a:solidFill>
                          <a:schemeClr val="tx1"/>
                        </a:solidFill>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E27862"/>
                    </a:solidFill>
                  </a:tcPr>
                </a:tc>
                <a:tc>
                  <a:txBody>
                    <a:bodyPr/>
                    <a:lstStyle/>
                    <a:p>
                      <a:pPr algn="ctr"/>
                      <a:r>
                        <a:rPr lang="vi-VN" sz="3200">
                          <a:solidFill>
                            <a:schemeClr val="tx1"/>
                          </a:solidFill>
                        </a:rPr>
                        <a:t>Tên việc làm</a:t>
                      </a:r>
                      <a:endParaRPr lang="en-US" sz="3200">
                        <a:solidFill>
                          <a:schemeClr val="tx1"/>
                        </a:solidFill>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EEB695"/>
                    </a:solidFill>
                  </a:tcPr>
                </a:tc>
                <a:tc>
                  <a:txBody>
                    <a:bodyPr/>
                    <a:lstStyle/>
                    <a:p>
                      <a:pPr algn="ctr"/>
                      <a:r>
                        <a:rPr lang="vi-VN" sz="3200">
                          <a:solidFill>
                            <a:schemeClr val="tx1"/>
                          </a:solidFill>
                        </a:rPr>
                        <a:t>Thời gian thực hiện</a:t>
                      </a:r>
                      <a:endParaRPr lang="en-US" sz="3200">
                        <a:solidFill>
                          <a:schemeClr val="tx1"/>
                        </a:solidFill>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2BB44"/>
                    </a:solidFill>
                  </a:tcPr>
                </a:tc>
                <a:tc>
                  <a:txBody>
                    <a:bodyPr/>
                    <a:lstStyle/>
                    <a:p>
                      <a:pPr algn="ctr"/>
                      <a:r>
                        <a:rPr lang="vi-VN" sz="3200">
                          <a:solidFill>
                            <a:schemeClr val="tx1"/>
                          </a:solidFill>
                        </a:rPr>
                        <a:t>Đánh giá của các thành viên trong gia đình</a:t>
                      </a:r>
                      <a:endParaRPr lang="en-US" sz="3200">
                        <a:solidFill>
                          <a:schemeClr val="tx1"/>
                        </a:solidFill>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E2ABCA"/>
                    </a:solidFill>
                  </a:tcPr>
                </a:tc>
                <a:extLst>
                  <a:ext uri="{0D108BD9-81ED-4DB2-BD59-A6C34878D82A}">
                    <a16:rowId xmlns:a16="http://schemas.microsoft.com/office/drawing/2014/main" val="3263398076"/>
                  </a:ext>
                </a:extLst>
              </a:tr>
              <a:tr h="1631696">
                <a:tc>
                  <a:txBody>
                    <a:bodyPr/>
                    <a:lstStyle/>
                    <a:p>
                      <a:pPr algn="ctr"/>
                      <a:r>
                        <a:rPr lang="vi-VN" sz="4400"/>
                        <a:t>1</a:t>
                      </a:r>
                      <a:endParaRPr lang="en-US" sz="4400"/>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tc>
                  <a:txBody>
                    <a:bodyPr/>
                    <a:lstStyle/>
                    <a:p>
                      <a:pPr algn="ctr"/>
                      <a:r>
                        <a:rPr lang="vi-VN" sz="4400"/>
                        <a:t>Cùng mẹ vệ sinh tủ lạnh</a:t>
                      </a:r>
                      <a:endParaRPr lang="en-US" sz="4400"/>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tc>
                  <a:txBody>
                    <a:bodyPr/>
                    <a:lstStyle/>
                    <a:p>
                      <a:pPr algn="ctr"/>
                      <a:r>
                        <a:rPr lang="vi-VN" sz="4400"/>
                        <a:t>9 giờ sáng Chủ Nhật</a:t>
                      </a:r>
                      <a:endParaRPr lang="en-US" sz="4400"/>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tc>
                  <a:txBody>
                    <a:bodyPr/>
                    <a:lstStyle/>
                    <a:p>
                      <a:pPr algn="ctr"/>
                      <a:r>
                        <a:rPr lang="vi-VN" sz="4400"/>
                        <a:t>...</a:t>
                      </a:r>
                      <a:endParaRPr lang="en-US" sz="4400"/>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extLst>
                  <a:ext uri="{0D108BD9-81ED-4DB2-BD59-A6C34878D82A}">
                    <a16:rowId xmlns:a16="http://schemas.microsoft.com/office/drawing/2014/main" val="3000269443"/>
                  </a:ext>
                </a:extLst>
              </a:tr>
              <a:tr h="1631696">
                <a:tc>
                  <a:txBody>
                    <a:bodyPr/>
                    <a:lstStyle/>
                    <a:p>
                      <a:endParaRPr lang="en-US"/>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tc>
                  <a:txBody>
                    <a:bodyPr/>
                    <a:lstStyle/>
                    <a:p>
                      <a:endParaRPr lang="en-US"/>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tc>
                  <a:txBody>
                    <a:bodyPr/>
                    <a:lstStyle/>
                    <a:p>
                      <a:endParaRPr lang="en-US"/>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tc>
                  <a:txBody>
                    <a:bodyPr/>
                    <a:lstStyle/>
                    <a:p>
                      <a:endParaRPr lang="en-US"/>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extLst>
                  <a:ext uri="{0D108BD9-81ED-4DB2-BD59-A6C34878D82A}">
                    <a16:rowId xmlns:a16="http://schemas.microsoft.com/office/drawing/2014/main" val="3949722185"/>
                  </a:ext>
                </a:extLst>
              </a:tr>
              <a:tr h="1810512">
                <a:tc>
                  <a:txBody>
                    <a:bodyPr/>
                    <a:lstStyle/>
                    <a:p>
                      <a:endParaRPr lang="en-US"/>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tc>
                  <a:txBody>
                    <a:bodyPr/>
                    <a:lstStyle/>
                    <a:p>
                      <a:endParaRPr lang="en-US"/>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tc>
                  <a:txBody>
                    <a:bodyPr/>
                    <a:lstStyle/>
                    <a:p>
                      <a:endParaRPr lang="en-US"/>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tc>
                  <a:txBody>
                    <a:bodyPr/>
                    <a:lstStyle/>
                    <a:p>
                      <a:endParaRPr lang="en-US"/>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extLst>
                  <a:ext uri="{0D108BD9-81ED-4DB2-BD59-A6C34878D82A}">
                    <a16:rowId xmlns:a16="http://schemas.microsoft.com/office/drawing/2014/main" val="189792598"/>
                  </a:ext>
                </a:extLst>
              </a:tr>
            </a:tbl>
          </a:graphicData>
        </a:graphic>
      </p:graphicFrame>
    </p:spTree>
    <p:extLst>
      <p:ext uri="{BB962C8B-B14F-4D97-AF65-F5344CB8AC3E}">
        <p14:creationId xmlns:p14="http://schemas.microsoft.com/office/powerpoint/2010/main" val="166793878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2A1A6-3FE7-961B-0025-D95E7F49B7C9}"/>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28AD24A3-164A-E591-31CC-2F57F074A18B}"/>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11" name="Group 11">
            <a:extLst>
              <a:ext uri="{FF2B5EF4-FFF2-40B4-BE49-F238E27FC236}">
                <a16:creationId xmlns:a16="http://schemas.microsoft.com/office/drawing/2014/main" id="{AA43D5B9-0B34-3581-4A17-71E8357DD3F7}"/>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617980DB-982B-6CC4-3F80-0CD9FF1A34F0}"/>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FE4B5B3E-3344-E40B-86BD-F4DB309EED81}"/>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9BB22258-68E7-7A53-A895-A6BAC6F9F575}"/>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08B35E2C-427D-EA64-FD74-F607266F8234}"/>
              </a:ext>
            </a:extLst>
          </p:cNvPr>
          <p:cNvSpPr/>
          <p:nvPr/>
        </p:nvSpPr>
        <p:spPr>
          <a:xfrm rot="-7330360">
            <a:off x="16587368" y="-981713"/>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Hình chữ nhật: Góc Tròn 26">
            <a:extLst>
              <a:ext uri="{FF2B5EF4-FFF2-40B4-BE49-F238E27FC236}">
                <a16:creationId xmlns:a16="http://schemas.microsoft.com/office/drawing/2014/main" id="{E2F150DD-32C4-FB49-E8B0-05A85B5D8569}"/>
              </a:ext>
            </a:extLst>
          </p:cNvPr>
          <p:cNvSpPr/>
          <p:nvPr/>
        </p:nvSpPr>
        <p:spPr>
          <a:xfrm>
            <a:off x="1381125" y="284430"/>
            <a:ext cx="12030075" cy="1277670"/>
          </a:xfrm>
          <a:custGeom>
            <a:avLst/>
            <a:gdLst>
              <a:gd name="connsiteX0" fmla="*/ 0 w 12030075"/>
              <a:gd name="connsiteY0" fmla="*/ 212949 h 1277670"/>
              <a:gd name="connsiteX1" fmla="*/ 212949 w 12030075"/>
              <a:gd name="connsiteY1" fmla="*/ 0 h 1277670"/>
              <a:gd name="connsiteX2" fmla="*/ 895548 w 12030075"/>
              <a:gd name="connsiteY2" fmla="*/ 0 h 1277670"/>
              <a:gd name="connsiteX3" fmla="*/ 1346063 w 12030075"/>
              <a:gd name="connsiteY3" fmla="*/ 0 h 1277670"/>
              <a:gd name="connsiteX4" fmla="*/ 2028661 w 12030075"/>
              <a:gd name="connsiteY4" fmla="*/ 0 h 1277670"/>
              <a:gd name="connsiteX5" fmla="*/ 2479177 w 12030075"/>
              <a:gd name="connsiteY5" fmla="*/ 0 h 1277670"/>
              <a:gd name="connsiteX6" fmla="*/ 3277817 w 12030075"/>
              <a:gd name="connsiteY6" fmla="*/ 0 h 1277670"/>
              <a:gd name="connsiteX7" fmla="*/ 4076457 w 12030075"/>
              <a:gd name="connsiteY7" fmla="*/ 0 h 1277670"/>
              <a:gd name="connsiteX8" fmla="*/ 4991140 w 12030075"/>
              <a:gd name="connsiteY8" fmla="*/ 0 h 1277670"/>
              <a:gd name="connsiteX9" fmla="*/ 5325613 w 12030075"/>
              <a:gd name="connsiteY9" fmla="*/ 0 h 1277670"/>
              <a:gd name="connsiteX10" fmla="*/ 5892170 w 12030075"/>
              <a:gd name="connsiteY10" fmla="*/ 0 h 1277670"/>
              <a:gd name="connsiteX11" fmla="*/ 6806852 w 12030075"/>
              <a:gd name="connsiteY11" fmla="*/ 0 h 1277670"/>
              <a:gd name="connsiteX12" fmla="*/ 7721534 w 12030075"/>
              <a:gd name="connsiteY12" fmla="*/ 0 h 1277670"/>
              <a:gd name="connsiteX13" fmla="*/ 8288091 w 12030075"/>
              <a:gd name="connsiteY13" fmla="*/ 0 h 1277670"/>
              <a:gd name="connsiteX14" fmla="*/ 9086731 w 12030075"/>
              <a:gd name="connsiteY14" fmla="*/ 0 h 1277670"/>
              <a:gd name="connsiteX15" fmla="*/ 9653288 w 12030075"/>
              <a:gd name="connsiteY15" fmla="*/ 0 h 1277670"/>
              <a:gd name="connsiteX16" fmla="*/ 9987762 w 12030075"/>
              <a:gd name="connsiteY16" fmla="*/ 0 h 1277670"/>
              <a:gd name="connsiteX17" fmla="*/ 10554319 w 12030075"/>
              <a:gd name="connsiteY17" fmla="*/ 0 h 1277670"/>
              <a:gd name="connsiteX18" fmla="*/ 11004834 w 12030075"/>
              <a:gd name="connsiteY18" fmla="*/ 0 h 1277670"/>
              <a:gd name="connsiteX19" fmla="*/ 11817126 w 12030075"/>
              <a:gd name="connsiteY19" fmla="*/ 0 h 1277670"/>
              <a:gd name="connsiteX20" fmla="*/ 12030075 w 12030075"/>
              <a:gd name="connsiteY20" fmla="*/ 212949 h 1277670"/>
              <a:gd name="connsiteX21" fmla="*/ 12030075 w 12030075"/>
              <a:gd name="connsiteY21" fmla="*/ 638835 h 1277670"/>
              <a:gd name="connsiteX22" fmla="*/ 12030075 w 12030075"/>
              <a:gd name="connsiteY22" fmla="*/ 1064721 h 1277670"/>
              <a:gd name="connsiteX23" fmla="*/ 11817126 w 12030075"/>
              <a:gd name="connsiteY23" fmla="*/ 1277670 h 1277670"/>
              <a:gd name="connsiteX24" fmla="*/ 10902444 w 12030075"/>
              <a:gd name="connsiteY24" fmla="*/ 1277670 h 1277670"/>
              <a:gd name="connsiteX25" fmla="*/ 10451929 w 12030075"/>
              <a:gd name="connsiteY25" fmla="*/ 1277670 h 1277670"/>
              <a:gd name="connsiteX26" fmla="*/ 9885372 w 12030075"/>
              <a:gd name="connsiteY26" fmla="*/ 1277670 h 1277670"/>
              <a:gd name="connsiteX27" fmla="*/ 9550898 w 12030075"/>
              <a:gd name="connsiteY27" fmla="*/ 1277670 h 1277670"/>
              <a:gd name="connsiteX28" fmla="*/ 9100383 w 12030075"/>
              <a:gd name="connsiteY28" fmla="*/ 1277670 h 1277670"/>
              <a:gd name="connsiteX29" fmla="*/ 8765910 w 12030075"/>
              <a:gd name="connsiteY29" fmla="*/ 1277670 h 1277670"/>
              <a:gd name="connsiteX30" fmla="*/ 8199353 w 12030075"/>
              <a:gd name="connsiteY30" fmla="*/ 1277670 h 1277670"/>
              <a:gd name="connsiteX31" fmla="*/ 7864880 w 12030075"/>
              <a:gd name="connsiteY31" fmla="*/ 1277670 h 1277670"/>
              <a:gd name="connsiteX32" fmla="*/ 6950198 w 12030075"/>
              <a:gd name="connsiteY32" fmla="*/ 1277670 h 1277670"/>
              <a:gd name="connsiteX33" fmla="*/ 6499683 w 12030075"/>
              <a:gd name="connsiteY33" fmla="*/ 1277670 h 1277670"/>
              <a:gd name="connsiteX34" fmla="*/ 6165209 w 12030075"/>
              <a:gd name="connsiteY34" fmla="*/ 1277670 h 1277670"/>
              <a:gd name="connsiteX35" fmla="*/ 5482611 w 12030075"/>
              <a:gd name="connsiteY35" fmla="*/ 1277670 h 1277670"/>
              <a:gd name="connsiteX36" fmla="*/ 5148137 w 12030075"/>
              <a:gd name="connsiteY36" fmla="*/ 1277670 h 1277670"/>
              <a:gd name="connsiteX37" fmla="*/ 4813664 w 12030075"/>
              <a:gd name="connsiteY37" fmla="*/ 1277670 h 1277670"/>
              <a:gd name="connsiteX38" fmla="*/ 4131065 w 12030075"/>
              <a:gd name="connsiteY38" fmla="*/ 1277670 h 1277670"/>
              <a:gd name="connsiteX39" fmla="*/ 3216383 w 12030075"/>
              <a:gd name="connsiteY39" fmla="*/ 1277670 h 1277670"/>
              <a:gd name="connsiteX40" fmla="*/ 2533784 w 12030075"/>
              <a:gd name="connsiteY40" fmla="*/ 1277670 h 1277670"/>
              <a:gd name="connsiteX41" fmla="*/ 1967228 w 12030075"/>
              <a:gd name="connsiteY41" fmla="*/ 1277670 h 1277670"/>
              <a:gd name="connsiteX42" fmla="*/ 1284629 w 12030075"/>
              <a:gd name="connsiteY42" fmla="*/ 1277670 h 1277670"/>
              <a:gd name="connsiteX43" fmla="*/ 212949 w 12030075"/>
              <a:gd name="connsiteY43" fmla="*/ 1277670 h 1277670"/>
              <a:gd name="connsiteX44" fmla="*/ 0 w 12030075"/>
              <a:gd name="connsiteY44" fmla="*/ 1064721 h 1277670"/>
              <a:gd name="connsiteX45" fmla="*/ 0 w 12030075"/>
              <a:gd name="connsiteY45" fmla="*/ 638835 h 1277670"/>
              <a:gd name="connsiteX46" fmla="*/ 0 w 12030075"/>
              <a:gd name="connsiteY46" fmla="*/ 212949 h 127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2030075" h="1277670" fill="none" extrusionOk="0">
                <a:moveTo>
                  <a:pt x="0" y="212949"/>
                </a:moveTo>
                <a:cubicBezTo>
                  <a:pt x="-796" y="90185"/>
                  <a:pt x="99287" y="11770"/>
                  <a:pt x="212949" y="0"/>
                </a:cubicBezTo>
                <a:cubicBezTo>
                  <a:pt x="390067" y="-4405"/>
                  <a:pt x="723808" y="-23803"/>
                  <a:pt x="895548" y="0"/>
                </a:cubicBezTo>
                <a:cubicBezTo>
                  <a:pt x="1067288" y="23803"/>
                  <a:pt x="1127429" y="5992"/>
                  <a:pt x="1346063" y="0"/>
                </a:cubicBezTo>
                <a:cubicBezTo>
                  <a:pt x="1564698" y="-5992"/>
                  <a:pt x="1849348" y="-13209"/>
                  <a:pt x="2028661" y="0"/>
                </a:cubicBezTo>
                <a:cubicBezTo>
                  <a:pt x="2207974" y="13209"/>
                  <a:pt x="2312582" y="-11384"/>
                  <a:pt x="2479177" y="0"/>
                </a:cubicBezTo>
                <a:cubicBezTo>
                  <a:pt x="2645772" y="11384"/>
                  <a:pt x="3103491" y="33123"/>
                  <a:pt x="3277817" y="0"/>
                </a:cubicBezTo>
                <a:cubicBezTo>
                  <a:pt x="3452143" y="-33123"/>
                  <a:pt x="3707329" y="6355"/>
                  <a:pt x="4076457" y="0"/>
                </a:cubicBezTo>
                <a:cubicBezTo>
                  <a:pt x="4445585" y="-6355"/>
                  <a:pt x="4727275" y="39155"/>
                  <a:pt x="4991140" y="0"/>
                </a:cubicBezTo>
                <a:cubicBezTo>
                  <a:pt x="5255005" y="-39155"/>
                  <a:pt x="5251499" y="-3693"/>
                  <a:pt x="5325613" y="0"/>
                </a:cubicBezTo>
                <a:cubicBezTo>
                  <a:pt x="5399727" y="3693"/>
                  <a:pt x="5635618" y="11838"/>
                  <a:pt x="5892170" y="0"/>
                </a:cubicBezTo>
                <a:cubicBezTo>
                  <a:pt x="6148722" y="-11838"/>
                  <a:pt x="6538960" y="43836"/>
                  <a:pt x="6806852" y="0"/>
                </a:cubicBezTo>
                <a:cubicBezTo>
                  <a:pt x="7074744" y="-43836"/>
                  <a:pt x="7389836" y="-32148"/>
                  <a:pt x="7721534" y="0"/>
                </a:cubicBezTo>
                <a:cubicBezTo>
                  <a:pt x="8053232" y="32148"/>
                  <a:pt x="8132318" y="21766"/>
                  <a:pt x="8288091" y="0"/>
                </a:cubicBezTo>
                <a:cubicBezTo>
                  <a:pt x="8443864" y="-21766"/>
                  <a:pt x="8926995" y="14499"/>
                  <a:pt x="9086731" y="0"/>
                </a:cubicBezTo>
                <a:cubicBezTo>
                  <a:pt x="9246467" y="-14499"/>
                  <a:pt x="9402713" y="-19981"/>
                  <a:pt x="9653288" y="0"/>
                </a:cubicBezTo>
                <a:cubicBezTo>
                  <a:pt x="9903863" y="19981"/>
                  <a:pt x="9849905" y="11890"/>
                  <a:pt x="9987762" y="0"/>
                </a:cubicBezTo>
                <a:cubicBezTo>
                  <a:pt x="10125619" y="-11890"/>
                  <a:pt x="10327535" y="-28308"/>
                  <a:pt x="10554319" y="0"/>
                </a:cubicBezTo>
                <a:cubicBezTo>
                  <a:pt x="10781103" y="28308"/>
                  <a:pt x="10841087" y="18130"/>
                  <a:pt x="11004834" y="0"/>
                </a:cubicBezTo>
                <a:cubicBezTo>
                  <a:pt x="11168582" y="-18130"/>
                  <a:pt x="11593332" y="-29935"/>
                  <a:pt x="11817126" y="0"/>
                </a:cubicBezTo>
                <a:cubicBezTo>
                  <a:pt x="11939041" y="-6282"/>
                  <a:pt x="12027569" y="102128"/>
                  <a:pt x="12030075" y="212949"/>
                </a:cubicBezTo>
                <a:cubicBezTo>
                  <a:pt x="12020469" y="308697"/>
                  <a:pt x="12049555" y="518577"/>
                  <a:pt x="12030075" y="638835"/>
                </a:cubicBezTo>
                <a:cubicBezTo>
                  <a:pt x="12010595" y="759093"/>
                  <a:pt x="12049523" y="947766"/>
                  <a:pt x="12030075" y="1064721"/>
                </a:cubicBezTo>
                <a:cubicBezTo>
                  <a:pt x="12015005" y="1191795"/>
                  <a:pt x="11936915" y="1297918"/>
                  <a:pt x="11817126" y="1277670"/>
                </a:cubicBezTo>
                <a:cubicBezTo>
                  <a:pt x="11547074" y="1253954"/>
                  <a:pt x="11176280" y="1301282"/>
                  <a:pt x="10902444" y="1277670"/>
                </a:cubicBezTo>
                <a:cubicBezTo>
                  <a:pt x="10628608" y="1254058"/>
                  <a:pt x="10623908" y="1278723"/>
                  <a:pt x="10451929" y="1277670"/>
                </a:cubicBezTo>
                <a:cubicBezTo>
                  <a:pt x="10279950" y="1276617"/>
                  <a:pt x="10007356" y="1277816"/>
                  <a:pt x="9885372" y="1277670"/>
                </a:cubicBezTo>
                <a:cubicBezTo>
                  <a:pt x="9763388" y="1277524"/>
                  <a:pt x="9686075" y="1289379"/>
                  <a:pt x="9550898" y="1277670"/>
                </a:cubicBezTo>
                <a:cubicBezTo>
                  <a:pt x="9415721" y="1265961"/>
                  <a:pt x="9232329" y="1269218"/>
                  <a:pt x="9100383" y="1277670"/>
                </a:cubicBezTo>
                <a:cubicBezTo>
                  <a:pt x="8968437" y="1286122"/>
                  <a:pt x="8849211" y="1282335"/>
                  <a:pt x="8765910" y="1277670"/>
                </a:cubicBezTo>
                <a:cubicBezTo>
                  <a:pt x="8682609" y="1273005"/>
                  <a:pt x="8314558" y="1288354"/>
                  <a:pt x="8199353" y="1277670"/>
                </a:cubicBezTo>
                <a:cubicBezTo>
                  <a:pt x="8084148" y="1266986"/>
                  <a:pt x="7992909" y="1270081"/>
                  <a:pt x="7864880" y="1277670"/>
                </a:cubicBezTo>
                <a:cubicBezTo>
                  <a:pt x="7736851" y="1285259"/>
                  <a:pt x="7204383" y="1281941"/>
                  <a:pt x="6950198" y="1277670"/>
                </a:cubicBezTo>
                <a:cubicBezTo>
                  <a:pt x="6696013" y="1273399"/>
                  <a:pt x="6628410" y="1260629"/>
                  <a:pt x="6499683" y="1277670"/>
                </a:cubicBezTo>
                <a:cubicBezTo>
                  <a:pt x="6370956" y="1294711"/>
                  <a:pt x="6241789" y="1293640"/>
                  <a:pt x="6165209" y="1277670"/>
                </a:cubicBezTo>
                <a:cubicBezTo>
                  <a:pt x="6088629" y="1261700"/>
                  <a:pt x="5642605" y="1263827"/>
                  <a:pt x="5482611" y="1277670"/>
                </a:cubicBezTo>
                <a:cubicBezTo>
                  <a:pt x="5322617" y="1291513"/>
                  <a:pt x="5216403" y="1278931"/>
                  <a:pt x="5148137" y="1277670"/>
                </a:cubicBezTo>
                <a:cubicBezTo>
                  <a:pt x="5079871" y="1276409"/>
                  <a:pt x="4901425" y="1282330"/>
                  <a:pt x="4813664" y="1277670"/>
                </a:cubicBezTo>
                <a:cubicBezTo>
                  <a:pt x="4725903" y="1273010"/>
                  <a:pt x="4445202" y="1292640"/>
                  <a:pt x="4131065" y="1277670"/>
                </a:cubicBezTo>
                <a:cubicBezTo>
                  <a:pt x="3816928" y="1262700"/>
                  <a:pt x="3512815" y="1319097"/>
                  <a:pt x="3216383" y="1277670"/>
                </a:cubicBezTo>
                <a:cubicBezTo>
                  <a:pt x="2919951" y="1236243"/>
                  <a:pt x="2777675" y="1303754"/>
                  <a:pt x="2533784" y="1277670"/>
                </a:cubicBezTo>
                <a:cubicBezTo>
                  <a:pt x="2289893" y="1251586"/>
                  <a:pt x="2175713" y="1301768"/>
                  <a:pt x="1967228" y="1277670"/>
                </a:cubicBezTo>
                <a:cubicBezTo>
                  <a:pt x="1758743" y="1253572"/>
                  <a:pt x="1528462" y="1309446"/>
                  <a:pt x="1284629" y="1277670"/>
                </a:cubicBezTo>
                <a:cubicBezTo>
                  <a:pt x="1040796" y="1245894"/>
                  <a:pt x="637518" y="1304950"/>
                  <a:pt x="212949" y="1277670"/>
                </a:cubicBezTo>
                <a:cubicBezTo>
                  <a:pt x="92684" y="1296126"/>
                  <a:pt x="21745" y="1199917"/>
                  <a:pt x="0" y="1064721"/>
                </a:cubicBezTo>
                <a:cubicBezTo>
                  <a:pt x="2995" y="907485"/>
                  <a:pt x="16241" y="762060"/>
                  <a:pt x="0" y="638835"/>
                </a:cubicBezTo>
                <a:cubicBezTo>
                  <a:pt x="-16241" y="515610"/>
                  <a:pt x="-11433" y="361131"/>
                  <a:pt x="0" y="212949"/>
                </a:cubicBezTo>
                <a:close/>
              </a:path>
              <a:path w="12030075" h="1277670" stroke="0" extrusionOk="0">
                <a:moveTo>
                  <a:pt x="0" y="212949"/>
                </a:moveTo>
                <a:cubicBezTo>
                  <a:pt x="6973" y="84433"/>
                  <a:pt x="80741" y="-11152"/>
                  <a:pt x="212949" y="0"/>
                </a:cubicBezTo>
                <a:cubicBezTo>
                  <a:pt x="424847" y="1869"/>
                  <a:pt x="495940" y="3249"/>
                  <a:pt x="663464" y="0"/>
                </a:cubicBezTo>
                <a:cubicBezTo>
                  <a:pt x="830989" y="-3249"/>
                  <a:pt x="1089988" y="4475"/>
                  <a:pt x="1230021" y="0"/>
                </a:cubicBezTo>
                <a:cubicBezTo>
                  <a:pt x="1370054" y="-4475"/>
                  <a:pt x="1493795" y="10018"/>
                  <a:pt x="1564494" y="0"/>
                </a:cubicBezTo>
                <a:cubicBezTo>
                  <a:pt x="1635193" y="-10018"/>
                  <a:pt x="2265428" y="-18225"/>
                  <a:pt x="2479177" y="0"/>
                </a:cubicBezTo>
                <a:cubicBezTo>
                  <a:pt x="2692926" y="18225"/>
                  <a:pt x="2714301" y="10511"/>
                  <a:pt x="2813650" y="0"/>
                </a:cubicBezTo>
                <a:cubicBezTo>
                  <a:pt x="2912999" y="-10511"/>
                  <a:pt x="3359939" y="29064"/>
                  <a:pt x="3728332" y="0"/>
                </a:cubicBezTo>
                <a:cubicBezTo>
                  <a:pt x="4096725" y="-29064"/>
                  <a:pt x="3913307" y="8342"/>
                  <a:pt x="4062805" y="0"/>
                </a:cubicBezTo>
                <a:cubicBezTo>
                  <a:pt x="4212303" y="-8342"/>
                  <a:pt x="4287917" y="15863"/>
                  <a:pt x="4397279" y="0"/>
                </a:cubicBezTo>
                <a:cubicBezTo>
                  <a:pt x="4506641" y="-15863"/>
                  <a:pt x="4952030" y="-27696"/>
                  <a:pt x="5195919" y="0"/>
                </a:cubicBezTo>
                <a:cubicBezTo>
                  <a:pt x="5439808" y="27696"/>
                  <a:pt x="5642304" y="22799"/>
                  <a:pt x="5878518" y="0"/>
                </a:cubicBezTo>
                <a:cubicBezTo>
                  <a:pt x="6114732" y="-22799"/>
                  <a:pt x="6443502" y="3184"/>
                  <a:pt x="6677158" y="0"/>
                </a:cubicBezTo>
                <a:cubicBezTo>
                  <a:pt x="6910814" y="-3184"/>
                  <a:pt x="6850527" y="12962"/>
                  <a:pt x="7011632" y="0"/>
                </a:cubicBezTo>
                <a:cubicBezTo>
                  <a:pt x="7172737" y="-12962"/>
                  <a:pt x="7649547" y="35319"/>
                  <a:pt x="7810272" y="0"/>
                </a:cubicBezTo>
                <a:cubicBezTo>
                  <a:pt x="7970997" y="-35319"/>
                  <a:pt x="8060970" y="12496"/>
                  <a:pt x="8144745" y="0"/>
                </a:cubicBezTo>
                <a:cubicBezTo>
                  <a:pt x="8228520" y="-12496"/>
                  <a:pt x="8372827" y="-12829"/>
                  <a:pt x="8479219" y="0"/>
                </a:cubicBezTo>
                <a:cubicBezTo>
                  <a:pt x="8585611" y="12829"/>
                  <a:pt x="9080002" y="880"/>
                  <a:pt x="9277859" y="0"/>
                </a:cubicBezTo>
                <a:cubicBezTo>
                  <a:pt x="9475716" y="-880"/>
                  <a:pt x="9547988" y="13991"/>
                  <a:pt x="9728374" y="0"/>
                </a:cubicBezTo>
                <a:cubicBezTo>
                  <a:pt x="9908760" y="-13991"/>
                  <a:pt x="10386820" y="22407"/>
                  <a:pt x="10643056" y="0"/>
                </a:cubicBezTo>
                <a:cubicBezTo>
                  <a:pt x="10899292" y="-22407"/>
                  <a:pt x="11418735" y="46294"/>
                  <a:pt x="11817126" y="0"/>
                </a:cubicBezTo>
                <a:cubicBezTo>
                  <a:pt x="11940943" y="27776"/>
                  <a:pt x="12009454" y="96288"/>
                  <a:pt x="12030075" y="212949"/>
                </a:cubicBezTo>
                <a:cubicBezTo>
                  <a:pt x="12024096" y="324063"/>
                  <a:pt x="12027925" y="445774"/>
                  <a:pt x="12030075" y="613282"/>
                </a:cubicBezTo>
                <a:cubicBezTo>
                  <a:pt x="12032225" y="780790"/>
                  <a:pt x="12033371" y="889632"/>
                  <a:pt x="12030075" y="1064721"/>
                </a:cubicBezTo>
                <a:cubicBezTo>
                  <a:pt x="12046741" y="1171999"/>
                  <a:pt x="11944520" y="1278780"/>
                  <a:pt x="11817126" y="1277670"/>
                </a:cubicBezTo>
                <a:cubicBezTo>
                  <a:pt x="11481588" y="1317512"/>
                  <a:pt x="11338114" y="1250140"/>
                  <a:pt x="11018486" y="1277670"/>
                </a:cubicBezTo>
                <a:cubicBezTo>
                  <a:pt x="10698858" y="1305200"/>
                  <a:pt x="10536295" y="1263197"/>
                  <a:pt x="10103803" y="1277670"/>
                </a:cubicBezTo>
                <a:cubicBezTo>
                  <a:pt x="9671311" y="1292143"/>
                  <a:pt x="9518104" y="1276540"/>
                  <a:pt x="9305163" y="1277670"/>
                </a:cubicBezTo>
                <a:cubicBezTo>
                  <a:pt x="9092222" y="1278800"/>
                  <a:pt x="9102694" y="1270044"/>
                  <a:pt x="8970690" y="1277670"/>
                </a:cubicBezTo>
                <a:cubicBezTo>
                  <a:pt x="8838686" y="1285296"/>
                  <a:pt x="8731929" y="1286030"/>
                  <a:pt x="8636216" y="1277670"/>
                </a:cubicBezTo>
                <a:cubicBezTo>
                  <a:pt x="8540503" y="1269310"/>
                  <a:pt x="8100209" y="1262829"/>
                  <a:pt x="7837576" y="1277670"/>
                </a:cubicBezTo>
                <a:cubicBezTo>
                  <a:pt x="7574943" y="1292511"/>
                  <a:pt x="7304498" y="1283755"/>
                  <a:pt x="7038935" y="1277670"/>
                </a:cubicBezTo>
                <a:cubicBezTo>
                  <a:pt x="6773372" y="1271585"/>
                  <a:pt x="6489034" y="1299603"/>
                  <a:pt x="6124253" y="1277670"/>
                </a:cubicBezTo>
                <a:cubicBezTo>
                  <a:pt x="5759472" y="1255737"/>
                  <a:pt x="5851316" y="1295372"/>
                  <a:pt x="5673738" y="1277670"/>
                </a:cubicBezTo>
                <a:cubicBezTo>
                  <a:pt x="5496161" y="1259968"/>
                  <a:pt x="5341348" y="1302006"/>
                  <a:pt x="5107181" y="1277670"/>
                </a:cubicBezTo>
                <a:cubicBezTo>
                  <a:pt x="4873014" y="1253334"/>
                  <a:pt x="4793497" y="1285143"/>
                  <a:pt x="4540624" y="1277670"/>
                </a:cubicBezTo>
                <a:cubicBezTo>
                  <a:pt x="4287751" y="1270197"/>
                  <a:pt x="4284428" y="1275693"/>
                  <a:pt x="4090109" y="1277670"/>
                </a:cubicBezTo>
                <a:cubicBezTo>
                  <a:pt x="3895790" y="1279647"/>
                  <a:pt x="3892717" y="1266209"/>
                  <a:pt x="3755636" y="1277670"/>
                </a:cubicBezTo>
                <a:cubicBezTo>
                  <a:pt x="3618555" y="1289131"/>
                  <a:pt x="3521550" y="1285174"/>
                  <a:pt x="3305121" y="1277670"/>
                </a:cubicBezTo>
                <a:cubicBezTo>
                  <a:pt x="3088693" y="1270166"/>
                  <a:pt x="2882130" y="1274765"/>
                  <a:pt x="2738564" y="1277670"/>
                </a:cubicBezTo>
                <a:cubicBezTo>
                  <a:pt x="2594998" y="1280575"/>
                  <a:pt x="2173978" y="1243144"/>
                  <a:pt x="1823882" y="1277670"/>
                </a:cubicBezTo>
                <a:cubicBezTo>
                  <a:pt x="1473786" y="1312196"/>
                  <a:pt x="1362651" y="1271790"/>
                  <a:pt x="909200" y="1277670"/>
                </a:cubicBezTo>
                <a:cubicBezTo>
                  <a:pt x="455749" y="1283550"/>
                  <a:pt x="550622" y="1247343"/>
                  <a:pt x="212949" y="1277670"/>
                </a:cubicBezTo>
                <a:cubicBezTo>
                  <a:pt x="104150" y="1268371"/>
                  <a:pt x="-2012" y="1177151"/>
                  <a:pt x="0" y="1064721"/>
                </a:cubicBezTo>
                <a:cubicBezTo>
                  <a:pt x="-21269" y="890086"/>
                  <a:pt x="-2814" y="803208"/>
                  <a:pt x="0" y="621800"/>
                </a:cubicBezTo>
                <a:cubicBezTo>
                  <a:pt x="2814" y="440392"/>
                  <a:pt x="-5605" y="390719"/>
                  <a:pt x="0" y="212949"/>
                </a:cubicBezTo>
                <a:close/>
              </a:path>
            </a:pathLst>
          </a:custGeom>
          <a:solidFill>
            <a:schemeClr val="bg1"/>
          </a:solidFill>
          <a:ln w="76200">
            <a:solidFill>
              <a:srgbClr val="C568DF"/>
            </a:solidFill>
            <a:extLst>
              <a:ext uri="{C807C97D-BFC1-408E-A445-0C87EB9F89A2}">
                <ask:lineSketchStyleProps xmlns:ask="http://schemas.microsoft.com/office/drawing/2018/sketchyshapes" sd="13687838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27">
            <a:extLst>
              <a:ext uri="{FF2B5EF4-FFF2-40B4-BE49-F238E27FC236}">
                <a16:creationId xmlns:a16="http://schemas.microsoft.com/office/drawing/2014/main" id="{B60F0EF8-E44B-7893-2651-96FF1FA989A2}"/>
              </a:ext>
            </a:extLst>
          </p:cNvPr>
          <p:cNvSpPr/>
          <p:nvPr/>
        </p:nvSpPr>
        <p:spPr>
          <a:xfrm>
            <a:off x="2286001" y="450678"/>
            <a:ext cx="10744200" cy="923330"/>
          </a:xfrm>
          <a:prstGeom prst="rect">
            <a:avLst/>
          </a:prstGeom>
          <a:noFill/>
        </p:spPr>
        <p:txBody>
          <a:bodyPr wrap="square" lIns="91440" tIns="45720" rIns="91440" bIns="45720">
            <a:spAutoFit/>
          </a:bodyPr>
          <a:lstStyle/>
          <a:p>
            <a:r>
              <a:rPr lang="vi-VN" sz="5400">
                <a:ln w="0"/>
              </a:rPr>
              <a:t>Chia sẻ bảng kế hoạch của em.</a:t>
            </a:r>
            <a:endParaRPr lang="vi-VN" sz="5400" b="0" cap="none" spc="0">
              <a:ln w="0"/>
              <a:solidFill>
                <a:schemeClr val="tx1"/>
              </a:solidFill>
            </a:endParaRPr>
          </a:p>
        </p:txBody>
      </p:sp>
      <p:sp>
        <p:nvSpPr>
          <p:cNvPr id="10" name="Freeform 10">
            <a:extLst>
              <a:ext uri="{FF2B5EF4-FFF2-40B4-BE49-F238E27FC236}">
                <a16:creationId xmlns:a16="http://schemas.microsoft.com/office/drawing/2014/main" id="{0F445B00-5B2E-0D6B-7CFC-41EFCBD66461}"/>
              </a:ext>
            </a:extLst>
          </p:cNvPr>
          <p:cNvSpPr/>
          <p:nvPr/>
        </p:nvSpPr>
        <p:spPr>
          <a:xfrm rot="-717662" flipH="1">
            <a:off x="17077174" y="6409463"/>
            <a:ext cx="1934970" cy="3224950"/>
          </a:xfrm>
          <a:custGeom>
            <a:avLst/>
            <a:gdLst/>
            <a:ahLst/>
            <a:cxnLst/>
            <a:rect l="l" t="t" r="r" b="b"/>
            <a:pathLst>
              <a:path w="1934970" h="3224950">
                <a:moveTo>
                  <a:pt x="1934970" y="0"/>
                </a:moveTo>
                <a:lnTo>
                  <a:pt x="0" y="0"/>
                </a:lnTo>
                <a:lnTo>
                  <a:pt x="0" y="3224950"/>
                </a:lnTo>
                <a:lnTo>
                  <a:pt x="1934970" y="3224950"/>
                </a:lnTo>
                <a:lnTo>
                  <a:pt x="193497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5" name="Hình ảnh 4">
            <a:extLst>
              <a:ext uri="{FF2B5EF4-FFF2-40B4-BE49-F238E27FC236}">
                <a16:creationId xmlns:a16="http://schemas.microsoft.com/office/drawing/2014/main" id="{677FA9AD-1D2E-650C-3A01-94B37F7A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557" y="0"/>
            <a:ext cx="1786643" cy="1955862"/>
          </a:xfrm>
          <a:prstGeom prst="rect">
            <a:avLst/>
          </a:prstGeom>
        </p:spPr>
      </p:pic>
      <p:sp>
        <p:nvSpPr>
          <p:cNvPr id="6" name="Freeform 2"/>
          <p:cNvSpPr/>
          <p:nvPr/>
        </p:nvSpPr>
        <p:spPr>
          <a:xfrm>
            <a:off x="2804476" y="2214416"/>
            <a:ext cx="9006524" cy="5367484"/>
          </a:xfrm>
          <a:custGeom>
            <a:avLst/>
            <a:gdLst/>
            <a:ahLst/>
            <a:cxnLst/>
            <a:rect l="l" t="t" r="r" b="b"/>
            <a:pathLst>
              <a:path w="8249050" h="4609157">
                <a:moveTo>
                  <a:pt x="0" y="0"/>
                </a:moveTo>
                <a:lnTo>
                  <a:pt x="8249050" y="0"/>
                </a:lnTo>
                <a:lnTo>
                  <a:pt x="8249050" y="4609157"/>
                </a:lnTo>
                <a:lnTo>
                  <a:pt x="0" y="46091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3"/>
          <p:cNvSpPr/>
          <p:nvPr/>
        </p:nvSpPr>
        <p:spPr>
          <a:xfrm>
            <a:off x="11942489" y="3823344"/>
            <a:ext cx="3541035" cy="5620691"/>
          </a:xfrm>
          <a:custGeom>
            <a:avLst/>
            <a:gdLst/>
            <a:ahLst/>
            <a:cxnLst/>
            <a:rect l="l" t="t" r="r" b="b"/>
            <a:pathLst>
              <a:path w="3541035" h="5620691">
                <a:moveTo>
                  <a:pt x="0" y="0"/>
                </a:moveTo>
                <a:lnTo>
                  <a:pt x="3541035" y="0"/>
                </a:lnTo>
                <a:lnTo>
                  <a:pt x="3541035" y="5620690"/>
                </a:lnTo>
                <a:lnTo>
                  <a:pt x="0" y="562069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314140396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5" name="Trọng tâm Tóm tắt 4">
                <a:extLst>
                  <a:ext uri="{FF2B5EF4-FFF2-40B4-BE49-F238E27FC236}">
                    <a16:creationId xmlns:a16="http://schemas.microsoft.com/office/drawing/2014/main" id="{5F37B4C1-C8AF-EE4B-0D81-4264557FBA21}"/>
                  </a:ext>
                </a:extLst>
              </p:cNvPr>
              <p:cNvGraphicFramePr>
                <a:graphicFrameLocks noChangeAspect="1"/>
              </p:cNvGraphicFramePr>
              <p:nvPr>
                <p:extLst>
                  <p:ext uri="{D42A27DB-BD31-4B8C-83A1-F6EECF244321}">
                    <p14:modId xmlns:p14="http://schemas.microsoft.com/office/powerpoint/2010/main" val="3095993965"/>
                  </p:ext>
                </p:extLst>
              </p:nvPr>
            </p:nvGraphicFramePr>
            <p:xfrm>
              <a:off x="-10806" y="228600"/>
              <a:ext cx="18289281" cy="10058400"/>
            </p:xfrm>
            <a:graphic>
              <a:graphicData uri="http://schemas.microsoft.com/office/powerpoint/2016/summaryzoom">
                <psuz:summaryZm>
                  <psuz:summaryZmObj sectionId="{84D96686-6183-44A9-819A-A07D6A6022F3}">
                    <psuz:zmPr id="{68C61DE3-5741-4A84-84CE-5A637B64CC33}" transitionDur="1000">
                      <p166:blipFill xmlns:p166="http://schemas.microsoft.com/office/powerpoint/2016/6/main">
                        <a:blip r:embed="rId2"/>
                        <a:stretch>
                          <a:fillRect/>
                        </a:stretch>
                      </p166:blipFill>
                      <p166:spPr xmlns:p166="http://schemas.microsoft.com/office/powerpoint/2016/6/main">
                        <a:xfrm>
                          <a:off x="708711" y="1840007"/>
                          <a:ext cx="5486784" cy="3086316"/>
                        </a:xfrm>
                        <a:prstGeom prst="rect">
                          <a:avLst/>
                        </a:prstGeom>
                        <a:ln w="3175">
                          <a:solidFill>
                            <a:prstClr val="ltGray"/>
                          </a:solidFill>
                        </a:ln>
                      </p166:spPr>
                    </psuz:zmPr>
                  </psuz:summaryZmObj>
                  <psuz:summaryZmObj sectionId="{28C5F982-4E6A-49A1-861B-FD53B24478B9}">
                    <psuz:zmPr id="{5C9E76F5-36DB-4C64-8664-E2D44227D3EC}" transitionDur="1000">
                      <p166:blipFill xmlns:p166="http://schemas.microsoft.com/office/powerpoint/2016/6/main">
                        <a:blip r:embed="rId3"/>
                        <a:stretch>
                          <a:fillRect/>
                        </a:stretch>
                      </p166:blipFill>
                      <p166:spPr xmlns:p166="http://schemas.microsoft.com/office/powerpoint/2016/6/main">
                        <a:xfrm>
                          <a:off x="6401249" y="1840007"/>
                          <a:ext cx="5486784" cy="3086316"/>
                        </a:xfrm>
                        <a:prstGeom prst="rect">
                          <a:avLst/>
                        </a:prstGeom>
                        <a:ln w="3175">
                          <a:solidFill>
                            <a:prstClr val="ltGray"/>
                          </a:solidFill>
                        </a:ln>
                      </p166:spPr>
                    </psuz:zmPr>
                  </psuz:summaryZmObj>
                  <psuz:summaryZmObj sectionId="{B6FAE7E6-2816-4B95-AF97-E8BB15640528}">
                    <psuz:zmPr id="{EE7A61DA-AF58-4623-A584-483D3D8EA519}" transitionDur="1000">
                      <p166:blipFill xmlns:p166="http://schemas.microsoft.com/office/powerpoint/2016/6/main">
                        <a:blip r:embed="rId4"/>
                        <a:stretch>
                          <a:fillRect/>
                        </a:stretch>
                      </p166:blipFill>
                      <p166:spPr xmlns:p166="http://schemas.microsoft.com/office/powerpoint/2016/6/main">
                        <a:xfrm>
                          <a:off x="12093787" y="1840007"/>
                          <a:ext cx="5486784" cy="3086316"/>
                        </a:xfrm>
                        <a:prstGeom prst="rect">
                          <a:avLst/>
                        </a:prstGeom>
                        <a:ln w="3175">
                          <a:solidFill>
                            <a:prstClr val="ltGray"/>
                          </a:solidFill>
                        </a:ln>
                      </p166:spPr>
                    </psuz:zmPr>
                  </psuz:summaryZmObj>
                  <psuz:summaryZmObj sectionId="{8D82D5C2-23E9-4D54-9189-B8DC0C3F2EE8}" offsetFactorX="49776">
                    <psuz:zmPr id="{1208F905-74F2-4510-8751-8E1922E6303D}" transitionDur="1000">
                      <p166:blipFill xmlns:p166="http://schemas.microsoft.com/office/powerpoint/2016/6/main">
                        <a:blip r:embed="rId5"/>
                        <a:stretch>
                          <a:fillRect/>
                        </a:stretch>
                      </p166:blipFill>
                      <p166:spPr xmlns:p166="http://schemas.microsoft.com/office/powerpoint/2016/6/main">
                        <a:xfrm>
                          <a:off x="3439813" y="5132077"/>
                          <a:ext cx="5486784" cy="3086316"/>
                        </a:xfrm>
                        <a:prstGeom prst="rect">
                          <a:avLst/>
                        </a:prstGeom>
                        <a:ln w="3175">
                          <a:solidFill>
                            <a:prstClr val="ltGray"/>
                          </a:solidFill>
                        </a:ln>
                      </p166:spPr>
                    </psuz:zmPr>
                  </psuz:summaryZmObj>
                  <psuz:summaryZmObj sectionId="{5553E44E-8CD0-4DB3-AFB3-13F7E8E02CE7}" offsetFactorX="49776">
                    <psuz:zmPr id="{688229A8-DA85-4538-AF8D-42C8D0392EB8}" transitionDur="1000">
                      <p166:blipFill xmlns:p166="http://schemas.microsoft.com/office/powerpoint/2016/6/main">
                        <a:blip r:embed="rId6"/>
                        <a:stretch>
                          <a:fillRect/>
                        </a:stretch>
                      </p166:blipFill>
                      <p166:spPr xmlns:p166="http://schemas.microsoft.com/office/powerpoint/2016/6/main">
                        <a:xfrm>
                          <a:off x="9132351" y="5132077"/>
                          <a:ext cx="5486784" cy="3086316"/>
                        </a:xfrm>
                        <a:prstGeom prst="rect">
                          <a:avLst/>
                        </a:prstGeom>
                        <a:ln w="3175">
                          <a:solidFill>
                            <a:prstClr val="ltGray"/>
                          </a:solidFill>
                        </a:ln>
                      </p166:spPr>
                    </psuz:zmPr>
                  </psuz:summaryZmObj>
                  <psuz:gridLayout/>
                </psuz:summaryZm>
              </a:graphicData>
            </a:graphic>
          </p:graphicFrame>
        </mc:Choice>
        <mc:Fallback>
          <p:grpSp>
            <p:nvGrpSpPr>
              <p:cNvPr id="5" name="Trọng tâm Tóm tắt 4">
                <a:extLst>
                  <a:ext uri="{FF2B5EF4-FFF2-40B4-BE49-F238E27FC236}">
                    <a16:creationId xmlns:a16="http://schemas.microsoft.com/office/drawing/2014/main" id="{5F37B4C1-C8AF-EE4B-0D81-4264557FBA21}"/>
                  </a:ext>
                </a:extLst>
              </p:cNvPr>
              <p:cNvGrpSpPr>
                <a:grpSpLocks noGrp="1" noUngrp="1" noRot="1" noChangeAspect="1" noMove="1" noResize="1"/>
              </p:cNvGrpSpPr>
              <p:nvPr/>
            </p:nvGrpSpPr>
            <p:grpSpPr>
              <a:xfrm>
                <a:off x="-10806" y="228600"/>
                <a:ext cx="18289281" cy="10058400"/>
                <a:chOff x="-10806" y="228600"/>
                <a:chExt cx="18289281" cy="10058400"/>
              </a:xfrm>
            </p:grpSpPr>
            <p:pic>
              <p:nvPicPr>
                <p:cNvPr id="2" name="Hình ảnh 2">
                  <a:hlinkClick r:id="rId7"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697905" y="2068607"/>
                  <a:ext cx="5486784" cy="3086316"/>
                </a:xfrm>
                <a:prstGeom prst="rect">
                  <a:avLst/>
                </a:prstGeom>
                <a:ln w="3175">
                  <a:solidFill>
                    <a:prstClr val="ltGray"/>
                  </a:solidFill>
                </a:ln>
              </p:spPr>
            </p:pic>
            <p:pic>
              <p:nvPicPr>
                <p:cNvPr id="3" name="Hình ảnh 3">
                  <a:hlinkClick r:id="rId8"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6390443" y="2068607"/>
                  <a:ext cx="5486784" cy="3086316"/>
                </a:xfrm>
                <a:prstGeom prst="rect">
                  <a:avLst/>
                </a:prstGeom>
                <a:ln w="3175">
                  <a:solidFill>
                    <a:prstClr val="ltGray"/>
                  </a:solidFill>
                </a:ln>
              </p:spPr>
            </p:pic>
            <p:pic>
              <p:nvPicPr>
                <p:cNvPr id="4" name="Hình ảnh 4">
                  <a:hlinkClick r:id="rId9"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12082981" y="2068607"/>
                  <a:ext cx="5486784" cy="3086316"/>
                </a:xfrm>
                <a:prstGeom prst="rect">
                  <a:avLst/>
                </a:prstGeom>
                <a:ln w="3175">
                  <a:solidFill>
                    <a:prstClr val="ltGray"/>
                  </a:solidFill>
                </a:ln>
              </p:spPr>
            </p:pic>
            <p:pic>
              <p:nvPicPr>
                <p:cNvPr id="6" name="Hình ảnh 6">
                  <a:hlinkClick r:id="rId10"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3429007" y="5360677"/>
                  <a:ext cx="5486784" cy="3086316"/>
                </a:xfrm>
                <a:prstGeom prst="rect">
                  <a:avLst/>
                </a:prstGeom>
                <a:ln w="3175">
                  <a:solidFill>
                    <a:prstClr val="ltGray"/>
                  </a:solidFill>
                </a:ln>
              </p:spPr>
            </p:pic>
            <p:pic>
              <p:nvPicPr>
                <p:cNvPr id="7" name="Hình ảnh 7">
                  <a:hlinkClick r:id="rId11"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9121545" y="5360677"/>
                  <a:ext cx="5486784" cy="3086316"/>
                </a:xfrm>
                <a:prstGeom prst="rect">
                  <a:avLst/>
                </a:prstGeom>
                <a:ln w="3175">
                  <a:solidFill>
                    <a:prstClr val="ltGray"/>
                  </a:solidFill>
                </a:ln>
              </p:spPr>
            </p:pic>
          </p:grpSp>
        </mc:Fallback>
      </mc:AlternateContent>
    </p:spTree>
    <p:extLst>
      <p:ext uri="{BB962C8B-B14F-4D97-AF65-F5344CB8AC3E}">
        <p14:creationId xmlns:p14="http://schemas.microsoft.com/office/powerpoint/2010/main" val="383187640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471E0-DFC0-8702-8A5B-24782C5047D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63B1615-52D2-B64D-EA08-9B1ADB9E87DE}"/>
              </a:ext>
            </a:extLst>
          </p:cNvPr>
          <p:cNvGrpSpPr/>
          <p:nvPr/>
        </p:nvGrpSpPr>
        <p:grpSpPr>
          <a:xfrm>
            <a:off x="-2608268" y="0"/>
            <a:ext cx="20896268" cy="10448134"/>
            <a:chOff x="0" y="0"/>
            <a:chExt cx="27861691" cy="13930845"/>
          </a:xfrm>
        </p:grpSpPr>
        <p:sp>
          <p:nvSpPr>
            <p:cNvPr id="3" name="Freeform 3">
              <a:extLst>
                <a:ext uri="{FF2B5EF4-FFF2-40B4-BE49-F238E27FC236}">
                  <a16:creationId xmlns:a16="http://schemas.microsoft.com/office/drawing/2014/main" id="{D92A9477-90C7-4F24-4274-485E7C965212}"/>
                </a:ext>
              </a:extLst>
            </p:cNvPr>
            <p:cNvSpPr/>
            <p:nvPr/>
          </p:nvSpPr>
          <p:spPr>
            <a:xfrm>
              <a:off x="13930845" y="0"/>
              <a:ext cx="13930845" cy="13930845"/>
            </a:xfrm>
            <a:custGeom>
              <a:avLst/>
              <a:gdLst/>
              <a:ahLst/>
              <a:cxnLst/>
              <a:rect l="l" t="t" r="r" b="b"/>
              <a:pathLst>
                <a:path w="13930845" h="13930845">
                  <a:moveTo>
                    <a:pt x="0" y="0"/>
                  </a:moveTo>
                  <a:lnTo>
                    <a:pt x="13930846" y="0"/>
                  </a:lnTo>
                  <a:lnTo>
                    <a:pt x="13930846"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3F05722D-7617-254C-2E90-21B052E53974}"/>
                </a:ext>
              </a:extLst>
            </p:cNvPr>
            <p:cNvSpPr/>
            <p:nvPr/>
          </p:nvSpPr>
          <p:spPr>
            <a:xfrm>
              <a:off x="0" y="0"/>
              <a:ext cx="13930845" cy="13930845"/>
            </a:xfrm>
            <a:custGeom>
              <a:avLst/>
              <a:gdLst/>
              <a:ahLst/>
              <a:cxnLst/>
              <a:rect l="l" t="t" r="r" b="b"/>
              <a:pathLst>
                <a:path w="13930845" h="13930845">
                  <a:moveTo>
                    <a:pt x="0" y="0"/>
                  </a:moveTo>
                  <a:lnTo>
                    <a:pt x="13930845" y="0"/>
                  </a:lnTo>
                  <a:lnTo>
                    <a:pt x="13930845"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5">
            <a:extLst>
              <a:ext uri="{FF2B5EF4-FFF2-40B4-BE49-F238E27FC236}">
                <a16:creationId xmlns:a16="http://schemas.microsoft.com/office/drawing/2014/main" id="{B6A61A91-B51C-41AA-2A7E-C55CFE45C765}"/>
              </a:ext>
            </a:extLst>
          </p:cNvPr>
          <p:cNvGrpSpPr/>
          <p:nvPr/>
        </p:nvGrpSpPr>
        <p:grpSpPr>
          <a:xfrm>
            <a:off x="2743200" y="1455773"/>
            <a:ext cx="11945816" cy="6289248"/>
            <a:chOff x="0" y="0"/>
            <a:chExt cx="12778154" cy="8385664"/>
          </a:xfrm>
        </p:grpSpPr>
        <p:sp>
          <p:nvSpPr>
            <p:cNvPr id="6" name="Freeform 6">
              <a:extLst>
                <a:ext uri="{FF2B5EF4-FFF2-40B4-BE49-F238E27FC236}">
                  <a16:creationId xmlns:a16="http://schemas.microsoft.com/office/drawing/2014/main" id="{6CEADD08-70B1-A94E-C3AC-2448593669D6}"/>
                </a:ext>
              </a:extLst>
            </p:cNvPr>
            <p:cNvSpPr/>
            <p:nvPr/>
          </p:nvSpPr>
          <p:spPr>
            <a:xfrm>
              <a:off x="0" y="0"/>
              <a:ext cx="12778154" cy="8385664"/>
            </a:xfrm>
            <a:custGeom>
              <a:avLst/>
              <a:gdLst/>
              <a:ahLst/>
              <a:cxnLst/>
              <a:rect l="l" t="t" r="r" b="b"/>
              <a:pathLst>
                <a:path w="12778154" h="8385664">
                  <a:moveTo>
                    <a:pt x="0" y="0"/>
                  </a:moveTo>
                  <a:lnTo>
                    <a:pt x="12778154" y="0"/>
                  </a:lnTo>
                  <a:lnTo>
                    <a:pt x="12778154" y="8385664"/>
                  </a:lnTo>
                  <a:lnTo>
                    <a:pt x="0" y="83856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F834B76B-FBD6-EFD5-040B-747C5AE5F5CD}"/>
                </a:ext>
              </a:extLst>
            </p:cNvPr>
            <p:cNvSpPr/>
            <p:nvPr/>
          </p:nvSpPr>
          <p:spPr>
            <a:xfrm>
              <a:off x="187510" y="123053"/>
              <a:ext cx="12403135" cy="8139557"/>
            </a:xfrm>
            <a:custGeom>
              <a:avLst/>
              <a:gdLst/>
              <a:ahLst/>
              <a:cxnLst/>
              <a:rect l="l" t="t" r="r" b="b"/>
              <a:pathLst>
                <a:path w="12403135" h="8139557">
                  <a:moveTo>
                    <a:pt x="0" y="0"/>
                  </a:moveTo>
                  <a:lnTo>
                    <a:pt x="12403135" y="0"/>
                  </a:lnTo>
                  <a:lnTo>
                    <a:pt x="12403135" y="8139557"/>
                  </a:lnTo>
                  <a:lnTo>
                    <a:pt x="0" y="81395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8" name="Group 8">
            <a:extLst>
              <a:ext uri="{FF2B5EF4-FFF2-40B4-BE49-F238E27FC236}">
                <a16:creationId xmlns:a16="http://schemas.microsoft.com/office/drawing/2014/main" id="{9E838D92-9100-9512-6CF1-E0FDF6F228DD}"/>
              </a:ext>
            </a:extLst>
          </p:cNvPr>
          <p:cNvGrpSpPr/>
          <p:nvPr/>
        </p:nvGrpSpPr>
        <p:grpSpPr>
          <a:xfrm>
            <a:off x="0" y="8982070"/>
            <a:ext cx="18288000" cy="1304930"/>
            <a:chOff x="0" y="0"/>
            <a:chExt cx="4816593" cy="343685"/>
          </a:xfrm>
        </p:grpSpPr>
        <p:sp>
          <p:nvSpPr>
            <p:cNvPr id="9" name="Freeform 9">
              <a:extLst>
                <a:ext uri="{FF2B5EF4-FFF2-40B4-BE49-F238E27FC236}">
                  <a16:creationId xmlns:a16="http://schemas.microsoft.com/office/drawing/2014/main" id="{9C278559-399E-6AA7-77B6-CB088DF1F50F}"/>
                </a:ext>
              </a:extLst>
            </p:cNvPr>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0" name="TextBox 10">
              <a:extLst>
                <a:ext uri="{FF2B5EF4-FFF2-40B4-BE49-F238E27FC236}">
                  <a16:creationId xmlns:a16="http://schemas.microsoft.com/office/drawing/2014/main" id="{280D3E0E-42C0-7C14-F22B-06DA423B3321}"/>
                </a:ext>
              </a:extLst>
            </p:cNvPr>
            <p:cNvSpPr txBox="1"/>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1" name="AutoShape 11">
            <a:extLst>
              <a:ext uri="{FF2B5EF4-FFF2-40B4-BE49-F238E27FC236}">
                <a16:creationId xmlns:a16="http://schemas.microsoft.com/office/drawing/2014/main" id="{BF9651FB-74BF-3C77-3706-777604572C7B}"/>
              </a:ext>
            </a:extLst>
          </p:cNvPr>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2" name="Freeform 12">
            <a:extLst>
              <a:ext uri="{FF2B5EF4-FFF2-40B4-BE49-F238E27FC236}">
                <a16:creationId xmlns:a16="http://schemas.microsoft.com/office/drawing/2014/main" id="{2CF6FF4C-2C5E-72F8-D5EF-98626129A51C}"/>
              </a:ext>
            </a:extLst>
          </p:cNvPr>
          <p:cNvSpPr/>
          <p:nvPr/>
        </p:nvSpPr>
        <p:spPr>
          <a:xfrm rot="-8788588">
            <a:off x="-396772" y="5220953"/>
            <a:ext cx="3349826" cy="1260753"/>
          </a:xfrm>
          <a:custGeom>
            <a:avLst/>
            <a:gdLst/>
            <a:ahLst/>
            <a:cxnLst/>
            <a:rect l="l" t="t" r="r" b="b"/>
            <a:pathLst>
              <a:path w="3349826" h="1260753">
                <a:moveTo>
                  <a:pt x="0" y="0"/>
                </a:moveTo>
                <a:lnTo>
                  <a:pt x="3349826" y="0"/>
                </a:lnTo>
                <a:lnTo>
                  <a:pt x="3349826" y="1260753"/>
                </a:lnTo>
                <a:lnTo>
                  <a:pt x="0" y="12607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4B8C120B-6DED-1266-BE50-80FAA1B6C247}"/>
              </a:ext>
            </a:extLst>
          </p:cNvPr>
          <p:cNvSpPr/>
          <p:nvPr/>
        </p:nvSpPr>
        <p:spPr>
          <a:xfrm rot="808993">
            <a:off x="12973611" y="991156"/>
            <a:ext cx="3689624" cy="2549195"/>
          </a:xfrm>
          <a:custGeom>
            <a:avLst/>
            <a:gdLst/>
            <a:ahLst/>
            <a:cxnLst/>
            <a:rect l="l" t="t" r="r" b="b"/>
            <a:pathLst>
              <a:path w="3689624" h="2549195">
                <a:moveTo>
                  <a:pt x="0" y="0"/>
                </a:moveTo>
                <a:lnTo>
                  <a:pt x="3689624" y="0"/>
                </a:lnTo>
                <a:lnTo>
                  <a:pt x="3689624" y="2549195"/>
                </a:lnTo>
                <a:lnTo>
                  <a:pt x="0" y="25491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a:extLst>
              <a:ext uri="{FF2B5EF4-FFF2-40B4-BE49-F238E27FC236}">
                <a16:creationId xmlns:a16="http://schemas.microsoft.com/office/drawing/2014/main" id="{CBB8860D-FA09-16E4-AEFF-B64E44DEAC7E}"/>
              </a:ext>
            </a:extLst>
          </p:cNvPr>
          <p:cNvSpPr/>
          <p:nvPr/>
        </p:nvSpPr>
        <p:spPr>
          <a:xfrm>
            <a:off x="3995809" y="2106944"/>
            <a:ext cx="541328" cy="541328"/>
          </a:xfrm>
          <a:custGeom>
            <a:avLst/>
            <a:gdLst/>
            <a:ahLst/>
            <a:cxnLst/>
            <a:rect l="l" t="t" r="r" b="b"/>
            <a:pathLst>
              <a:path w="541328" h="541328">
                <a:moveTo>
                  <a:pt x="0" y="0"/>
                </a:moveTo>
                <a:lnTo>
                  <a:pt x="541328" y="0"/>
                </a:lnTo>
                <a:lnTo>
                  <a:pt x="541328" y="541328"/>
                </a:lnTo>
                <a:lnTo>
                  <a:pt x="0" y="5413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a:extLst>
              <a:ext uri="{FF2B5EF4-FFF2-40B4-BE49-F238E27FC236}">
                <a16:creationId xmlns:a16="http://schemas.microsoft.com/office/drawing/2014/main" id="{7CB3BB0D-81A8-3D74-F573-547CF2A139F5}"/>
              </a:ext>
            </a:extLst>
          </p:cNvPr>
          <p:cNvSpPr/>
          <p:nvPr/>
        </p:nvSpPr>
        <p:spPr>
          <a:xfrm>
            <a:off x="3398173" y="2430344"/>
            <a:ext cx="346814" cy="346814"/>
          </a:xfrm>
          <a:custGeom>
            <a:avLst/>
            <a:gdLst/>
            <a:ahLst/>
            <a:cxnLst/>
            <a:rect l="l" t="t" r="r" b="b"/>
            <a:pathLst>
              <a:path w="346814" h="346814">
                <a:moveTo>
                  <a:pt x="0" y="0"/>
                </a:moveTo>
                <a:lnTo>
                  <a:pt x="346814" y="0"/>
                </a:lnTo>
                <a:lnTo>
                  <a:pt x="346814" y="346814"/>
                </a:lnTo>
                <a:lnTo>
                  <a:pt x="0" y="3468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8">
            <a:extLst>
              <a:ext uri="{FF2B5EF4-FFF2-40B4-BE49-F238E27FC236}">
                <a16:creationId xmlns:a16="http://schemas.microsoft.com/office/drawing/2014/main" id="{51889E35-B0A2-AFBA-6AC0-01BFB778D9ED}"/>
              </a:ext>
            </a:extLst>
          </p:cNvPr>
          <p:cNvSpPr/>
          <p:nvPr/>
        </p:nvSpPr>
        <p:spPr>
          <a:xfrm>
            <a:off x="15754125" y="6473711"/>
            <a:ext cx="1505175" cy="1656314"/>
          </a:xfrm>
          <a:custGeom>
            <a:avLst/>
            <a:gdLst/>
            <a:ahLst/>
            <a:cxnLst/>
            <a:rect l="l" t="t" r="r" b="b"/>
            <a:pathLst>
              <a:path w="1505175" h="1656314">
                <a:moveTo>
                  <a:pt x="0" y="0"/>
                </a:moveTo>
                <a:lnTo>
                  <a:pt x="1505175" y="0"/>
                </a:lnTo>
                <a:lnTo>
                  <a:pt x="1505175" y="1656314"/>
                </a:lnTo>
                <a:lnTo>
                  <a:pt x="0" y="16563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C24740DF-DA39-F34C-871D-80C82ED93D76}"/>
              </a:ext>
            </a:extLst>
          </p:cNvPr>
          <p:cNvSpPr/>
          <p:nvPr/>
        </p:nvSpPr>
        <p:spPr>
          <a:xfrm rot="746323">
            <a:off x="1454850" y="-918242"/>
            <a:ext cx="2321898" cy="2287070"/>
          </a:xfrm>
          <a:custGeom>
            <a:avLst/>
            <a:gdLst/>
            <a:ahLst/>
            <a:cxnLst/>
            <a:rect l="l" t="t" r="r" b="b"/>
            <a:pathLst>
              <a:path w="2321898" h="2287070">
                <a:moveTo>
                  <a:pt x="0" y="0"/>
                </a:moveTo>
                <a:lnTo>
                  <a:pt x="2321898" y="0"/>
                </a:lnTo>
                <a:lnTo>
                  <a:pt x="2321898" y="2287070"/>
                </a:lnTo>
                <a:lnTo>
                  <a:pt x="0" y="22870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0" name="Hộp Văn bản 19">
            <a:extLst>
              <a:ext uri="{FF2B5EF4-FFF2-40B4-BE49-F238E27FC236}">
                <a16:creationId xmlns:a16="http://schemas.microsoft.com/office/drawing/2014/main" id="{F2A196A6-0358-0479-CE46-C7BE7F0B5302}"/>
              </a:ext>
            </a:extLst>
          </p:cNvPr>
          <p:cNvSpPr txBox="1">
            <a:spLocks noChangeAspect="1"/>
          </p:cNvSpPr>
          <p:nvPr/>
        </p:nvSpPr>
        <p:spPr>
          <a:xfrm>
            <a:off x="3757237" y="3026276"/>
            <a:ext cx="9603495" cy="2313423"/>
          </a:xfrm>
          <a:custGeom>
            <a:avLst/>
            <a:gdLst/>
            <a:ahLst/>
            <a:cxnLst/>
            <a:rect l="l" t="t" r="r" b="b"/>
            <a:pathLst>
              <a:path w="9603495" h="2313423">
                <a:moveTo>
                  <a:pt x="1962797" y="1178815"/>
                </a:moveTo>
                <a:cubicBezTo>
                  <a:pt x="1940343" y="1178815"/>
                  <a:pt x="1922802" y="1183025"/>
                  <a:pt x="1910171" y="1191445"/>
                </a:cubicBezTo>
                <a:cubicBezTo>
                  <a:pt x="1904559" y="1199865"/>
                  <a:pt x="1900348" y="1224423"/>
                  <a:pt x="1897541" y="1265120"/>
                </a:cubicBezTo>
                <a:cubicBezTo>
                  <a:pt x="1896138" y="1284767"/>
                  <a:pt x="1895436" y="1306519"/>
                  <a:pt x="1895436" y="1330376"/>
                </a:cubicBezTo>
                <a:cubicBezTo>
                  <a:pt x="1895436" y="1354233"/>
                  <a:pt x="1895436" y="1380195"/>
                  <a:pt x="1895436" y="1408262"/>
                </a:cubicBezTo>
                <a:cubicBezTo>
                  <a:pt x="1895436" y="1436329"/>
                  <a:pt x="1895787" y="1464747"/>
                  <a:pt x="1896489" y="1493516"/>
                </a:cubicBezTo>
                <a:cubicBezTo>
                  <a:pt x="1897190" y="1522284"/>
                  <a:pt x="1898243" y="1552807"/>
                  <a:pt x="1899646" y="1585084"/>
                </a:cubicBezTo>
                <a:cubicBezTo>
                  <a:pt x="1901050" y="1617361"/>
                  <a:pt x="1902453" y="1647533"/>
                  <a:pt x="1903856" y="1675600"/>
                </a:cubicBezTo>
                <a:cubicBezTo>
                  <a:pt x="1905261" y="1703667"/>
                  <a:pt x="1907366" y="1731033"/>
                  <a:pt x="1910171" y="1757696"/>
                </a:cubicBezTo>
                <a:cubicBezTo>
                  <a:pt x="1914382" y="1809620"/>
                  <a:pt x="1918592" y="1853826"/>
                  <a:pt x="1922802" y="1890313"/>
                </a:cubicBezTo>
                <a:cubicBezTo>
                  <a:pt x="1927012" y="1926800"/>
                  <a:pt x="1929819" y="1945745"/>
                  <a:pt x="1931222" y="1947149"/>
                </a:cubicBezTo>
                <a:lnTo>
                  <a:pt x="1995010" y="1947149"/>
                </a:lnTo>
                <a:lnTo>
                  <a:pt x="1995688" y="1944912"/>
                </a:lnTo>
                <a:cubicBezTo>
                  <a:pt x="1997267" y="1937281"/>
                  <a:pt x="1999635" y="1919783"/>
                  <a:pt x="2002793" y="1892418"/>
                </a:cubicBezTo>
                <a:cubicBezTo>
                  <a:pt x="2007003" y="1855931"/>
                  <a:pt x="2011213" y="1811725"/>
                  <a:pt x="2015423" y="1759801"/>
                </a:cubicBezTo>
                <a:cubicBezTo>
                  <a:pt x="2018229" y="1733138"/>
                  <a:pt x="2020334" y="1705422"/>
                  <a:pt x="2021738" y="1676653"/>
                </a:cubicBezTo>
                <a:cubicBezTo>
                  <a:pt x="2023141" y="1647884"/>
                  <a:pt x="2024544" y="1617361"/>
                  <a:pt x="2025949" y="1585084"/>
                </a:cubicBezTo>
                <a:cubicBezTo>
                  <a:pt x="2027352" y="1552807"/>
                  <a:pt x="2028404" y="1522284"/>
                  <a:pt x="2029106" y="1493516"/>
                </a:cubicBezTo>
                <a:cubicBezTo>
                  <a:pt x="2029808" y="1464747"/>
                  <a:pt x="2030159" y="1436329"/>
                  <a:pt x="2030159" y="1408262"/>
                </a:cubicBezTo>
                <a:cubicBezTo>
                  <a:pt x="2030159" y="1380195"/>
                  <a:pt x="2030159" y="1354233"/>
                  <a:pt x="2030159" y="1330376"/>
                </a:cubicBezTo>
                <a:cubicBezTo>
                  <a:pt x="2030159" y="1306519"/>
                  <a:pt x="2029457" y="1284767"/>
                  <a:pt x="2028054" y="1265120"/>
                </a:cubicBezTo>
                <a:cubicBezTo>
                  <a:pt x="2025246" y="1224423"/>
                  <a:pt x="2021036" y="1199865"/>
                  <a:pt x="2015423" y="1191445"/>
                </a:cubicBezTo>
                <a:cubicBezTo>
                  <a:pt x="2002793" y="1183025"/>
                  <a:pt x="1985251" y="1178815"/>
                  <a:pt x="1962797" y="1178815"/>
                </a:cubicBezTo>
                <a:close/>
                <a:moveTo>
                  <a:pt x="5827984" y="884111"/>
                </a:moveTo>
                <a:lnTo>
                  <a:pt x="5827984" y="886216"/>
                </a:lnTo>
                <a:cubicBezTo>
                  <a:pt x="5825178" y="887619"/>
                  <a:pt x="5820968" y="891127"/>
                  <a:pt x="5815354" y="896741"/>
                </a:cubicBezTo>
                <a:close/>
                <a:moveTo>
                  <a:pt x="6204784" y="791490"/>
                </a:moveTo>
                <a:cubicBezTo>
                  <a:pt x="6213204" y="791490"/>
                  <a:pt x="6223730" y="791840"/>
                  <a:pt x="6236360" y="792542"/>
                </a:cubicBezTo>
                <a:cubicBezTo>
                  <a:pt x="6248990" y="793244"/>
                  <a:pt x="6261970" y="794647"/>
                  <a:pt x="6275303" y="796752"/>
                </a:cubicBezTo>
                <a:cubicBezTo>
                  <a:pt x="6288634" y="798857"/>
                  <a:pt x="6300914" y="802366"/>
                  <a:pt x="6312140" y="807277"/>
                </a:cubicBezTo>
                <a:cubicBezTo>
                  <a:pt x="6323368" y="812189"/>
                  <a:pt x="6331086" y="818855"/>
                  <a:pt x="6335296" y="827275"/>
                </a:cubicBezTo>
                <a:cubicBezTo>
                  <a:pt x="6333892" y="839905"/>
                  <a:pt x="6331787" y="863060"/>
                  <a:pt x="6328981" y="896741"/>
                </a:cubicBezTo>
                <a:cubicBezTo>
                  <a:pt x="6327578" y="913581"/>
                  <a:pt x="6326524" y="931474"/>
                  <a:pt x="6325823" y="950419"/>
                </a:cubicBezTo>
                <a:cubicBezTo>
                  <a:pt x="6325122" y="969364"/>
                  <a:pt x="6323368" y="990064"/>
                  <a:pt x="6320560" y="1012517"/>
                </a:cubicBezTo>
                <a:cubicBezTo>
                  <a:pt x="6316351" y="1060231"/>
                  <a:pt x="6312491" y="1107244"/>
                  <a:pt x="6308984" y="1153554"/>
                </a:cubicBezTo>
                <a:cubicBezTo>
                  <a:pt x="6305474" y="1199865"/>
                  <a:pt x="6302317" y="1246877"/>
                  <a:pt x="6299510" y="1294591"/>
                </a:cubicBezTo>
                <a:cubicBezTo>
                  <a:pt x="6296703" y="1342305"/>
                  <a:pt x="6294598" y="1381599"/>
                  <a:pt x="6293196" y="1412472"/>
                </a:cubicBezTo>
                <a:cubicBezTo>
                  <a:pt x="6291792" y="1429312"/>
                  <a:pt x="6291090" y="1443346"/>
                  <a:pt x="6291090" y="1454573"/>
                </a:cubicBezTo>
                <a:cubicBezTo>
                  <a:pt x="6291090" y="1465800"/>
                  <a:pt x="6291090" y="1474921"/>
                  <a:pt x="6291090" y="1481938"/>
                </a:cubicBezTo>
                <a:cubicBezTo>
                  <a:pt x="6327578" y="1389317"/>
                  <a:pt x="6366520" y="1298099"/>
                  <a:pt x="6407919" y="1208285"/>
                </a:cubicBezTo>
                <a:cubicBezTo>
                  <a:pt x="6449318" y="1118470"/>
                  <a:pt x="6493172" y="1029358"/>
                  <a:pt x="6539483" y="940946"/>
                </a:cubicBezTo>
                <a:cubicBezTo>
                  <a:pt x="6571760" y="879199"/>
                  <a:pt x="6601230" y="831485"/>
                  <a:pt x="6627894" y="797805"/>
                </a:cubicBezTo>
                <a:cubicBezTo>
                  <a:pt x="6678415" y="793595"/>
                  <a:pt x="6726129" y="806926"/>
                  <a:pt x="6771036" y="837800"/>
                </a:cubicBezTo>
                <a:cubicBezTo>
                  <a:pt x="6814540" y="867270"/>
                  <a:pt x="6853834" y="900951"/>
                  <a:pt x="6888918" y="938841"/>
                </a:cubicBezTo>
                <a:cubicBezTo>
                  <a:pt x="6924001" y="976732"/>
                  <a:pt x="6955576" y="1018131"/>
                  <a:pt x="6983644" y="1063038"/>
                </a:cubicBezTo>
                <a:cubicBezTo>
                  <a:pt x="7006096" y="1100929"/>
                  <a:pt x="7018727" y="1125487"/>
                  <a:pt x="7021534" y="1136714"/>
                </a:cubicBezTo>
                <a:cubicBezTo>
                  <a:pt x="7024341" y="1147941"/>
                  <a:pt x="7015218" y="1169693"/>
                  <a:pt x="6994169" y="1201970"/>
                </a:cubicBezTo>
                <a:cubicBezTo>
                  <a:pt x="6945051" y="1280557"/>
                  <a:pt x="6888918" y="1353532"/>
                  <a:pt x="6825767" y="1420892"/>
                </a:cubicBezTo>
                <a:cubicBezTo>
                  <a:pt x="6762616" y="1488253"/>
                  <a:pt x="6694554" y="1550702"/>
                  <a:pt x="6621580" y="1608240"/>
                </a:cubicBezTo>
                <a:cubicBezTo>
                  <a:pt x="6652452" y="1630693"/>
                  <a:pt x="6689642" y="1663321"/>
                  <a:pt x="6733146" y="1706123"/>
                </a:cubicBezTo>
                <a:cubicBezTo>
                  <a:pt x="6776649" y="1748925"/>
                  <a:pt x="6819802" y="1795587"/>
                  <a:pt x="6862604" y="1846107"/>
                </a:cubicBezTo>
                <a:cubicBezTo>
                  <a:pt x="6905407" y="1896628"/>
                  <a:pt x="6944700" y="1947499"/>
                  <a:pt x="6980486" y="1998722"/>
                </a:cubicBezTo>
                <a:cubicBezTo>
                  <a:pt x="7016272" y="2049944"/>
                  <a:pt x="7041180" y="2094500"/>
                  <a:pt x="7055214" y="2132391"/>
                </a:cubicBezTo>
                <a:cubicBezTo>
                  <a:pt x="7055214" y="2163264"/>
                  <a:pt x="7039426" y="2188525"/>
                  <a:pt x="7007851" y="2208172"/>
                </a:cubicBezTo>
                <a:cubicBezTo>
                  <a:pt x="6976276" y="2227819"/>
                  <a:pt x="6939088" y="2243606"/>
                  <a:pt x="6896285" y="2255535"/>
                </a:cubicBezTo>
                <a:cubicBezTo>
                  <a:pt x="6853482" y="2267463"/>
                  <a:pt x="6809979" y="2275883"/>
                  <a:pt x="6765774" y="2280795"/>
                </a:cubicBezTo>
                <a:cubicBezTo>
                  <a:pt x="6721568" y="2285707"/>
                  <a:pt x="6687536" y="2288163"/>
                  <a:pt x="6663680" y="2288163"/>
                </a:cubicBezTo>
                <a:cubicBezTo>
                  <a:pt x="6658066" y="2288163"/>
                  <a:pt x="6649295" y="2287812"/>
                  <a:pt x="6637366" y="2287110"/>
                </a:cubicBezTo>
                <a:cubicBezTo>
                  <a:pt x="6625438" y="2286408"/>
                  <a:pt x="6613159" y="2285356"/>
                  <a:pt x="6600529" y="2283953"/>
                </a:cubicBezTo>
                <a:cubicBezTo>
                  <a:pt x="6587899" y="2282549"/>
                  <a:pt x="6576321" y="2280093"/>
                  <a:pt x="6565796" y="2276585"/>
                </a:cubicBezTo>
                <a:cubicBezTo>
                  <a:pt x="6555271" y="2273077"/>
                  <a:pt x="6547904" y="2268516"/>
                  <a:pt x="6543694" y="2262902"/>
                </a:cubicBezTo>
                <a:cubicBezTo>
                  <a:pt x="6497383" y="2198348"/>
                  <a:pt x="6455632" y="2131338"/>
                  <a:pt x="6418444" y="2061872"/>
                </a:cubicBezTo>
                <a:cubicBezTo>
                  <a:pt x="6381256" y="1992407"/>
                  <a:pt x="6345821" y="1921888"/>
                  <a:pt x="6312140" y="1850317"/>
                </a:cubicBezTo>
                <a:cubicBezTo>
                  <a:pt x="6312140" y="1857334"/>
                  <a:pt x="6312140" y="1867158"/>
                  <a:pt x="6312140" y="1879788"/>
                </a:cubicBezTo>
                <a:cubicBezTo>
                  <a:pt x="6312140" y="1892418"/>
                  <a:pt x="6312842" y="1907855"/>
                  <a:pt x="6314246" y="1926098"/>
                </a:cubicBezTo>
                <a:cubicBezTo>
                  <a:pt x="6315648" y="1944342"/>
                  <a:pt x="6316701" y="1962936"/>
                  <a:pt x="6317403" y="1981882"/>
                </a:cubicBezTo>
                <a:cubicBezTo>
                  <a:pt x="6318105" y="2000827"/>
                  <a:pt x="6318456" y="2020123"/>
                  <a:pt x="6318456" y="2039770"/>
                </a:cubicBezTo>
                <a:lnTo>
                  <a:pt x="6318456" y="2153441"/>
                </a:lnTo>
                <a:cubicBezTo>
                  <a:pt x="6318456" y="2171685"/>
                  <a:pt x="6318105" y="2187121"/>
                  <a:pt x="6317403" y="2199752"/>
                </a:cubicBezTo>
                <a:cubicBezTo>
                  <a:pt x="6316701" y="2212382"/>
                  <a:pt x="6315648" y="2222907"/>
                  <a:pt x="6314246" y="2231327"/>
                </a:cubicBezTo>
                <a:cubicBezTo>
                  <a:pt x="6312842" y="2239747"/>
                  <a:pt x="6301616" y="2246413"/>
                  <a:pt x="6280566" y="2251325"/>
                </a:cubicBezTo>
                <a:cubicBezTo>
                  <a:pt x="6259515" y="2256236"/>
                  <a:pt x="6236008" y="2260096"/>
                  <a:pt x="6210047" y="2262902"/>
                </a:cubicBezTo>
                <a:cubicBezTo>
                  <a:pt x="6184084" y="2265709"/>
                  <a:pt x="6159175" y="2267463"/>
                  <a:pt x="6135318" y="2268165"/>
                </a:cubicBezTo>
                <a:cubicBezTo>
                  <a:pt x="6111461" y="2268867"/>
                  <a:pt x="6094621" y="2269217"/>
                  <a:pt x="6084798" y="2269217"/>
                </a:cubicBezTo>
                <a:cubicBezTo>
                  <a:pt x="6053924" y="2269217"/>
                  <a:pt x="6021998" y="2268516"/>
                  <a:pt x="5989019" y="2267112"/>
                </a:cubicBezTo>
                <a:cubicBezTo>
                  <a:pt x="5956040" y="2265709"/>
                  <a:pt x="5924114" y="2260797"/>
                  <a:pt x="5893240" y="2252377"/>
                </a:cubicBezTo>
                <a:cubicBezTo>
                  <a:pt x="5870787" y="2245360"/>
                  <a:pt x="5858156" y="2236940"/>
                  <a:pt x="5855350" y="2227117"/>
                </a:cubicBezTo>
                <a:cubicBezTo>
                  <a:pt x="5841316" y="2082572"/>
                  <a:pt x="5831844" y="1938027"/>
                  <a:pt x="5826932" y="1793482"/>
                </a:cubicBezTo>
                <a:cubicBezTo>
                  <a:pt x="5822020" y="1648937"/>
                  <a:pt x="5819565" y="1503690"/>
                  <a:pt x="5819565" y="1357742"/>
                </a:cubicBezTo>
                <a:cubicBezTo>
                  <a:pt x="5819565" y="1277751"/>
                  <a:pt x="5820266" y="1199163"/>
                  <a:pt x="5821670" y="1121979"/>
                </a:cubicBezTo>
                <a:cubicBezTo>
                  <a:pt x="5823073" y="1044795"/>
                  <a:pt x="5825178" y="966207"/>
                  <a:pt x="5827984" y="886216"/>
                </a:cubicBezTo>
                <a:cubicBezTo>
                  <a:pt x="5851842" y="869375"/>
                  <a:pt x="5879207" y="854640"/>
                  <a:pt x="5910081" y="842010"/>
                </a:cubicBezTo>
                <a:cubicBezTo>
                  <a:pt x="5940954" y="829380"/>
                  <a:pt x="5973232" y="819556"/>
                  <a:pt x="6006912" y="812540"/>
                </a:cubicBezTo>
                <a:cubicBezTo>
                  <a:pt x="6040592" y="805523"/>
                  <a:pt x="6074623" y="800261"/>
                  <a:pt x="6109006" y="796752"/>
                </a:cubicBezTo>
                <a:cubicBezTo>
                  <a:pt x="6143388" y="793244"/>
                  <a:pt x="6175314" y="791490"/>
                  <a:pt x="6204784" y="791490"/>
                </a:cubicBezTo>
                <a:close/>
                <a:moveTo>
                  <a:pt x="3774138" y="778859"/>
                </a:moveTo>
                <a:cubicBezTo>
                  <a:pt x="3833079" y="778859"/>
                  <a:pt x="3868864" y="785174"/>
                  <a:pt x="3881494" y="797805"/>
                </a:cubicBezTo>
                <a:cubicBezTo>
                  <a:pt x="3894125" y="813241"/>
                  <a:pt x="3904649" y="853939"/>
                  <a:pt x="3913070" y="919896"/>
                </a:cubicBezTo>
                <a:cubicBezTo>
                  <a:pt x="3931314" y="1060231"/>
                  <a:pt x="3942540" y="1200566"/>
                  <a:pt x="3946750" y="1340901"/>
                </a:cubicBezTo>
                <a:cubicBezTo>
                  <a:pt x="3950960" y="1481236"/>
                  <a:pt x="3953065" y="1621571"/>
                  <a:pt x="3953065" y="1761906"/>
                </a:cubicBezTo>
                <a:lnTo>
                  <a:pt x="3953065" y="1915573"/>
                </a:lnTo>
                <a:cubicBezTo>
                  <a:pt x="3953065" y="1922590"/>
                  <a:pt x="3952714" y="1940132"/>
                  <a:pt x="3952013" y="1968199"/>
                </a:cubicBezTo>
                <a:cubicBezTo>
                  <a:pt x="3951311" y="1996266"/>
                  <a:pt x="3950258" y="2025736"/>
                  <a:pt x="3948855" y="2056610"/>
                </a:cubicBezTo>
                <a:cubicBezTo>
                  <a:pt x="3947452" y="2087484"/>
                  <a:pt x="3945698" y="2115901"/>
                  <a:pt x="3943592" y="2141863"/>
                </a:cubicBezTo>
                <a:cubicBezTo>
                  <a:pt x="3941488" y="2167825"/>
                  <a:pt x="3939032" y="2182210"/>
                  <a:pt x="3936225" y="2185016"/>
                </a:cubicBezTo>
                <a:cubicBezTo>
                  <a:pt x="3920788" y="2200453"/>
                  <a:pt x="3897282" y="2215890"/>
                  <a:pt x="3865707" y="2231327"/>
                </a:cubicBezTo>
                <a:cubicBezTo>
                  <a:pt x="3834131" y="2246764"/>
                  <a:pt x="3800100" y="2260446"/>
                  <a:pt x="3763613" y="2272375"/>
                </a:cubicBezTo>
                <a:cubicBezTo>
                  <a:pt x="3727126" y="2284303"/>
                  <a:pt x="3690990" y="2294127"/>
                  <a:pt x="3655204" y="2301845"/>
                </a:cubicBezTo>
                <a:cubicBezTo>
                  <a:pt x="3619419" y="2309564"/>
                  <a:pt x="3588896" y="2313423"/>
                  <a:pt x="3563635" y="2313423"/>
                </a:cubicBezTo>
                <a:cubicBezTo>
                  <a:pt x="3539778" y="2313423"/>
                  <a:pt x="3512413" y="2301144"/>
                  <a:pt x="3481540" y="2276585"/>
                </a:cubicBezTo>
                <a:cubicBezTo>
                  <a:pt x="3450666" y="2252026"/>
                  <a:pt x="3419792" y="2223258"/>
                  <a:pt x="3388918" y="2190279"/>
                </a:cubicBezTo>
                <a:cubicBezTo>
                  <a:pt x="3358044" y="2157300"/>
                  <a:pt x="3329627" y="2123269"/>
                  <a:pt x="3303665" y="2088185"/>
                </a:cubicBezTo>
                <a:cubicBezTo>
                  <a:pt x="3277703" y="2053102"/>
                  <a:pt x="3257003" y="2025034"/>
                  <a:pt x="3241567" y="2003984"/>
                </a:cubicBezTo>
                <a:cubicBezTo>
                  <a:pt x="3207886" y="1957674"/>
                  <a:pt x="3180521" y="1921888"/>
                  <a:pt x="3159471" y="1896628"/>
                </a:cubicBezTo>
                <a:cubicBezTo>
                  <a:pt x="3162277" y="1919082"/>
                  <a:pt x="3164382" y="1948552"/>
                  <a:pt x="3165785" y="1985039"/>
                </a:cubicBezTo>
                <a:lnTo>
                  <a:pt x="3172100" y="2092395"/>
                </a:lnTo>
                <a:cubicBezTo>
                  <a:pt x="3173504" y="2110639"/>
                  <a:pt x="3174206" y="2127830"/>
                  <a:pt x="3174206" y="2143968"/>
                </a:cubicBezTo>
                <a:cubicBezTo>
                  <a:pt x="3174206" y="2160107"/>
                  <a:pt x="3174206" y="2175895"/>
                  <a:pt x="3174206" y="2191331"/>
                </a:cubicBezTo>
                <a:cubicBezTo>
                  <a:pt x="3174206" y="2220802"/>
                  <a:pt x="3172100" y="2239747"/>
                  <a:pt x="3167890" y="2248167"/>
                </a:cubicBezTo>
                <a:cubicBezTo>
                  <a:pt x="3158067" y="2255184"/>
                  <a:pt x="3142630" y="2260797"/>
                  <a:pt x="3121580" y="2265007"/>
                </a:cubicBezTo>
                <a:cubicBezTo>
                  <a:pt x="3100530" y="2269217"/>
                  <a:pt x="3077725" y="2272375"/>
                  <a:pt x="3053167" y="2274480"/>
                </a:cubicBezTo>
                <a:cubicBezTo>
                  <a:pt x="3028608" y="2276585"/>
                  <a:pt x="3005102" y="2277638"/>
                  <a:pt x="2982648" y="2277638"/>
                </a:cubicBezTo>
                <a:cubicBezTo>
                  <a:pt x="2960195" y="2277638"/>
                  <a:pt x="2942653" y="2277638"/>
                  <a:pt x="2930023" y="2277638"/>
                </a:cubicBezTo>
                <a:cubicBezTo>
                  <a:pt x="2921603" y="2277638"/>
                  <a:pt x="2907218" y="2277287"/>
                  <a:pt x="2886870" y="2276585"/>
                </a:cubicBezTo>
                <a:cubicBezTo>
                  <a:pt x="2866521" y="2275883"/>
                  <a:pt x="2844769" y="2274831"/>
                  <a:pt x="2821615" y="2273428"/>
                </a:cubicBezTo>
                <a:cubicBezTo>
                  <a:pt x="2798459" y="2272024"/>
                  <a:pt x="2777058" y="2269919"/>
                  <a:pt x="2757411" y="2267112"/>
                </a:cubicBezTo>
                <a:cubicBezTo>
                  <a:pt x="2737764" y="2264306"/>
                  <a:pt x="2725134" y="2260096"/>
                  <a:pt x="2719520" y="2254482"/>
                </a:cubicBezTo>
                <a:cubicBezTo>
                  <a:pt x="2712504" y="2194138"/>
                  <a:pt x="2707241" y="2134496"/>
                  <a:pt x="2703733" y="2075555"/>
                </a:cubicBezTo>
                <a:cubicBezTo>
                  <a:pt x="2700225" y="2016614"/>
                  <a:pt x="2697067" y="1956972"/>
                  <a:pt x="2694260" y="1896628"/>
                </a:cubicBezTo>
                <a:cubicBezTo>
                  <a:pt x="2691453" y="1829267"/>
                  <a:pt x="2689348" y="1762608"/>
                  <a:pt x="2687945" y="1696651"/>
                </a:cubicBezTo>
                <a:cubicBezTo>
                  <a:pt x="2686542" y="1630693"/>
                  <a:pt x="2685840" y="1564034"/>
                  <a:pt x="2685840" y="1496673"/>
                </a:cubicBezTo>
                <a:lnTo>
                  <a:pt x="2685840" y="1281961"/>
                </a:lnTo>
                <a:cubicBezTo>
                  <a:pt x="2685840" y="1248280"/>
                  <a:pt x="2686190" y="1216354"/>
                  <a:pt x="2686893" y="1186182"/>
                </a:cubicBezTo>
                <a:cubicBezTo>
                  <a:pt x="2687594" y="1156010"/>
                  <a:pt x="2688646" y="1127592"/>
                  <a:pt x="2690050" y="1100929"/>
                </a:cubicBezTo>
                <a:cubicBezTo>
                  <a:pt x="2691453" y="1070055"/>
                  <a:pt x="2692506" y="1040935"/>
                  <a:pt x="2693208" y="1013570"/>
                </a:cubicBezTo>
                <a:cubicBezTo>
                  <a:pt x="2693909" y="986204"/>
                  <a:pt x="2694260" y="960593"/>
                  <a:pt x="2694260" y="936736"/>
                </a:cubicBezTo>
                <a:lnTo>
                  <a:pt x="2696365" y="934631"/>
                </a:lnTo>
                <a:cubicBezTo>
                  <a:pt x="2716012" y="920598"/>
                  <a:pt x="2740921" y="905512"/>
                  <a:pt x="2771094" y="889373"/>
                </a:cubicBezTo>
                <a:cubicBezTo>
                  <a:pt x="2801266" y="873235"/>
                  <a:pt x="2833893" y="858499"/>
                  <a:pt x="2868977" y="845168"/>
                </a:cubicBezTo>
                <a:cubicBezTo>
                  <a:pt x="2904060" y="831836"/>
                  <a:pt x="2938443" y="820609"/>
                  <a:pt x="2972123" y="811487"/>
                </a:cubicBezTo>
                <a:cubicBezTo>
                  <a:pt x="3005803" y="802366"/>
                  <a:pt x="3035274" y="797805"/>
                  <a:pt x="3060534" y="797805"/>
                </a:cubicBezTo>
                <a:cubicBezTo>
                  <a:pt x="3067551" y="797805"/>
                  <a:pt x="3078076" y="799208"/>
                  <a:pt x="3092110" y="802015"/>
                </a:cubicBezTo>
                <a:cubicBezTo>
                  <a:pt x="3101933" y="804821"/>
                  <a:pt x="3112809" y="814996"/>
                  <a:pt x="3124738" y="832538"/>
                </a:cubicBezTo>
                <a:cubicBezTo>
                  <a:pt x="3136666" y="850079"/>
                  <a:pt x="3148594" y="869375"/>
                  <a:pt x="3160523" y="890426"/>
                </a:cubicBezTo>
                <a:cubicBezTo>
                  <a:pt x="3172452" y="911476"/>
                  <a:pt x="3182977" y="932175"/>
                  <a:pt x="3192099" y="952524"/>
                </a:cubicBezTo>
                <a:cubicBezTo>
                  <a:pt x="3201220" y="972873"/>
                  <a:pt x="3207886" y="987257"/>
                  <a:pt x="3212096" y="995677"/>
                </a:cubicBezTo>
                <a:cubicBezTo>
                  <a:pt x="3223323" y="1022341"/>
                  <a:pt x="3235252" y="1049706"/>
                  <a:pt x="3247882" y="1077773"/>
                </a:cubicBezTo>
                <a:cubicBezTo>
                  <a:pt x="3260511" y="1105840"/>
                  <a:pt x="3273142" y="1135311"/>
                  <a:pt x="3285772" y="1166184"/>
                </a:cubicBezTo>
                <a:cubicBezTo>
                  <a:pt x="3298402" y="1197058"/>
                  <a:pt x="3311032" y="1226879"/>
                  <a:pt x="3323662" y="1255648"/>
                </a:cubicBezTo>
                <a:cubicBezTo>
                  <a:pt x="3336293" y="1284417"/>
                  <a:pt x="3348221" y="1312834"/>
                  <a:pt x="3359448" y="1340901"/>
                </a:cubicBezTo>
                <a:cubicBezTo>
                  <a:pt x="3370675" y="1368968"/>
                  <a:pt x="3381551" y="1394930"/>
                  <a:pt x="3392076" y="1418787"/>
                </a:cubicBezTo>
                <a:cubicBezTo>
                  <a:pt x="3402601" y="1442644"/>
                  <a:pt x="3412775" y="1464396"/>
                  <a:pt x="3422599" y="1484043"/>
                </a:cubicBezTo>
                <a:cubicBezTo>
                  <a:pt x="3442245" y="1526144"/>
                  <a:pt x="3456981" y="1552807"/>
                  <a:pt x="3466804" y="1564034"/>
                </a:cubicBezTo>
                <a:cubicBezTo>
                  <a:pt x="3465401" y="1548597"/>
                  <a:pt x="3463997" y="1530354"/>
                  <a:pt x="3462594" y="1509303"/>
                </a:cubicBezTo>
                <a:cubicBezTo>
                  <a:pt x="3461191" y="1488253"/>
                  <a:pt x="3459085" y="1465098"/>
                  <a:pt x="3456279" y="1439838"/>
                </a:cubicBezTo>
                <a:cubicBezTo>
                  <a:pt x="3453472" y="1414577"/>
                  <a:pt x="3451367" y="1388264"/>
                  <a:pt x="3449964" y="1360899"/>
                </a:cubicBezTo>
                <a:cubicBezTo>
                  <a:pt x="3448560" y="1333534"/>
                  <a:pt x="3446456" y="1305818"/>
                  <a:pt x="3443649" y="1277751"/>
                </a:cubicBezTo>
                <a:lnTo>
                  <a:pt x="3431019" y="1107244"/>
                </a:lnTo>
                <a:cubicBezTo>
                  <a:pt x="3426809" y="1049706"/>
                  <a:pt x="3424704" y="1001290"/>
                  <a:pt x="3424704" y="961996"/>
                </a:cubicBezTo>
                <a:cubicBezTo>
                  <a:pt x="3424704" y="914283"/>
                  <a:pt x="3428212" y="881304"/>
                  <a:pt x="3435229" y="863060"/>
                </a:cubicBezTo>
                <a:cubicBezTo>
                  <a:pt x="3484346" y="836397"/>
                  <a:pt x="3539077" y="815697"/>
                  <a:pt x="3599421" y="800962"/>
                </a:cubicBezTo>
                <a:cubicBezTo>
                  <a:pt x="3659765" y="786227"/>
                  <a:pt x="3718004" y="778859"/>
                  <a:pt x="3774138" y="778859"/>
                </a:cubicBezTo>
                <a:close/>
                <a:moveTo>
                  <a:pt x="8732014" y="776754"/>
                </a:moveTo>
                <a:cubicBezTo>
                  <a:pt x="8856913" y="776754"/>
                  <a:pt x="8985670" y="780614"/>
                  <a:pt x="9118286" y="788332"/>
                </a:cubicBezTo>
                <a:cubicBezTo>
                  <a:pt x="9250903" y="796050"/>
                  <a:pt x="9378959" y="811838"/>
                  <a:pt x="9502453" y="835695"/>
                </a:cubicBezTo>
                <a:cubicBezTo>
                  <a:pt x="9559991" y="845519"/>
                  <a:pt x="9591567" y="856044"/>
                  <a:pt x="9597179" y="867270"/>
                </a:cubicBezTo>
                <a:cubicBezTo>
                  <a:pt x="9601389" y="872884"/>
                  <a:pt x="9603495" y="889022"/>
                  <a:pt x="9603495" y="915686"/>
                </a:cubicBezTo>
                <a:cubicBezTo>
                  <a:pt x="9603495" y="940946"/>
                  <a:pt x="9601389" y="971820"/>
                  <a:pt x="9597179" y="1008307"/>
                </a:cubicBezTo>
                <a:cubicBezTo>
                  <a:pt x="9592969" y="1043391"/>
                  <a:pt x="9588759" y="1077072"/>
                  <a:pt x="9584550" y="1109349"/>
                </a:cubicBezTo>
                <a:cubicBezTo>
                  <a:pt x="9581743" y="1128995"/>
                  <a:pt x="9579287" y="1148993"/>
                  <a:pt x="9577181" y="1169342"/>
                </a:cubicBezTo>
                <a:cubicBezTo>
                  <a:pt x="9575077" y="1189690"/>
                  <a:pt x="9572621" y="1209688"/>
                  <a:pt x="9569814" y="1229335"/>
                </a:cubicBezTo>
                <a:lnTo>
                  <a:pt x="9565604" y="1248280"/>
                </a:lnTo>
                <a:cubicBezTo>
                  <a:pt x="9537537" y="1263717"/>
                  <a:pt x="9490525" y="1276347"/>
                  <a:pt x="9424568" y="1286171"/>
                </a:cubicBezTo>
                <a:cubicBezTo>
                  <a:pt x="9390887" y="1291784"/>
                  <a:pt x="9353347" y="1297748"/>
                  <a:pt x="9311949" y="1304063"/>
                </a:cubicBezTo>
                <a:cubicBezTo>
                  <a:pt x="9270550" y="1310379"/>
                  <a:pt x="9225292" y="1317044"/>
                  <a:pt x="9176175" y="1324061"/>
                </a:cubicBezTo>
                <a:cubicBezTo>
                  <a:pt x="9174771" y="1349322"/>
                  <a:pt x="9173719" y="1375985"/>
                  <a:pt x="9173017" y="1404052"/>
                </a:cubicBezTo>
                <a:cubicBezTo>
                  <a:pt x="9172315" y="1432119"/>
                  <a:pt x="9170561" y="1462291"/>
                  <a:pt x="9167754" y="1494568"/>
                </a:cubicBezTo>
                <a:cubicBezTo>
                  <a:pt x="9163544" y="1557719"/>
                  <a:pt x="9159334" y="1622975"/>
                  <a:pt x="9155125" y="1690336"/>
                </a:cubicBezTo>
                <a:cubicBezTo>
                  <a:pt x="9150914" y="1757696"/>
                  <a:pt x="9146704" y="1822952"/>
                  <a:pt x="9142494" y="1886103"/>
                </a:cubicBezTo>
                <a:cubicBezTo>
                  <a:pt x="9138284" y="1949254"/>
                  <a:pt x="9134074" y="2006089"/>
                  <a:pt x="9129863" y="2056610"/>
                </a:cubicBezTo>
                <a:cubicBezTo>
                  <a:pt x="9129863" y="2060820"/>
                  <a:pt x="9128811" y="2071696"/>
                  <a:pt x="9126707" y="2089238"/>
                </a:cubicBezTo>
                <a:cubicBezTo>
                  <a:pt x="9124601" y="2106780"/>
                  <a:pt x="9122496" y="2125725"/>
                  <a:pt x="9120391" y="2146073"/>
                </a:cubicBezTo>
                <a:cubicBezTo>
                  <a:pt x="9118286" y="2166422"/>
                  <a:pt x="9116182" y="2185016"/>
                  <a:pt x="9114076" y="2201857"/>
                </a:cubicBezTo>
                <a:cubicBezTo>
                  <a:pt x="9111972" y="2218697"/>
                  <a:pt x="9110218" y="2227819"/>
                  <a:pt x="9108814" y="2229222"/>
                </a:cubicBezTo>
                <a:cubicBezTo>
                  <a:pt x="9103200" y="2240449"/>
                  <a:pt x="9083905" y="2250272"/>
                  <a:pt x="9050925" y="2258692"/>
                </a:cubicBezTo>
                <a:cubicBezTo>
                  <a:pt x="9017947" y="2267112"/>
                  <a:pt x="8981460" y="2273778"/>
                  <a:pt x="8941464" y="2278690"/>
                </a:cubicBezTo>
                <a:cubicBezTo>
                  <a:pt x="8901468" y="2283602"/>
                  <a:pt x="8863227" y="2287110"/>
                  <a:pt x="8826740" y="2289215"/>
                </a:cubicBezTo>
                <a:cubicBezTo>
                  <a:pt x="8790254" y="2291320"/>
                  <a:pt x="8764292" y="2292373"/>
                  <a:pt x="8748854" y="2292373"/>
                </a:cubicBezTo>
                <a:cubicBezTo>
                  <a:pt x="8741838" y="2292373"/>
                  <a:pt x="8731313" y="2290969"/>
                  <a:pt x="8717279" y="2288163"/>
                </a:cubicBezTo>
                <a:cubicBezTo>
                  <a:pt x="8707455" y="2254482"/>
                  <a:pt x="8699036" y="2210277"/>
                  <a:pt x="8692018" y="2155546"/>
                </a:cubicBezTo>
                <a:cubicBezTo>
                  <a:pt x="8680792" y="2057312"/>
                  <a:pt x="8673775" y="1959077"/>
                  <a:pt x="8670968" y="1860843"/>
                </a:cubicBezTo>
                <a:cubicBezTo>
                  <a:pt x="8668162" y="1762608"/>
                  <a:pt x="8666758" y="1664374"/>
                  <a:pt x="8666758" y="1566139"/>
                </a:cubicBezTo>
                <a:lnTo>
                  <a:pt x="8666758" y="1465098"/>
                </a:lnTo>
                <a:lnTo>
                  <a:pt x="8666758" y="1376687"/>
                </a:lnTo>
                <a:cubicBezTo>
                  <a:pt x="8641498" y="1379494"/>
                  <a:pt x="8617291" y="1381599"/>
                  <a:pt x="8594135" y="1383002"/>
                </a:cubicBezTo>
                <a:cubicBezTo>
                  <a:pt x="8570980" y="1384405"/>
                  <a:pt x="8548175" y="1385809"/>
                  <a:pt x="8525722" y="1387212"/>
                </a:cubicBezTo>
                <a:cubicBezTo>
                  <a:pt x="8482218" y="1388615"/>
                  <a:pt x="8444327" y="1390720"/>
                  <a:pt x="8412050" y="1393527"/>
                </a:cubicBezTo>
                <a:cubicBezTo>
                  <a:pt x="8396614" y="1394930"/>
                  <a:pt x="8382580" y="1395632"/>
                  <a:pt x="8369950" y="1395632"/>
                </a:cubicBezTo>
                <a:cubicBezTo>
                  <a:pt x="8357320" y="1395632"/>
                  <a:pt x="8346093" y="1395632"/>
                  <a:pt x="8336269" y="1395632"/>
                </a:cubicBezTo>
                <a:cubicBezTo>
                  <a:pt x="8316623" y="1395632"/>
                  <a:pt x="8306097" y="1394930"/>
                  <a:pt x="8304694" y="1393527"/>
                </a:cubicBezTo>
                <a:cubicBezTo>
                  <a:pt x="8299080" y="1392124"/>
                  <a:pt x="8296274" y="1371073"/>
                  <a:pt x="8296274" y="1330376"/>
                </a:cubicBezTo>
                <a:cubicBezTo>
                  <a:pt x="8296274" y="1307923"/>
                  <a:pt x="8298028" y="1272839"/>
                  <a:pt x="8301537" y="1225125"/>
                </a:cubicBezTo>
                <a:cubicBezTo>
                  <a:pt x="8305045" y="1177411"/>
                  <a:pt x="8309957" y="1127241"/>
                  <a:pt x="8316272" y="1074616"/>
                </a:cubicBezTo>
                <a:cubicBezTo>
                  <a:pt x="8322587" y="1021990"/>
                  <a:pt x="8329955" y="972171"/>
                  <a:pt x="8338375" y="925159"/>
                </a:cubicBezTo>
                <a:cubicBezTo>
                  <a:pt x="8346795" y="878146"/>
                  <a:pt x="8356618" y="845519"/>
                  <a:pt x="8367845" y="827275"/>
                </a:cubicBezTo>
                <a:cubicBezTo>
                  <a:pt x="8379071" y="814645"/>
                  <a:pt x="8401174" y="805172"/>
                  <a:pt x="8434153" y="798857"/>
                </a:cubicBezTo>
                <a:cubicBezTo>
                  <a:pt x="8467132" y="792542"/>
                  <a:pt x="8503268" y="787630"/>
                  <a:pt x="8542562" y="784122"/>
                </a:cubicBezTo>
                <a:cubicBezTo>
                  <a:pt x="8581856" y="780614"/>
                  <a:pt x="8619395" y="778509"/>
                  <a:pt x="8655180" y="777807"/>
                </a:cubicBezTo>
                <a:cubicBezTo>
                  <a:pt x="8690966" y="777105"/>
                  <a:pt x="8716578" y="776754"/>
                  <a:pt x="8732014" y="776754"/>
                </a:cubicBezTo>
                <a:close/>
                <a:moveTo>
                  <a:pt x="435740" y="776754"/>
                </a:moveTo>
                <a:cubicBezTo>
                  <a:pt x="560638" y="776754"/>
                  <a:pt x="689396" y="780614"/>
                  <a:pt x="822012" y="788332"/>
                </a:cubicBezTo>
                <a:cubicBezTo>
                  <a:pt x="954629" y="796050"/>
                  <a:pt x="1082684" y="811838"/>
                  <a:pt x="1206179" y="835695"/>
                </a:cubicBezTo>
                <a:cubicBezTo>
                  <a:pt x="1263716" y="845519"/>
                  <a:pt x="1295292" y="856044"/>
                  <a:pt x="1300905" y="867270"/>
                </a:cubicBezTo>
                <a:cubicBezTo>
                  <a:pt x="1305115" y="872884"/>
                  <a:pt x="1307220" y="889022"/>
                  <a:pt x="1307220" y="915686"/>
                </a:cubicBezTo>
                <a:cubicBezTo>
                  <a:pt x="1307220" y="940946"/>
                  <a:pt x="1305115" y="971820"/>
                  <a:pt x="1300905" y="1008307"/>
                </a:cubicBezTo>
                <a:cubicBezTo>
                  <a:pt x="1296695" y="1043391"/>
                  <a:pt x="1292485" y="1077072"/>
                  <a:pt x="1288275" y="1109349"/>
                </a:cubicBezTo>
                <a:cubicBezTo>
                  <a:pt x="1285468" y="1128995"/>
                  <a:pt x="1283012" y="1148993"/>
                  <a:pt x="1280907" y="1169342"/>
                </a:cubicBezTo>
                <a:cubicBezTo>
                  <a:pt x="1278802" y="1189690"/>
                  <a:pt x="1276346" y="1209688"/>
                  <a:pt x="1273540" y="1229335"/>
                </a:cubicBezTo>
                <a:lnTo>
                  <a:pt x="1269330" y="1248280"/>
                </a:lnTo>
                <a:cubicBezTo>
                  <a:pt x="1241262" y="1263717"/>
                  <a:pt x="1194250" y="1276347"/>
                  <a:pt x="1128294" y="1286171"/>
                </a:cubicBezTo>
                <a:cubicBezTo>
                  <a:pt x="1094612" y="1291784"/>
                  <a:pt x="1057073" y="1297748"/>
                  <a:pt x="1015674" y="1304063"/>
                </a:cubicBezTo>
                <a:cubicBezTo>
                  <a:pt x="974275" y="1310379"/>
                  <a:pt x="929018" y="1317044"/>
                  <a:pt x="879901" y="1324061"/>
                </a:cubicBezTo>
                <a:cubicBezTo>
                  <a:pt x="878496" y="1349322"/>
                  <a:pt x="877444" y="1375985"/>
                  <a:pt x="876742" y="1404052"/>
                </a:cubicBezTo>
                <a:cubicBezTo>
                  <a:pt x="876041" y="1432119"/>
                  <a:pt x="874287" y="1462291"/>
                  <a:pt x="871480" y="1494568"/>
                </a:cubicBezTo>
                <a:cubicBezTo>
                  <a:pt x="867270" y="1557719"/>
                  <a:pt x="863060" y="1622975"/>
                  <a:pt x="858850" y="1690336"/>
                </a:cubicBezTo>
                <a:cubicBezTo>
                  <a:pt x="854640" y="1757696"/>
                  <a:pt x="850429" y="1822952"/>
                  <a:pt x="846219" y="1886103"/>
                </a:cubicBezTo>
                <a:cubicBezTo>
                  <a:pt x="842009" y="1949254"/>
                  <a:pt x="837799" y="2006089"/>
                  <a:pt x="833590" y="2056610"/>
                </a:cubicBezTo>
                <a:cubicBezTo>
                  <a:pt x="833590" y="2060820"/>
                  <a:pt x="832537" y="2071696"/>
                  <a:pt x="830432" y="2089238"/>
                </a:cubicBezTo>
                <a:cubicBezTo>
                  <a:pt x="828327" y="2106780"/>
                  <a:pt x="826222" y="2125725"/>
                  <a:pt x="824117" y="2146073"/>
                </a:cubicBezTo>
                <a:cubicBezTo>
                  <a:pt x="822012" y="2166422"/>
                  <a:pt x="819907" y="2185016"/>
                  <a:pt x="817802" y="2201857"/>
                </a:cubicBezTo>
                <a:cubicBezTo>
                  <a:pt x="815697" y="2218697"/>
                  <a:pt x="813942" y="2227819"/>
                  <a:pt x="812540" y="2229222"/>
                </a:cubicBezTo>
                <a:cubicBezTo>
                  <a:pt x="806926" y="2240449"/>
                  <a:pt x="787630" y="2250272"/>
                  <a:pt x="754651" y="2258692"/>
                </a:cubicBezTo>
                <a:cubicBezTo>
                  <a:pt x="721672" y="2267112"/>
                  <a:pt x="685185" y="2273778"/>
                  <a:pt x="645190" y="2278690"/>
                </a:cubicBezTo>
                <a:cubicBezTo>
                  <a:pt x="605194" y="2283602"/>
                  <a:pt x="566953" y="2287110"/>
                  <a:pt x="530466" y="2289215"/>
                </a:cubicBezTo>
                <a:cubicBezTo>
                  <a:pt x="493979" y="2291320"/>
                  <a:pt x="468017" y="2292373"/>
                  <a:pt x="452580" y="2292373"/>
                </a:cubicBezTo>
                <a:cubicBezTo>
                  <a:pt x="445564" y="2292373"/>
                  <a:pt x="435038" y="2290969"/>
                  <a:pt x="421004" y="2288163"/>
                </a:cubicBezTo>
                <a:cubicBezTo>
                  <a:pt x="411181" y="2254482"/>
                  <a:pt x="402761" y="2210277"/>
                  <a:pt x="395744" y="2155546"/>
                </a:cubicBezTo>
                <a:cubicBezTo>
                  <a:pt x="384517" y="2057312"/>
                  <a:pt x="377501" y="1959077"/>
                  <a:pt x="374694" y="1860843"/>
                </a:cubicBezTo>
                <a:cubicBezTo>
                  <a:pt x="371887" y="1762608"/>
                  <a:pt x="370484" y="1664374"/>
                  <a:pt x="370484" y="1566139"/>
                </a:cubicBezTo>
                <a:lnTo>
                  <a:pt x="370484" y="1465098"/>
                </a:lnTo>
                <a:lnTo>
                  <a:pt x="370484" y="1376687"/>
                </a:lnTo>
                <a:cubicBezTo>
                  <a:pt x="345224" y="1379494"/>
                  <a:pt x="321016" y="1381599"/>
                  <a:pt x="297861" y="1383002"/>
                </a:cubicBezTo>
                <a:cubicBezTo>
                  <a:pt x="274705" y="1384405"/>
                  <a:pt x="251901" y="1385809"/>
                  <a:pt x="229447" y="1387212"/>
                </a:cubicBezTo>
                <a:cubicBezTo>
                  <a:pt x="185943" y="1388615"/>
                  <a:pt x="148053" y="1390720"/>
                  <a:pt x="115776" y="1393527"/>
                </a:cubicBezTo>
                <a:cubicBezTo>
                  <a:pt x="100339" y="1394930"/>
                  <a:pt x="86306" y="1395632"/>
                  <a:pt x="73675" y="1395632"/>
                </a:cubicBezTo>
                <a:cubicBezTo>
                  <a:pt x="61045" y="1395632"/>
                  <a:pt x="49818" y="1395632"/>
                  <a:pt x="39995" y="1395632"/>
                </a:cubicBezTo>
                <a:cubicBezTo>
                  <a:pt x="20348" y="1395632"/>
                  <a:pt x="9823" y="1394930"/>
                  <a:pt x="8420" y="1393527"/>
                </a:cubicBezTo>
                <a:cubicBezTo>
                  <a:pt x="2806" y="1392124"/>
                  <a:pt x="0" y="1371073"/>
                  <a:pt x="0" y="1330376"/>
                </a:cubicBezTo>
                <a:cubicBezTo>
                  <a:pt x="0" y="1307923"/>
                  <a:pt x="1754" y="1272839"/>
                  <a:pt x="5262" y="1225125"/>
                </a:cubicBezTo>
                <a:cubicBezTo>
                  <a:pt x="8771" y="1177411"/>
                  <a:pt x="13682" y="1127241"/>
                  <a:pt x="19997" y="1074616"/>
                </a:cubicBezTo>
                <a:cubicBezTo>
                  <a:pt x="26312" y="1021990"/>
                  <a:pt x="33680" y="972171"/>
                  <a:pt x="42100" y="925159"/>
                </a:cubicBezTo>
                <a:cubicBezTo>
                  <a:pt x="50520" y="878146"/>
                  <a:pt x="60344" y="845519"/>
                  <a:pt x="71570" y="827275"/>
                </a:cubicBezTo>
                <a:cubicBezTo>
                  <a:pt x="82797" y="814645"/>
                  <a:pt x="104900" y="805172"/>
                  <a:pt x="137879" y="798857"/>
                </a:cubicBezTo>
                <a:cubicBezTo>
                  <a:pt x="170857" y="792542"/>
                  <a:pt x="206994" y="787630"/>
                  <a:pt x="246287" y="784122"/>
                </a:cubicBezTo>
                <a:cubicBezTo>
                  <a:pt x="285581" y="780614"/>
                  <a:pt x="323121" y="778509"/>
                  <a:pt x="358906" y="777807"/>
                </a:cubicBezTo>
                <a:cubicBezTo>
                  <a:pt x="394692" y="777105"/>
                  <a:pt x="420303" y="776754"/>
                  <a:pt x="435740" y="776754"/>
                </a:cubicBezTo>
                <a:close/>
                <a:moveTo>
                  <a:pt x="7762207" y="770439"/>
                </a:moveTo>
                <a:cubicBezTo>
                  <a:pt x="7798694" y="770439"/>
                  <a:pt x="7832375" y="771141"/>
                  <a:pt x="7863248" y="772544"/>
                </a:cubicBezTo>
                <a:cubicBezTo>
                  <a:pt x="7894123" y="773948"/>
                  <a:pt x="7923593" y="776053"/>
                  <a:pt x="7951660" y="778859"/>
                </a:cubicBezTo>
                <a:cubicBezTo>
                  <a:pt x="8007794" y="785876"/>
                  <a:pt x="8049192" y="792191"/>
                  <a:pt x="8075856" y="797805"/>
                </a:cubicBezTo>
                <a:cubicBezTo>
                  <a:pt x="8139007" y="814645"/>
                  <a:pt x="8183212" y="842712"/>
                  <a:pt x="8208473" y="882006"/>
                </a:cubicBezTo>
                <a:cubicBezTo>
                  <a:pt x="8233733" y="921299"/>
                  <a:pt x="8246363" y="965505"/>
                  <a:pt x="8246363" y="1014622"/>
                </a:cubicBezTo>
                <a:cubicBezTo>
                  <a:pt x="8246363" y="1046899"/>
                  <a:pt x="8240750" y="1083387"/>
                  <a:pt x="8229523" y="1124084"/>
                </a:cubicBezTo>
                <a:cubicBezTo>
                  <a:pt x="8219699" y="1161974"/>
                  <a:pt x="8207069" y="1195655"/>
                  <a:pt x="8191632" y="1225125"/>
                </a:cubicBezTo>
                <a:cubicBezTo>
                  <a:pt x="8176195" y="1255999"/>
                  <a:pt x="8161460" y="1280557"/>
                  <a:pt x="8147427" y="1298801"/>
                </a:cubicBezTo>
                <a:cubicBezTo>
                  <a:pt x="8131990" y="1318448"/>
                  <a:pt x="8120763" y="1328973"/>
                  <a:pt x="8113746" y="1330376"/>
                </a:cubicBezTo>
                <a:cubicBezTo>
                  <a:pt x="8063226" y="1302309"/>
                  <a:pt x="8014109" y="1283364"/>
                  <a:pt x="7966395" y="1273541"/>
                </a:cubicBezTo>
                <a:cubicBezTo>
                  <a:pt x="7921488" y="1263717"/>
                  <a:pt x="7876580" y="1258805"/>
                  <a:pt x="7831673" y="1258805"/>
                </a:cubicBezTo>
                <a:cubicBezTo>
                  <a:pt x="7795186" y="1258805"/>
                  <a:pt x="7762207" y="1260910"/>
                  <a:pt x="7732737" y="1265120"/>
                </a:cubicBezTo>
                <a:cubicBezTo>
                  <a:pt x="7717300" y="1267927"/>
                  <a:pt x="7703267" y="1270734"/>
                  <a:pt x="7690636" y="1273541"/>
                </a:cubicBezTo>
                <a:cubicBezTo>
                  <a:pt x="7678006" y="1276347"/>
                  <a:pt x="7666078" y="1279154"/>
                  <a:pt x="7654851" y="1281961"/>
                </a:cubicBezTo>
                <a:cubicBezTo>
                  <a:pt x="7642221" y="1284767"/>
                  <a:pt x="7630292" y="1288276"/>
                  <a:pt x="7619066" y="1292486"/>
                </a:cubicBezTo>
                <a:cubicBezTo>
                  <a:pt x="7607839" y="1296696"/>
                  <a:pt x="7596612" y="1300906"/>
                  <a:pt x="7585385" y="1305116"/>
                </a:cubicBezTo>
                <a:cubicBezTo>
                  <a:pt x="7583982" y="1312133"/>
                  <a:pt x="7583280" y="1318448"/>
                  <a:pt x="7583280" y="1324061"/>
                </a:cubicBezTo>
                <a:cubicBezTo>
                  <a:pt x="7583280" y="1329675"/>
                  <a:pt x="7583280" y="1335288"/>
                  <a:pt x="7583280" y="1340901"/>
                </a:cubicBezTo>
                <a:lnTo>
                  <a:pt x="7583280" y="1370372"/>
                </a:lnTo>
                <a:cubicBezTo>
                  <a:pt x="7583280" y="1383002"/>
                  <a:pt x="7583982" y="1391422"/>
                  <a:pt x="7585385" y="1395632"/>
                </a:cubicBezTo>
                <a:cubicBezTo>
                  <a:pt x="7627486" y="1380195"/>
                  <a:pt x="7667481" y="1370372"/>
                  <a:pt x="7705372" y="1366162"/>
                </a:cubicBezTo>
                <a:cubicBezTo>
                  <a:pt x="7746069" y="1361952"/>
                  <a:pt x="7783959" y="1359847"/>
                  <a:pt x="7819043" y="1359847"/>
                </a:cubicBezTo>
                <a:cubicBezTo>
                  <a:pt x="7885000" y="1359847"/>
                  <a:pt x="7937626" y="1364758"/>
                  <a:pt x="7976920" y="1374582"/>
                </a:cubicBezTo>
                <a:cubicBezTo>
                  <a:pt x="8019020" y="1384405"/>
                  <a:pt x="8042176" y="1392825"/>
                  <a:pt x="8046385" y="1399842"/>
                </a:cubicBezTo>
                <a:cubicBezTo>
                  <a:pt x="8050596" y="1405455"/>
                  <a:pt x="8056911" y="1424401"/>
                  <a:pt x="8065331" y="1456678"/>
                </a:cubicBezTo>
                <a:cubicBezTo>
                  <a:pt x="8073751" y="1487551"/>
                  <a:pt x="8077961" y="1524039"/>
                  <a:pt x="8077961" y="1566139"/>
                </a:cubicBezTo>
                <a:cubicBezTo>
                  <a:pt x="8077961" y="1589996"/>
                  <a:pt x="8075856" y="1614555"/>
                  <a:pt x="8071646" y="1639815"/>
                </a:cubicBezTo>
                <a:cubicBezTo>
                  <a:pt x="8067436" y="1663672"/>
                  <a:pt x="8059717" y="1688231"/>
                  <a:pt x="8048490" y="1713491"/>
                </a:cubicBezTo>
                <a:cubicBezTo>
                  <a:pt x="8013407" y="1734541"/>
                  <a:pt x="7972009" y="1749276"/>
                  <a:pt x="7924294" y="1757696"/>
                </a:cubicBezTo>
                <a:cubicBezTo>
                  <a:pt x="7877983" y="1766116"/>
                  <a:pt x="7833077" y="1770326"/>
                  <a:pt x="7789573" y="1770326"/>
                </a:cubicBezTo>
                <a:cubicBezTo>
                  <a:pt x="7775539" y="1770326"/>
                  <a:pt x="7761856" y="1769976"/>
                  <a:pt x="7748524" y="1769274"/>
                </a:cubicBezTo>
                <a:cubicBezTo>
                  <a:pt x="7735193" y="1768572"/>
                  <a:pt x="7722212" y="1767520"/>
                  <a:pt x="7709582" y="1766116"/>
                </a:cubicBezTo>
                <a:cubicBezTo>
                  <a:pt x="7681515" y="1763310"/>
                  <a:pt x="7659061" y="1761205"/>
                  <a:pt x="7642221" y="1759801"/>
                </a:cubicBezTo>
                <a:cubicBezTo>
                  <a:pt x="7630994" y="1758398"/>
                  <a:pt x="7620118" y="1756995"/>
                  <a:pt x="7609593" y="1755591"/>
                </a:cubicBezTo>
                <a:cubicBezTo>
                  <a:pt x="7599068" y="1754188"/>
                  <a:pt x="7588894" y="1752083"/>
                  <a:pt x="7579070" y="1749276"/>
                </a:cubicBezTo>
                <a:lnTo>
                  <a:pt x="7579070" y="1774537"/>
                </a:lnTo>
                <a:lnTo>
                  <a:pt x="7579070" y="1797692"/>
                </a:lnTo>
                <a:cubicBezTo>
                  <a:pt x="7579070" y="1801902"/>
                  <a:pt x="7579421" y="1806112"/>
                  <a:pt x="7580123" y="1810322"/>
                </a:cubicBezTo>
                <a:cubicBezTo>
                  <a:pt x="7580824" y="1814532"/>
                  <a:pt x="7581877" y="1819444"/>
                  <a:pt x="7583280" y="1825057"/>
                </a:cubicBezTo>
                <a:cubicBezTo>
                  <a:pt x="7612751" y="1836284"/>
                  <a:pt x="7644326" y="1844002"/>
                  <a:pt x="7678006" y="1848212"/>
                </a:cubicBezTo>
                <a:cubicBezTo>
                  <a:pt x="7714493" y="1852422"/>
                  <a:pt x="7752384" y="1854528"/>
                  <a:pt x="7791678" y="1854528"/>
                </a:cubicBezTo>
                <a:cubicBezTo>
                  <a:pt x="7856232" y="1854528"/>
                  <a:pt x="7917979" y="1848212"/>
                  <a:pt x="7976920" y="1835582"/>
                </a:cubicBezTo>
                <a:cubicBezTo>
                  <a:pt x="8035860" y="1822952"/>
                  <a:pt x="8079365" y="1804709"/>
                  <a:pt x="8107432" y="1780852"/>
                </a:cubicBezTo>
                <a:cubicBezTo>
                  <a:pt x="8138305" y="1824356"/>
                  <a:pt x="8160057" y="1867158"/>
                  <a:pt x="8172687" y="1909258"/>
                </a:cubicBezTo>
                <a:cubicBezTo>
                  <a:pt x="8185318" y="1951359"/>
                  <a:pt x="8191632" y="1989951"/>
                  <a:pt x="8191632" y="2025034"/>
                </a:cubicBezTo>
                <a:cubicBezTo>
                  <a:pt x="8191632" y="2081168"/>
                  <a:pt x="8179704" y="2129584"/>
                  <a:pt x="8155847" y="2170281"/>
                </a:cubicBezTo>
                <a:cubicBezTo>
                  <a:pt x="8133393" y="2209575"/>
                  <a:pt x="8106028" y="2236940"/>
                  <a:pt x="8073751" y="2252377"/>
                </a:cubicBezTo>
                <a:cubicBezTo>
                  <a:pt x="8056911" y="2259394"/>
                  <a:pt x="8020424" y="2266411"/>
                  <a:pt x="7964290" y="2273428"/>
                </a:cubicBezTo>
                <a:cubicBezTo>
                  <a:pt x="7936223" y="2276234"/>
                  <a:pt x="7906401" y="2278339"/>
                  <a:pt x="7874826" y="2279743"/>
                </a:cubicBezTo>
                <a:cubicBezTo>
                  <a:pt x="7843251" y="2281146"/>
                  <a:pt x="7809220" y="2281847"/>
                  <a:pt x="7772732" y="2281847"/>
                </a:cubicBezTo>
                <a:cubicBezTo>
                  <a:pt x="7709582" y="2281847"/>
                  <a:pt x="7644326" y="2279743"/>
                  <a:pt x="7576965" y="2275532"/>
                </a:cubicBezTo>
                <a:cubicBezTo>
                  <a:pt x="7543285" y="2272726"/>
                  <a:pt x="7510657" y="2269568"/>
                  <a:pt x="7479082" y="2266060"/>
                </a:cubicBezTo>
                <a:cubicBezTo>
                  <a:pt x="7447506" y="2262551"/>
                  <a:pt x="7416983" y="2257991"/>
                  <a:pt x="7387513" y="2252377"/>
                </a:cubicBezTo>
                <a:cubicBezTo>
                  <a:pt x="7328572" y="2241150"/>
                  <a:pt x="7278052" y="2228520"/>
                  <a:pt x="7235951" y="2214487"/>
                </a:cubicBezTo>
                <a:cubicBezTo>
                  <a:pt x="7195254" y="2200453"/>
                  <a:pt x="7169292" y="2181508"/>
                  <a:pt x="7158065" y="2157651"/>
                </a:cubicBezTo>
                <a:cubicBezTo>
                  <a:pt x="7145435" y="2129584"/>
                  <a:pt x="7134910" y="2081168"/>
                  <a:pt x="7126490" y="2012404"/>
                </a:cubicBezTo>
                <a:cubicBezTo>
                  <a:pt x="7118070" y="1943640"/>
                  <a:pt x="7111754" y="1864351"/>
                  <a:pt x="7107544" y="1774537"/>
                </a:cubicBezTo>
                <a:cubicBezTo>
                  <a:pt x="7104738" y="1729629"/>
                  <a:pt x="7102984" y="1683670"/>
                  <a:pt x="7102282" y="1636657"/>
                </a:cubicBezTo>
                <a:cubicBezTo>
                  <a:pt x="7101580" y="1589645"/>
                  <a:pt x="7100528" y="1541581"/>
                  <a:pt x="7099124" y="1492463"/>
                </a:cubicBezTo>
                <a:cubicBezTo>
                  <a:pt x="7097720" y="1443346"/>
                  <a:pt x="7097020" y="1395983"/>
                  <a:pt x="7097020" y="1350374"/>
                </a:cubicBezTo>
                <a:cubicBezTo>
                  <a:pt x="7097020" y="1304765"/>
                  <a:pt x="7097020" y="1260910"/>
                  <a:pt x="7097020" y="1218810"/>
                </a:cubicBezTo>
                <a:lnTo>
                  <a:pt x="7097020" y="980942"/>
                </a:lnTo>
                <a:cubicBezTo>
                  <a:pt x="7097020" y="962698"/>
                  <a:pt x="7097020" y="945858"/>
                  <a:pt x="7097020" y="930421"/>
                </a:cubicBezTo>
                <a:cubicBezTo>
                  <a:pt x="7097020" y="914984"/>
                  <a:pt x="7097720" y="900249"/>
                  <a:pt x="7099124" y="886216"/>
                </a:cubicBezTo>
                <a:lnTo>
                  <a:pt x="7099124" y="892531"/>
                </a:lnTo>
                <a:cubicBezTo>
                  <a:pt x="7141225" y="870077"/>
                  <a:pt x="7190342" y="850430"/>
                  <a:pt x="7246476" y="833590"/>
                </a:cubicBezTo>
                <a:cubicBezTo>
                  <a:pt x="7301207" y="816750"/>
                  <a:pt x="7358042" y="804120"/>
                  <a:pt x="7416983" y="795700"/>
                </a:cubicBezTo>
                <a:cubicBezTo>
                  <a:pt x="7475924" y="787280"/>
                  <a:pt x="7534865" y="780964"/>
                  <a:pt x="7593805" y="776754"/>
                </a:cubicBezTo>
                <a:cubicBezTo>
                  <a:pt x="7652746" y="772544"/>
                  <a:pt x="7708880" y="770439"/>
                  <a:pt x="7762207" y="770439"/>
                </a:cubicBezTo>
                <a:close/>
                <a:moveTo>
                  <a:pt x="1960692" y="770439"/>
                </a:moveTo>
                <a:cubicBezTo>
                  <a:pt x="2071557" y="770439"/>
                  <a:pt x="2165581" y="785174"/>
                  <a:pt x="2242766" y="814645"/>
                </a:cubicBezTo>
                <a:cubicBezTo>
                  <a:pt x="2321354" y="844115"/>
                  <a:pt x="2385907" y="885514"/>
                  <a:pt x="2436428" y="938841"/>
                </a:cubicBezTo>
                <a:cubicBezTo>
                  <a:pt x="2488352" y="992168"/>
                  <a:pt x="2525540" y="1055320"/>
                  <a:pt x="2547994" y="1128294"/>
                </a:cubicBezTo>
                <a:cubicBezTo>
                  <a:pt x="2571851" y="1204075"/>
                  <a:pt x="2583780" y="1284066"/>
                  <a:pt x="2583780" y="1368267"/>
                </a:cubicBezTo>
                <a:cubicBezTo>
                  <a:pt x="2583780" y="1438434"/>
                  <a:pt x="2582025" y="1502287"/>
                  <a:pt x="2578517" y="1559824"/>
                </a:cubicBezTo>
                <a:cubicBezTo>
                  <a:pt x="2575008" y="1617361"/>
                  <a:pt x="2569746" y="1669987"/>
                  <a:pt x="2562730" y="1717701"/>
                </a:cubicBezTo>
                <a:cubicBezTo>
                  <a:pt x="2548696" y="1811725"/>
                  <a:pt x="2529750" y="1889611"/>
                  <a:pt x="2505894" y="1951359"/>
                </a:cubicBezTo>
                <a:cubicBezTo>
                  <a:pt x="2482036" y="2013106"/>
                  <a:pt x="2456776" y="2060820"/>
                  <a:pt x="2430113" y="2094500"/>
                </a:cubicBezTo>
                <a:cubicBezTo>
                  <a:pt x="2400642" y="2129584"/>
                  <a:pt x="2375382" y="2156248"/>
                  <a:pt x="2354332" y="2174491"/>
                </a:cubicBezTo>
                <a:cubicBezTo>
                  <a:pt x="2319249" y="2202558"/>
                  <a:pt x="2266622" y="2225012"/>
                  <a:pt x="2196456" y="2241852"/>
                </a:cubicBezTo>
                <a:cubicBezTo>
                  <a:pt x="2124885" y="2258692"/>
                  <a:pt x="2045595" y="2267112"/>
                  <a:pt x="1958587" y="2267112"/>
                </a:cubicBezTo>
                <a:lnTo>
                  <a:pt x="1956483" y="2269217"/>
                </a:lnTo>
                <a:cubicBezTo>
                  <a:pt x="1870878" y="2269217"/>
                  <a:pt x="1792992" y="2260797"/>
                  <a:pt x="1722824" y="2243957"/>
                </a:cubicBezTo>
                <a:cubicBezTo>
                  <a:pt x="1654060" y="2227117"/>
                  <a:pt x="1602136" y="2204663"/>
                  <a:pt x="1567053" y="2176596"/>
                </a:cubicBezTo>
                <a:cubicBezTo>
                  <a:pt x="1546002" y="2158353"/>
                  <a:pt x="1520743" y="2131689"/>
                  <a:pt x="1491272" y="2096605"/>
                </a:cubicBezTo>
                <a:cubicBezTo>
                  <a:pt x="1464608" y="2062925"/>
                  <a:pt x="1439348" y="2015211"/>
                  <a:pt x="1415491" y="1953464"/>
                </a:cubicBezTo>
                <a:cubicBezTo>
                  <a:pt x="1393037" y="1891716"/>
                  <a:pt x="1374092" y="1813830"/>
                  <a:pt x="1358655" y="1719806"/>
                </a:cubicBezTo>
                <a:cubicBezTo>
                  <a:pt x="1351638" y="1672092"/>
                  <a:pt x="1346376" y="1619116"/>
                  <a:pt x="1342867" y="1560876"/>
                </a:cubicBezTo>
                <a:cubicBezTo>
                  <a:pt x="1339359" y="1502638"/>
                  <a:pt x="1337605" y="1438434"/>
                  <a:pt x="1337605" y="1368267"/>
                </a:cubicBezTo>
                <a:cubicBezTo>
                  <a:pt x="1337605" y="1284066"/>
                  <a:pt x="1349534" y="1204075"/>
                  <a:pt x="1373391" y="1128294"/>
                </a:cubicBezTo>
                <a:cubicBezTo>
                  <a:pt x="1395844" y="1055320"/>
                  <a:pt x="1433032" y="992168"/>
                  <a:pt x="1484956" y="938841"/>
                </a:cubicBezTo>
                <a:cubicBezTo>
                  <a:pt x="1535477" y="885514"/>
                  <a:pt x="1600031" y="844115"/>
                  <a:pt x="1678619" y="814645"/>
                </a:cubicBezTo>
                <a:cubicBezTo>
                  <a:pt x="1757206" y="785174"/>
                  <a:pt x="1851231" y="770439"/>
                  <a:pt x="1960692" y="770439"/>
                </a:cubicBezTo>
                <a:close/>
                <a:moveTo>
                  <a:pt x="4719418" y="766229"/>
                </a:moveTo>
                <a:cubicBezTo>
                  <a:pt x="4792392" y="766229"/>
                  <a:pt x="4868524" y="777105"/>
                  <a:pt x="4947812" y="798857"/>
                </a:cubicBezTo>
                <a:cubicBezTo>
                  <a:pt x="5027102" y="820609"/>
                  <a:pt x="5095516" y="855342"/>
                  <a:pt x="5153052" y="903056"/>
                </a:cubicBezTo>
                <a:cubicBezTo>
                  <a:pt x="5178313" y="924106"/>
                  <a:pt x="5193048" y="940946"/>
                  <a:pt x="5197258" y="953576"/>
                </a:cubicBezTo>
                <a:cubicBezTo>
                  <a:pt x="5201468" y="970417"/>
                  <a:pt x="5193750" y="1000589"/>
                  <a:pt x="5174102" y="1044093"/>
                </a:cubicBezTo>
                <a:cubicBezTo>
                  <a:pt x="5150246" y="1094613"/>
                  <a:pt x="5123933" y="1144432"/>
                  <a:pt x="5095164" y="1193550"/>
                </a:cubicBezTo>
                <a:cubicBezTo>
                  <a:pt x="5066396" y="1242667"/>
                  <a:pt x="5035873" y="1290381"/>
                  <a:pt x="5003596" y="1336691"/>
                </a:cubicBezTo>
                <a:lnTo>
                  <a:pt x="5003596" y="1357742"/>
                </a:lnTo>
                <a:cubicBezTo>
                  <a:pt x="4999386" y="1353532"/>
                  <a:pt x="4988860" y="1345111"/>
                  <a:pt x="4972020" y="1332481"/>
                </a:cubicBezTo>
                <a:cubicBezTo>
                  <a:pt x="4943953" y="1311431"/>
                  <a:pt x="4909572" y="1290381"/>
                  <a:pt x="4868874" y="1269331"/>
                </a:cubicBezTo>
                <a:cubicBezTo>
                  <a:pt x="4828177" y="1248280"/>
                  <a:pt x="4789586" y="1237755"/>
                  <a:pt x="4753098" y="1237755"/>
                </a:cubicBezTo>
                <a:cubicBezTo>
                  <a:pt x="4723628" y="1237755"/>
                  <a:pt x="4699420" y="1245474"/>
                  <a:pt x="4680474" y="1260910"/>
                </a:cubicBezTo>
                <a:cubicBezTo>
                  <a:pt x="4661530" y="1276347"/>
                  <a:pt x="4646444" y="1295643"/>
                  <a:pt x="4635216" y="1318799"/>
                </a:cubicBezTo>
                <a:cubicBezTo>
                  <a:pt x="4623990" y="1341954"/>
                  <a:pt x="4616272" y="1367214"/>
                  <a:pt x="4612062" y="1394580"/>
                </a:cubicBezTo>
                <a:cubicBezTo>
                  <a:pt x="4607851" y="1421945"/>
                  <a:pt x="4605045" y="1447556"/>
                  <a:pt x="4603641" y="1471413"/>
                </a:cubicBezTo>
                <a:cubicBezTo>
                  <a:pt x="4602239" y="1491060"/>
                  <a:pt x="4601536" y="1510005"/>
                  <a:pt x="4601536" y="1528249"/>
                </a:cubicBezTo>
                <a:cubicBezTo>
                  <a:pt x="4601536" y="1546492"/>
                  <a:pt x="4601536" y="1563332"/>
                  <a:pt x="4601536" y="1578769"/>
                </a:cubicBezTo>
                <a:cubicBezTo>
                  <a:pt x="4601536" y="1594206"/>
                  <a:pt x="4602589" y="1619466"/>
                  <a:pt x="4604694" y="1654550"/>
                </a:cubicBezTo>
                <a:cubicBezTo>
                  <a:pt x="4606799" y="1689634"/>
                  <a:pt x="4611360" y="1724718"/>
                  <a:pt x="4618376" y="1759801"/>
                </a:cubicBezTo>
                <a:cubicBezTo>
                  <a:pt x="4625394" y="1794885"/>
                  <a:pt x="4635918" y="1825759"/>
                  <a:pt x="4649952" y="1852422"/>
                </a:cubicBezTo>
                <a:cubicBezTo>
                  <a:pt x="4663986" y="1879086"/>
                  <a:pt x="4682931" y="1892418"/>
                  <a:pt x="4706788" y="1892418"/>
                </a:cubicBezTo>
                <a:cubicBezTo>
                  <a:pt x="4720821" y="1892418"/>
                  <a:pt x="4729942" y="1888910"/>
                  <a:pt x="4734152" y="1881893"/>
                </a:cubicBezTo>
                <a:cubicBezTo>
                  <a:pt x="4736960" y="1876279"/>
                  <a:pt x="4739766" y="1861544"/>
                  <a:pt x="4742572" y="1837687"/>
                </a:cubicBezTo>
                <a:cubicBezTo>
                  <a:pt x="4743976" y="1826460"/>
                  <a:pt x="4744678" y="1814532"/>
                  <a:pt x="4744678" y="1801902"/>
                </a:cubicBezTo>
                <a:cubicBezTo>
                  <a:pt x="4744678" y="1789272"/>
                  <a:pt x="4744678" y="1775238"/>
                  <a:pt x="4744678" y="1759801"/>
                </a:cubicBezTo>
                <a:lnTo>
                  <a:pt x="4744678" y="1673495"/>
                </a:lnTo>
                <a:cubicBezTo>
                  <a:pt x="4744678" y="1658058"/>
                  <a:pt x="4744678" y="1644727"/>
                  <a:pt x="4744678" y="1633500"/>
                </a:cubicBezTo>
                <a:cubicBezTo>
                  <a:pt x="4744678" y="1622273"/>
                  <a:pt x="4745380" y="1611748"/>
                  <a:pt x="4746782" y="1601924"/>
                </a:cubicBezTo>
                <a:cubicBezTo>
                  <a:pt x="4749590" y="1590698"/>
                  <a:pt x="4756606" y="1582278"/>
                  <a:pt x="4767833" y="1576664"/>
                </a:cubicBezTo>
                <a:cubicBezTo>
                  <a:pt x="4798707" y="1561227"/>
                  <a:pt x="4831334" y="1551404"/>
                  <a:pt x="4865716" y="1547194"/>
                </a:cubicBezTo>
                <a:cubicBezTo>
                  <a:pt x="4900099" y="1542984"/>
                  <a:pt x="4934130" y="1540879"/>
                  <a:pt x="4967810" y="1540879"/>
                </a:cubicBezTo>
                <a:cubicBezTo>
                  <a:pt x="4983248" y="1540879"/>
                  <a:pt x="5002544" y="1541581"/>
                  <a:pt x="5025698" y="1542984"/>
                </a:cubicBezTo>
                <a:cubicBezTo>
                  <a:pt x="5048854" y="1544387"/>
                  <a:pt x="5072711" y="1547545"/>
                  <a:pt x="5097270" y="1552456"/>
                </a:cubicBezTo>
                <a:cubicBezTo>
                  <a:pt x="5121828" y="1557368"/>
                  <a:pt x="5143930" y="1564736"/>
                  <a:pt x="5163578" y="1574559"/>
                </a:cubicBezTo>
                <a:cubicBezTo>
                  <a:pt x="5183224" y="1584383"/>
                  <a:pt x="5196556" y="1597013"/>
                  <a:pt x="5203573" y="1612450"/>
                </a:cubicBezTo>
                <a:lnTo>
                  <a:pt x="5203573" y="1660865"/>
                </a:lnTo>
                <a:lnTo>
                  <a:pt x="5203573" y="1705071"/>
                </a:lnTo>
                <a:cubicBezTo>
                  <a:pt x="5203573" y="1733138"/>
                  <a:pt x="5202520" y="1773133"/>
                  <a:pt x="5200416" y="1825057"/>
                </a:cubicBezTo>
                <a:cubicBezTo>
                  <a:pt x="5198310" y="1876981"/>
                  <a:pt x="5193048" y="1930659"/>
                  <a:pt x="5184628" y="1986092"/>
                </a:cubicBezTo>
                <a:cubicBezTo>
                  <a:pt x="5176208" y="2041524"/>
                  <a:pt x="5164280" y="2092746"/>
                  <a:pt x="5148842" y="2139758"/>
                </a:cubicBezTo>
                <a:cubicBezTo>
                  <a:pt x="5133406" y="2186771"/>
                  <a:pt x="5112356" y="2218697"/>
                  <a:pt x="5085692" y="2235537"/>
                </a:cubicBezTo>
                <a:cubicBezTo>
                  <a:pt x="5022541" y="2257991"/>
                  <a:pt x="4956934" y="2273428"/>
                  <a:pt x="4888872" y="2281847"/>
                </a:cubicBezTo>
                <a:cubicBezTo>
                  <a:pt x="4820810" y="2290268"/>
                  <a:pt x="4753800" y="2294478"/>
                  <a:pt x="4687842" y="2294478"/>
                </a:cubicBezTo>
                <a:cubicBezTo>
                  <a:pt x="4571365" y="2294478"/>
                  <a:pt x="4472428" y="2276585"/>
                  <a:pt x="4391034" y="2240800"/>
                </a:cubicBezTo>
                <a:cubicBezTo>
                  <a:pt x="4309640" y="2205014"/>
                  <a:pt x="4243332" y="2155195"/>
                  <a:pt x="4192109" y="2091343"/>
                </a:cubicBezTo>
                <a:cubicBezTo>
                  <a:pt x="4140887" y="2027490"/>
                  <a:pt x="4103698" y="1951710"/>
                  <a:pt x="4080543" y="1864000"/>
                </a:cubicBezTo>
                <a:cubicBezTo>
                  <a:pt x="4057388" y="1776291"/>
                  <a:pt x="4045810" y="1680512"/>
                  <a:pt x="4045810" y="1576664"/>
                </a:cubicBezTo>
                <a:cubicBezTo>
                  <a:pt x="4045810" y="1467203"/>
                  <a:pt x="4059142" y="1363706"/>
                  <a:pt x="4085805" y="1266173"/>
                </a:cubicBezTo>
                <a:cubicBezTo>
                  <a:pt x="4112469" y="1168640"/>
                  <a:pt x="4153166" y="1082685"/>
                  <a:pt x="4207897" y="1008307"/>
                </a:cubicBezTo>
                <a:cubicBezTo>
                  <a:pt x="4262628" y="933930"/>
                  <a:pt x="4332444" y="874989"/>
                  <a:pt x="4417347" y="831485"/>
                </a:cubicBezTo>
                <a:cubicBezTo>
                  <a:pt x="4502250" y="787981"/>
                  <a:pt x="4602940" y="766229"/>
                  <a:pt x="4719418" y="766229"/>
                </a:cubicBezTo>
                <a:close/>
                <a:moveTo>
                  <a:pt x="7646431" y="355749"/>
                </a:moveTo>
                <a:cubicBezTo>
                  <a:pt x="7656255" y="357153"/>
                  <a:pt x="7671691" y="363468"/>
                  <a:pt x="7692741" y="374695"/>
                </a:cubicBezTo>
                <a:cubicBezTo>
                  <a:pt x="7702565" y="380308"/>
                  <a:pt x="7712739" y="385921"/>
                  <a:pt x="7723264" y="391535"/>
                </a:cubicBezTo>
                <a:cubicBezTo>
                  <a:pt x="7733789" y="397148"/>
                  <a:pt x="7744665" y="403463"/>
                  <a:pt x="7755892" y="410480"/>
                </a:cubicBezTo>
                <a:cubicBezTo>
                  <a:pt x="7767119" y="417497"/>
                  <a:pt x="7779048" y="425215"/>
                  <a:pt x="7791678" y="433635"/>
                </a:cubicBezTo>
                <a:cubicBezTo>
                  <a:pt x="7804308" y="442055"/>
                  <a:pt x="7816938" y="451177"/>
                  <a:pt x="7829568" y="461001"/>
                </a:cubicBezTo>
                <a:cubicBezTo>
                  <a:pt x="7842198" y="469421"/>
                  <a:pt x="7854127" y="477490"/>
                  <a:pt x="7865353" y="485208"/>
                </a:cubicBezTo>
                <a:cubicBezTo>
                  <a:pt x="7876580" y="492927"/>
                  <a:pt x="7887105" y="500294"/>
                  <a:pt x="7896929" y="507311"/>
                </a:cubicBezTo>
                <a:cubicBezTo>
                  <a:pt x="7906753" y="514328"/>
                  <a:pt x="7915874" y="521345"/>
                  <a:pt x="7924294" y="528361"/>
                </a:cubicBezTo>
                <a:cubicBezTo>
                  <a:pt x="7932714" y="535378"/>
                  <a:pt x="7940433" y="542395"/>
                  <a:pt x="7947450" y="549412"/>
                </a:cubicBezTo>
                <a:cubicBezTo>
                  <a:pt x="7961483" y="560638"/>
                  <a:pt x="7968500" y="568357"/>
                  <a:pt x="7968500" y="572567"/>
                </a:cubicBezTo>
                <a:cubicBezTo>
                  <a:pt x="7967096" y="579584"/>
                  <a:pt x="7960781" y="592916"/>
                  <a:pt x="7949555" y="612562"/>
                </a:cubicBezTo>
                <a:cubicBezTo>
                  <a:pt x="7943941" y="620983"/>
                  <a:pt x="7936925" y="629403"/>
                  <a:pt x="7928504" y="637823"/>
                </a:cubicBezTo>
                <a:cubicBezTo>
                  <a:pt x="7920084" y="646243"/>
                  <a:pt x="7911664" y="654663"/>
                  <a:pt x="7903244" y="663083"/>
                </a:cubicBezTo>
                <a:cubicBezTo>
                  <a:pt x="7886404" y="681327"/>
                  <a:pt x="7869564" y="696062"/>
                  <a:pt x="7852723" y="707288"/>
                </a:cubicBezTo>
                <a:cubicBezTo>
                  <a:pt x="7835883" y="718515"/>
                  <a:pt x="7821148" y="724129"/>
                  <a:pt x="7808518" y="724129"/>
                </a:cubicBezTo>
                <a:cubicBezTo>
                  <a:pt x="7802904" y="722725"/>
                  <a:pt x="7796940" y="720971"/>
                  <a:pt x="7790625" y="718866"/>
                </a:cubicBezTo>
                <a:cubicBezTo>
                  <a:pt x="7784310" y="716761"/>
                  <a:pt x="7776241" y="712902"/>
                  <a:pt x="7766418" y="707288"/>
                </a:cubicBezTo>
                <a:cubicBezTo>
                  <a:pt x="7757997" y="703078"/>
                  <a:pt x="7749577" y="698167"/>
                  <a:pt x="7741157" y="692553"/>
                </a:cubicBezTo>
                <a:cubicBezTo>
                  <a:pt x="7732737" y="686940"/>
                  <a:pt x="7724317" y="682028"/>
                  <a:pt x="7715897" y="677818"/>
                </a:cubicBezTo>
                <a:cubicBezTo>
                  <a:pt x="7704670" y="670801"/>
                  <a:pt x="7693443" y="664486"/>
                  <a:pt x="7682216" y="658873"/>
                </a:cubicBezTo>
                <a:cubicBezTo>
                  <a:pt x="7670990" y="653259"/>
                  <a:pt x="7659762" y="646944"/>
                  <a:pt x="7648536" y="639928"/>
                </a:cubicBezTo>
                <a:cubicBezTo>
                  <a:pt x="7637309" y="648348"/>
                  <a:pt x="7625731" y="656066"/>
                  <a:pt x="7613803" y="663083"/>
                </a:cubicBezTo>
                <a:cubicBezTo>
                  <a:pt x="7601874" y="670100"/>
                  <a:pt x="7590297" y="677116"/>
                  <a:pt x="7579070" y="684133"/>
                </a:cubicBezTo>
                <a:cubicBezTo>
                  <a:pt x="7570650" y="691150"/>
                  <a:pt x="7562230" y="696763"/>
                  <a:pt x="7553810" y="700973"/>
                </a:cubicBezTo>
                <a:cubicBezTo>
                  <a:pt x="7545390" y="705184"/>
                  <a:pt x="7536268" y="710095"/>
                  <a:pt x="7526444" y="715709"/>
                </a:cubicBezTo>
                <a:cubicBezTo>
                  <a:pt x="7509604" y="724129"/>
                  <a:pt x="7498378" y="728339"/>
                  <a:pt x="7492764" y="728339"/>
                </a:cubicBezTo>
                <a:cubicBezTo>
                  <a:pt x="7480134" y="728339"/>
                  <a:pt x="7463995" y="722725"/>
                  <a:pt x="7444348" y="711499"/>
                </a:cubicBezTo>
                <a:cubicBezTo>
                  <a:pt x="7435928" y="705885"/>
                  <a:pt x="7427508" y="699219"/>
                  <a:pt x="7419088" y="691501"/>
                </a:cubicBezTo>
                <a:cubicBezTo>
                  <a:pt x="7410668" y="683782"/>
                  <a:pt x="7402248" y="676415"/>
                  <a:pt x="7393828" y="669398"/>
                </a:cubicBezTo>
                <a:cubicBezTo>
                  <a:pt x="7376988" y="653961"/>
                  <a:pt x="7362954" y="637823"/>
                  <a:pt x="7351727" y="620983"/>
                </a:cubicBezTo>
                <a:cubicBezTo>
                  <a:pt x="7340500" y="604142"/>
                  <a:pt x="7334887" y="588705"/>
                  <a:pt x="7334887" y="574672"/>
                </a:cubicBezTo>
                <a:lnTo>
                  <a:pt x="7326467" y="572567"/>
                </a:lnTo>
                <a:cubicBezTo>
                  <a:pt x="7348921" y="555727"/>
                  <a:pt x="7369971" y="539588"/>
                  <a:pt x="7389618" y="524151"/>
                </a:cubicBezTo>
                <a:cubicBezTo>
                  <a:pt x="7409264" y="508715"/>
                  <a:pt x="7429613" y="493979"/>
                  <a:pt x="7450664" y="479946"/>
                </a:cubicBezTo>
                <a:cubicBezTo>
                  <a:pt x="7466100" y="467316"/>
                  <a:pt x="7482590" y="455036"/>
                  <a:pt x="7500132" y="443108"/>
                </a:cubicBezTo>
                <a:cubicBezTo>
                  <a:pt x="7517673" y="431179"/>
                  <a:pt x="7536268" y="419602"/>
                  <a:pt x="7555915" y="408375"/>
                </a:cubicBezTo>
                <a:cubicBezTo>
                  <a:pt x="7574158" y="397148"/>
                  <a:pt x="7590999" y="387325"/>
                  <a:pt x="7606435" y="378905"/>
                </a:cubicBezTo>
                <a:cubicBezTo>
                  <a:pt x="7621872" y="370484"/>
                  <a:pt x="7635204" y="362766"/>
                  <a:pt x="7646431" y="355749"/>
                </a:cubicBezTo>
                <a:close/>
                <a:moveTo>
                  <a:pt x="1952272" y="355749"/>
                </a:moveTo>
                <a:cubicBezTo>
                  <a:pt x="1962096" y="357153"/>
                  <a:pt x="1977533" y="363468"/>
                  <a:pt x="1998583" y="374695"/>
                </a:cubicBezTo>
                <a:cubicBezTo>
                  <a:pt x="2008406" y="380308"/>
                  <a:pt x="2018580" y="385921"/>
                  <a:pt x="2029106" y="391535"/>
                </a:cubicBezTo>
                <a:cubicBezTo>
                  <a:pt x="2039630" y="397148"/>
                  <a:pt x="2050507" y="403463"/>
                  <a:pt x="2061733" y="410480"/>
                </a:cubicBezTo>
                <a:cubicBezTo>
                  <a:pt x="2072960" y="417497"/>
                  <a:pt x="2084889" y="425215"/>
                  <a:pt x="2097519" y="433635"/>
                </a:cubicBezTo>
                <a:cubicBezTo>
                  <a:pt x="2110149" y="442055"/>
                  <a:pt x="2122780" y="451177"/>
                  <a:pt x="2135409" y="461001"/>
                </a:cubicBezTo>
                <a:cubicBezTo>
                  <a:pt x="2148040" y="469421"/>
                  <a:pt x="2159968" y="477490"/>
                  <a:pt x="2171195" y="485208"/>
                </a:cubicBezTo>
                <a:cubicBezTo>
                  <a:pt x="2182421" y="492927"/>
                  <a:pt x="2192947" y="500294"/>
                  <a:pt x="2202770" y="507311"/>
                </a:cubicBezTo>
                <a:cubicBezTo>
                  <a:pt x="2212593" y="514328"/>
                  <a:pt x="2221716" y="521345"/>
                  <a:pt x="2230135" y="528361"/>
                </a:cubicBezTo>
                <a:cubicBezTo>
                  <a:pt x="2238555" y="535378"/>
                  <a:pt x="2246275" y="542395"/>
                  <a:pt x="2253291" y="549412"/>
                </a:cubicBezTo>
                <a:cubicBezTo>
                  <a:pt x="2267324" y="560638"/>
                  <a:pt x="2274341" y="568357"/>
                  <a:pt x="2274341" y="572567"/>
                </a:cubicBezTo>
                <a:cubicBezTo>
                  <a:pt x="2272938" y="579584"/>
                  <a:pt x="2266622" y="592916"/>
                  <a:pt x="2255396" y="612562"/>
                </a:cubicBezTo>
                <a:cubicBezTo>
                  <a:pt x="2249783" y="620983"/>
                  <a:pt x="2242766" y="629403"/>
                  <a:pt x="2234345" y="637823"/>
                </a:cubicBezTo>
                <a:cubicBezTo>
                  <a:pt x="2225925" y="646243"/>
                  <a:pt x="2217505" y="654663"/>
                  <a:pt x="2209085" y="663083"/>
                </a:cubicBezTo>
                <a:cubicBezTo>
                  <a:pt x="2192245" y="681327"/>
                  <a:pt x="2175405" y="696062"/>
                  <a:pt x="2158565" y="707288"/>
                </a:cubicBezTo>
                <a:cubicBezTo>
                  <a:pt x="2141724" y="718515"/>
                  <a:pt x="2126990" y="724129"/>
                  <a:pt x="2114359" y="724129"/>
                </a:cubicBezTo>
                <a:cubicBezTo>
                  <a:pt x="2108745" y="722725"/>
                  <a:pt x="2102782" y="720971"/>
                  <a:pt x="2096466" y="718866"/>
                </a:cubicBezTo>
                <a:cubicBezTo>
                  <a:pt x="2090151" y="716761"/>
                  <a:pt x="2082082" y="712902"/>
                  <a:pt x="2072258" y="707288"/>
                </a:cubicBezTo>
                <a:cubicBezTo>
                  <a:pt x="2063838" y="703078"/>
                  <a:pt x="2055419" y="698167"/>
                  <a:pt x="2046998" y="692553"/>
                </a:cubicBezTo>
                <a:cubicBezTo>
                  <a:pt x="2038578" y="686940"/>
                  <a:pt x="2030159" y="682028"/>
                  <a:pt x="2021738" y="677818"/>
                </a:cubicBezTo>
                <a:cubicBezTo>
                  <a:pt x="2010511" y="670801"/>
                  <a:pt x="1999284" y="664486"/>
                  <a:pt x="1988057" y="658873"/>
                </a:cubicBezTo>
                <a:cubicBezTo>
                  <a:pt x="1976831" y="653259"/>
                  <a:pt x="1965604" y="646944"/>
                  <a:pt x="1954378" y="639928"/>
                </a:cubicBezTo>
                <a:cubicBezTo>
                  <a:pt x="1943150" y="648348"/>
                  <a:pt x="1931573" y="656066"/>
                  <a:pt x="1919644" y="663083"/>
                </a:cubicBezTo>
                <a:cubicBezTo>
                  <a:pt x="1907716" y="670100"/>
                  <a:pt x="1896138" y="677116"/>
                  <a:pt x="1884912" y="684133"/>
                </a:cubicBezTo>
                <a:cubicBezTo>
                  <a:pt x="1876491" y="691150"/>
                  <a:pt x="1868071" y="696763"/>
                  <a:pt x="1859652" y="700973"/>
                </a:cubicBezTo>
                <a:cubicBezTo>
                  <a:pt x="1851231" y="705184"/>
                  <a:pt x="1842109" y="710095"/>
                  <a:pt x="1832286" y="715709"/>
                </a:cubicBezTo>
                <a:cubicBezTo>
                  <a:pt x="1815445" y="724129"/>
                  <a:pt x="1804219" y="728339"/>
                  <a:pt x="1798605" y="728339"/>
                </a:cubicBezTo>
                <a:cubicBezTo>
                  <a:pt x="1785976" y="728339"/>
                  <a:pt x="1769836" y="722725"/>
                  <a:pt x="1750190" y="711499"/>
                </a:cubicBezTo>
                <a:cubicBezTo>
                  <a:pt x="1741769" y="705885"/>
                  <a:pt x="1733349" y="699219"/>
                  <a:pt x="1724929" y="691501"/>
                </a:cubicBezTo>
                <a:cubicBezTo>
                  <a:pt x="1716509" y="683782"/>
                  <a:pt x="1708089" y="676415"/>
                  <a:pt x="1699669" y="669398"/>
                </a:cubicBezTo>
                <a:cubicBezTo>
                  <a:pt x="1682829" y="653961"/>
                  <a:pt x="1668795" y="637823"/>
                  <a:pt x="1657568" y="620983"/>
                </a:cubicBezTo>
                <a:cubicBezTo>
                  <a:pt x="1646342" y="604142"/>
                  <a:pt x="1640729" y="588705"/>
                  <a:pt x="1640729" y="574672"/>
                </a:cubicBezTo>
                <a:lnTo>
                  <a:pt x="1632308" y="572567"/>
                </a:lnTo>
                <a:cubicBezTo>
                  <a:pt x="1654762" y="555727"/>
                  <a:pt x="1675812" y="539588"/>
                  <a:pt x="1695459" y="524151"/>
                </a:cubicBezTo>
                <a:cubicBezTo>
                  <a:pt x="1715106" y="508715"/>
                  <a:pt x="1735455" y="493979"/>
                  <a:pt x="1756505" y="479946"/>
                </a:cubicBezTo>
                <a:cubicBezTo>
                  <a:pt x="1771941" y="467316"/>
                  <a:pt x="1788431" y="455036"/>
                  <a:pt x="1805973" y="443108"/>
                </a:cubicBezTo>
                <a:cubicBezTo>
                  <a:pt x="1823514" y="431179"/>
                  <a:pt x="1842109" y="419602"/>
                  <a:pt x="1861756" y="408375"/>
                </a:cubicBezTo>
                <a:cubicBezTo>
                  <a:pt x="1880000" y="397148"/>
                  <a:pt x="1896840" y="387325"/>
                  <a:pt x="1912276" y="378905"/>
                </a:cubicBezTo>
                <a:cubicBezTo>
                  <a:pt x="1927713" y="370484"/>
                  <a:pt x="1941045" y="362766"/>
                  <a:pt x="1952272" y="355749"/>
                </a:cubicBezTo>
                <a:close/>
                <a:moveTo>
                  <a:pt x="8093855" y="66072"/>
                </a:moveTo>
                <a:lnTo>
                  <a:pt x="8103221" y="68413"/>
                </a:lnTo>
                <a:cubicBezTo>
                  <a:pt x="8115851" y="73676"/>
                  <a:pt x="8128482" y="85254"/>
                  <a:pt x="8141112" y="103146"/>
                </a:cubicBezTo>
                <a:cubicBezTo>
                  <a:pt x="8157952" y="125600"/>
                  <a:pt x="8172687" y="150860"/>
                  <a:pt x="8185318" y="178927"/>
                </a:cubicBezTo>
                <a:cubicBezTo>
                  <a:pt x="8192334" y="192961"/>
                  <a:pt x="8198298" y="206293"/>
                  <a:pt x="8203210" y="218923"/>
                </a:cubicBezTo>
                <a:cubicBezTo>
                  <a:pt x="8208121" y="231553"/>
                  <a:pt x="8211981" y="244183"/>
                  <a:pt x="8214788" y="256813"/>
                </a:cubicBezTo>
                <a:cubicBezTo>
                  <a:pt x="8221804" y="282073"/>
                  <a:pt x="8223909" y="298914"/>
                  <a:pt x="8221103" y="307334"/>
                </a:cubicBezTo>
                <a:cubicBezTo>
                  <a:pt x="8200053" y="325577"/>
                  <a:pt x="8171986" y="341716"/>
                  <a:pt x="8136902" y="355749"/>
                </a:cubicBezTo>
                <a:cubicBezTo>
                  <a:pt x="8099011" y="369783"/>
                  <a:pt x="8061121" y="382413"/>
                  <a:pt x="8023230" y="393640"/>
                </a:cubicBezTo>
                <a:cubicBezTo>
                  <a:pt x="7985340" y="403463"/>
                  <a:pt x="7951660" y="411883"/>
                  <a:pt x="7922189" y="418900"/>
                </a:cubicBezTo>
                <a:cubicBezTo>
                  <a:pt x="7892719" y="424514"/>
                  <a:pt x="7875879" y="426619"/>
                  <a:pt x="7871669" y="425215"/>
                </a:cubicBezTo>
                <a:cubicBezTo>
                  <a:pt x="7867459" y="423812"/>
                  <a:pt x="7860442" y="416093"/>
                  <a:pt x="7850618" y="402060"/>
                </a:cubicBezTo>
                <a:cubicBezTo>
                  <a:pt x="7846408" y="395043"/>
                  <a:pt x="7842198" y="388026"/>
                  <a:pt x="7837988" y="381010"/>
                </a:cubicBezTo>
                <a:cubicBezTo>
                  <a:pt x="7833778" y="373993"/>
                  <a:pt x="7829568" y="366976"/>
                  <a:pt x="7825358" y="359959"/>
                </a:cubicBezTo>
                <a:cubicBezTo>
                  <a:pt x="7821148" y="352943"/>
                  <a:pt x="7817289" y="345575"/>
                  <a:pt x="7813780" y="337857"/>
                </a:cubicBezTo>
                <a:cubicBezTo>
                  <a:pt x="7810272" y="330138"/>
                  <a:pt x="7807115" y="322770"/>
                  <a:pt x="7804308" y="315754"/>
                </a:cubicBezTo>
                <a:cubicBezTo>
                  <a:pt x="7798694" y="303124"/>
                  <a:pt x="7795888" y="292599"/>
                  <a:pt x="7795888" y="284179"/>
                </a:cubicBezTo>
                <a:cubicBezTo>
                  <a:pt x="7795888" y="272952"/>
                  <a:pt x="7808518" y="256111"/>
                  <a:pt x="7833778" y="233658"/>
                </a:cubicBezTo>
                <a:cubicBezTo>
                  <a:pt x="7846408" y="222431"/>
                  <a:pt x="7860091" y="210853"/>
                  <a:pt x="7874826" y="198925"/>
                </a:cubicBezTo>
                <a:cubicBezTo>
                  <a:pt x="7889561" y="186996"/>
                  <a:pt x="7905349" y="174717"/>
                  <a:pt x="7922189" y="162087"/>
                </a:cubicBezTo>
                <a:cubicBezTo>
                  <a:pt x="7939029" y="149457"/>
                  <a:pt x="7955869" y="137879"/>
                  <a:pt x="7972710" y="127354"/>
                </a:cubicBezTo>
                <a:cubicBezTo>
                  <a:pt x="7989550" y="116829"/>
                  <a:pt x="8006390" y="106655"/>
                  <a:pt x="8023230" y="96831"/>
                </a:cubicBezTo>
                <a:cubicBezTo>
                  <a:pt x="8048490" y="83149"/>
                  <a:pt x="8068620" y="73808"/>
                  <a:pt x="8083619" y="68808"/>
                </a:cubicBezTo>
                <a:close/>
                <a:moveTo>
                  <a:pt x="8090591" y="65256"/>
                </a:moveTo>
                <a:lnTo>
                  <a:pt x="8096906" y="65256"/>
                </a:lnTo>
                <a:lnTo>
                  <a:pt x="8093855" y="66072"/>
                </a:lnTo>
                <a:close/>
                <a:moveTo>
                  <a:pt x="2310126" y="0"/>
                </a:moveTo>
                <a:cubicBezTo>
                  <a:pt x="2317144" y="0"/>
                  <a:pt x="2326615" y="351"/>
                  <a:pt x="2338544" y="1053"/>
                </a:cubicBezTo>
                <a:cubicBezTo>
                  <a:pt x="2350472" y="1754"/>
                  <a:pt x="2357138" y="2105"/>
                  <a:pt x="2358542" y="2105"/>
                </a:cubicBezTo>
                <a:cubicBezTo>
                  <a:pt x="2366963" y="10525"/>
                  <a:pt x="2374330" y="19296"/>
                  <a:pt x="2380645" y="28418"/>
                </a:cubicBezTo>
                <a:cubicBezTo>
                  <a:pt x="2386960" y="37540"/>
                  <a:pt x="2393626" y="46311"/>
                  <a:pt x="2400642" y="54731"/>
                </a:cubicBezTo>
                <a:cubicBezTo>
                  <a:pt x="2407659" y="65958"/>
                  <a:pt x="2413273" y="78237"/>
                  <a:pt x="2417483" y="91569"/>
                </a:cubicBezTo>
                <a:cubicBezTo>
                  <a:pt x="2421693" y="104901"/>
                  <a:pt x="2425201" y="117180"/>
                  <a:pt x="2428008" y="128407"/>
                </a:cubicBezTo>
                <a:cubicBezTo>
                  <a:pt x="2430814" y="136827"/>
                  <a:pt x="2434323" y="148054"/>
                  <a:pt x="2438534" y="162087"/>
                </a:cubicBezTo>
                <a:cubicBezTo>
                  <a:pt x="2442743" y="176121"/>
                  <a:pt x="2445549" y="188751"/>
                  <a:pt x="2446953" y="199977"/>
                </a:cubicBezTo>
                <a:cubicBezTo>
                  <a:pt x="2448356" y="209801"/>
                  <a:pt x="2448356" y="221028"/>
                  <a:pt x="2446953" y="233658"/>
                </a:cubicBezTo>
                <a:cubicBezTo>
                  <a:pt x="2445549" y="246288"/>
                  <a:pt x="2445549" y="256813"/>
                  <a:pt x="2446953" y="265233"/>
                </a:cubicBezTo>
                <a:cubicBezTo>
                  <a:pt x="2439937" y="273653"/>
                  <a:pt x="2430113" y="281372"/>
                  <a:pt x="2417483" y="288389"/>
                </a:cubicBezTo>
                <a:cubicBezTo>
                  <a:pt x="2404853" y="295405"/>
                  <a:pt x="2395029" y="301720"/>
                  <a:pt x="2388012" y="307334"/>
                </a:cubicBezTo>
                <a:cubicBezTo>
                  <a:pt x="2380996" y="311544"/>
                  <a:pt x="2374680" y="316806"/>
                  <a:pt x="2369068" y="323121"/>
                </a:cubicBezTo>
                <a:cubicBezTo>
                  <a:pt x="2363453" y="329437"/>
                  <a:pt x="2358542" y="333997"/>
                  <a:pt x="2354332" y="336804"/>
                </a:cubicBezTo>
                <a:cubicBezTo>
                  <a:pt x="2351525" y="339611"/>
                  <a:pt x="2348718" y="341716"/>
                  <a:pt x="2345912" y="343119"/>
                </a:cubicBezTo>
                <a:cubicBezTo>
                  <a:pt x="2340298" y="348733"/>
                  <a:pt x="2337492" y="352241"/>
                  <a:pt x="2337492" y="353644"/>
                </a:cubicBezTo>
                <a:lnTo>
                  <a:pt x="2337492" y="391535"/>
                </a:lnTo>
                <a:lnTo>
                  <a:pt x="2337492" y="404165"/>
                </a:lnTo>
                <a:cubicBezTo>
                  <a:pt x="2336088" y="413988"/>
                  <a:pt x="2334685" y="419602"/>
                  <a:pt x="2333282" y="421005"/>
                </a:cubicBezTo>
                <a:cubicBezTo>
                  <a:pt x="2329072" y="421005"/>
                  <a:pt x="2324861" y="421707"/>
                  <a:pt x="2320652" y="423110"/>
                </a:cubicBezTo>
                <a:cubicBezTo>
                  <a:pt x="2315038" y="423110"/>
                  <a:pt x="2306267" y="424163"/>
                  <a:pt x="2294339" y="426268"/>
                </a:cubicBezTo>
                <a:cubicBezTo>
                  <a:pt x="2282410" y="428373"/>
                  <a:pt x="2272938" y="429425"/>
                  <a:pt x="2265921" y="429425"/>
                </a:cubicBezTo>
                <a:cubicBezTo>
                  <a:pt x="2258904" y="429425"/>
                  <a:pt x="2252940" y="429776"/>
                  <a:pt x="2248029" y="430478"/>
                </a:cubicBezTo>
                <a:cubicBezTo>
                  <a:pt x="2243116" y="431179"/>
                  <a:pt x="2237152" y="431530"/>
                  <a:pt x="2230135" y="431530"/>
                </a:cubicBezTo>
                <a:lnTo>
                  <a:pt x="2192245" y="431530"/>
                </a:lnTo>
                <a:cubicBezTo>
                  <a:pt x="2185228" y="431530"/>
                  <a:pt x="2179966" y="431179"/>
                  <a:pt x="2176458" y="430478"/>
                </a:cubicBezTo>
                <a:cubicBezTo>
                  <a:pt x="2172949" y="429776"/>
                  <a:pt x="2169791" y="429425"/>
                  <a:pt x="2166984" y="429425"/>
                </a:cubicBezTo>
                <a:cubicBezTo>
                  <a:pt x="2157161" y="428022"/>
                  <a:pt x="2152250" y="425917"/>
                  <a:pt x="2152250" y="423110"/>
                </a:cubicBezTo>
                <a:cubicBezTo>
                  <a:pt x="2152250" y="420303"/>
                  <a:pt x="2152250" y="416795"/>
                  <a:pt x="2152250" y="412585"/>
                </a:cubicBezTo>
                <a:cubicBezTo>
                  <a:pt x="2152250" y="408375"/>
                  <a:pt x="2151548" y="402762"/>
                  <a:pt x="2150145" y="395745"/>
                </a:cubicBezTo>
                <a:cubicBezTo>
                  <a:pt x="2150145" y="388728"/>
                  <a:pt x="2150145" y="385571"/>
                  <a:pt x="2150145" y="386272"/>
                </a:cubicBezTo>
                <a:cubicBezTo>
                  <a:pt x="2150145" y="386974"/>
                  <a:pt x="2149443" y="383816"/>
                  <a:pt x="2148040" y="376800"/>
                </a:cubicBezTo>
                <a:lnTo>
                  <a:pt x="2148040" y="334699"/>
                </a:lnTo>
                <a:cubicBezTo>
                  <a:pt x="2148040" y="327682"/>
                  <a:pt x="2148040" y="321718"/>
                  <a:pt x="2148040" y="316806"/>
                </a:cubicBezTo>
                <a:cubicBezTo>
                  <a:pt x="2148040" y="311895"/>
                  <a:pt x="2148742" y="308035"/>
                  <a:pt x="2150145" y="305229"/>
                </a:cubicBezTo>
                <a:cubicBezTo>
                  <a:pt x="2150145" y="301019"/>
                  <a:pt x="2156460" y="296107"/>
                  <a:pt x="2169090" y="290494"/>
                </a:cubicBezTo>
                <a:cubicBezTo>
                  <a:pt x="2177510" y="280670"/>
                  <a:pt x="2189438" y="270145"/>
                  <a:pt x="2204875" y="258918"/>
                </a:cubicBezTo>
                <a:cubicBezTo>
                  <a:pt x="2211892" y="254708"/>
                  <a:pt x="2218207" y="250147"/>
                  <a:pt x="2223821" y="245236"/>
                </a:cubicBezTo>
                <a:cubicBezTo>
                  <a:pt x="2229434" y="240324"/>
                  <a:pt x="2235047" y="236465"/>
                  <a:pt x="2240661" y="233658"/>
                </a:cubicBezTo>
                <a:cubicBezTo>
                  <a:pt x="2244871" y="230851"/>
                  <a:pt x="2249081" y="228746"/>
                  <a:pt x="2253291" y="227343"/>
                </a:cubicBezTo>
                <a:cubicBezTo>
                  <a:pt x="2257501" y="225939"/>
                  <a:pt x="2260307" y="223834"/>
                  <a:pt x="2261711" y="221028"/>
                </a:cubicBezTo>
                <a:lnTo>
                  <a:pt x="2251186" y="193662"/>
                </a:lnTo>
                <a:cubicBezTo>
                  <a:pt x="2248380" y="193662"/>
                  <a:pt x="2239959" y="197171"/>
                  <a:pt x="2225925" y="204187"/>
                </a:cubicBezTo>
                <a:cubicBezTo>
                  <a:pt x="2218908" y="209801"/>
                  <a:pt x="2212593" y="214362"/>
                  <a:pt x="2206980" y="217870"/>
                </a:cubicBezTo>
                <a:cubicBezTo>
                  <a:pt x="2201367" y="221379"/>
                  <a:pt x="2195051" y="225939"/>
                  <a:pt x="2188035" y="231553"/>
                </a:cubicBezTo>
                <a:cubicBezTo>
                  <a:pt x="2174002" y="239973"/>
                  <a:pt x="2159266" y="249095"/>
                  <a:pt x="2143829" y="258918"/>
                </a:cubicBezTo>
                <a:cubicBezTo>
                  <a:pt x="2138216" y="264532"/>
                  <a:pt x="2132953" y="269443"/>
                  <a:pt x="2128042" y="273653"/>
                </a:cubicBezTo>
                <a:cubicBezTo>
                  <a:pt x="2123131" y="277863"/>
                  <a:pt x="2119271" y="282073"/>
                  <a:pt x="2116464" y="286283"/>
                </a:cubicBezTo>
                <a:lnTo>
                  <a:pt x="2114359" y="292599"/>
                </a:lnTo>
                <a:cubicBezTo>
                  <a:pt x="2111552" y="292599"/>
                  <a:pt x="2105237" y="288389"/>
                  <a:pt x="2095414" y="279968"/>
                </a:cubicBezTo>
                <a:cubicBezTo>
                  <a:pt x="2091204" y="274355"/>
                  <a:pt x="2086643" y="268040"/>
                  <a:pt x="2081731" y="261023"/>
                </a:cubicBezTo>
                <a:cubicBezTo>
                  <a:pt x="2076820" y="254007"/>
                  <a:pt x="2070855" y="246990"/>
                  <a:pt x="2063838" y="239973"/>
                </a:cubicBezTo>
                <a:cubicBezTo>
                  <a:pt x="2059628" y="232956"/>
                  <a:pt x="2055068" y="224536"/>
                  <a:pt x="2050156" y="214713"/>
                </a:cubicBezTo>
                <a:cubicBezTo>
                  <a:pt x="2045244" y="204889"/>
                  <a:pt x="2039981" y="194364"/>
                  <a:pt x="2034368" y="183137"/>
                </a:cubicBezTo>
                <a:cubicBezTo>
                  <a:pt x="2030159" y="171911"/>
                  <a:pt x="2027352" y="158579"/>
                  <a:pt x="2025949" y="143142"/>
                </a:cubicBezTo>
                <a:cubicBezTo>
                  <a:pt x="2024544" y="127705"/>
                  <a:pt x="2023141" y="114373"/>
                  <a:pt x="2021738" y="103146"/>
                </a:cubicBezTo>
                <a:cubicBezTo>
                  <a:pt x="2024544" y="97533"/>
                  <a:pt x="2028755" y="91218"/>
                  <a:pt x="2034368" y="84201"/>
                </a:cubicBezTo>
                <a:cubicBezTo>
                  <a:pt x="2039981" y="77184"/>
                  <a:pt x="2046998" y="71571"/>
                  <a:pt x="2055419" y="67361"/>
                </a:cubicBezTo>
                <a:cubicBezTo>
                  <a:pt x="2063838" y="60344"/>
                  <a:pt x="2073311" y="55081"/>
                  <a:pt x="2083836" y="51573"/>
                </a:cubicBezTo>
                <a:cubicBezTo>
                  <a:pt x="2094361" y="48065"/>
                  <a:pt x="2105237" y="43504"/>
                  <a:pt x="2116464" y="37891"/>
                </a:cubicBezTo>
                <a:cubicBezTo>
                  <a:pt x="2127691" y="35084"/>
                  <a:pt x="2138918" y="31926"/>
                  <a:pt x="2150145" y="28418"/>
                </a:cubicBezTo>
                <a:cubicBezTo>
                  <a:pt x="2161371" y="24910"/>
                  <a:pt x="2174002" y="21752"/>
                  <a:pt x="2188035" y="18945"/>
                </a:cubicBezTo>
                <a:cubicBezTo>
                  <a:pt x="2199262" y="14735"/>
                  <a:pt x="2210489" y="11928"/>
                  <a:pt x="2221716" y="10525"/>
                </a:cubicBezTo>
                <a:cubicBezTo>
                  <a:pt x="2232942" y="9122"/>
                  <a:pt x="2243467" y="7017"/>
                  <a:pt x="2253291" y="4210"/>
                </a:cubicBezTo>
                <a:cubicBezTo>
                  <a:pt x="2264517" y="2807"/>
                  <a:pt x="2275042" y="1754"/>
                  <a:pt x="2284866" y="1053"/>
                </a:cubicBezTo>
                <a:cubicBezTo>
                  <a:pt x="2294690" y="351"/>
                  <a:pt x="2303110" y="0"/>
                  <a:pt x="2310126" y="0"/>
                </a:cubicBezTo>
                <a:close/>
              </a:path>
            </a:pathLst>
          </a:custGeom>
          <a:solidFill>
            <a:srgbClr val="EF6A4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endParaRPr kumimoji="0" lang="en-US" sz="16600" b="0" i="0" u="none" strike="noStrike" kern="1200" cap="none" spc="0" normalizeH="0" baseline="0" noProof="0">
              <a:ln>
                <a:noFill/>
              </a:ln>
              <a:solidFill>
                <a:srgbClr val="EF6A4A"/>
              </a:solidFill>
              <a:effectLst/>
              <a:uLnTx/>
              <a:uFillTx/>
              <a:latin typeface="SVN-DUMPLING" panose="02000000000000000000" pitchFamily="2" charset="0"/>
            </a:endParaRPr>
          </a:p>
        </p:txBody>
      </p:sp>
    </p:spTree>
    <p:extLst>
      <p:ext uri="{BB962C8B-B14F-4D97-AF65-F5344CB8AC3E}">
        <p14:creationId xmlns:p14="http://schemas.microsoft.com/office/powerpoint/2010/main" val="56084605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2A837-6539-E101-F2CB-610AFE7A355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F736194-5600-4DA0-EB7F-C1155863F1AA}"/>
              </a:ext>
            </a:extLst>
          </p:cNvPr>
          <p:cNvGrpSpPr/>
          <p:nvPr/>
        </p:nvGrpSpPr>
        <p:grpSpPr>
          <a:xfrm>
            <a:off x="-2608268" y="0"/>
            <a:ext cx="20896268" cy="10448134"/>
            <a:chOff x="0" y="0"/>
            <a:chExt cx="27861691" cy="13930845"/>
          </a:xfrm>
        </p:grpSpPr>
        <p:sp>
          <p:nvSpPr>
            <p:cNvPr id="3" name="Freeform 3">
              <a:extLst>
                <a:ext uri="{FF2B5EF4-FFF2-40B4-BE49-F238E27FC236}">
                  <a16:creationId xmlns:a16="http://schemas.microsoft.com/office/drawing/2014/main" id="{C15D3A08-D870-0CD6-787C-7DAE0F8797D6}"/>
                </a:ext>
              </a:extLst>
            </p:cNvPr>
            <p:cNvSpPr/>
            <p:nvPr/>
          </p:nvSpPr>
          <p:spPr>
            <a:xfrm>
              <a:off x="13930845" y="0"/>
              <a:ext cx="13930845" cy="13930845"/>
            </a:xfrm>
            <a:custGeom>
              <a:avLst/>
              <a:gdLst/>
              <a:ahLst/>
              <a:cxnLst/>
              <a:rect l="l" t="t" r="r" b="b"/>
              <a:pathLst>
                <a:path w="13930845" h="13930845">
                  <a:moveTo>
                    <a:pt x="0" y="0"/>
                  </a:moveTo>
                  <a:lnTo>
                    <a:pt x="13930846" y="0"/>
                  </a:lnTo>
                  <a:lnTo>
                    <a:pt x="13930846"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ABC30C69-2A92-D677-70F6-7DC0263F347C}"/>
                </a:ext>
              </a:extLst>
            </p:cNvPr>
            <p:cNvSpPr/>
            <p:nvPr/>
          </p:nvSpPr>
          <p:spPr>
            <a:xfrm>
              <a:off x="0" y="0"/>
              <a:ext cx="13930845" cy="13930845"/>
            </a:xfrm>
            <a:custGeom>
              <a:avLst/>
              <a:gdLst/>
              <a:ahLst/>
              <a:cxnLst/>
              <a:rect l="l" t="t" r="r" b="b"/>
              <a:pathLst>
                <a:path w="13930845" h="13930845">
                  <a:moveTo>
                    <a:pt x="0" y="0"/>
                  </a:moveTo>
                  <a:lnTo>
                    <a:pt x="13930845" y="0"/>
                  </a:lnTo>
                  <a:lnTo>
                    <a:pt x="13930845"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8" name="Group 8">
            <a:extLst>
              <a:ext uri="{FF2B5EF4-FFF2-40B4-BE49-F238E27FC236}">
                <a16:creationId xmlns:a16="http://schemas.microsoft.com/office/drawing/2014/main" id="{0CD53520-E262-5845-C382-FF912EE1A541}"/>
              </a:ext>
            </a:extLst>
          </p:cNvPr>
          <p:cNvGrpSpPr/>
          <p:nvPr/>
        </p:nvGrpSpPr>
        <p:grpSpPr>
          <a:xfrm>
            <a:off x="0" y="8982070"/>
            <a:ext cx="18288000" cy="1304930"/>
            <a:chOff x="0" y="0"/>
            <a:chExt cx="4816593" cy="343685"/>
          </a:xfrm>
        </p:grpSpPr>
        <p:sp>
          <p:nvSpPr>
            <p:cNvPr id="9" name="Freeform 9">
              <a:extLst>
                <a:ext uri="{FF2B5EF4-FFF2-40B4-BE49-F238E27FC236}">
                  <a16:creationId xmlns:a16="http://schemas.microsoft.com/office/drawing/2014/main" id="{B5C48AD5-41EB-11CF-3E1B-A64882D468C2}"/>
                </a:ext>
              </a:extLst>
            </p:cNvPr>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0" name="TextBox 10">
              <a:extLst>
                <a:ext uri="{FF2B5EF4-FFF2-40B4-BE49-F238E27FC236}">
                  <a16:creationId xmlns:a16="http://schemas.microsoft.com/office/drawing/2014/main" id="{6994E0E8-4855-5C43-B089-D1D0AC0DC1EB}"/>
                </a:ext>
              </a:extLst>
            </p:cNvPr>
            <p:cNvSpPr txBox="1"/>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1" name="AutoShape 11">
            <a:extLst>
              <a:ext uri="{FF2B5EF4-FFF2-40B4-BE49-F238E27FC236}">
                <a16:creationId xmlns:a16="http://schemas.microsoft.com/office/drawing/2014/main" id="{6AB61811-4871-4154-7E8F-8BFCE4165580}"/>
              </a:ext>
            </a:extLst>
          </p:cNvPr>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2" name="Freeform 12">
            <a:extLst>
              <a:ext uri="{FF2B5EF4-FFF2-40B4-BE49-F238E27FC236}">
                <a16:creationId xmlns:a16="http://schemas.microsoft.com/office/drawing/2014/main" id="{1825C264-F1E9-B7B9-C80C-5A938D1FD5CE}"/>
              </a:ext>
            </a:extLst>
          </p:cNvPr>
          <p:cNvSpPr/>
          <p:nvPr/>
        </p:nvSpPr>
        <p:spPr>
          <a:xfrm rot="-8788588">
            <a:off x="-396772" y="5220953"/>
            <a:ext cx="3349826" cy="1260753"/>
          </a:xfrm>
          <a:custGeom>
            <a:avLst/>
            <a:gdLst/>
            <a:ahLst/>
            <a:cxnLst/>
            <a:rect l="l" t="t" r="r" b="b"/>
            <a:pathLst>
              <a:path w="3349826" h="1260753">
                <a:moveTo>
                  <a:pt x="0" y="0"/>
                </a:moveTo>
                <a:lnTo>
                  <a:pt x="3349826" y="0"/>
                </a:lnTo>
                <a:lnTo>
                  <a:pt x="3349826" y="1260753"/>
                </a:lnTo>
                <a:lnTo>
                  <a:pt x="0" y="12607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1EC98134-8EE8-E635-00AC-585BE479ECB3}"/>
              </a:ext>
            </a:extLst>
          </p:cNvPr>
          <p:cNvSpPr/>
          <p:nvPr/>
        </p:nvSpPr>
        <p:spPr>
          <a:xfrm rot="808993">
            <a:off x="13909312" y="375957"/>
            <a:ext cx="3689624" cy="2549195"/>
          </a:xfrm>
          <a:custGeom>
            <a:avLst/>
            <a:gdLst/>
            <a:ahLst/>
            <a:cxnLst/>
            <a:rect l="l" t="t" r="r" b="b"/>
            <a:pathLst>
              <a:path w="3689624" h="2549195">
                <a:moveTo>
                  <a:pt x="0" y="0"/>
                </a:moveTo>
                <a:lnTo>
                  <a:pt x="3689624" y="0"/>
                </a:lnTo>
                <a:lnTo>
                  <a:pt x="3689624" y="2549195"/>
                </a:lnTo>
                <a:lnTo>
                  <a:pt x="0" y="25491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a:extLst>
              <a:ext uri="{FF2B5EF4-FFF2-40B4-BE49-F238E27FC236}">
                <a16:creationId xmlns:a16="http://schemas.microsoft.com/office/drawing/2014/main" id="{640E76A9-542E-FF5F-5671-A1BDD8B8C797}"/>
              </a:ext>
            </a:extLst>
          </p:cNvPr>
          <p:cNvSpPr/>
          <p:nvPr/>
        </p:nvSpPr>
        <p:spPr>
          <a:xfrm>
            <a:off x="15754125" y="6473711"/>
            <a:ext cx="1505175" cy="1656314"/>
          </a:xfrm>
          <a:custGeom>
            <a:avLst/>
            <a:gdLst/>
            <a:ahLst/>
            <a:cxnLst/>
            <a:rect l="l" t="t" r="r" b="b"/>
            <a:pathLst>
              <a:path w="1505175" h="1656314">
                <a:moveTo>
                  <a:pt x="0" y="0"/>
                </a:moveTo>
                <a:lnTo>
                  <a:pt x="1505175" y="0"/>
                </a:lnTo>
                <a:lnTo>
                  <a:pt x="1505175" y="1656314"/>
                </a:lnTo>
                <a:lnTo>
                  <a:pt x="0" y="1656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F04F33EF-852D-2EF9-BC74-1D0DEAE24ED0}"/>
              </a:ext>
            </a:extLst>
          </p:cNvPr>
          <p:cNvSpPr/>
          <p:nvPr/>
        </p:nvSpPr>
        <p:spPr>
          <a:xfrm rot="746323">
            <a:off x="1454850" y="-918242"/>
            <a:ext cx="2321898" cy="2287070"/>
          </a:xfrm>
          <a:custGeom>
            <a:avLst/>
            <a:gdLst/>
            <a:ahLst/>
            <a:cxnLst/>
            <a:rect l="l" t="t" r="r" b="b"/>
            <a:pathLst>
              <a:path w="2321898" h="2287070">
                <a:moveTo>
                  <a:pt x="0" y="0"/>
                </a:moveTo>
                <a:lnTo>
                  <a:pt x="2321898" y="0"/>
                </a:lnTo>
                <a:lnTo>
                  <a:pt x="2321898" y="2287070"/>
                </a:lnTo>
                <a:lnTo>
                  <a:pt x="0" y="22870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207CEE6F-D3BB-CBED-6F1F-F5469E79098D}"/>
              </a:ext>
            </a:extLst>
          </p:cNvPr>
          <p:cNvSpPr/>
          <p:nvPr/>
        </p:nvSpPr>
        <p:spPr>
          <a:xfrm>
            <a:off x="3022592" y="1081846"/>
            <a:ext cx="11150608" cy="7558264"/>
          </a:xfrm>
          <a:custGeom>
            <a:avLst/>
            <a:gdLst/>
            <a:ahLst/>
            <a:cxnLst/>
            <a:rect l="l" t="t" r="r" b="b"/>
            <a:pathLst>
              <a:path w="5562770" h="4114800">
                <a:moveTo>
                  <a:pt x="0" y="0"/>
                </a:moveTo>
                <a:lnTo>
                  <a:pt x="5562770" y="0"/>
                </a:lnTo>
                <a:lnTo>
                  <a:pt x="556277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Hộp Văn bản 18">
            <a:extLst>
              <a:ext uri="{FF2B5EF4-FFF2-40B4-BE49-F238E27FC236}">
                <a16:creationId xmlns:a16="http://schemas.microsoft.com/office/drawing/2014/main" id="{F2BD2719-4903-40EB-2B43-05358BDE41F6}"/>
              </a:ext>
            </a:extLst>
          </p:cNvPr>
          <p:cNvSpPr txBox="1"/>
          <p:nvPr/>
        </p:nvSpPr>
        <p:spPr>
          <a:xfrm>
            <a:off x="4016721" y="3067847"/>
            <a:ext cx="9203527" cy="3785652"/>
          </a:xfrm>
          <a:prstGeom prst="rect">
            <a:avLst/>
          </a:prstGeom>
          <a:noFill/>
        </p:spPr>
        <p:txBody>
          <a:bodyPr wrap="square">
            <a:spAutoFit/>
          </a:bodyPr>
          <a:lstStyle/>
          <a:p>
            <a:pPr algn="ctr"/>
            <a:r>
              <a:rPr lang="en-US" sz="6000" spc="-100">
                <a:latin typeface="Arial" panose="020B0604020202020204" pitchFamily="34" charset="0"/>
                <a:cs typeface="Arial" panose="020B0604020202020204" pitchFamily="34" charset="0"/>
              </a:rPr>
              <a:t>Sưu tầm và tập hát </a:t>
            </a:r>
            <a:endParaRPr lang="vi-VN" sz="6000" spc="-100">
              <a:latin typeface="Arial" panose="020B0604020202020204" pitchFamily="34" charset="0"/>
              <a:cs typeface="Arial" panose="020B0604020202020204" pitchFamily="34" charset="0"/>
            </a:endParaRPr>
          </a:p>
          <a:p>
            <a:pPr algn="ctr"/>
            <a:r>
              <a:rPr lang="en-US" sz="6000" spc="-100">
                <a:latin typeface="Arial" panose="020B0604020202020204" pitchFamily="34" charset="0"/>
                <a:cs typeface="Arial" panose="020B0604020202020204" pitchFamily="34" charset="0"/>
              </a:rPr>
              <a:t>các bài hát về chủ đề gia đình để chuẩn bị cho hoạt động của tiết sinh hoạt lớp.</a:t>
            </a:r>
          </a:p>
        </p:txBody>
      </p:sp>
    </p:spTree>
    <p:extLst>
      <p:ext uri="{BB962C8B-B14F-4D97-AF65-F5344CB8AC3E}">
        <p14:creationId xmlns:p14="http://schemas.microsoft.com/office/powerpoint/2010/main" val="270860380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08268" y="0"/>
            <a:ext cx="20896268" cy="10448134"/>
            <a:chOff x="0" y="0"/>
            <a:chExt cx="27861691" cy="13930845"/>
          </a:xfrm>
        </p:grpSpPr>
        <p:sp>
          <p:nvSpPr>
            <p:cNvPr id="3" name="Freeform 3"/>
            <p:cNvSpPr/>
            <p:nvPr/>
          </p:nvSpPr>
          <p:spPr>
            <a:xfrm>
              <a:off x="13930845" y="0"/>
              <a:ext cx="13930845" cy="13930845"/>
            </a:xfrm>
            <a:custGeom>
              <a:avLst/>
              <a:gdLst/>
              <a:ahLst/>
              <a:cxnLst/>
              <a:rect l="l" t="t" r="r" b="b"/>
              <a:pathLst>
                <a:path w="13930845" h="13930845">
                  <a:moveTo>
                    <a:pt x="0" y="0"/>
                  </a:moveTo>
                  <a:lnTo>
                    <a:pt x="13930846" y="0"/>
                  </a:lnTo>
                  <a:lnTo>
                    <a:pt x="13930846" y="13930845"/>
                  </a:lnTo>
                  <a:lnTo>
                    <a:pt x="0" y="139308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0" y="0"/>
              <a:ext cx="13930845" cy="13930845"/>
            </a:xfrm>
            <a:custGeom>
              <a:avLst/>
              <a:gdLst/>
              <a:ahLst/>
              <a:cxnLst/>
              <a:rect l="l" t="t" r="r" b="b"/>
              <a:pathLst>
                <a:path w="13930845" h="13930845">
                  <a:moveTo>
                    <a:pt x="0" y="0"/>
                  </a:moveTo>
                  <a:lnTo>
                    <a:pt x="13930845" y="0"/>
                  </a:lnTo>
                  <a:lnTo>
                    <a:pt x="13930845" y="13930845"/>
                  </a:lnTo>
                  <a:lnTo>
                    <a:pt x="0" y="139308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5" name="Group 5"/>
          <p:cNvGrpSpPr/>
          <p:nvPr/>
        </p:nvGrpSpPr>
        <p:grpSpPr>
          <a:xfrm>
            <a:off x="2743200" y="1455773"/>
            <a:ext cx="11945816" cy="6289248"/>
            <a:chOff x="0" y="0"/>
            <a:chExt cx="12778154" cy="8385664"/>
          </a:xfrm>
        </p:grpSpPr>
        <p:sp>
          <p:nvSpPr>
            <p:cNvPr id="6" name="Freeform 6"/>
            <p:cNvSpPr/>
            <p:nvPr/>
          </p:nvSpPr>
          <p:spPr>
            <a:xfrm>
              <a:off x="0" y="0"/>
              <a:ext cx="12778154" cy="8385664"/>
            </a:xfrm>
            <a:custGeom>
              <a:avLst/>
              <a:gdLst/>
              <a:ahLst/>
              <a:cxnLst/>
              <a:rect l="l" t="t" r="r" b="b"/>
              <a:pathLst>
                <a:path w="12778154" h="8385664">
                  <a:moveTo>
                    <a:pt x="0" y="0"/>
                  </a:moveTo>
                  <a:lnTo>
                    <a:pt x="12778154" y="0"/>
                  </a:lnTo>
                  <a:lnTo>
                    <a:pt x="12778154" y="8385664"/>
                  </a:lnTo>
                  <a:lnTo>
                    <a:pt x="0" y="83856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87510" y="123053"/>
              <a:ext cx="12403135" cy="8139557"/>
            </a:xfrm>
            <a:custGeom>
              <a:avLst/>
              <a:gdLst/>
              <a:ahLst/>
              <a:cxnLst/>
              <a:rect l="l" t="t" r="r" b="b"/>
              <a:pathLst>
                <a:path w="12403135" h="8139557">
                  <a:moveTo>
                    <a:pt x="0" y="0"/>
                  </a:moveTo>
                  <a:lnTo>
                    <a:pt x="12403135" y="0"/>
                  </a:lnTo>
                  <a:lnTo>
                    <a:pt x="12403135" y="8139557"/>
                  </a:lnTo>
                  <a:lnTo>
                    <a:pt x="0" y="81395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8" name="Group 8"/>
          <p:cNvGrpSpPr/>
          <p:nvPr/>
        </p:nvGrpSpPr>
        <p:grpSpPr>
          <a:xfrm>
            <a:off x="0" y="8982070"/>
            <a:ext cx="18288000" cy="1304930"/>
            <a:chOff x="0" y="0"/>
            <a:chExt cx="4816593" cy="343685"/>
          </a:xfrm>
        </p:grpSpPr>
        <p:sp>
          <p:nvSpPr>
            <p:cNvPr id="9" name="Freeform 9"/>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0" name="TextBox 10"/>
            <p:cNvSpPr txBox="1"/>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1" name="AutoShape 1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2" name="Freeform 12"/>
          <p:cNvSpPr/>
          <p:nvPr/>
        </p:nvSpPr>
        <p:spPr>
          <a:xfrm rot="-8788588">
            <a:off x="-396772" y="5220953"/>
            <a:ext cx="3349826" cy="1260753"/>
          </a:xfrm>
          <a:custGeom>
            <a:avLst/>
            <a:gdLst/>
            <a:ahLst/>
            <a:cxnLst/>
            <a:rect l="l" t="t" r="r" b="b"/>
            <a:pathLst>
              <a:path w="3349826" h="1260753">
                <a:moveTo>
                  <a:pt x="0" y="0"/>
                </a:moveTo>
                <a:lnTo>
                  <a:pt x="3349826" y="0"/>
                </a:lnTo>
                <a:lnTo>
                  <a:pt x="3349826" y="1260753"/>
                </a:lnTo>
                <a:lnTo>
                  <a:pt x="0" y="12607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rot="808993">
            <a:off x="12973611" y="991156"/>
            <a:ext cx="3689624" cy="2549195"/>
          </a:xfrm>
          <a:custGeom>
            <a:avLst/>
            <a:gdLst/>
            <a:ahLst/>
            <a:cxnLst/>
            <a:rect l="l" t="t" r="r" b="b"/>
            <a:pathLst>
              <a:path w="3689624" h="2549195">
                <a:moveTo>
                  <a:pt x="0" y="0"/>
                </a:moveTo>
                <a:lnTo>
                  <a:pt x="3689624" y="0"/>
                </a:lnTo>
                <a:lnTo>
                  <a:pt x="3689624" y="2549195"/>
                </a:lnTo>
                <a:lnTo>
                  <a:pt x="0" y="25491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16"/>
          <p:cNvSpPr/>
          <p:nvPr/>
        </p:nvSpPr>
        <p:spPr>
          <a:xfrm>
            <a:off x="3995809" y="2106944"/>
            <a:ext cx="541328" cy="541328"/>
          </a:xfrm>
          <a:custGeom>
            <a:avLst/>
            <a:gdLst/>
            <a:ahLst/>
            <a:cxnLst/>
            <a:rect l="l" t="t" r="r" b="b"/>
            <a:pathLst>
              <a:path w="541328" h="541328">
                <a:moveTo>
                  <a:pt x="0" y="0"/>
                </a:moveTo>
                <a:lnTo>
                  <a:pt x="541328" y="0"/>
                </a:lnTo>
                <a:lnTo>
                  <a:pt x="541328" y="541328"/>
                </a:lnTo>
                <a:lnTo>
                  <a:pt x="0" y="54132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Freeform 17"/>
          <p:cNvSpPr/>
          <p:nvPr/>
        </p:nvSpPr>
        <p:spPr>
          <a:xfrm>
            <a:off x="3398173" y="2430344"/>
            <a:ext cx="346814" cy="346814"/>
          </a:xfrm>
          <a:custGeom>
            <a:avLst/>
            <a:gdLst/>
            <a:ahLst/>
            <a:cxnLst/>
            <a:rect l="l" t="t" r="r" b="b"/>
            <a:pathLst>
              <a:path w="346814" h="346814">
                <a:moveTo>
                  <a:pt x="0" y="0"/>
                </a:moveTo>
                <a:lnTo>
                  <a:pt x="346814" y="0"/>
                </a:lnTo>
                <a:lnTo>
                  <a:pt x="346814" y="346814"/>
                </a:lnTo>
                <a:lnTo>
                  <a:pt x="0" y="3468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5754125" y="6473711"/>
            <a:ext cx="1505175" cy="1656314"/>
          </a:xfrm>
          <a:custGeom>
            <a:avLst/>
            <a:gdLst/>
            <a:ahLst/>
            <a:cxnLst/>
            <a:rect l="l" t="t" r="r" b="b"/>
            <a:pathLst>
              <a:path w="1505175" h="1656314">
                <a:moveTo>
                  <a:pt x="0" y="0"/>
                </a:moveTo>
                <a:lnTo>
                  <a:pt x="1505175" y="0"/>
                </a:lnTo>
                <a:lnTo>
                  <a:pt x="1505175" y="1656314"/>
                </a:lnTo>
                <a:lnTo>
                  <a:pt x="0" y="165631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1" name="Freeform 21"/>
          <p:cNvSpPr/>
          <p:nvPr/>
        </p:nvSpPr>
        <p:spPr>
          <a:xfrm rot="746323">
            <a:off x="1454850" y="-918242"/>
            <a:ext cx="2321898" cy="2287070"/>
          </a:xfrm>
          <a:custGeom>
            <a:avLst/>
            <a:gdLst/>
            <a:ahLst/>
            <a:cxnLst/>
            <a:rect l="l" t="t" r="r" b="b"/>
            <a:pathLst>
              <a:path w="2321898" h="2287070">
                <a:moveTo>
                  <a:pt x="0" y="0"/>
                </a:moveTo>
                <a:lnTo>
                  <a:pt x="2321898" y="0"/>
                </a:lnTo>
                <a:lnTo>
                  <a:pt x="2321898" y="2287070"/>
                </a:lnTo>
                <a:lnTo>
                  <a:pt x="0" y="22870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3" name="Hộp Văn bản 22">
            <a:extLst>
              <a:ext uri="{FF2B5EF4-FFF2-40B4-BE49-F238E27FC236}">
                <a16:creationId xmlns:a16="http://schemas.microsoft.com/office/drawing/2014/main" id="{21D2A04F-0E30-23A9-59B1-1FE03ADC2489}"/>
              </a:ext>
            </a:extLst>
          </p:cNvPr>
          <p:cNvSpPr txBox="1">
            <a:spLocks noChangeAspect="1"/>
          </p:cNvSpPr>
          <p:nvPr>
            <p:custDataLst>
              <p:tags r:id="rId1"/>
            </p:custDataLst>
          </p:nvPr>
        </p:nvSpPr>
        <p:spPr>
          <a:xfrm>
            <a:off x="3765537" y="3331909"/>
            <a:ext cx="10154383" cy="2263124"/>
          </a:xfrm>
          <a:custGeom>
            <a:avLst/>
            <a:gdLst/>
            <a:ahLst/>
            <a:cxnLst/>
            <a:rect l="l" t="t" r="r" b="b"/>
            <a:pathLst>
              <a:path w="10380069" h="2313423">
                <a:moveTo>
                  <a:pt x="7000360" y="2060820"/>
                </a:moveTo>
                <a:lnTo>
                  <a:pt x="7000360" y="2063978"/>
                </a:lnTo>
                <a:lnTo>
                  <a:pt x="6998255" y="2065030"/>
                </a:lnTo>
                <a:close/>
                <a:moveTo>
                  <a:pt x="7104033" y="2046085"/>
                </a:moveTo>
                <a:cubicBezTo>
                  <a:pt x="7114206" y="2046085"/>
                  <a:pt x="7124556" y="2046787"/>
                  <a:pt x="7135082" y="2048190"/>
                </a:cubicBezTo>
                <a:cubicBezTo>
                  <a:pt x="7143502" y="2048190"/>
                  <a:pt x="7152624" y="2048541"/>
                  <a:pt x="7162448" y="2049243"/>
                </a:cubicBezTo>
                <a:cubicBezTo>
                  <a:pt x="7172270" y="2049944"/>
                  <a:pt x="7181392" y="2050295"/>
                  <a:pt x="7189812" y="2050295"/>
                </a:cubicBezTo>
                <a:cubicBezTo>
                  <a:pt x="7198232" y="2051698"/>
                  <a:pt x="7206302" y="2052751"/>
                  <a:pt x="7214020" y="2053453"/>
                </a:cubicBezTo>
                <a:cubicBezTo>
                  <a:pt x="7221738" y="2054154"/>
                  <a:pt x="7229106" y="2055207"/>
                  <a:pt x="7236123" y="2056610"/>
                </a:cubicBezTo>
                <a:cubicBezTo>
                  <a:pt x="7247350" y="2059417"/>
                  <a:pt x="7252964" y="2061522"/>
                  <a:pt x="7252964" y="2062925"/>
                </a:cubicBezTo>
                <a:cubicBezTo>
                  <a:pt x="7252964" y="2064329"/>
                  <a:pt x="7254366" y="2072749"/>
                  <a:pt x="7257174" y="2088186"/>
                </a:cubicBezTo>
                <a:lnTo>
                  <a:pt x="7257174" y="2134496"/>
                </a:lnTo>
                <a:lnTo>
                  <a:pt x="7257174" y="2187122"/>
                </a:lnTo>
                <a:cubicBezTo>
                  <a:pt x="7255770" y="2195542"/>
                  <a:pt x="7255068" y="2203962"/>
                  <a:pt x="7255068" y="2212382"/>
                </a:cubicBezTo>
                <a:cubicBezTo>
                  <a:pt x="7255068" y="2220802"/>
                  <a:pt x="7254366" y="2229924"/>
                  <a:pt x="7252964" y="2239747"/>
                </a:cubicBezTo>
                <a:cubicBezTo>
                  <a:pt x="7252964" y="2257991"/>
                  <a:pt x="7252261" y="2269919"/>
                  <a:pt x="7250858" y="2275533"/>
                </a:cubicBezTo>
                <a:cubicBezTo>
                  <a:pt x="7246648" y="2290970"/>
                  <a:pt x="7243842" y="2299390"/>
                  <a:pt x="7242438" y="2300793"/>
                </a:cubicBezTo>
                <a:cubicBezTo>
                  <a:pt x="7239631" y="2302196"/>
                  <a:pt x="7234368" y="2303600"/>
                  <a:pt x="7226650" y="2305003"/>
                </a:cubicBezTo>
                <a:cubicBezTo>
                  <a:pt x="7218932" y="2306406"/>
                  <a:pt x="7209459" y="2307810"/>
                  <a:pt x="7198232" y="2309213"/>
                </a:cubicBezTo>
                <a:cubicBezTo>
                  <a:pt x="7187006" y="2310617"/>
                  <a:pt x="7175428" y="2311669"/>
                  <a:pt x="7163500" y="2312371"/>
                </a:cubicBezTo>
                <a:cubicBezTo>
                  <a:pt x="7151572" y="2313072"/>
                  <a:pt x="7139292" y="2313423"/>
                  <a:pt x="7126662" y="2313423"/>
                </a:cubicBezTo>
                <a:cubicBezTo>
                  <a:pt x="7114032" y="2313423"/>
                  <a:pt x="7101752" y="2313072"/>
                  <a:pt x="7089824" y="2312371"/>
                </a:cubicBezTo>
                <a:cubicBezTo>
                  <a:pt x="7077895" y="2311669"/>
                  <a:pt x="7066318" y="2310617"/>
                  <a:pt x="7055091" y="2309213"/>
                </a:cubicBezTo>
                <a:cubicBezTo>
                  <a:pt x="7045268" y="2307810"/>
                  <a:pt x="7036496" y="2306056"/>
                  <a:pt x="7028778" y="2303951"/>
                </a:cubicBezTo>
                <a:cubicBezTo>
                  <a:pt x="7021060" y="2301846"/>
                  <a:pt x="7015797" y="2299390"/>
                  <a:pt x="7012990" y="2296583"/>
                </a:cubicBezTo>
                <a:cubicBezTo>
                  <a:pt x="7011587" y="2289566"/>
                  <a:pt x="7010184" y="2281497"/>
                  <a:pt x="7008780" y="2272375"/>
                </a:cubicBezTo>
                <a:cubicBezTo>
                  <a:pt x="7007376" y="2263253"/>
                  <a:pt x="7005973" y="2253079"/>
                  <a:pt x="7004570" y="2241852"/>
                </a:cubicBezTo>
                <a:cubicBezTo>
                  <a:pt x="7003167" y="2227819"/>
                  <a:pt x="7002114" y="2214838"/>
                  <a:pt x="7001413" y="2202909"/>
                </a:cubicBezTo>
                <a:cubicBezTo>
                  <a:pt x="7000711" y="2190981"/>
                  <a:pt x="7000360" y="2178000"/>
                  <a:pt x="7000360" y="2163966"/>
                </a:cubicBezTo>
                <a:lnTo>
                  <a:pt x="7000360" y="2063978"/>
                </a:lnTo>
                <a:lnTo>
                  <a:pt x="7007728" y="2060294"/>
                </a:lnTo>
                <a:cubicBezTo>
                  <a:pt x="7012639" y="2058540"/>
                  <a:pt x="7019305" y="2056610"/>
                  <a:pt x="7027726" y="2054505"/>
                </a:cubicBezTo>
                <a:cubicBezTo>
                  <a:pt x="7040356" y="2050295"/>
                  <a:pt x="7055792" y="2048190"/>
                  <a:pt x="7074036" y="2048190"/>
                </a:cubicBezTo>
                <a:cubicBezTo>
                  <a:pt x="7083860" y="2046787"/>
                  <a:pt x="7093858" y="2046085"/>
                  <a:pt x="7104033" y="2046085"/>
                </a:cubicBezTo>
                <a:close/>
                <a:moveTo>
                  <a:pt x="3254092" y="900952"/>
                </a:moveTo>
                <a:cubicBezTo>
                  <a:pt x="3231639" y="900952"/>
                  <a:pt x="3214097" y="905162"/>
                  <a:pt x="3201467" y="913582"/>
                </a:cubicBezTo>
                <a:cubicBezTo>
                  <a:pt x="3195854" y="922002"/>
                  <a:pt x="3191643" y="946560"/>
                  <a:pt x="3188837" y="987258"/>
                </a:cubicBezTo>
                <a:cubicBezTo>
                  <a:pt x="3187433" y="1006905"/>
                  <a:pt x="3186731" y="1028656"/>
                  <a:pt x="3186731" y="1052513"/>
                </a:cubicBezTo>
                <a:cubicBezTo>
                  <a:pt x="3186731" y="1076370"/>
                  <a:pt x="3186731" y="1102332"/>
                  <a:pt x="3186731" y="1130399"/>
                </a:cubicBezTo>
                <a:cubicBezTo>
                  <a:pt x="3186731" y="1158466"/>
                  <a:pt x="3187082" y="1186884"/>
                  <a:pt x="3187784" y="1215653"/>
                </a:cubicBezTo>
                <a:cubicBezTo>
                  <a:pt x="3188485" y="1244421"/>
                  <a:pt x="3189538" y="1274944"/>
                  <a:pt x="3190942" y="1307221"/>
                </a:cubicBezTo>
                <a:cubicBezTo>
                  <a:pt x="3192345" y="1339498"/>
                  <a:pt x="3193748" y="1369670"/>
                  <a:pt x="3195152" y="1397737"/>
                </a:cubicBezTo>
                <a:cubicBezTo>
                  <a:pt x="3196555" y="1425804"/>
                  <a:pt x="3198660" y="1453170"/>
                  <a:pt x="3201467" y="1479833"/>
                </a:cubicBezTo>
                <a:cubicBezTo>
                  <a:pt x="3205677" y="1531757"/>
                  <a:pt x="3209887" y="1575963"/>
                  <a:pt x="3214097" y="1612450"/>
                </a:cubicBezTo>
                <a:cubicBezTo>
                  <a:pt x="3218307" y="1648937"/>
                  <a:pt x="3221114" y="1667882"/>
                  <a:pt x="3222516" y="1669286"/>
                </a:cubicBezTo>
                <a:lnTo>
                  <a:pt x="3285667" y="1669286"/>
                </a:lnTo>
                <a:cubicBezTo>
                  <a:pt x="3287071" y="1667882"/>
                  <a:pt x="3289878" y="1649639"/>
                  <a:pt x="3294088" y="1614555"/>
                </a:cubicBezTo>
                <a:cubicBezTo>
                  <a:pt x="3298298" y="1578068"/>
                  <a:pt x="3302508" y="1533862"/>
                  <a:pt x="3306719" y="1481938"/>
                </a:cubicBezTo>
                <a:cubicBezTo>
                  <a:pt x="3309524" y="1455275"/>
                  <a:pt x="3311630" y="1427559"/>
                  <a:pt x="3313034" y="1398790"/>
                </a:cubicBezTo>
                <a:cubicBezTo>
                  <a:pt x="3314436" y="1370021"/>
                  <a:pt x="3315840" y="1339498"/>
                  <a:pt x="3317243" y="1307221"/>
                </a:cubicBezTo>
                <a:cubicBezTo>
                  <a:pt x="3318647" y="1274944"/>
                  <a:pt x="3319699" y="1244421"/>
                  <a:pt x="3320400" y="1215653"/>
                </a:cubicBezTo>
                <a:cubicBezTo>
                  <a:pt x="3321102" y="1186884"/>
                  <a:pt x="3321453" y="1158466"/>
                  <a:pt x="3321453" y="1130399"/>
                </a:cubicBezTo>
                <a:cubicBezTo>
                  <a:pt x="3321453" y="1102332"/>
                  <a:pt x="3321453" y="1076370"/>
                  <a:pt x="3321453" y="1052513"/>
                </a:cubicBezTo>
                <a:cubicBezTo>
                  <a:pt x="3321453" y="1028656"/>
                  <a:pt x="3320751" y="1006905"/>
                  <a:pt x="3319349" y="987258"/>
                </a:cubicBezTo>
                <a:cubicBezTo>
                  <a:pt x="3316541" y="946560"/>
                  <a:pt x="3312332" y="922002"/>
                  <a:pt x="3306719" y="913582"/>
                </a:cubicBezTo>
                <a:cubicBezTo>
                  <a:pt x="3294088" y="905162"/>
                  <a:pt x="3276547" y="900952"/>
                  <a:pt x="3254092" y="900952"/>
                </a:cubicBezTo>
                <a:close/>
                <a:moveTo>
                  <a:pt x="7139292" y="896742"/>
                </a:moveTo>
                <a:cubicBezTo>
                  <a:pt x="7116838" y="896742"/>
                  <a:pt x="7099296" y="900952"/>
                  <a:pt x="7086666" y="909372"/>
                </a:cubicBezTo>
                <a:cubicBezTo>
                  <a:pt x="7081053" y="917792"/>
                  <a:pt x="7076842" y="942350"/>
                  <a:pt x="7074036" y="983047"/>
                </a:cubicBezTo>
                <a:cubicBezTo>
                  <a:pt x="7072632" y="1002694"/>
                  <a:pt x="7071932" y="1024446"/>
                  <a:pt x="7071932" y="1048303"/>
                </a:cubicBezTo>
                <a:cubicBezTo>
                  <a:pt x="7071932" y="1072160"/>
                  <a:pt x="7071932" y="1098122"/>
                  <a:pt x="7071932" y="1126189"/>
                </a:cubicBezTo>
                <a:cubicBezTo>
                  <a:pt x="7071932" y="1154256"/>
                  <a:pt x="7072282" y="1182674"/>
                  <a:pt x="7072984" y="1211443"/>
                </a:cubicBezTo>
                <a:cubicBezTo>
                  <a:pt x="7073686" y="1240211"/>
                  <a:pt x="7074738" y="1270734"/>
                  <a:pt x="7076141" y="1303011"/>
                </a:cubicBezTo>
                <a:cubicBezTo>
                  <a:pt x="7077544" y="1335288"/>
                  <a:pt x="7078948" y="1365460"/>
                  <a:pt x="7080351" y="1393527"/>
                </a:cubicBezTo>
                <a:cubicBezTo>
                  <a:pt x="7081754" y="1421594"/>
                  <a:pt x="7083859" y="1448960"/>
                  <a:pt x="7086666" y="1475623"/>
                </a:cubicBezTo>
                <a:cubicBezTo>
                  <a:pt x="7090876" y="1527547"/>
                  <a:pt x="7095086" y="1571753"/>
                  <a:pt x="7099296" y="1608240"/>
                </a:cubicBezTo>
                <a:cubicBezTo>
                  <a:pt x="7103507" y="1644727"/>
                  <a:pt x="7106313" y="1663672"/>
                  <a:pt x="7107716" y="1665076"/>
                </a:cubicBezTo>
                <a:lnTo>
                  <a:pt x="7171505" y="1665076"/>
                </a:lnTo>
                <a:lnTo>
                  <a:pt x="7172183" y="1662839"/>
                </a:lnTo>
                <a:cubicBezTo>
                  <a:pt x="7173761" y="1655208"/>
                  <a:pt x="7176130" y="1637710"/>
                  <a:pt x="7179288" y="1610345"/>
                </a:cubicBezTo>
                <a:cubicBezTo>
                  <a:pt x="7183498" y="1573858"/>
                  <a:pt x="7187708" y="1529652"/>
                  <a:pt x="7191918" y="1477728"/>
                </a:cubicBezTo>
                <a:cubicBezTo>
                  <a:pt x="7194724" y="1451065"/>
                  <a:pt x="7196829" y="1423349"/>
                  <a:pt x="7198232" y="1394580"/>
                </a:cubicBezTo>
                <a:cubicBezTo>
                  <a:pt x="7199636" y="1365811"/>
                  <a:pt x="7201039" y="1335288"/>
                  <a:pt x="7202442" y="1303011"/>
                </a:cubicBezTo>
                <a:cubicBezTo>
                  <a:pt x="7203846" y="1270734"/>
                  <a:pt x="7204898" y="1240211"/>
                  <a:pt x="7205600" y="1211443"/>
                </a:cubicBezTo>
                <a:cubicBezTo>
                  <a:pt x="7206302" y="1182674"/>
                  <a:pt x="7206653" y="1154256"/>
                  <a:pt x="7206653" y="1126189"/>
                </a:cubicBezTo>
                <a:cubicBezTo>
                  <a:pt x="7206653" y="1098122"/>
                  <a:pt x="7206653" y="1072160"/>
                  <a:pt x="7206653" y="1048303"/>
                </a:cubicBezTo>
                <a:cubicBezTo>
                  <a:pt x="7206653" y="1024446"/>
                  <a:pt x="7205950" y="1002694"/>
                  <a:pt x="7204548" y="983047"/>
                </a:cubicBezTo>
                <a:cubicBezTo>
                  <a:pt x="7201741" y="942350"/>
                  <a:pt x="7197530" y="917792"/>
                  <a:pt x="7191918" y="909372"/>
                </a:cubicBezTo>
                <a:cubicBezTo>
                  <a:pt x="7179288" y="900952"/>
                  <a:pt x="7161745" y="896742"/>
                  <a:pt x="7139292" y="896742"/>
                </a:cubicBezTo>
                <a:close/>
                <a:moveTo>
                  <a:pt x="5704646" y="879901"/>
                </a:moveTo>
                <a:cubicBezTo>
                  <a:pt x="5699032" y="879901"/>
                  <a:pt x="5694822" y="880603"/>
                  <a:pt x="5692016" y="882006"/>
                </a:cubicBezTo>
                <a:cubicBezTo>
                  <a:pt x="5686402" y="883410"/>
                  <a:pt x="5682192" y="885515"/>
                  <a:pt x="5679386" y="888321"/>
                </a:cubicBezTo>
                <a:lnTo>
                  <a:pt x="5675176" y="896742"/>
                </a:lnTo>
                <a:cubicBezTo>
                  <a:pt x="5675176" y="903758"/>
                  <a:pt x="5675176" y="911477"/>
                  <a:pt x="5675176" y="919897"/>
                </a:cubicBezTo>
                <a:cubicBezTo>
                  <a:pt x="5675176" y="928317"/>
                  <a:pt x="5674474" y="937439"/>
                  <a:pt x="5673071" y="947262"/>
                </a:cubicBezTo>
                <a:cubicBezTo>
                  <a:pt x="5671667" y="955682"/>
                  <a:pt x="5670966" y="964804"/>
                  <a:pt x="5670966" y="974627"/>
                </a:cubicBezTo>
                <a:cubicBezTo>
                  <a:pt x="5670966" y="984451"/>
                  <a:pt x="5670966" y="994976"/>
                  <a:pt x="5670966" y="1006203"/>
                </a:cubicBezTo>
                <a:cubicBezTo>
                  <a:pt x="5670966" y="1017430"/>
                  <a:pt x="5670966" y="1029358"/>
                  <a:pt x="5670966" y="1041988"/>
                </a:cubicBezTo>
                <a:cubicBezTo>
                  <a:pt x="5670966" y="1054618"/>
                  <a:pt x="5670264" y="1067950"/>
                  <a:pt x="5668860" y="1081984"/>
                </a:cubicBezTo>
                <a:cubicBezTo>
                  <a:pt x="5696928" y="1086194"/>
                  <a:pt x="5713768" y="1091106"/>
                  <a:pt x="5719382" y="1096719"/>
                </a:cubicBezTo>
                <a:cubicBezTo>
                  <a:pt x="5726398" y="1102332"/>
                  <a:pt x="5730608" y="1121277"/>
                  <a:pt x="5732012" y="1153555"/>
                </a:cubicBezTo>
                <a:cubicBezTo>
                  <a:pt x="5733414" y="1168991"/>
                  <a:pt x="5734116" y="1184779"/>
                  <a:pt x="5734116" y="1200918"/>
                </a:cubicBezTo>
                <a:cubicBezTo>
                  <a:pt x="5734116" y="1217056"/>
                  <a:pt x="5734116" y="1233545"/>
                  <a:pt x="5734116" y="1250386"/>
                </a:cubicBezTo>
                <a:cubicBezTo>
                  <a:pt x="5734116" y="1284066"/>
                  <a:pt x="5732012" y="1315641"/>
                  <a:pt x="5727801" y="1345112"/>
                </a:cubicBezTo>
                <a:cubicBezTo>
                  <a:pt x="5723591" y="1373179"/>
                  <a:pt x="5719382" y="1388616"/>
                  <a:pt x="5715171" y="1391422"/>
                </a:cubicBezTo>
                <a:cubicBezTo>
                  <a:pt x="5712364" y="1394229"/>
                  <a:pt x="5693419" y="1397737"/>
                  <a:pt x="5658335" y="1401947"/>
                </a:cubicBezTo>
                <a:lnTo>
                  <a:pt x="5658335" y="1509304"/>
                </a:lnTo>
                <a:lnTo>
                  <a:pt x="5658335" y="1599820"/>
                </a:lnTo>
                <a:lnTo>
                  <a:pt x="5658335" y="1669286"/>
                </a:lnTo>
                <a:cubicBezTo>
                  <a:pt x="5658335" y="1686126"/>
                  <a:pt x="5659738" y="1698756"/>
                  <a:pt x="5662546" y="1707176"/>
                </a:cubicBezTo>
                <a:cubicBezTo>
                  <a:pt x="5666756" y="1708579"/>
                  <a:pt x="5675176" y="1710684"/>
                  <a:pt x="5687806" y="1713491"/>
                </a:cubicBezTo>
                <a:cubicBezTo>
                  <a:pt x="5700436" y="1716298"/>
                  <a:pt x="5708154" y="1716298"/>
                  <a:pt x="5710961" y="1713491"/>
                </a:cubicBezTo>
                <a:cubicBezTo>
                  <a:pt x="5717978" y="1696651"/>
                  <a:pt x="5727099" y="1666479"/>
                  <a:pt x="5738326" y="1622975"/>
                </a:cubicBezTo>
                <a:cubicBezTo>
                  <a:pt x="5743939" y="1601925"/>
                  <a:pt x="5748852" y="1579471"/>
                  <a:pt x="5753062" y="1555614"/>
                </a:cubicBezTo>
                <a:cubicBezTo>
                  <a:pt x="5757272" y="1531757"/>
                  <a:pt x="5761482" y="1506497"/>
                  <a:pt x="5765692" y="1479833"/>
                </a:cubicBezTo>
                <a:cubicBezTo>
                  <a:pt x="5769902" y="1453170"/>
                  <a:pt x="5773760" y="1425804"/>
                  <a:pt x="5777269" y="1397737"/>
                </a:cubicBezTo>
                <a:cubicBezTo>
                  <a:pt x="5780777" y="1369670"/>
                  <a:pt x="5783935" y="1340902"/>
                  <a:pt x="5786742" y="1311431"/>
                </a:cubicBezTo>
                <a:cubicBezTo>
                  <a:pt x="5789548" y="1281961"/>
                  <a:pt x="5791654" y="1253192"/>
                  <a:pt x="5793057" y="1225125"/>
                </a:cubicBezTo>
                <a:cubicBezTo>
                  <a:pt x="5794460" y="1197058"/>
                  <a:pt x="5795162" y="1168991"/>
                  <a:pt x="5795162" y="1140924"/>
                </a:cubicBezTo>
                <a:cubicBezTo>
                  <a:pt x="5795162" y="1074967"/>
                  <a:pt x="5789548" y="1016026"/>
                  <a:pt x="5778322" y="964102"/>
                </a:cubicBezTo>
                <a:cubicBezTo>
                  <a:pt x="5768498" y="914985"/>
                  <a:pt x="5749553" y="887620"/>
                  <a:pt x="5721486" y="882006"/>
                </a:cubicBezTo>
                <a:cubicBezTo>
                  <a:pt x="5717276" y="880603"/>
                  <a:pt x="5711662" y="879901"/>
                  <a:pt x="5704646" y="879901"/>
                </a:cubicBezTo>
                <a:close/>
                <a:moveTo>
                  <a:pt x="5184704" y="623088"/>
                </a:moveTo>
                <a:lnTo>
                  <a:pt x="5184512" y="627432"/>
                </a:lnTo>
                <a:lnTo>
                  <a:pt x="5174180" y="631508"/>
                </a:lnTo>
                <a:close/>
                <a:moveTo>
                  <a:pt x="12630" y="602038"/>
                </a:moveTo>
                <a:lnTo>
                  <a:pt x="12630" y="604143"/>
                </a:lnTo>
                <a:cubicBezTo>
                  <a:pt x="9823" y="605546"/>
                  <a:pt x="5613" y="609054"/>
                  <a:pt x="0" y="614668"/>
                </a:cubicBezTo>
                <a:close/>
                <a:moveTo>
                  <a:pt x="4004500" y="593618"/>
                </a:moveTo>
                <a:cubicBezTo>
                  <a:pt x="4003097" y="595021"/>
                  <a:pt x="4002395" y="596073"/>
                  <a:pt x="4002395" y="596775"/>
                </a:cubicBezTo>
                <a:cubicBezTo>
                  <a:pt x="4002395" y="597477"/>
                  <a:pt x="4001693" y="598529"/>
                  <a:pt x="4000290" y="599933"/>
                </a:cubicBezTo>
                <a:cubicBezTo>
                  <a:pt x="3998887" y="601336"/>
                  <a:pt x="3997484" y="602389"/>
                  <a:pt x="3996080" y="603090"/>
                </a:cubicBezTo>
                <a:cubicBezTo>
                  <a:pt x="3994677" y="603792"/>
                  <a:pt x="3993273" y="604844"/>
                  <a:pt x="3991870" y="606248"/>
                </a:cubicBezTo>
                <a:close/>
                <a:moveTo>
                  <a:pt x="2020529" y="522047"/>
                </a:moveTo>
                <a:lnTo>
                  <a:pt x="2018424" y="524151"/>
                </a:lnTo>
                <a:lnTo>
                  <a:pt x="2018423" y="524152"/>
                </a:lnTo>
                <a:cubicBezTo>
                  <a:pt x="2019827" y="524152"/>
                  <a:pt x="2020529" y="523450"/>
                  <a:pt x="2020529" y="522047"/>
                </a:cubicBezTo>
                <a:close/>
                <a:moveTo>
                  <a:pt x="389429" y="509417"/>
                </a:moveTo>
                <a:cubicBezTo>
                  <a:pt x="397850" y="509417"/>
                  <a:pt x="408375" y="509767"/>
                  <a:pt x="421005" y="510469"/>
                </a:cubicBezTo>
                <a:cubicBezTo>
                  <a:pt x="433635" y="511171"/>
                  <a:pt x="446616" y="512574"/>
                  <a:pt x="459948" y="514679"/>
                </a:cubicBezTo>
                <a:cubicBezTo>
                  <a:pt x="473280" y="516784"/>
                  <a:pt x="485559" y="520293"/>
                  <a:pt x="496786" y="525204"/>
                </a:cubicBezTo>
                <a:cubicBezTo>
                  <a:pt x="508013" y="530116"/>
                  <a:pt x="515731" y="536782"/>
                  <a:pt x="519941" y="545202"/>
                </a:cubicBezTo>
                <a:cubicBezTo>
                  <a:pt x="518538" y="557832"/>
                  <a:pt x="516433" y="580987"/>
                  <a:pt x="513626" y="614668"/>
                </a:cubicBezTo>
                <a:cubicBezTo>
                  <a:pt x="512223" y="631508"/>
                  <a:pt x="511170" y="649401"/>
                  <a:pt x="510468" y="668346"/>
                </a:cubicBezTo>
                <a:cubicBezTo>
                  <a:pt x="509767" y="687291"/>
                  <a:pt x="508013" y="707991"/>
                  <a:pt x="505206" y="730444"/>
                </a:cubicBezTo>
                <a:cubicBezTo>
                  <a:pt x="500996" y="778159"/>
                  <a:pt x="497137" y="825171"/>
                  <a:pt x="493628" y="871481"/>
                </a:cubicBezTo>
                <a:cubicBezTo>
                  <a:pt x="490120" y="917792"/>
                  <a:pt x="486962" y="964804"/>
                  <a:pt x="484156" y="1012518"/>
                </a:cubicBezTo>
                <a:cubicBezTo>
                  <a:pt x="481349" y="1060232"/>
                  <a:pt x="479244" y="1099526"/>
                  <a:pt x="477841" y="1130399"/>
                </a:cubicBezTo>
                <a:cubicBezTo>
                  <a:pt x="476437" y="1147239"/>
                  <a:pt x="475736" y="1161273"/>
                  <a:pt x="475736" y="1172500"/>
                </a:cubicBezTo>
                <a:cubicBezTo>
                  <a:pt x="475736" y="1183727"/>
                  <a:pt x="475736" y="1192848"/>
                  <a:pt x="475736" y="1199865"/>
                </a:cubicBezTo>
                <a:cubicBezTo>
                  <a:pt x="512223" y="1107244"/>
                  <a:pt x="551166" y="1016026"/>
                  <a:pt x="592564" y="926212"/>
                </a:cubicBezTo>
                <a:cubicBezTo>
                  <a:pt x="633963" y="836397"/>
                  <a:pt x="677819" y="747285"/>
                  <a:pt x="724128" y="658873"/>
                </a:cubicBezTo>
                <a:cubicBezTo>
                  <a:pt x="756406" y="597126"/>
                  <a:pt x="785876" y="549412"/>
                  <a:pt x="812539" y="515732"/>
                </a:cubicBezTo>
                <a:cubicBezTo>
                  <a:pt x="863060" y="511522"/>
                  <a:pt x="910774" y="524853"/>
                  <a:pt x="955681" y="555727"/>
                </a:cubicBezTo>
                <a:cubicBezTo>
                  <a:pt x="999185" y="585197"/>
                  <a:pt x="1038480" y="618878"/>
                  <a:pt x="1073563" y="656768"/>
                </a:cubicBezTo>
                <a:cubicBezTo>
                  <a:pt x="1108646" y="694659"/>
                  <a:pt x="1140222" y="736057"/>
                  <a:pt x="1168289" y="780965"/>
                </a:cubicBezTo>
                <a:cubicBezTo>
                  <a:pt x="1190742" y="818856"/>
                  <a:pt x="1203373" y="843414"/>
                  <a:pt x="1206179" y="854641"/>
                </a:cubicBezTo>
                <a:cubicBezTo>
                  <a:pt x="1208986" y="865868"/>
                  <a:pt x="1199864" y="887620"/>
                  <a:pt x="1178814" y="919897"/>
                </a:cubicBezTo>
                <a:cubicBezTo>
                  <a:pt x="1129697" y="998484"/>
                  <a:pt x="1073563" y="1071459"/>
                  <a:pt x="1010412" y="1138819"/>
                </a:cubicBezTo>
                <a:cubicBezTo>
                  <a:pt x="947261" y="1206180"/>
                  <a:pt x="879199" y="1268629"/>
                  <a:pt x="806224" y="1326167"/>
                </a:cubicBezTo>
                <a:cubicBezTo>
                  <a:pt x="837098" y="1348620"/>
                  <a:pt x="874287" y="1381248"/>
                  <a:pt x="917791" y="1424050"/>
                </a:cubicBezTo>
                <a:cubicBezTo>
                  <a:pt x="961295" y="1466852"/>
                  <a:pt x="1004448" y="1513514"/>
                  <a:pt x="1047250" y="1564034"/>
                </a:cubicBezTo>
                <a:cubicBezTo>
                  <a:pt x="1090052" y="1614555"/>
                  <a:pt x="1129346" y="1665426"/>
                  <a:pt x="1165132" y="1716649"/>
                </a:cubicBezTo>
                <a:cubicBezTo>
                  <a:pt x="1200917" y="1767871"/>
                  <a:pt x="1225827" y="1812427"/>
                  <a:pt x="1239860" y="1850318"/>
                </a:cubicBezTo>
                <a:cubicBezTo>
                  <a:pt x="1239860" y="1881191"/>
                  <a:pt x="1224072" y="1906452"/>
                  <a:pt x="1192496" y="1926099"/>
                </a:cubicBezTo>
                <a:cubicBezTo>
                  <a:pt x="1160921" y="1945746"/>
                  <a:pt x="1123732" y="1961533"/>
                  <a:pt x="1080931" y="1973462"/>
                </a:cubicBezTo>
                <a:cubicBezTo>
                  <a:pt x="1038129" y="1985390"/>
                  <a:pt x="994625" y="1993810"/>
                  <a:pt x="950419" y="1998722"/>
                </a:cubicBezTo>
                <a:cubicBezTo>
                  <a:pt x="906213" y="2003634"/>
                  <a:pt x="872182" y="2006090"/>
                  <a:pt x="848325" y="2006090"/>
                </a:cubicBezTo>
                <a:cubicBezTo>
                  <a:pt x="842712" y="2006090"/>
                  <a:pt x="833941" y="2005739"/>
                  <a:pt x="822012" y="2005037"/>
                </a:cubicBezTo>
                <a:cubicBezTo>
                  <a:pt x="810084" y="2004335"/>
                  <a:pt x="797804" y="2003283"/>
                  <a:pt x="785174" y="2001880"/>
                </a:cubicBezTo>
                <a:cubicBezTo>
                  <a:pt x="772544" y="2000476"/>
                  <a:pt x="760966" y="1998020"/>
                  <a:pt x="750442" y="1994512"/>
                </a:cubicBezTo>
                <a:cubicBezTo>
                  <a:pt x="739916" y="1991004"/>
                  <a:pt x="732549" y="1986443"/>
                  <a:pt x="728339" y="1980829"/>
                </a:cubicBezTo>
                <a:cubicBezTo>
                  <a:pt x="682028" y="1916275"/>
                  <a:pt x="640278" y="1849265"/>
                  <a:pt x="603090" y="1779799"/>
                </a:cubicBezTo>
                <a:cubicBezTo>
                  <a:pt x="565901" y="1710334"/>
                  <a:pt x="530466" y="1639815"/>
                  <a:pt x="496786" y="1568244"/>
                </a:cubicBezTo>
                <a:cubicBezTo>
                  <a:pt x="496786" y="1575261"/>
                  <a:pt x="496786" y="1585085"/>
                  <a:pt x="496786" y="1597715"/>
                </a:cubicBezTo>
                <a:cubicBezTo>
                  <a:pt x="496786" y="1610345"/>
                  <a:pt x="497488" y="1625782"/>
                  <a:pt x="498891" y="1644025"/>
                </a:cubicBezTo>
                <a:cubicBezTo>
                  <a:pt x="500294" y="1662269"/>
                  <a:pt x="501347" y="1680863"/>
                  <a:pt x="502048" y="1699809"/>
                </a:cubicBezTo>
                <a:cubicBezTo>
                  <a:pt x="502750" y="1718754"/>
                  <a:pt x="503101" y="1738050"/>
                  <a:pt x="503101" y="1757697"/>
                </a:cubicBezTo>
                <a:lnTo>
                  <a:pt x="503101" y="1871368"/>
                </a:lnTo>
                <a:cubicBezTo>
                  <a:pt x="503101" y="1889612"/>
                  <a:pt x="502750" y="1905048"/>
                  <a:pt x="502048" y="1917679"/>
                </a:cubicBezTo>
                <a:cubicBezTo>
                  <a:pt x="501347" y="1930309"/>
                  <a:pt x="500294" y="1940834"/>
                  <a:pt x="498891" y="1949254"/>
                </a:cubicBezTo>
                <a:cubicBezTo>
                  <a:pt x="497488" y="1957674"/>
                  <a:pt x="486261" y="1964340"/>
                  <a:pt x="465210" y="1969252"/>
                </a:cubicBezTo>
                <a:cubicBezTo>
                  <a:pt x="444160" y="1974163"/>
                  <a:pt x="420654" y="1978023"/>
                  <a:pt x="394692" y="1980829"/>
                </a:cubicBezTo>
                <a:cubicBezTo>
                  <a:pt x="368730" y="1983636"/>
                  <a:pt x="343821" y="1985390"/>
                  <a:pt x="319964" y="1986092"/>
                </a:cubicBezTo>
                <a:cubicBezTo>
                  <a:pt x="296107" y="1986794"/>
                  <a:pt x="279267" y="1987144"/>
                  <a:pt x="269443" y="1987144"/>
                </a:cubicBezTo>
                <a:cubicBezTo>
                  <a:pt x="238569" y="1987144"/>
                  <a:pt x="206643" y="1986443"/>
                  <a:pt x="173665" y="1985039"/>
                </a:cubicBezTo>
                <a:cubicBezTo>
                  <a:pt x="140686" y="1983636"/>
                  <a:pt x="108760" y="1978724"/>
                  <a:pt x="77886" y="1970304"/>
                </a:cubicBezTo>
                <a:cubicBezTo>
                  <a:pt x="55432" y="1963287"/>
                  <a:pt x="42802" y="1954867"/>
                  <a:pt x="39995" y="1945044"/>
                </a:cubicBezTo>
                <a:cubicBezTo>
                  <a:pt x="25962" y="1800499"/>
                  <a:pt x="16489" y="1655954"/>
                  <a:pt x="11578" y="1511409"/>
                </a:cubicBezTo>
                <a:cubicBezTo>
                  <a:pt x="6666" y="1366864"/>
                  <a:pt x="4210" y="1221617"/>
                  <a:pt x="4210" y="1075669"/>
                </a:cubicBezTo>
                <a:cubicBezTo>
                  <a:pt x="4210" y="995678"/>
                  <a:pt x="4912" y="917090"/>
                  <a:pt x="6315" y="839906"/>
                </a:cubicBezTo>
                <a:cubicBezTo>
                  <a:pt x="7718" y="762722"/>
                  <a:pt x="9823" y="684134"/>
                  <a:pt x="12630" y="604143"/>
                </a:cubicBezTo>
                <a:cubicBezTo>
                  <a:pt x="36487" y="587302"/>
                  <a:pt x="63852" y="572567"/>
                  <a:pt x="94726" y="559937"/>
                </a:cubicBezTo>
                <a:cubicBezTo>
                  <a:pt x="125600" y="547307"/>
                  <a:pt x="157877" y="537483"/>
                  <a:pt x="191557" y="530467"/>
                </a:cubicBezTo>
                <a:cubicBezTo>
                  <a:pt x="225238" y="523450"/>
                  <a:pt x="259269" y="518188"/>
                  <a:pt x="293651" y="514679"/>
                </a:cubicBezTo>
                <a:cubicBezTo>
                  <a:pt x="328033" y="511171"/>
                  <a:pt x="359959" y="509417"/>
                  <a:pt x="389429" y="509417"/>
                </a:cubicBezTo>
                <a:close/>
                <a:moveTo>
                  <a:pt x="4438136" y="505207"/>
                </a:moveTo>
                <a:cubicBezTo>
                  <a:pt x="4447959" y="505207"/>
                  <a:pt x="4457081" y="505207"/>
                  <a:pt x="4465501" y="505207"/>
                </a:cubicBezTo>
                <a:cubicBezTo>
                  <a:pt x="4473922" y="505207"/>
                  <a:pt x="4481639" y="505908"/>
                  <a:pt x="4488657" y="507311"/>
                </a:cubicBezTo>
                <a:cubicBezTo>
                  <a:pt x="4504093" y="508715"/>
                  <a:pt x="4514618" y="512925"/>
                  <a:pt x="4520232" y="519942"/>
                </a:cubicBezTo>
                <a:cubicBezTo>
                  <a:pt x="4521634" y="524152"/>
                  <a:pt x="4522337" y="532572"/>
                  <a:pt x="4522337" y="545202"/>
                </a:cubicBezTo>
                <a:lnTo>
                  <a:pt x="4522337" y="583092"/>
                </a:lnTo>
                <a:cubicBezTo>
                  <a:pt x="4522337" y="601336"/>
                  <a:pt x="4522337" y="622035"/>
                  <a:pt x="4522337" y="645191"/>
                </a:cubicBezTo>
                <a:cubicBezTo>
                  <a:pt x="4522337" y="668346"/>
                  <a:pt x="4521634" y="693957"/>
                  <a:pt x="4520232" y="722024"/>
                </a:cubicBezTo>
                <a:cubicBezTo>
                  <a:pt x="4518828" y="778159"/>
                  <a:pt x="4516723" y="841309"/>
                  <a:pt x="4513916" y="911477"/>
                </a:cubicBezTo>
                <a:cubicBezTo>
                  <a:pt x="4512513" y="946560"/>
                  <a:pt x="4511110" y="982346"/>
                  <a:pt x="4509707" y="1018833"/>
                </a:cubicBezTo>
                <a:cubicBezTo>
                  <a:pt x="4508303" y="1055320"/>
                  <a:pt x="4506198" y="1093211"/>
                  <a:pt x="4503391" y="1132504"/>
                </a:cubicBezTo>
                <a:cubicBezTo>
                  <a:pt x="4500585" y="1171798"/>
                  <a:pt x="4498479" y="1210741"/>
                  <a:pt x="4497077" y="1249333"/>
                </a:cubicBezTo>
                <a:cubicBezTo>
                  <a:pt x="4495673" y="1287925"/>
                  <a:pt x="4493568" y="1326167"/>
                  <a:pt x="4490761" y="1364057"/>
                </a:cubicBezTo>
                <a:cubicBezTo>
                  <a:pt x="4487954" y="1401947"/>
                  <a:pt x="4485849" y="1439136"/>
                  <a:pt x="4484446" y="1475623"/>
                </a:cubicBezTo>
                <a:cubicBezTo>
                  <a:pt x="4483043" y="1512110"/>
                  <a:pt x="4480938" y="1547896"/>
                  <a:pt x="4478131" y="1582980"/>
                </a:cubicBezTo>
                <a:cubicBezTo>
                  <a:pt x="4473922" y="1648937"/>
                  <a:pt x="4469711" y="1710684"/>
                  <a:pt x="4465501" y="1768222"/>
                </a:cubicBezTo>
                <a:cubicBezTo>
                  <a:pt x="4465501" y="1775239"/>
                  <a:pt x="4464799" y="1787869"/>
                  <a:pt x="4463396" y="1806112"/>
                </a:cubicBezTo>
                <a:cubicBezTo>
                  <a:pt x="4461993" y="1824356"/>
                  <a:pt x="4460239" y="1844003"/>
                  <a:pt x="4458134" y="1865053"/>
                </a:cubicBezTo>
                <a:cubicBezTo>
                  <a:pt x="4456029" y="1886103"/>
                  <a:pt x="4453572" y="1905399"/>
                  <a:pt x="4450766" y="1922941"/>
                </a:cubicBezTo>
                <a:cubicBezTo>
                  <a:pt x="4447959" y="1940483"/>
                  <a:pt x="4445152" y="1952061"/>
                  <a:pt x="4442346" y="1957674"/>
                </a:cubicBezTo>
                <a:cubicBezTo>
                  <a:pt x="4438136" y="1963287"/>
                  <a:pt x="4429014" y="1968199"/>
                  <a:pt x="4414980" y="1972409"/>
                </a:cubicBezTo>
                <a:cubicBezTo>
                  <a:pt x="4382703" y="1982233"/>
                  <a:pt x="4349373" y="1988548"/>
                  <a:pt x="4314992" y="1991355"/>
                </a:cubicBezTo>
                <a:cubicBezTo>
                  <a:pt x="4280609" y="1994161"/>
                  <a:pt x="4246578" y="1995565"/>
                  <a:pt x="4212898" y="1995565"/>
                </a:cubicBezTo>
                <a:cubicBezTo>
                  <a:pt x="4200268" y="1995565"/>
                  <a:pt x="4185884" y="1995214"/>
                  <a:pt x="4169745" y="1994512"/>
                </a:cubicBezTo>
                <a:cubicBezTo>
                  <a:pt x="4153606" y="1993810"/>
                  <a:pt x="4137117" y="1992056"/>
                  <a:pt x="4120277" y="1989249"/>
                </a:cubicBezTo>
                <a:cubicBezTo>
                  <a:pt x="4103437" y="1986443"/>
                  <a:pt x="4087649" y="1982233"/>
                  <a:pt x="4072914" y="1976619"/>
                </a:cubicBezTo>
                <a:cubicBezTo>
                  <a:pt x="4058178" y="1971006"/>
                  <a:pt x="4046601" y="1963989"/>
                  <a:pt x="4038180" y="1955569"/>
                </a:cubicBezTo>
                <a:cubicBezTo>
                  <a:pt x="4033971" y="1954166"/>
                  <a:pt x="4029761" y="1935922"/>
                  <a:pt x="4025550" y="1900838"/>
                </a:cubicBezTo>
                <a:cubicBezTo>
                  <a:pt x="4018534" y="1847511"/>
                  <a:pt x="4013622" y="1794535"/>
                  <a:pt x="4010816" y="1741909"/>
                </a:cubicBezTo>
                <a:cubicBezTo>
                  <a:pt x="4008009" y="1689283"/>
                  <a:pt x="4005202" y="1636307"/>
                  <a:pt x="4002395" y="1582980"/>
                </a:cubicBezTo>
                <a:cubicBezTo>
                  <a:pt x="4000992" y="1547896"/>
                  <a:pt x="3999940" y="1512461"/>
                  <a:pt x="3999238" y="1476676"/>
                </a:cubicBezTo>
                <a:cubicBezTo>
                  <a:pt x="3998536" y="1440890"/>
                  <a:pt x="3997484" y="1404052"/>
                  <a:pt x="3996080" y="1366162"/>
                </a:cubicBezTo>
                <a:lnTo>
                  <a:pt x="3989765" y="1138819"/>
                </a:lnTo>
                <a:cubicBezTo>
                  <a:pt x="3988362" y="1100929"/>
                  <a:pt x="3987660" y="1064091"/>
                  <a:pt x="3987660" y="1028306"/>
                </a:cubicBezTo>
                <a:cubicBezTo>
                  <a:pt x="3987660" y="992520"/>
                  <a:pt x="3987660" y="958489"/>
                  <a:pt x="3987660" y="926212"/>
                </a:cubicBezTo>
                <a:cubicBezTo>
                  <a:pt x="3987660" y="879901"/>
                  <a:pt x="3988011" y="837450"/>
                  <a:pt x="3988713" y="798858"/>
                </a:cubicBezTo>
                <a:cubicBezTo>
                  <a:pt x="3989415" y="760266"/>
                  <a:pt x="3990467" y="725532"/>
                  <a:pt x="3991870" y="694659"/>
                </a:cubicBezTo>
                <a:cubicBezTo>
                  <a:pt x="3994677" y="641332"/>
                  <a:pt x="3997484" y="609756"/>
                  <a:pt x="4000290" y="599933"/>
                </a:cubicBezTo>
                <a:cubicBezTo>
                  <a:pt x="4026954" y="585899"/>
                  <a:pt x="4058880" y="573269"/>
                  <a:pt x="4096069" y="562042"/>
                </a:cubicBezTo>
                <a:cubicBezTo>
                  <a:pt x="4133258" y="550815"/>
                  <a:pt x="4171850" y="540992"/>
                  <a:pt x="4211845" y="532572"/>
                </a:cubicBezTo>
                <a:cubicBezTo>
                  <a:pt x="4251840" y="524152"/>
                  <a:pt x="4291837" y="517486"/>
                  <a:pt x="4331832" y="512574"/>
                </a:cubicBezTo>
                <a:cubicBezTo>
                  <a:pt x="4371828" y="507662"/>
                  <a:pt x="4407262" y="505207"/>
                  <a:pt x="4438136" y="505207"/>
                </a:cubicBezTo>
                <a:close/>
                <a:moveTo>
                  <a:pt x="8950632" y="496786"/>
                </a:moveTo>
                <a:cubicBezTo>
                  <a:pt x="9009573" y="496786"/>
                  <a:pt x="9045359" y="503101"/>
                  <a:pt x="9057989" y="515732"/>
                </a:cubicBezTo>
                <a:cubicBezTo>
                  <a:pt x="9070619" y="531168"/>
                  <a:pt x="9081144" y="571866"/>
                  <a:pt x="9089564" y="637823"/>
                </a:cubicBezTo>
                <a:cubicBezTo>
                  <a:pt x="9107807" y="778159"/>
                  <a:pt x="9119034" y="918493"/>
                  <a:pt x="9123245" y="1058828"/>
                </a:cubicBezTo>
                <a:cubicBezTo>
                  <a:pt x="9127455" y="1199163"/>
                  <a:pt x="9129560" y="1339498"/>
                  <a:pt x="9129560" y="1479833"/>
                </a:cubicBezTo>
                <a:lnTo>
                  <a:pt x="9129560" y="1633500"/>
                </a:lnTo>
                <a:cubicBezTo>
                  <a:pt x="9129560" y="1640517"/>
                  <a:pt x="9129209" y="1658059"/>
                  <a:pt x="9128507" y="1686126"/>
                </a:cubicBezTo>
                <a:cubicBezTo>
                  <a:pt x="9127806" y="1714193"/>
                  <a:pt x="9126752" y="1743663"/>
                  <a:pt x="9125350" y="1774537"/>
                </a:cubicBezTo>
                <a:cubicBezTo>
                  <a:pt x="9123947" y="1805411"/>
                  <a:pt x="9122192" y="1833828"/>
                  <a:pt x="9120087" y="1859790"/>
                </a:cubicBezTo>
                <a:cubicBezTo>
                  <a:pt x="9117982" y="1885752"/>
                  <a:pt x="9115526" y="1900137"/>
                  <a:pt x="9112720" y="1902943"/>
                </a:cubicBezTo>
                <a:cubicBezTo>
                  <a:pt x="9097282" y="1918380"/>
                  <a:pt x="9073777" y="1933817"/>
                  <a:pt x="9042201" y="1949254"/>
                </a:cubicBezTo>
                <a:cubicBezTo>
                  <a:pt x="9010626" y="1964691"/>
                  <a:pt x="8976595" y="1978373"/>
                  <a:pt x="8940107" y="1990302"/>
                </a:cubicBezTo>
                <a:cubicBezTo>
                  <a:pt x="8903620" y="2002230"/>
                  <a:pt x="8867484" y="2012054"/>
                  <a:pt x="8831698" y="2019772"/>
                </a:cubicBezTo>
                <a:cubicBezTo>
                  <a:pt x="8795913" y="2027491"/>
                  <a:pt x="8765390" y="2031350"/>
                  <a:pt x="8740130" y="2031350"/>
                </a:cubicBezTo>
                <a:cubicBezTo>
                  <a:pt x="8716273" y="2031350"/>
                  <a:pt x="8688908" y="2019071"/>
                  <a:pt x="8658034" y="1994512"/>
                </a:cubicBezTo>
                <a:cubicBezTo>
                  <a:pt x="8627161" y="1969953"/>
                  <a:pt x="8596287" y="1941185"/>
                  <a:pt x="8565413" y="1908206"/>
                </a:cubicBezTo>
                <a:cubicBezTo>
                  <a:pt x="8534539" y="1875227"/>
                  <a:pt x="8506121" y="1841196"/>
                  <a:pt x="8480159" y="1806112"/>
                </a:cubicBezTo>
                <a:cubicBezTo>
                  <a:pt x="8454197" y="1771029"/>
                  <a:pt x="8433498" y="1742961"/>
                  <a:pt x="8418061" y="1721911"/>
                </a:cubicBezTo>
                <a:cubicBezTo>
                  <a:pt x="8384381" y="1675601"/>
                  <a:pt x="8357016" y="1639815"/>
                  <a:pt x="8335965" y="1614555"/>
                </a:cubicBezTo>
                <a:cubicBezTo>
                  <a:pt x="8338772" y="1637009"/>
                  <a:pt x="8340877" y="1666479"/>
                  <a:pt x="8342281" y="1702966"/>
                </a:cubicBezTo>
                <a:lnTo>
                  <a:pt x="8348595" y="1810322"/>
                </a:lnTo>
                <a:cubicBezTo>
                  <a:pt x="8349998" y="1828566"/>
                  <a:pt x="8350700" y="1845757"/>
                  <a:pt x="8350700" y="1861895"/>
                </a:cubicBezTo>
                <a:cubicBezTo>
                  <a:pt x="8350700" y="1878034"/>
                  <a:pt x="8350700" y="1893822"/>
                  <a:pt x="8350700" y="1909258"/>
                </a:cubicBezTo>
                <a:cubicBezTo>
                  <a:pt x="8350700" y="1938729"/>
                  <a:pt x="8348595" y="1957674"/>
                  <a:pt x="8344385" y="1966094"/>
                </a:cubicBezTo>
                <a:cubicBezTo>
                  <a:pt x="8334562" y="1973111"/>
                  <a:pt x="8319125" y="1978724"/>
                  <a:pt x="8298075" y="1982934"/>
                </a:cubicBezTo>
                <a:cubicBezTo>
                  <a:pt x="8277025" y="1987144"/>
                  <a:pt x="8254220" y="1990302"/>
                  <a:pt x="8229661" y="1992407"/>
                </a:cubicBezTo>
                <a:cubicBezTo>
                  <a:pt x="8205103" y="1994512"/>
                  <a:pt x="8181596" y="1995565"/>
                  <a:pt x="8159143" y="1995565"/>
                </a:cubicBezTo>
                <a:cubicBezTo>
                  <a:pt x="8136689" y="1995565"/>
                  <a:pt x="8119148" y="1995565"/>
                  <a:pt x="8106518" y="1995565"/>
                </a:cubicBezTo>
                <a:cubicBezTo>
                  <a:pt x="8098097" y="1995565"/>
                  <a:pt x="8083713" y="1995214"/>
                  <a:pt x="8063364" y="1994512"/>
                </a:cubicBezTo>
                <a:cubicBezTo>
                  <a:pt x="8043016" y="1993810"/>
                  <a:pt x="8021264" y="1992758"/>
                  <a:pt x="7998109" y="1991355"/>
                </a:cubicBezTo>
                <a:cubicBezTo>
                  <a:pt x="7974954" y="1989951"/>
                  <a:pt x="7953552" y="1987846"/>
                  <a:pt x="7933906" y="1985039"/>
                </a:cubicBezTo>
                <a:cubicBezTo>
                  <a:pt x="7914258" y="1982233"/>
                  <a:pt x="7901628" y="1978023"/>
                  <a:pt x="7896015" y="1972409"/>
                </a:cubicBezTo>
                <a:cubicBezTo>
                  <a:pt x="7888998" y="1912065"/>
                  <a:pt x="7883735" y="1852423"/>
                  <a:pt x="7880227" y="1793482"/>
                </a:cubicBezTo>
                <a:cubicBezTo>
                  <a:pt x="7876719" y="1734541"/>
                  <a:pt x="7873561" y="1674899"/>
                  <a:pt x="7870755" y="1614555"/>
                </a:cubicBezTo>
                <a:cubicBezTo>
                  <a:pt x="7867948" y="1547194"/>
                  <a:pt x="7865843" y="1480535"/>
                  <a:pt x="7864439" y="1414578"/>
                </a:cubicBezTo>
                <a:cubicBezTo>
                  <a:pt x="7863036" y="1348620"/>
                  <a:pt x="7862335" y="1281961"/>
                  <a:pt x="7862335" y="1214600"/>
                </a:cubicBezTo>
                <a:lnTo>
                  <a:pt x="7862335" y="999888"/>
                </a:lnTo>
                <a:cubicBezTo>
                  <a:pt x="7862335" y="966207"/>
                  <a:pt x="7862685" y="934281"/>
                  <a:pt x="7863387" y="904109"/>
                </a:cubicBezTo>
                <a:cubicBezTo>
                  <a:pt x="7864089" y="873937"/>
                  <a:pt x="7865141" y="845519"/>
                  <a:pt x="7866545" y="818856"/>
                </a:cubicBezTo>
                <a:cubicBezTo>
                  <a:pt x="7867948" y="787982"/>
                  <a:pt x="7869000" y="758862"/>
                  <a:pt x="7869702" y="731497"/>
                </a:cubicBezTo>
                <a:cubicBezTo>
                  <a:pt x="7870404" y="704131"/>
                  <a:pt x="7870755" y="678520"/>
                  <a:pt x="7870755" y="654663"/>
                </a:cubicBezTo>
                <a:lnTo>
                  <a:pt x="7872860" y="652558"/>
                </a:lnTo>
                <a:cubicBezTo>
                  <a:pt x="7892506" y="638525"/>
                  <a:pt x="7917416" y="623439"/>
                  <a:pt x="7947588" y="607300"/>
                </a:cubicBezTo>
                <a:cubicBezTo>
                  <a:pt x="7977760" y="591162"/>
                  <a:pt x="8010388" y="576426"/>
                  <a:pt x="8045472" y="563095"/>
                </a:cubicBezTo>
                <a:cubicBezTo>
                  <a:pt x="8080555" y="549763"/>
                  <a:pt x="8114938" y="538536"/>
                  <a:pt x="8148618" y="529414"/>
                </a:cubicBezTo>
                <a:cubicBezTo>
                  <a:pt x="8182299" y="520293"/>
                  <a:pt x="8211769" y="515732"/>
                  <a:pt x="8237029" y="515732"/>
                </a:cubicBezTo>
                <a:cubicBezTo>
                  <a:pt x="8244046" y="515732"/>
                  <a:pt x="8254571" y="517135"/>
                  <a:pt x="8268604" y="519942"/>
                </a:cubicBezTo>
                <a:cubicBezTo>
                  <a:pt x="8278428" y="522748"/>
                  <a:pt x="8289304" y="532923"/>
                  <a:pt x="8301233" y="550465"/>
                </a:cubicBezTo>
                <a:cubicBezTo>
                  <a:pt x="8313160" y="568006"/>
                  <a:pt x="8325089" y="587302"/>
                  <a:pt x="8337018" y="608353"/>
                </a:cubicBezTo>
                <a:cubicBezTo>
                  <a:pt x="8348946" y="629403"/>
                  <a:pt x="8359471" y="650102"/>
                  <a:pt x="8368593" y="670451"/>
                </a:cubicBezTo>
                <a:cubicBezTo>
                  <a:pt x="8377714" y="690800"/>
                  <a:pt x="8384381" y="705184"/>
                  <a:pt x="8388591" y="713604"/>
                </a:cubicBezTo>
                <a:cubicBezTo>
                  <a:pt x="8399817" y="740267"/>
                  <a:pt x="8411746" y="767633"/>
                  <a:pt x="8424376" y="795700"/>
                </a:cubicBezTo>
                <a:cubicBezTo>
                  <a:pt x="8437006" y="823767"/>
                  <a:pt x="8449637" y="853238"/>
                  <a:pt x="8462267" y="884111"/>
                </a:cubicBezTo>
                <a:cubicBezTo>
                  <a:pt x="8474897" y="914985"/>
                  <a:pt x="8487527" y="944806"/>
                  <a:pt x="8500157" y="973575"/>
                </a:cubicBezTo>
                <a:cubicBezTo>
                  <a:pt x="8512787" y="1002344"/>
                  <a:pt x="8524715" y="1030761"/>
                  <a:pt x="8535943" y="1058828"/>
                </a:cubicBezTo>
                <a:cubicBezTo>
                  <a:pt x="8547169" y="1086896"/>
                  <a:pt x="8558045" y="1112857"/>
                  <a:pt x="8568570" y="1136714"/>
                </a:cubicBezTo>
                <a:cubicBezTo>
                  <a:pt x="8579096" y="1160571"/>
                  <a:pt x="8589270" y="1182323"/>
                  <a:pt x="8599093" y="1201970"/>
                </a:cubicBezTo>
                <a:cubicBezTo>
                  <a:pt x="8618740" y="1244071"/>
                  <a:pt x="8633476" y="1270734"/>
                  <a:pt x="8643299" y="1281961"/>
                </a:cubicBezTo>
                <a:cubicBezTo>
                  <a:pt x="8641896" y="1266524"/>
                  <a:pt x="8640492" y="1248281"/>
                  <a:pt x="8639089" y="1227230"/>
                </a:cubicBezTo>
                <a:cubicBezTo>
                  <a:pt x="8637686" y="1206180"/>
                  <a:pt x="8635581" y="1183025"/>
                  <a:pt x="8632774" y="1157765"/>
                </a:cubicBezTo>
                <a:cubicBezTo>
                  <a:pt x="8629967" y="1132504"/>
                  <a:pt x="8627861" y="1106191"/>
                  <a:pt x="8626459" y="1078826"/>
                </a:cubicBezTo>
                <a:cubicBezTo>
                  <a:pt x="8625056" y="1051461"/>
                  <a:pt x="8622951" y="1023745"/>
                  <a:pt x="8620144" y="995678"/>
                </a:cubicBezTo>
                <a:lnTo>
                  <a:pt x="8607513" y="825171"/>
                </a:lnTo>
                <a:cubicBezTo>
                  <a:pt x="8603304" y="767633"/>
                  <a:pt x="8601199" y="719217"/>
                  <a:pt x="8601199" y="679923"/>
                </a:cubicBezTo>
                <a:cubicBezTo>
                  <a:pt x="8601199" y="632210"/>
                  <a:pt x="8604706" y="599231"/>
                  <a:pt x="8611723" y="580987"/>
                </a:cubicBezTo>
                <a:cubicBezTo>
                  <a:pt x="8660841" y="554324"/>
                  <a:pt x="8715572" y="533624"/>
                  <a:pt x="8775915" y="518889"/>
                </a:cubicBezTo>
                <a:cubicBezTo>
                  <a:pt x="8836259" y="504154"/>
                  <a:pt x="8894499" y="496786"/>
                  <a:pt x="8950632" y="496786"/>
                </a:cubicBezTo>
                <a:close/>
                <a:moveTo>
                  <a:pt x="5795162" y="496786"/>
                </a:moveTo>
                <a:cubicBezTo>
                  <a:pt x="5884976" y="496786"/>
                  <a:pt x="5967072" y="505908"/>
                  <a:pt x="6041450" y="524152"/>
                </a:cubicBezTo>
                <a:cubicBezTo>
                  <a:pt x="6118634" y="542395"/>
                  <a:pt x="6186696" y="573971"/>
                  <a:pt x="6245638" y="618878"/>
                </a:cubicBezTo>
                <a:cubicBezTo>
                  <a:pt x="6304578" y="662382"/>
                  <a:pt x="6350889" y="721322"/>
                  <a:pt x="6384570" y="795700"/>
                </a:cubicBezTo>
                <a:cubicBezTo>
                  <a:pt x="6418249" y="868675"/>
                  <a:pt x="6435090" y="961296"/>
                  <a:pt x="6435090" y="1073564"/>
                </a:cubicBezTo>
                <a:cubicBezTo>
                  <a:pt x="6435090" y="1184428"/>
                  <a:pt x="6422460" y="1284066"/>
                  <a:pt x="6397200" y="1372477"/>
                </a:cubicBezTo>
                <a:cubicBezTo>
                  <a:pt x="6371938" y="1460888"/>
                  <a:pt x="6340364" y="1538774"/>
                  <a:pt x="6302473" y="1606135"/>
                </a:cubicBezTo>
                <a:cubicBezTo>
                  <a:pt x="6264582" y="1673496"/>
                  <a:pt x="6222482" y="1732436"/>
                  <a:pt x="6176172" y="1782957"/>
                </a:cubicBezTo>
                <a:cubicBezTo>
                  <a:pt x="6129861" y="1833478"/>
                  <a:pt x="6087058" y="1874175"/>
                  <a:pt x="6047765" y="1905048"/>
                </a:cubicBezTo>
                <a:cubicBezTo>
                  <a:pt x="6007068" y="1937325"/>
                  <a:pt x="5972686" y="1960481"/>
                  <a:pt x="5944619" y="1974514"/>
                </a:cubicBezTo>
                <a:cubicBezTo>
                  <a:pt x="5913745" y="1989951"/>
                  <a:pt x="5896203" y="1998371"/>
                  <a:pt x="5891993" y="1999774"/>
                </a:cubicBezTo>
                <a:cubicBezTo>
                  <a:pt x="5851296" y="2001178"/>
                  <a:pt x="5810950" y="2001880"/>
                  <a:pt x="5770954" y="2001880"/>
                </a:cubicBezTo>
                <a:cubicBezTo>
                  <a:pt x="5730958" y="2001880"/>
                  <a:pt x="5691314" y="2000476"/>
                  <a:pt x="5652020" y="1997670"/>
                </a:cubicBezTo>
                <a:cubicBezTo>
                  <a:pt x="5583256" y="1994863"/>
                  <a:pt x="5512386" y="1988548"/>
                  <a:pt x="5439413" y="1978724"/>
                </a:cubicBezTo>
                <a:cubicBezTo>
                  <a:pt x="5366438" y="1967498"/>
                  <a:pt x="5301182" y="1950657"/>
                  <a:pt x="5243646" y="1928204"/>
                </a:cubicBezTo>
                <a:cubicBezTo>
                  <a:pt x="5229612" y="1845406"/>
                  <a:pt x="5216982" y="1759100"/>
                  <a:pt x="5205755" y="1669286"/>
                </a:cubicBezTo>
                <a:cubicBezTo>
                  <a:pt x="5195932" y="1578068"/>
                  <a:pt x="5187512" y="1487552"/>
                  <a:pt x="5180494" y="1397737"/>
                </a:cubicBezTo>
                <a:cubicBezTo>
                  <a:pt x="5148218" y="1394931"/>
                  <a:pt x="5127870" y="1390721"/>
                  <a:pt x="5119449" y="1385107"/>
                </a:cubicBezTo>
                <a:cubicBezTo>
                  <a:pt x="5108222" y="1378091"/>
                  <a:pt x="5100504" y="1359145"/>
                  <a:pt x="5096294" y="1328272"/>
                </a:cubicBezTo>
                <a:cubicBezTo>
                  <a:pt x="5092084" y="1295995"/>
                  <a:pt x="5089978" y="1260911"/>
                  <a:pt x="5089978" y="1223020"/>
                </a:cubicBezTo>
                <a:cubicBezTo>
                  <a:pt x="5089978" y="1185130"/>
                  <a:pt x="5092084" y="1150748"/>
                  <a:pt x="5096294" y="1119874"/>
                </a:cubicBezTo>
                <a:cubicBezTo>
                  <a:pt x="5100504" y="1089001"/>
                  <a:pt x="5106117" y="1070055"/>
                  <a:pt x="5113134" y="1063038"/>
                </a:cubicBezTo>
                <a:cubicBezTo>
                  <a:pt x="5118747" y="1060232"/>
                  <a:pt x="5139797" y="1058127"/>
                  <a:pt x="5176285" y="1056723"/>
                </a:cubicBezTo>
                <a:cubicBezTo>
                  <a:pt x="5174881" y="1025850"/>
                  <a:pt x="5174180" y="996379"/>
                  <a:pt x="5174180" y="968312"/>
                </a:cubicBezTo>
                <a:cubicBezTo>
                  <a:pt x="5174180" y="940245"/>
                  <a:pt x="5174180" y="912880"/>
                  <a:pt x="5174180" y="886216"/>
                </a:cubicBezTo>
                <a:cubicBezTo>
                  <a:pt x="5174180" y="859553"/>
                  <a:pt x="5174530" y="834643"/>
                  <a:pt x="5175232" y="811488"/>
                </a:cubicBezTo>
                <a:cubicBezTo>
                  <a:pt x="5175934" y="788333"/>
                  <a:pt x="5176986" y="766932"/>
                  <a:pt x="5178390" y="747285"/>
                </a:cubicBezTo>
                <a:cubicBezTo>
                  <a:pt x="5180494" y="710446"/>
                  <a:pt x="5182205" y="677950"/>
                  <a:pt x="5183520" y="649795"/>
                </a:cubicBezTo>
                <a:lnTo>
                  <a:pt x="5184512" y="627432"/>
                </a:lnTo>
                <a:lnTo>
                  <a:pt x="5265222" y="595591"/>
                </a:lnTo>
                <a:cubicBezTo>
                  <a:pt x="5354685" y="562700"/>
                  <a:pt x="5439412" y="538887"/>
                  <a:pt x="5519404" y="524152"/>
                </a:cubicBezTo>
                <a:cubicBezTo>
                  <a:pt x="5572731" y="514328"/>
                  <a:pt x="5622199" y="507311"/>
                  <a:pt x="5667808" y="503101"/>
                </a:cubicBezTo>
                <a:cubicBezTo>
                  <a:pt x="5713416" y="498891"/>
                  <a:pt x="5755868" y="496786"/>
                  <a:pt x="5795162" y="496786"/>
                </a:cubicBezTo>
                <a:close/>
                <a:moveTo>
                  <a:pt x="1610049" y="492576"/>
                </a:moveTo>
                <a:cubicBezTo>
                  <a:pt x="1621276" y="492576"/>
                  <a:pt x="1637414" y="492927"/>
                  <a:pt x="1658464" y="493629"/>
                </a:cubicBezTo>
                <a:cubicBezTo>
                  <a:pt x="1679514" y="494330"/>
                  <a:pt x="1701266" y="495734"/>
                  <a:pt x="1723720" y="497839"/>
                </a:cubicBezTo>
                <a:cubicBezTo>
                  <a:pt x="1746174" y="499944"/>
                  <a:pt x="1766874" y="503803"/>
                  <a:pt x="1785819" y="509417"/>
                </a:cubicBezTo>
                <a:cubicBezTo>
                  <a:pt x="1804763" y="515030"/>
                  <a:pt x="1817744" y="522748"/>
                  <a:pt x="1824761" y="532572"/>
                </a:cubicBezTo>
                <a:cubicBezTo>
                  <a:pt x="1831778" y="548009"/>
                  <a:pt x="1835988" y="586601"/>
                  <a:pt x="1837391" y="648348"/>
                </a:cubicBezTo>
                <a:cubicBezTo>
                  <a:pt x="1838795" y="680625"/>
                  <a:pt x="1839848" y="715709"/>
                  <a:pt x="1840550" y="753600"/>
                </a:cubicBezTo>
                <a:cubicBezTo>
                  <a:pt x="1841251" y="791490"/>
                  <a:pt x="1841601" y="832889"/>
                  <a:pt x="1841601" y="877796"/>
                </a:cubicBezTo>
                <a:lnTo>
                  <a:pt x="1841601" y="1016728"/>
                </a:lnTo>
                <a:cubicBezTo>
                  <a:pt x="1841601" y="1040585"/>
                  <a:pt x="1841601" y="1065143"/>
                  <a:pt x="1841601" y="1090404"/>
                </a:cubicBezTo>
                <a:cubicBezTo>
                  <a:pt x="1841601" y="1115664"/>
                  <a:pt x="1840900" y="1141626"/>
                  <a:pt x="1839497" y="1168290"/>
                </a:cubicBezTo>
                <a:cubicBezTo>
                  <a:pt x="1853531" y="1166886"/>
                  <a:pt x="1866511" y="1165834"/>
                  <a:pt x="1878439" y="1165132"/>
                </a:cubicBezTo>
                <a:cubicBezTo>
                  <a:pt x="1890369" y="1164430"/>
                  <a:pt x="1901946" y="1164080"/>
                  <a:pt x="1913173" y="1164080"/>
                </a:cubicBezTo>
                <a:cubicBezTo>
                  <a:pt x="1924399" y="1164080"/>
                  <a:pt x="1935626" y="1164080"/>
                  <a:pt x="1946853" y="1164080"/>
                </a:cubicBezTo>
                <a:cubicBezTo>
                  <a:pt x="1958079" y="1164080"/>
                  <a:pt x="1970008" y="1164781"/>
                  <a:pt x="1982638" y="1166185"/>
                </a:cubicBezTo>
                <a:cubicBezTo>
                  <a:pt x="1982638" y="1069354"/>
                  <a:pt x="1984041" y="972522"/>
                  <a:pt x="1986849" y="875691"/>
                </a:cubicBezTo>
                <a:cubicBezTo>
                  <a:pt x="1989655" y="778860"/>
                  <a:pt x="1996672" y="682029"/>
                  <a:pt x="2007898" y="585197"/>
                </a:cubicBezTo>
                <a:cubicBezTo>
                  <a:pt x="2010706" y="568357"/>
                  <a:pt x="2012810" y="555025"/>
                  <a:pt x="2014214" y="545202"/>
                </a:cubicBezTo>
                <a:cubicBezTo>
                  <a:pt x="2015617" y="535379"/>
                  <a:pt x="2016319" y="529063"/>
                  <a:pt x="2016319" y="526257"/>
                </a:cubicBezTo>
                <a:lnTo>
                  <a:pt x="2018424" y="524151"/>
                </a:lnTo>
                <a:lnTo>
                  <a:pt x="2022634" y="523099"/>
                </a:lnTo>
                <a:cubicBezTo>
                  <a:pt x="2024038" y="522397"/>
                  <a:pt x="2025440" y="522047"/>
                  <a:pt x="2026844" y="522047"/>
                </a:cubicBezTo>
                <a:cubicBezTo>
                  <a:pt x="2063331" y="512223"/>
                  <a:pt x="2099818" y="505908"/>
                  <a:pt x="2136305" y="503101"/>
                </a:cubicBezTo>
                <a:cubicBezTo>
                  <a:pt x="2172792" y="500295"/>
                  <a:pt x="2209981" y="498891"/>
                  <a:pt x="2247871" y="498891"/>
                </a:cubicBezTo>
                <a:cubicBezTo>
                  <a:pt x="2277342" y="498891"/>
                  <a:pt x="2307163" y="499242"/>
                  <a:pt x="2337335" y="499944"/>
                </a:cubicBezTo>
                <a:cubicBezTo>
                  <a:pt x="2367507" y="500646"/>
                  <a:pt x="2397328" y="503803"/>
                  <a:pt x="2426798" y="509417"/>
                </a:cubicBezTo>
                <a:cubicBezTo>
                  <a:pt x="2454865" y="513627"/>
                  <a:pt x="2475917" y="518538"/>
                  <a:pt x="2489949" y="524152"/>
                </a:cubicBezTo>
                <a:cubicBezTo>
                  <a:pt x="2506789" y="531168"/>
                  <a:pt x="2517315" y="538185"/>
                  <a:pt x="2521525" y="545202"/>
                </a:cubicBezTo>
                <a:cubicBezTo>
                  <a:pt x="2525735" y="557832"/>
                  <a:pt x="2527840" y="590109"/>
                  <a:pt x="2527840" y="642033"/>
                </a:cubicBezTo>
                <a:cubicBezTo>
                  <a:pt x="2527840" y="695360"/>
                  <a:pt x="2525735" y="764125"/>
                  <a:pt x="2521525" y="848326"/>
                </a:cubicBezTo>
                <a:cubicBezTo>
                  <a:pt x="2520121" y="869376"/>
                  <a:pt x="2517666" y="910424"/>
                  <a:pt x="2514157" y="971470"/>
                </a:cubicBezTo>
                <a:cubicBezTo>
                  <a:pt x="2510649" y="1032516"/>
                  <a:pt x="2505738" y="1103034"/>
                  <a:pt x="2499422" y="1183025"/>
                </a:cubicBezTo>
                <a:cubicBezTo>
                  <a:pt x="2493107" y="1263016"/>
                  <a:pt x="2486441" y="1347217"/>
                  <a:pt x="2479424" y="1435628"/>
                </a:cubicBezTo>
                <a:cubicBezTo>
                  <a:pt x="2472407" y="1524039"/>
                  <a:pt x="2465391" y="1606135"/>
                  <a:pt x="2458374" y="1681916"/>
                </a:cubicBezTo>
                <a:cubicBezTo>
                  <a:pt x="2451358" y="1757697"/>
                  <a:pt x="2444341" y="1821900"/>
                  <a:pt x="2437324" y="1874526"/>
                </a:cubicBezTo>
                <a:cubicBezTo>
                  <a:pt x="2430306" y="1927151"/>
                  <a:pt x="2423991" y="1957674"/>
                  <a:pt x="2418378" y="1966094"/>
                </a:cubicBezTo>
                <a:cubicBezTo>
                  <a:pt x="2411361" y="1973111"/>
                  <a:pt x="2398380" y="1978373"/>
                  <a:pt x="2379435" y="1981882"/>
                </a:cubicBezTo>
                <a:cubicBezTo>
                  <a:pt x="2360490" y="1985390"/>
                  <a:pt x="2346808" y="1987846"/>
                  <a:pt x="2338387" y="1989249"/>
                </a:cubicBezTo>
                <a:cubicBezTo>
                  <a:pt x="2314530" y="1992056"/>
                  <a:pt x="2290323" y="1994161"/>
                  <a:pt x="2265764" y="1995565"/>
                </a:cubicBezTo>
                <a:cubicBezTo>
                  <a:pt x="2241205" y="1996968"/>
                  <a:pt x="2216998" y="1997670"/>
                  <a:pt x="2193141" y="1997670"/>
                </a:cubicBezTo>
                <a:cubicBezTo>
                  <a:pt x="2180510" y="1997670"/>
                  <a:pt x="2165075" y="1997319"/>
                  <a:pt x="2146830" y="1996617"/>
                </a:cubicBezTo>
                <a:cubicBezTo>
                  <a:pt x="2128588" y="1995915"/>
                  <a:pt x="2109992" y="1994161"/>
                  <a:pt x="2091048" y="1991355"/>
                </a:cubicBezTo>
                <a:cubicBezTo>
                  <a:pt x="2072102" y="1988548"/>
                  <a:pt x="2054210" y="1984338"/>
                  <a:pt x="2037369" y="1978724"/>
                </a:cubicBezTo>
                <a:cubicBezTo>
                  <a:pt x="2020529" y="1973111"/>
                  <a:pt x="2006495" y="1966094"/>
                  <a:pt x="1995268" y="1957674"/>
                </a:cubicBezTo>
                <a:cubicBezTo>
                  <a:pt x="1991058" y="1956271"/>
                  <a:pt x="1987550" y="1948201"/>
                  <a:pt x="1984743" y="1933466"/>
                </a:cubicBezTo>
                <a:cubicBezTo>
                  <a:pt x="1981936" y="1918731"/>
                  <a:pt x="1979481" y="1902593"/>
                  <a:pt x="1977376" y="1885051"/>
                </a:cubicBezTo>
                <a:cubicBezTo>
                  <a:pt x="1975271" y="1867509"/>
                  <a:pt x="1973516" y="1851019"/>
                  <a:pt x="1972113" y="1835583"/>
                </a:cubicBezTo>
                <a:cubicBezTo>
                  <a:pt x="1970709" y="1820146"/>
                  <a:pt x="1970008" y="1810322"/>
                  <a:pt x="1970008" y="1806112"/>
                </a:cubicBezTo>
                <a:cubicBezTo>
                  <a:pt x="1967202" y="1749978"/>
                  <a:pt x="1965096" y="1694195"/>
                  <a:pt x="1963693" y="1638763"/>
                </a:cubicBezTo>
                <a:cubicBezTo>
                  <a:pt x="1962290" y="1583330"/>
                  <a:pt x="1961588" y="1527547"/>
                  <a:pt x="1961588" y="1471413"/>
                </a:cubicBezTo>
                <a:cubicBezTo>
                  <a:pt x="1950362" y="1470010"/>
                  <a:pt x="1938784" y="1468957"/>
                  <a:pt x="1926856" y="1468256"/>
                </a:cubicBezTo>
                <a:cubicBezTo>
                  <a:pt x="1914927" y="1467554"/>
                  <a:pt x="1903349" y="1467203"/>
                  <a:pt x="1892122" y="1467203"/>
                </a:cubicBezTo>
                <a:cubicBezTo>
                  <a:pt x="1880895" y="1467203"/>
                  <a:pt x="1868265" y="1467554"/>
                  <a:pt x="1854232" y="1468256"/>
                </a:cubicBezTo>
                <a:cubicBezTo>
                  <a:pt x="1840199" y="1468957"/>
                  <a:pt x="1825463" y="1470010"/>
                  <a:pt x="1810027" y="1471413"/>
                </a:cubicBezTo>
                <a:cubicBezTo>
                  <a:pt x="1807219" y="1527547"/>
                  <a:pt x="1805114" y="1583330"/>
                  <a:pt x="1803712" y="1638763"/>
                </a:cubicBezTo>
                <a:cubicBezTo>
                  <a:pt x="1802308" y="1694195"/>
                  <a:pt x="1800202" y="1749978"/>
                  <a:pt x="1797397" y="1806112"/>
                </a:cubicBezTo>
                <a:cubicBezTo>
                  <a:pt x="1795992" y="1849616"/>
                  <a:pt x="1793887" y="1885402"/>
                  <a:pt x="1791081" y="1913469"/>
                </a:cubicBezTo>
                <a:cubicBezTo>
                  <a:pt x="1789677" y="1940132"/>
                  <a:pt x="1787572" y="1955569"/>
                  <a:pt x="1784766" y="1959779"/>
                </a:cubicBezTo>
                <a:cubicBezTo>
                  <a:pt x="1780556" y="1966796"/>
                  <a:pt x="1769329" y="1973111"/>
                  <a:pt x="1751085" y="1978724"/>
                </a:cubicBezTo>
                <a:cubicBezTo>
                  <a:pt x="1735649" y="1984338"/>
                  <a:pt x="1712494" y="1989249"/>
                  <a:pt x="1681620" y="1993459"/>
                </a:cubicBezTo>
                <a:cubicBezTo>
                  <a:pt x="1654956" y="1997670"/>
                  <a:pt x="1625485" y="2001880"/>
                  <a:pt x="1593208" y="2006090"/>
                </a:cubicBezTo>
                <a:cubicBezTo>
                  <a:pt x="1562335" y="2010300"/>
                  <a:pt x="1532864" y="2012405"/>
                  <a:pt x="1504798" y="2012405"/>
                </a:cubicBezTo>
                <a:cubicBezTo>
                  <a:pt x="1480941" y="2012405"/>
                  <a:pt x="1456032" y="2011001"/>
                  <a:pt x="1430069" y="2008195"/>
                </a:cubicBezTo>
                <a:cubicBezTo>
                  <a:pt x="1404107" y="2005388"/>
                  <a:pt x="1381302" y="1996968"/>
                  <a:pt x="1361656" y="1982934"/>
                </a:cubicBezTo>
                <a:cubicBezTo>
                  <a:pt x="1354639" y="1978724"/>
                  <a:pt x="1348324" y="1954867"/>
                  <a:pt x="1342711" y="1911363"/>
                </a:cubicBezTo>
                <a:cubicBezTo>
                  <a:pt x="1332887" y="1844003"/>
                  <a:pt x="1325169" y="1776642"/>
                  <a:pt x="1319555" y="1709281"/>
                </a:cubicBezTo>
                <a:cubicBezTo>
                  <a:pt x="1313942" y="1641920"/>
                  <a:pt x="1309732" y="1574559"/>
                  <a:pt x="1306925" y="1507199"/>
                </a:cubicBezTo>
                <a:cubicBezTo>
                  <a:pt x="1299908" y="1382301"/>
                  <a:pt x="1294295" y="1257753"/>
                  <a:pt x="1290085" y="1133557"/>
                </a:cubicBezTo>
                <a:cubicBezTo>
                  <a:pt x="1285875" y="1009360"/>
                  <a:pt x="1283770" y="884813"/>
                  <a:pt x="1283770" y="759915"/>
                </a:cubicBezTo>
                <a:cubicBezTo>
                  <a:pt x="1283770" y="752898"/>
                  <a:pt x="1283770" y="738864"/>
                  <a:pt x="1283770" y="717814"/>
                </a:cubicBezTo>
                <a:cubicBezTo>
                  <a:pt x="1283770" y="696764"/>
                  <a:pt x="1284472" y="674310"/>
                  <a:pt x="1285875" y="650453"/>
                </a:cubicBezTo>
                <a:cubicBezTo>
                  <a:pt x="1287278" y="626596"/>
                  <a:pt x="1288681" y="604844"/>
                  <a:pt x="1290085" y="585197"/>
                </a:cubicBezTo>
                <a:cubicBezTo>
                  <a:pt x="1291489" y="565551"/>
                  <a:pt x="1294295" y="552920"/>
                  <a:pt x="1298506" y="547307"/>
                </a:cubicBezTo>
                <a:cubicBezTo>
                  <a:pt x="1301312" y="536080"/>
                  <a:pt x="1316048" y="526958"/>
                  <a:pt x="1342711" y="519942"/>
                </a:cubicBezTo>
                <a:cubicBezTo>
                  <a:pt x="1369374" y="512925"/>
                  <a:pt x="1400248" y="507311"/>
                  <a:pt x="1435332" y="503101"/>
                </a:cubicBezTo>
                <a:cubicBezTo>
                  <a:pt x="1470415" y="498891"/>
                  <a:pt x="1504447" y="496085"/>
                  <a:pt x="1537425" y="494681"/>
                </a:cubicBezTo>
                <a:cubicBezTo>
                  <a:pt x="1570404" y="493278"/>
                  <a:pt x="1594612" y="492576"/>
                  <a:pt x="1610049" y="492576"/>
                </a:cubicBezTo>
                <a:close/>
                <a:moveTo>
                  <a:pt x="7137186" y="488366"/>
                </a:moveTo>
                <a:cubicBezTo>
                  <a:pt x="7248052" y="488366"/>
                  <a:pt x="7342076" y="503101"/>
                  <a:pt x="7419260" y="532572"/>
                </a:cubicBezTo>
                <a:cubicBezTo>
                  <a:pt x="7497848" y="562042"/>
                  <a:pt x="7562402" y="603441"/>
                  <a:pt x="7612923" y="656768"/>
                </a:cubicBezTo>
                <a:cubicBezTo>
                  <a:pt x="7664846" y="710095"/>
                  <a:pt x="7702036" y="773247"/>
                  <a:pt x="7724488" y="846221"/>
                </a:cubicBezTo>
                <a:cubicBezTo>
                  <a:pt x="7748346" y="922002"/>
                  <a:pt x="7760274" y="1001993"/>
                  <a:pt x="7760274" y="1086194"/>
                </a:cubicBezTo>
                <a:cubicBezTo>
                  <a:pt x="7760274" y="1156361"/>
                  <a:pt x="7758520" y="1220214"/>
                  <a:pt x="7755012" y="1277751"/>
                </a:cubicBezTo>
                <a:cubicBezTo>
                  <a:pt x="7751504" y="1335288"/>
                  <a:pt x="7746241" y="1387914"/>
                  <a:pt x="7739224" y="1435628"/>
                </a:cubicBezTo>
                <a:cubicBezTo>
                  <a:pt x="7725190" y="1529652"/>
                  <a:pt x="7706245" y="1607538"/>
                  <a:pt x="7682388" y="1669286"/>
                </a:cubicBezTo>
                <a:cubicBezTo>
                  <a:pt x="7658531" y="1731033"/>
                  <a:pt x="7633271" y="1778747"/>
                  <a:pt x="7606608" y="1812427"/>
                </a:cubicBezTo>
                <a:cubicBezTo>
                  <a:pt x="7577137" y="1847511"/>
                  <a:pt x="7551877" y="1874175"/>
                  <a:pt x="7530826" y="1892418"/>
                </a:cubicBezTo>
                <a:cubicBezTo>
                  <a:pt x="7495742" y="1920485"/>
                  <a:pt x="7443117" y="1942939"/>
                  <a:pt x="7372950" y="1959779"/>
                </a:cubicBezTo>
                <a:cubicBezTo>
                  <a:pt x="7301379" y="1976619"/>
                  <a:pt x="7222090" y="1985039"/>
                  <a:pt x="7135082" y="1985039"/>
                </a:cubicBezTo>
                <a:lnTo>
                  <a:pt x="7132977" y="1987144"/>
                </a:lnTo>
                <a:cubicBezTo>
                  <a:pt x="7047372" y="1987144"/>
                  <a:pt x="6969486" y="1978724"/>
                  <a:pt x="6899320" y="1961884"/>
                </a:cubicBezTo>
                <a:cubicBezTo>
                  <a:pt x="6830555" y="1945044"/>
                  <a:pt x="6778630" y="1922590"/>
                  <a:pt x="6743548" y="1894523"/>
                </a:cubicBezTo>
                <a:cubicBezTo>
                  <a:pt x="6722497" y="1876280"/>
                  <a:pt x="6697237" y="1849616"/>
                  <a:pt x="6667766" y="1814532"/>
                </a:cubicBezTo>
                <a:cubicBezTo>
                  <a:pt x="6641102" y="1780852"/>
                  <a:pt x="6615842" y="1733138"/>
                  <a:pt x="6591986" y="1671391"/>
                </a:cubicBezTo>
                <a:cubicBezTo>
                  <a:pt x="6569532" y="1609643"/>
                  <a:pt x="6550586" y="1531757"/>
                  <a:pt x="6535150" y="1437733"/>
                </a:cubicBezTo>
                <a:cubicBezTo>
                  <a:pt x="6528132" y="1390019"/>
                  <a:pt x="6522870" y="1337043"/>
                  <a:pt x="6519362" y="1278803"/>
                </a:cubicBezTo>
                <a:cubicBezTo>
                  <a:pt x="6515854" y="1220565"/>
                  <a:pt x="6514100" y="1156361"/>
                  <a:pt x="6514100" y="1086194"/>
                </a:cubicBezTo>
                <a:cubicBezTo>
                  <a:pt x="6514100" y="1001993"/>
                  <a:pt x="6526028" y="922002"/>
                  <a:pt x="6549885" y="846221"/>
                </a:cubicBezTo>
                <a:cubicBezTo>
                  <a:pt x="6572338" y="773247"/>
                  <a:pt x="6609527" y="710095"/>
                  <a:pt x="6661451" y="656768"/>
                </a:cubicBezTo>
                <a:cubicBezTo>
                  <a:pt x="6711972" y="603441"/>
                  <a:pt x="6776526" y="562042"/>
                  <a:pt x="6855114" y="532572"/>
                </a:cubicBezTo>
                <a:cubicBezTo>
                  <a:pt x="6933701" y="503101"/>
                  <a:pt x="7027726" y="488366"/>
                  <a:pt x="7137186" y="488366"/>
                </a:cubicBezTo>
                <a:close/>
                <a:moveTo>
                  <a:pt x="9895913" y="484156"/>
                </a:moveTo>
                <a:cubicBezTo>
                  <a:pt x="9968887" y="484156"/>
                  <a:pt x="10045019" y="495032"/>
                  <a:pt x="10124308" y="516784"/>
                </a:cubicBezTo>
                <a:cubicBezTo>
                  <a:pt x="10203598" y="538536"/>
                  <a:pt x="10272012" y="573269"/>
                  <a:pt x="10329548" y="620983"/>
                </a:cubicBezTo>
                <a:cubicBezTo>
                  <a:pt x="10354808" y="642033"/>
                  <a:pt x="10369543" y="658873"/>
                  <a:pt x="10373753" y="671503"/>
                </a:cubicBezTo>
                <a:cubicBezTo>
                  <a:pt x="10377963" y="688344"/>
                  <a:pt x="10370245" y="718515"/>
                  <a:pt x="10350598" y="762020"/>
                </a:cubicBezTo>
                <a:cubicBezTo>
                  <a:pt x="10326742" y="812541"/>
                  <a:pt x="10300429" y="862359"/>
                  <a:pt x="10271659" y="911477"/>
                </a:cubicBezTo>
                <a:cubicBezTo>
                  <a:pt x="10242891" y="960594"/>
                  <a:pt x="10212369" y="1008308"/>
                  <a:pt x="10180091" y="1054618"/>
                </a:cubicBezTo>
                <a:lnTo>
                  <a:pt x="10180091" y="1075669"/>
                </a:lnTo>
                <a:cubicBezTo>
                  <a:pt x="10175881" y="1071459"/>
                  <a:pt x="10165355" y="1063038"/>
                  <a:pt x="10148516" y="1050408"/>
                </a:cubicBezTo>
                <a:cubicBezTo>
                  <a:pt x="10120449" y="1029358"/>
                  <a:pt x="10086067" y="1008308"/>
                  <a:pt x="10045370" y="987258"/>
                </a:cubicBezTo>
                <a:cubicBezTo>
                  <a:pt x="10004673" y="966207"/>
                  <a:pt x="9966080" y="955682"/>
                  <a:pt x="9929593" y="955682"/>
                </a:cubicBezTo>
                <a:cubicBezTo>
                  <a:pt x="9900123" y="955682"/>
                  <a:pt x="9875915" y="963401"/>
                  <a:pt x="9856970" y="978838"/>
                </a:cubicBezTo>
                <a:cubicBezTo>
                  <a:pt x="9838024" y="994274"/>
                  <a:pt x="9822939" y="1013570"/>
                  <a:pt x="9811712" y="1036726"/>
                </a:cubicBezTo>
                <a:cubicBezTo>
                  <a:pt x="9800486" y="1059881"/>
                  <a:pt x="9792766" y="1085141"/>
                  <a:pt x="9788556" y="1112507"/>
                </a:cubicBezTo>
                <a:cubicBezTo>
                  <a:pt x="9784346" y="1139872"/>
                  <a:pt x="9781540" y="1165483"/>
                  <a:pt x="9780136" y="1189340"/>
                </a:cubicBezTo>
                <a:cubicBezTo>
                  <a:pt x="9778734" y="1208987"/>
                  <a:pt x="9778031" y="1227932"/>
                  <a:pt x="9778031" y="1246176"/>
                </a:cubicBezTo>
                <a:cubicBezTo>
                  <a:pt x="9778031" y="1264419"/>
                  <a:pt x="9778031" y="1281259"/>
                  <a:pt x="9778031" y="1296696"/>
                </a:cubicBezTo>
                <a:cubicBezTo>
                  <a:pt x="9778031" y="1312133"/>
                  <a:pt x="9779084" y="1337393"/>
                  <a:pt x="9781189" y="1372477"/>
                </a:cubicBezTo>
                <a:cubicBezTo>
                  <a:pt x="9783294" y="1407561"/>
                  <a:pt x="9787855" y="1442645"/>
                  <a:pt x="9794871" y="1477728"/>
                </a:cubicBezTo>
                <a:cubicBezTo>
                  <a:pt x="9801888" y="1512812"/>
                  <a:pt x="9812414" y="1543686"/>
                  <a:pt x="9826447" y="1570349"/>
                </a:cubicBezTo>
                <a:cubicBezTo>
                  <a:pt x="9840481" y="1597013"/>
                  <a:pt x="9859426" y="1610345"/>
                  <a:pt x="9883283" y="1610345"/>
                </a:cubicBezTo>
                <a:cubicBezTo>
                  <a:pt x="9897317" y="1610345"/>
                  <a:pt x="9906437" y="1606837"/>
                  <a:pt x="9910648" y="1599820"/>
                </a:cubicBezTo>
                <a:cubicBezTo>
                  <a:pt x="9913454" y="1594206"/>
                  <a:pt x="9916262" y="1579471"/>
                  <a:pt x="9919068" y="1555614"/>
                </a:cubicBezTo>
                <a:cubicBezTo>
                  <a:pt x="9920471" y="1544387"/>
                  <a:pt x="9921173" y="1532459"/>
                  <a:pt x="9921173" y="1519829"/>
                </a:cubicBezTo>
                <a:cubicBezTo>
                  <a:pt x="9921173" y="1507199"/>
                  <a:pt x="9921173" y="1493165"/>
                  <a:pt x="9921173" y="1477728"/>
                </a:cubicBezTo>
                <a:lnTo>
                  <a:pt x="9921173" y="1391422"/>
                </a:lnTo>
                <a:cubicBezTo>
                  <a:pt x="9921173" y="1375985"/>
                  <a:pt x="9921173" y="1362654"/>
                  <a:pt x="9921173" y="1351427"/>
                </a:cubicBezTo>
                <a:cubicBezTo>
                  <a:pt x="9921173" y="1340200"/>
                  <a:pt x="9921875" y="1329675"/>
                  <a:pt x="9923278" y="1319851"/>
                </a:cubicBezTo>
                <a:cubicBezTo>
                  <a:pt x="9926085" y="1308625"/>
                  <a:pt x="9933102" y="1300205"/>
                  <a:pt x="9944328" y="1294591"/>
                </a:cubicBezTo>
                <a:cubicBezTo>
                  <a:pt x="9975203" y="1279154"/>
                  <a:pt x="10007830" y="1269331"/>
                  <a:pt x="10042212" y="1265121"/>
                </a:cubicBezTo>
                <a:cubicBezTo>
                  <a:pt x="10076595" y="1260911"/>
                  <a:pt x="10110625" y="1258806"/>
                  <a:pt x="10144306" y="1258806"/>
                </a:cubicBezTo>
                <a:cubicBezTo>
                  <a:pt x="10159743" y="1258806"/>
                  <a:pt x="10179038" y="1259508"/>
                  <a:pt x="10202194" y="1260911"/>
                </a:cubicBezTo>
                <a:cubicBezTo>
                  <a:pt x="10225349" y="1262314"/>
                  <a:pt x="10249206" y="1265472"/>
                  <a:pt x="10273765" y="1270383"/>
                </a:cubicBezTo>
                <a:cubicBezTo>
                  <a:pt x="10298324" y="1275295"/>
                  <a:pt x="10320427" y="1282663"/>
                  <a:pt x="10340073" y="1292486"/>
                </a:cubicBezTo>
                <a:cubicBezTo>
                  <a:pt x="10359720" y="1302310"/>
                  <a:pt x="10373052" y="1314940"/>
                  <a:pt x="10380069" y="1330377"/>
                </a:cubicBezTo>
                <a:lnTo>
                  <a:pt x="10380069" y="1378792"/>
                </a:lnTo>
                <a:lnTo>
                  <a:pt x="10380069" y="1422998"/>
                </a:lnTo>
                <a:cubicBezTo>
                  <a:pt x="10380069" y="1451065"/>
                  <a:pt x="10379016" y="1491060"/>
                  <a:pt x="10376911" y="1542984"/>
                </a:cubicBezTo>
                <a:cubicBezTo>
                  <a:pt x="10374805" y="1594908"/>
                  <a:pt x="10369543" y="1648586"/>
                  <a:pt x="10361124" y="1704019"/>
                </a:cubicBezTo>
                <a:cubicBezTo>
                  <a:pt x="10352703" y="1759451"/>
                  <a:pt x="10340775" y="1810673"/>
                  <a:pt x="10325337" y="1857685"/>
                </a:cubicBezTo>
                <a:cubicBezTo>
                  <a:pt x="10309901" y="1904698"/>
                  <a:pt x="10288851" y="1936624"/>
                  <a:pt x="10262187" y="1953464"/>
                </a:cubicBezTo>
                <a:cubicBezTo>
                  <a:pt x="10199036" y="1975918"/>
                  <a:pt x="10133431" y="1991355"/>
                  <a:pt x="10065367" y="1999774"/>
                </a:cubicBezTo>
                <a:cubicBezTo>
                  <a:pt x="9997305" y="2008195"/>
                  <a:pt x="9930295" y="2012405"/>
                  <a:pt x="9864338" y="2012405"/>
                </a:cubicBezTo>
                <a:cubicBezTo>
                  <a:pt x="9747860" y="2012405"/>
                  <a:pt x="9648923" y="1994512"/>
                  <a:pt x="9567529" y="1958727"/>
                </a:cubicBezTo>
                <a:cubicBezTo>
                  <a:pt x="9486134" y="1922941"/>
                  <a:pt x="9419826" y="1873122"/>
                  <a:pt x="9368604" y="1809270"/>
                </a:cubicBezTo>
                <a:cubicBezTo>
                  <a:pt x="9317382" y="1745417"/>
                  <a:pt x="9280193" y="1669637"/>
                  <a:pt x="9257038" y="1581927"/>
                </a:cubicBezTo>
                <a:cubicBezTo>
                  <a:pt x="9233882" y="1494218"/>
                  <a:pt x="9222305" y="1398439"/>
                  <a:pt x="9222305" y="1294591"/>
                </a:cubicBezTo>
                <a:cubicBezTo>
                  <a:pt x="9222305" y="1185130"/>
                  <a:pt x="9235637" y="1081633"/>
                  <a:pt x="9262300" y="984100"/>
                </a:cubicBezTo>
                <a:cubicBezTo>
                  <a:pt x="9288965" y="886567"/>
                  <a:pt x="9329661" y="800612"/>
                  <a:pt x="9384391" y="726234"/>
                </a:cubicBezTo>
                <a:cubicBezTo>
                  <a:pt x="9439122" y="651857"/>
                  <a:pt x="9508940" y="592916"/>
                  <a:pt x="9593841" y="549412"/>
                </a:cubicBezTo>
                <a:cubicBezTo>
                  <a:pt x="9678744" y="505908"/>
                  <a:pt x="9779436" y="484156"/>
                  <a:pt x="9895913" y="484156"/>
                </a:cubicBezTo>
                <a:close/>
                <a:moveTo>
                  <a:pt x="3740353" y="237868"/>
                </a:moveTo>
                <a:cubicBezTo>
                  <a:pt x="3758597" y="236465"/>
                  <a:pt x="3772630" y="238570"/>
                  <a:pt x="3782453" y="244183"/>
                </a:cubicBezTo>
                <a:cubicBezTo>
                  <a:pt x="3785260" y="246990"/>
                  <a:pt x="3789470" y="250498"/>
                  <a:pt x="3795084" y="254708"/>
                </a:cubicBezTo>
                <a:cubicBezTo>
                  <a:pt x="3800697" y="258918"/>
                  <a:pt x="3806310" y="264532"/>
                  <a:pt x="3811924" y="271549"/>
                </a:cubicBezTo>
                <a:lnTo>
                  <a:pt x="3824554" y="282074"/>
                </a:lnTo>
                <a:cubicBezTo>
                  <a:pt x="3831571" y="289090"/>
                  <a:pt x="3839289" y="296809"/>
                  <a:pt x="3847710" y="305229"/>
                </a:cubicBezTo>
                <a:cubicBezTo>
                  <a:pt x="3856129" y="313649"/>
                  <a:pt x="3864550" y="323473"/>
                  <a:pt x="3872969" y="334699"/>
                </a:cubicBezTo>
                <a:cubicBezTo>
                  <a:pt x="3884197" y="347330"/>
                  <a:pt x="3894020" y="361012"/>
                  <a:pt x="3902440" y="375747"/>
                </a:cubicBezTo>
                <a:cubicBezTo>
                  <a:pt x="3910860" y="390483"/>
                  <a:pt x="3919982" y="405569"/>
                  <a:pt x="3929805" y="421005"/>
                </a:cubicBezTo>
                <a:cubicBezTo>
                  <a:pt x="3946646" y="457493"/>
                  <a:pt x="3951557" y="492576"/>
                  <a:pt x="3944541" y="526257"/>
                </a:cubicBezTo>
                <a:cubicBezTo>
                  <a:pt x="3936120" y="562744"/>
                  <a:pt x="3912263" y="596424"/>
                  <a:pt x="3872969" y="627298"/>
                </a:cubicBezTo>
                <a:cubicBezTo>
                  <a:pt x="3853323" y="642735"/>
                  <a:pt x="3835079" y="656417"/>
                  <a:pt x="3818239" y="668346"/>
                </a:cubicBezTo>
                <a:cubicBezTo>
                  <a:pt x="3801399" y="680274"/>
                  <a:pt x="3781752" y="690449"/>
                  <a:pt x="3759298" y="698869"/>
                </a:cubicBezTo>
                <a:cubicBezTo>
                  <a:pt x="3777542" y="721322"/>
                  <a:pt x="3792979" y="745180"/>
                  <a:pt x="3805609" y="770440"/>
                </a:cubicBezTo>
                <a:cubicBezTo>
                  <a:pt x="3818239" y="795700"/>
                  <a:pt x="3829466" y="822364"/>
                  <a:pt x="3839289" y="850431"/>
                </a:cubicBezTo>
                <a:cubicBezTo>
                  <a:pt x="3863146" y="926212"/>
                  <a:pt x="3875074" y="1006203"/>
                  <a:pt x="3875074" y="1090404"/>
                </a:cubicBezTo>
                <a:cubicBezTo>
                  <a:pt x="3875074" y="1160571"/>
                  <a:pt x="3873321" y="1224424"/>
                  <a:pt x="3869812" y="1281961"/>
                </a:cubicBezTo>
                <a:cubicBezTo>
                  <a:pt x="3866304" y="1339498"/>
                  <a:pt x="3861041" y="1392124"/>
                  <a:pt x="3854025" y="1439838"/>
                </a:cubicBezTo>
                <a:cubicBezTo>
                  <a:pt x="3839991" y="1533862"/>
                  <a:pt x="3821046" y="1611748"/>
                  <a:pt x="3797189" y="1673496"/>
                </a:cubicBezTo>
                <a:cubicBezTo>
                  <a:pt x="3773332" y="1735243"/>
                  <a:pt x="3748071" y="1782957"/>
                  <a:pt x="3721408" y="1816637"/>
                </a:cubicBezTo>
                <a:cubicBezTo>
                  <a:pt x="3691938" y="1851721"/>
                  <a:pt x="3666677" y="1878385"/>
                  <a:pt x="3645627" y="1896628"/>
                </a:cubicBezTo>
                <a:cubicBezTo>
                  <a:pt x="3610544" y="1924695"/>
                  <a:pt x="3557917" y="1947149"/>
                  <a:pt x="3487750" y="1963989"/>
                </a:cubicBezTo>
                <a:cubicBezTo>
                  <a:pt x="3416180" y="1980829"/>
                  <a:pt x="3336891" y="1989249"/>
                  <a:pt x="3249882" y="1989249"/>
                </a:cubicBezTo>
                <a:lnTo>
                  <a:pt x="3247777" y="1991355"/>
                </a:lnTo>
                <a:cubicBezTo>
                  <a:pt x="3162173" y="1991355"/>
                  <a:pt x="3084287" y="1982934"/>
                  <a:pt x="3014120" y="1966094"/>
                </a:cubicBezTo>
                <a:cubicBezTo>
                  <a:pt x="2945355" y="1949254"/>
                  <a:pt x="2893431" y="1926800"/>
                  <a:pt x="2858347" y="1898733"/>
                </a:cubicBezTo>
                <a:cubicBezTo>
                  <a:pt x="2837298" y="1880490"/>
                  <a:pt x="2812038" y="1853826"/>
                  <a:pt x="2782566" y="1818742"/>
                </a:cubicBezTo>
                <a:cubicBezTo>
                  <a:pt x="2755903" y="1785062"/>
                  <a:pt x="2730643" y="1737348"/>
                  <a:pt x="2706786" y="1675601"/>
                </a:cubicBezTo>
                <a:cubicBezTo>
                  <a:pt x="2684333" y="1613853"/>
                  <a:pt x="2665388" y="1535967"/>
                  <a:pt x="2649950" y="1441943"/>
                </a:cubicBezTo>
                <a:cubicBezTo>
                  <a:pt x="2642933" y="1394229"/>
                  <a:pt x="2637671" y="1341253"/>
                  <a:pt x="2634162" y="1283014"/>
                </a:cubicBezTo>
                <a:cubicBezTo>
                  <a:pt x="2630654" y="1224775"/>
                  <a:pt x="2628900" y="1160571"/>
                  <a:pt x="2628900" y="1090404"/>
                </a:cubicBezTo>
                <a:cubicBezTo>
                  <a:pt x="2628900" y="1006203"/>
                  <a:pt x="2640829" y="926212"/>
                  <a:pt x="2664685" y="850431"/>
                </a:cubicBezTo>
                <a:cubicBezTo>
                  <a:pt x="2687139" y="777457"/>
                  <a:pt x="2724328" y="714305"/>
                  <a:pt x="2776251" y="660978"/>
                </a:cubicBezTo>
                <a:cubicBezTo>
                  <a:pt x="2826772" y="607651"/>
                  <a:pt x="2891327" y="566252"/>
                  <a:pt x="2969914" y="536782"/>
                </a:cubicBezTo>
                <a:cubicBezTo>
                  <a:pt x="3048502" y="507311"/>
                  <a:pt x="3142526" y="492576"/>
                  <a:pt x="3251988" y="492576"/>
                </a:cubicBezTo>
                <a:cubicBezTo>
                  <a:pt x="3362852" y="492576"/>
                  <a:pt x="3456876" y="507311"/>
                  <a:pt x="3534060" y="536782"/>
                </a:cubicBezTo>
                <a:cubicBezTo>
                  <a:pt x="3536867" y="539588"/>
                  <a:pt x="3540375" y="540992"/>
                  <a:pt x="3544586" y="540992"/>
                </a:cubicBezTo>
                <a:cubicBezTo>
                  <a:pt x="3600719" y="528362"/>
                  <a:pt x="3641417" y="512223"/>
                  <a:pt x="3666677" y="492576"/>
                </a:cubicBezTo>
                <a:cubicBezTo>
                  <a:pt x="3669484" y="489770"/>
                  <a:pt x="3672641" y="486261"/>
                  <a:pt x="3676150" y="482051"/>
                </a:cubicBezTo>
                <a:cubicBezTo>
                  <a:pt x="3679658" y="477841"/>
                  <a:pt x="3682816" y="472228"/>
                  <a:pt x="3685623" y="465211"/>
                </a:cubicBezTo>
                <a:cubicBezTo>
                  <a:pt x="3688429" y="458194"/>
                  <a:pt x="3688429" y="449774"/>
                  <a:pt x="3685623" y="439951"/>
                </a:cubicBezTo>
                <a:cubicBezTo>
                  <a:pt x="3680009" y="424514"/>
                  <a:pt x="3671589" y="409779"/>
                  <a:pt x="3660362" y="395745"/>
                </a:cubicBezTo>
                <a:cubicBezTo>
                  <a:pt x="3651942" y="387325"/>
                  <a:pt x="3639663" y="377151"/>
                  <a:pt x="3623524" y="365222"/>
                </a:cubicBezTo>
                <a:cubicBezTo>
                  <a:pt x="3607386" y="353294"/>
                  <a:pt x="3587388" y="340313"/>
                  <a:pt x="3563531" y="326279"/>
                </a:cubicBezTo>
                <a:cubicBezTo>
                  <a:pt x="3570548" y="313649"/>
                  <a:pt x="3578968" y="302422"/>
                  <a:pt x="3588791" y="292599"/>
                </a:cubicBezTo>
                <a:cubicBezTo>
                  <a:pt x="3598615" y="282775"/>
                  <a:pt x="3610544" y="275759"/>
                  <a:pt x="3624577" y="271549"/>
                </a:cubicBezTo>
                <a:lnTo>
                  <a:pt x="3622472" y="271549"/>
                </a:lnTo>
                <a:cubicBezTo>
                  <a:pt x="3632295" y="264532"/>
                  <a:pt x="3642119" y="259620"/>
                  <a:pt x="3651942" y="256814"/>
                </a:cubicBezTo>
                <a:cubicBezTo>
                  <a:pt x="3661765" y="254007"/>
                  <a:pt x="3670887" y="251200"/>
                  <a:pt x="3679307" y="248393"/>
                </a:cubicBezTo>
                <a:cubicBezTo>
                  <a:pt x="3689131" y="245587"/>
                  <a:pt x="3698954" y="243482"/>
                  <a:pt x="3708778" y="242078"/>
                </a:cubicBezTo>
                <a:cubicBezTo>
                  <a:pt x="3718601" y="240675"/>
                  <a:pt x="3729126" y="239272"/>
                  <a:pt x="3740353" y="237868"/>
                </a:cubicBezTo>
                <a:close/>
                <a:moveTo>
                  <a:pt x="7128767" y="73676"/>
                </a:moveTo>
                <a:cubicBezTo>
                  <a:pt x="7138590" y="75080"/>
                  <a:pt x="7154027" y="81395"/>
                  <a:pt x="7175078" y="92622"/>
                </a:cubicBezTo>
                <a:cubicBezTo>
                  <a:pt x="7184900" y="98235"/>
                  <a:pt x="7195075" y="103848"/>
                  <a:pt x="7205600" y="109462"/>
                </a:cubicBezTo>
                <a:cubicBezTo>
                  <a:pt x="7216126" y="115075"/>
                  <a:pt x="7227001" y="121390"/>
                  <a:pt x="7238228" y="128407"/>
                </a:cubicBezTo>
                <a:cubicBezTo>
                  <a:pt x="7249455" y="135424"/>
                  <a:pt x="7261383" y="143142"/>
                  <a:pt x="7274014" y="151562"/>
                </a:cubicBezTo>
                <a:cubicBezTo>
                  <a:pt x="7286644" y="159982"/>
                  <a:pt x="7299274" y="169104"/>
                  <a:pt x="7311904" y="178928"/>
                </a:cubicBezTo>
                <a:cubicBezTo>
                  <a:pt x="7324534" y="187348"/>
                  <a:pt x="7336462" y="195417"/>
                  <a:pt x="7347690" y="203135"/>
                </a:cubicBezTo>
                <a:cubicBezTo>
                  <a:pt x="7358916" y="210854"/>
                  <a:pt x="7369441" y="218221"/>
                  <a:pt x="7379265" y="225238"/>
                </a:cubicBezTo>
                <a:cubicBezTo>
                  <a:pt x="7389088" y="232255"/>
                  <a:pt x="7398210" y="239272"/>
                  <a:pt x="7406630" y="246288"/>
                </a:cubicBezTo>
                <a:cubicBezTo>
                  <a:pt x="7415050" y="253305"/>
                  <a:pt x="7422768" y="260322"/>
                  <a:pt x="7429785" y="267339"/>
                </a:cubicBezTo>
                <a:cubicBezTo>
                  <a:pt x="7443818" y="278565"/>
                  <a:pt x="7450836" y="286284"/>
                  <a:pt x="7450836" y="290494"/>
                </a:cubicBezTo>
                <a:cubicBezTo>
                  <a:pt x="7449432" y="297511"/>
                  <a:pt x="7443117" y="310843"/>
                  <a:pt x="7431890" y="330489"/>
                </a:cubicBezTo>
                <a:cubicBezTo>
                  <a:pt x="7426276" y="338910"/>
                  <a:pt x="7419260" y="347330"/>
                  <a:pt x="7410840" y="355750"/>
                </a:cubicBezTo>
                <a:cubicBezTo>
                  <a:pt x="7402420" y="364170"/>
                  <a:pt x="7394000" y="372590"/>
                  <a:pt x="7385580" y="381010"/>
                </a:cubicBezTo>
                <a:cubicBezTo>
                  <a:pt x="7368740" y="399254"/>
                  <a:pt x="7351899" y="413989"/>
                  <a:pt x="7335060" y="425215"/>
                </a:cubicBezTo>
                <a:cubicBezTo>
                  <a:pt x="7318220" y="436442"/>
                  <a:pt x="7303484" y="442056"/>
                  <a:pt x="7290854" y="442056"/>
                </a:cubicBezTo>
                <a:cubicBezTo>
                  <a:pt x="7285240" y="440652"/>
                  <a:pt x="7279276" y="438898"/>
                  <a:pt x="7272961" y="436793"/>
                </a:cubicBezTo>
                <a:cubicBezTo>
                  <a:pt x="7266646" y="434688"/>
                  <a:pt x="7258576" y="430829"/>
                  <a:pt x="7248753" y="425215"/>
                </a:cubicBezTo>
                <a:cubicBezTo>
                  <a:pt x="7240334" y="421005"/>
                  <a:pt x="7231913" y="416094"/>
                  <a:pt x="7223493" y="410480"/>
                </a:cubicBezTo>
                <a:cubicBezTo>
                  <a:pt x="7215072" y="404867"/>
                  <a:pt x="7206653" y="399955"/>
                  <a:pt x="7198232" y="395745"/>
                </a:cubicBezTo>
                <a:cubicBezTo>
                  <a:pt x="7187006" y="388728"/>
                  <a:pt x="7175779" y="382413"/>
                  <a:pt x="7164552" y="376800"/>
                </a:cubicBezTo>
                <a:cubicBezTo>
                  <a:pt x="7153326" y="371186"/>
                  <a:pt x="7142098" y="364871"/>
                  <a:pt x="7130872" y="357855"/>
                </a:cubicBezTo>
                <a:cubicBezTo>
                  <a:pt x="7119645" y="366275"/>
                  <a:pt x="7108067" y="373993"/>
                  <a:pt x="7096138" y="381010"/>
                </a:cubicBezTo>
                <a:cubicBezTo>
                  <a:pt x="7084210" y="388027"/>
                  <a:pt x="7072632" y="395043"/>
                  <a:pt x="7061406" y="402060"/>
                </a:cubicBezTo>
                <a:cubicBezTo>
                  <a:pt x="7052986" y="409077"/>
                  <a:pt x="7044566" y="414690"/>
                  <a:pt x="7036146" y="418900"/>
                </a:cubicBezTo>
                <a:cubicBezTo>
                  <a:pt x="7027726" y="423111"/>
                  <a:pt x="7018604" y="428022"/>
                  <a:pt x="7008780" y="433636"/>
                </a:cubicBezTo>
                <a:cubicBezTo>
                  <a:pt x="6991940" y="442056"/>
                  <a:pt x="6980713" y="446266"/>
                  <a:pt x="6975100" y="446266"/>
                </a:cubicBezTo>
                <a:cubicBezTo>
                  <a:pt x="6962470" y="446266"/>
                  <a:pt x="6946331" y="440652"/>
                  <a:pt x="6926684" y="429426"/>
                </a:cubicBezTo>
                <a:cubicBezTo>
                  <a:pt x="6918264" y="423812"/>
                  <a:pt x="6909844" y="417146"/>
                  <a:pt x="6901424" y="409428"/>
                </a:cubicBezTo>
                <a:cubicBezTo>
                  <a:pt x="6893004" y="401709"/>
                  <a:pt x="6884584" y="394342"/>
                  <a:pt x="6876164" y="387325"/>
                </a:cubicBezTo>
                <a:cubicBezTo>
                  <a:pt x="6859324" y="371888"/>
                  <a:pt x="6845290" y="355750"/>
                  <a:pt x="6834064" y="338910"/>
                </a:cubicBezTo>
                <a:cubicBezTo>
                  <a:pt x="6822836" y="322069"/>
                  <a:pt x="6817223" y="306632"/>
                  <a:pt x="6817223" y="292599"/>
                </a:cubicBezTo>
                <a:lnTo>
                  <a:pt x="6808804" y="290494"/>
                </a:lnTo>
                <a:cubicBezTo>
                  <a:pt x="6831256" y="273654"/>
                  <a:pt x="6852306" y="257515"/>
                  <a:pt x="6871954" y="242078"/>
                </a:cubicBezTo>
                <a:cubicBezTo>
                  <a:pt x="6891600" y="226642"/>
                  <a:pt x="6911950" y="211906"/>
                  <a:pt x="6933000" y="197873"/>
                </a:cubicBezTo>
                <a:cubicBezTo>
                  <a:pt x="6948436" y="185243"/>
                  <a:pt x="6964925" y="172963"/>
                  <a:pt x="6982468" y="161035"/>
                </a:cubicBezTo>
                <a:cubicBezTo>
                  <a:pt x="7000009" y="149106"/>
                  <a:pt x="7018604" y="137529"/>
                  <a:pt x="7038251" y="126302"/>
                </a:cubicBezTo>
                <a:cubicBezTo>
                  <a:pt x="7056494" y="115075"/>
                  <a:pt x="7073334" y="105252"/>
                  <a:pt x="7088771" y="96832"/>
                </a:cubicBezTo>
                <a:cubicBezTo>
                  <a:pt x="7104208" y="88411"/>
                  <a:pt x="7117540" y="80693"/>
                  <a:pt x="7128767" y="73676"/>
                </a:cubicBezTo>
                <a:close/>
                <a:moveTo>
                  <a:pt x="3334083" y="0"/>
                </a:moveTo>
                <a:cubicBezTo>
                  <a:pt x="3341100" y="0"/>
                  <a:pt x="3350572" y="351"/>
                  <a:pt x="3362501" y="1053"/>
                </a:cubicBezTo>
                <a:cubicBezTo>
                  <a:pt x="3374429" y="1755"/>
                  <a:pt x="3381095" y="2106"/>
                  <a:pt x="3382499" y="2106"/>
                </a:cubicBezTo>
                <a:cubicBezTo>
                  <a:pt x="3390919" y="10526"/>
                  <a:pt x="3398287" y="19296"/>
                  <a:pt x="3404602" y="28418"/>
                </a:cubicBezTo>
                <a:cubicBezTo>
                  <a:pt x="3410917" y="37540"/>
                  <a:pt x="3417582" y="46311"/>
                  <a:pt x="3424599" y="54731"/>
                </a:cubicBezTo>
                <a:cubicBezTo>
                  <a:pt x="3431616" y="65958"/>
                  <a:pt x="3437230" y="78237"/>
                  <a:pt x="3441439" y="91569"/>
                </a:cubicBezTo>
                <a:cubicBezTo>
                  <a:pt x="3445650" y="104901"/>
                  <a:pt x="3449158" y="117180"/>
                  <a:pt x="3451964" y="128407"/>
                </a:cubicBezTo>
                <a:cubicBezTo>
                  <a:pt x="3454771" y="136827"/>
                  <a:pt x="3458279" y="148054"/>
                  <a:pt x="3462490" y="162087"/>
                </a:cubicBezTo>
                <a:cubicBezTo>
                  <a:pt x="3466700" y="176121"/>
                  <a:pt x="3469507" y="188751"/>
                  <a:pt x="3470909" y="199978"/>
                </a:cubicBezTo>
                <a:cubicBezTo>
                  <a:pt x="3472313" y="209801"/>
                  <a:pt x="3472313" y="221028"/>
                  <a:pt x="3470909" y="233658"/>
                </a:cubicBezTo>
                <a:cubicBezTo>
                  <a:pt x="3469507" y="246288"/>
                  <a:pt x="3469507" y="256814"/>
                  <a:pt x="3470909" y="265234"/>
                </a:cubicBezTo>
                <a:cubicBezTo>
                  <a:pt x="3463893" y="273654"/>
                  <a:pt x="3454070" y="281372"/>
                  <a:pt x="3441439" y="288389"/>
                </a:cubicBezTo>
                <a:cubicBezTo>
                  <a:pt x="3428809" y="295406"/>
                  <a:pt x="3418986" y="301721"/>
                  <a:pt x="3411969" y="307334"/>
                </a:cubicBezTo>
                <a:cubicBezTo>
                  <a:pt x="3404952" y="311544"/>
                  <a:pt x="3398638" y="316807"/>
                  <a:pt x="3393024" y="323122"/>
                </a:cubicBezTo>
                <a:cubicBezTo>
                  <a:pt x="3387411" y="329437"/>
                  <a:pt x="3382499" y="333998"/>
                  <a:pt x="3378289" y="336804"/>
                </a:cubicBezTo>
                <a:cubicBezTo>
                  <a:pt x="3375482" y="339611"/>
                  <a:pt x="3372676" y="341716"/>
                  <a:pt x="3369869" y="343120"/>
                </a:cubicBezTo>
                <a:cubicBezTo>
                  <a:pt x="3364255" y="348733"/>
                  <a:pt x="3361449" y="352241"/>
                  <a:pt x="3361449" y="353645"/>
                </a:cubicBezTo>
                <a:lnTo>
                  <a:pt x="3361449" y="391535"/>
                </a:lnTo>
                <a:lnTo>
                  <a:pt x="3361449" y="404165"/>
                </a:lnTo>
                <a:cubicBezTo>
                  <a:pt x="3360045" y="413989"/>
                  <a:pt x="3358641" y="419602"/>
                  <a:pt x="3357239" y="421005"/>
                </a:cubicBezTo>
                <a:cubicBezTo>
                  <a:pt x="3353028" y="421005"/>
                  <a:pt x="3348819" y="421707"/>
                  <a:pt x="3344608" y="423111"/>
                </a:cubicBezTo>
                <a:cubicBezTo>
                  <a:pt x="3338995" y="423111"/>
                  <a:pt x="3330225" y="424163"/>
                  <a:pt x="3318296" y="426268"/>
                </a:cubicBezTo>
                <a:cubicBezTo>
                  <a:pt x="3306368" y="428373"/>
                  <a:pt x="3296894" y="429426"/>
                  <a:pt x="3289878" y="429426"/>
                </a:cubicBezTo>
                <a:cubicBezTo>
                  <a:pt x="3282862" y="429426"/>
                  <a:pt x="3276897" y="429776"/>
                  <a:pt x="3271985" y="430478"/>
                </a:cubicBezTo>
                <a:cubicBezTo>
                  <a:pt x="3267073" y="431180"/>
                  <a:pt x="3261109" y="431531"/>
                  <a:pt x="3254092" y="431531"/>
                </a:cubicBezTo>
                <a:lnTo>
                  <a:pt x="3216201" y="431531"/>
                </a:lnTo>
                <a:cubicBezTo>
                  <a:pt x="3209186" y="431531"/>
                  <a:pt x="3203922" y="431180"/>
                  <a:pt x="3200414" y="430478"/>
                </a:cubicBezTo>
                <a:cubicBezTo>
                  <a:pt x="3196906" y="429776"/>
                  <a:pt x="3193748" y="429426"/>
                  <a:pt x="3190942" y="429426"/>
                </a:cubicBezTo>
                <a:cubicBezTo>
                  <a:pt x="3181118" y="428022"/>
                  <a:pt x="3176206" y="425917"/>
                  <a:pt x="3176206" y="423111"/>
                </a:cubicBezTo>
                <a:cubicBezTo>
                  <a:pt x="3176206" y="420304"/>
                  <a:pt x="3176206" y="416795"/>
                  <a:pt x="3176206" y="412585"/>
                </a:cubicBezTo>
                <a:cubicBezTo>
                  <a:pt x="3176206" y="408375"/>
                  <a:pt x="3175505" y="402762"/>
                  <a:pt x="3174101" y="395745"/>
                </a:cubicBezTo>
                <a:cubicBezTo>
                  <a:pt x="3174101" y="388728"/>
                  <a:pt x="3174101" y="385571"/>
                  <a:pt x="3174101" y="386272"/>
                </a:cubicBezTo>
                <a:cubicBezTo>
                  <a:pt x="3174101" y="386974"/>
                  <a:pt x="3173399" y="383817"/>
                  <a:pt x="3171997" y="376800"/>
                </a:cubicBezTo>
                <a:lnTo>
                  <a:pt x="3171997" y="334699"/>
                </a:lnTo>
                <a:cubicBezTo>
                  <a:pt x="3171997" y="327683"/>
                  <a:pt x="3171997" y="321718"/>
                  <a:pt x="3171997" y="316807"/>
                </a:cubicBezTo>
                <a:cubicBezTo>
                  <a:pt x="3171997" y="311895"/>
                  <a:pt x="3172699" y="308036"/>
                  <a:pt x="3174101" y="305229"/>
                </a:cubicBezTo>
                <a:cubicBezTo>
                  <a:pt x="3174101" y="301019"/>
                  <a:pt x="3180416" y="296107"/>
                  <a:pt x="3193046" y="290494"/>
                </a:cubicBezTo>
                <a:cubicBezTo>
                  <a:pt x="3201467" y="280670"/>
                  <a:pt x="3213395" y="270145"/>
                  <a:pt x="3228832" y="258918"/>
                </a:cubicBezTo>
                <a:cubicBezTo>
                  <a:pt x="3235849" y="254708"/>
                  <a:pt x="3242164" y="250148"/>
                  <a:pt x="3247777" y="245236"/>
                </a:cubicBezTo>
                <a:cubicBezTo>
                  <a:pt x="3253390" y="240324"/>
                  <a:pt x="3259004" y="236465"/>
                  <a:pt x="3264617" y="233658"/>
                </a:cubicBezTo>
                <a:cubicBezTo>
                  <a:pt x="3268828" y="230852"/>
                  <a:pt x="3273037" y="228746"/>
                  <a:pt x="3277247" y="227343"/>
                </a:cubicBezTo>
                <a:cubicBezTo>
                  <a:pt x="3281458" y="225940"/>
                  <a:pt x="3284264" y="223835"/>
                  <a:pt x="3285667" y="221028"/>
                </a:cubicBezTo>
                <a:lnTo>
                  <a:pt x="3275143" y="193663"/>
                </a:lnTo>
                <a:cubicBezTo>
                  <a:pt x="3272336" y="193663"/>
                  <a:pt x="3263916" y="197171"/>
                  <a:pt x="3249882" y="204188"/>
                </a:cubicBezTo>
                <a:cubicBezTo>
                  <a:pt x="3242865" y="209801"/>
                  <a:pt x="3236550" y="214362"/>
                  <a:pt x="3230937" y="217871"/>
                </a:cubicBezTo>
                <a:cubicBezTo>
                  <a:pt x="3225324" y="221379"/>
                  <a:pt x="3219009" y="225940"/>
                  <a:pt x="3211992" y="231553"/>
                </a:cubicBezTo>
                <a:cubicBezTo>
                  <a:pt x="3197958" y="239973"/>
                  <a:pt x="3183223" y="249095"/>
                  <a:pt x="3167786" y="258918"/>
                </a:cubicBezTo>
                <a:cubicBezTo>
                  <a:pt x="3162173" y="264532"/>
                  <a:pt x="3156910" y="269444"/>
                  <a:pt x="3151998" y="273654"/>
                </a:cubicBezTo>
                <a:cubicBezTo>
                  <a:pt x="3147087" y="277864"/>
                  <a:pt x="3143227" y="282074"/>
                  <a:pt x="3140421" y="286284"/>
                </a:cubicBezTo>
                <a:lnTo>
                  <a:pt x="3138316" y="292599"/>
                </a:lnTo>
                <a:cubicBezTo>
                  <a:pt x="3135509" y="292599"/>
                  <a:pt x="3129194" y="288389"/>
                  <a:pt x="3119370" y="279969"/>
                </a:cubicBezTo>
                <a:cubicBezTo>
                  <a:pt x="3115161" y="274355"/>
                  <a:pt x="3110600" y="268040"/>
                  <a:pt x="3105689" y="261024"/>
                </a:cubicBezTo>
                <a:cubicBezTo>
                  <a:pt x="3100776" y="254007"/>
                  <a:pt x="3094812" y="246990"/>
                  <a:pt x="3087795" y="239973"/>
                </a:cubicBezTo>
                <a:cubicBezTo>
                  <a:pt x="3083585" y="232957"/>
                  <a:pt x="3079024" y="224536"/>
                  <a:pt x="3074113" y="214713"/>
                </a:cubicBezTo>
                <a:cubicBezTo>
                  <a:pt x="3069202" y="204890"/>
                  <a:pt x="3063938" y="194364"/>
                  <a:pt x="3058325" y="183138"/>
                </a:cubicBezTo>
                <a:cubicBezTo>
                  <a:pt x="3054115" y="171911"/>
                  <a:pt x="3051308" y="158579"/>
                  <a:pt x="3049905" y="143142"/>
                </a:cubicBezTo>
                <a:cubicBezTo>
                  <a:pt x="3048502" y="127705"/>
                  <a:pt x="3047098" y="114373"/>
                  <a:pt x="3045695" y="103147"/>
                </a:cubicBezTo>
                <a:cubicBezTo>
                  <a:pt x="3048502" y="97533"/>
                  <a:pt x="3052712" y="91218"/>
                  <a:pt x="3058325" y="84201"/>
                </a:cubicBezTo>
                <a:cubicBezTo>
                  <a:pt x="3063938" y="77185"/>
                  <a:pt x="3070955" y="71571"/>
                  <a:pt x="3079375" y="67361"/>
                </a:cubicBezTo>
                <a:cubicBezTo>
                  <a:pt x="3087795" y="60345"/>
                  <a:pt x="3097268" y="55082"/>
                  <a:pt x="3107793" y="51574"/>
                </a:cubicBezTo>
                <a:cubicBezTo>
                  <a:pt x="3118318" y="48065"/>
                  <a:pt x="3129194" y="43504"/>
                  <a:pt x="3140421" y="37891"/>
                </a:cubicBezTo>
                <a:cubicBezTo>
                  <a:pt x="3151648" y="35084"/>
                  <a:pt x="3162874" y="31927"/>
                  <a:pt x="3174101" y="28418"/>
                </a:cubicBezTo>
                <a:cubicBezTo>
                  <a:pt x="3185329" y="24910"/>
                  <a:pt x="3197958" y="21752"/>
                  <a:pt x="3211992" y="18946"/>
                </a:cubicBezTo>
                <a:cubicBezTo>
                  <a:pt x="3223218" y="14736"/>
                  <a:pt x="3234445" y="11929"/>
                  <a:pt x="3245673" y="10526"/>
                </a:cubicBezTo>
                <a:cubicBezTo>
                  <a:pt x="3256899" y="9122"/>
                  <a:pt x="3267424" y="7017"/>
                  <a:pt x="3277247" y="4210"/>
                </a:cubicBezTo>
                <a:cubicBezTo>
                  <a:pt x="3288475" y="2807"/>
                  <a:pt x="3298999" y="1755"/>
                  <a:pt x="3308823" y="1053"/>
                </a:cubicBezTo>
                <a:cubicBezTo>
                  <a:pt x="3318647" y="351"/>
                  <a:pt x="3327067" y="0"/>
                  <a:pt x="3334083" y="0"/>
                </a:cubicBezTo>
                <a:close/>
              </a:path>
            </a:pathLst>
          </a:custGeom>
          <a:solidFill>
            <a:srgbClr val="EF6A4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endParaRPr kumimoji="0" lang="en-US" sz="16600" b="0" i="0" u="none" strike="noStrike" kern="1200" cap="none" spc="0" normalizeH="0" baseline="0" noProof="0">
              <a:ln>
                <a:noFill/>
              </a:ln>
              <a:solidFill>
                <a:srgbClr val="EF6A4A"/>
              </a:solidFill>
              <a:effectLst/>
              <a:uLnTx/>
              <a:uFillTx/>
              <a:latin typeface="SVN-DUMPLING" panose="02000000000000000000" pitchFamily="2" charset="0"/>
            </a:endParaRPr>
          </a:p>
        </p:txBody>
      </p:sp>
      <p:sp>
        <p:nvSpPr>
          <p:cNvPr id="20" name="TextBox 2">
            <a:extLst>
              <a:ext uri="{FF2B5EF4-FFF2-40B4-BE49-F238E27FC236}">
                <a16:creationId xmlns:a16="http://schemas.microsoft.com/office/drawing/2014/main" id="{4D192205-7C59-2293-4CEC-96C1C07987AE}"/>
              </a:ext>
            </a:extLst>
          </p:cNvPr>
          <p:cNvSpPr txBox="1">
            <a:spLocks noChangeAspect="1"/>
          </p:cNvSpPr>
          <p:nvPr/>
        </p:nvSpPr>
        <p:spPr>
          <a:xfrm>
            <a:off x="2896158" y="-5851808"/>
            <a:ext cx="11639900" cy="4930207"/>
          </a:xfrm>
          <a:prstGeom prst="rect">
            <a:avLst/>
          </a:prstGeom>
        </p:spPr>
        <p:txBody>
          <a:bodyPr wrap="square"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vi-VN" sz="16600" b="0" i="0" u="none" strike="noStrike" kern="1200" cap="none" spc="0" normalizeH="0" baseline="0" noProof="0">
                <a:ln>
                  <a:noFill/>
                </a:ln>
                <a:solidFill>
                  <a:srgbClr val="EF6A4A"/>
                </a:solidFill>
                <a:effectLst/>
                <a:uLnTx/>
                <a:uFillTx/>
                <a:latin typeface="SVN-DUMPLING" panose="02000000000000000000" pitchFamily="2" charset="0"/>
              </a:rPr>
              <a:t>KHỞI ĐỘNG</a:t>
            </a:r>
            <a:endParaRPr kumimoji="0" lang="en-US" sz="16600" b="0" i="0" u="none" strike="noStrike" kern="1200" cap="none" spc="0" normalizeH="0" baseline="0" noProof="0">
              <a:ln>
                <a:noFill/>
              </a:ln>
              <a:solidFill>
                <a:srgbClr val="EF6A4A"/>
              </a:solidFill>
              <a:effectLst/>
              <a:uLnTx/>
              <a:uFillTx/>
              <a:latin typeface="SVN-DUMPLING" panose="020000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743089F0-654C-31AC-ABC2-77EDD274D3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0" y="32921"/>
            <a:ext cx="13716000" cy="10209068"/>
          </a:xfrm>
          <a:prstGeom prst="rect">
            <a:avLst/>
          </a:prstGeom>
        </p:spPr>
      </p:pic>
    </p:spTree>
    <p:extLst>
      <p:ext uri="{BB962C8B-B14F-4D97-AF65-F5344CB8AC3E}">
        <p14:creationId xmlns:p14="http://schemas.microsoft.com/office/powerpoint/2010/main" val="37152932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0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Hình ảnh 19">
            <a:extLst>
              <a:ext uri="{FF2B5EF4-FFF2-40B4-BE49-F238E27FC236}">
                <a16:creationId xmlns:a16="http://schemas.microsoft.com/office/drawing/2014/main" id="{D45AB071-43EB-8A34-8EFF-2164344992DB}"/>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sp>
        <p:nvSpPr>
          <p:cNvPr id="10" name="Freeform 10"/>
          <p:cNvSpPr/>
          <p:nvPr/>
        </p:nvSpPr>
        <p:spPr>
          <a:xfrm rot="-717662" flipH="1">
            <a:off x="16039852" y="6756799"/>
            <a:ext cx="1934970" cy="3224950"/>
          </a:xfrm>
          <a:custGeom>
            <a:avLst/>
            <a:gdLst/>
            <a:ahLst/>
            <a:cxnLst/>
            <a:rect l="l" t="t" r="r" b="b"/>
            <a:pathLst>
              <a:path w="1934970" h="3224950">
                <a:moveTo>
                  <a:pt x="1934970" y="0"/>
                </a:moveTo>
                <a:lnTo>
                  <a:pt x="0" y="0"/>
                </a:lnTo>
                <a:lnTo>
                  <a:pt x="0" y="3224950"/>
                </a:lnTo>
                <a:lnTo>
                  <a:pt x="1934970" y="3224950"/>
                </a:lnTo>
                <a:lnTo>
                  <a:pt x="193497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1" name="Group 11"/>
          <p:cNvGrpSpPr>
            <a:grpSpLocks noGrp="1" noUngrp="1" noRot="1" noMove="1" noResize="1"/>
          </p:cNvGrpSpPr>
          <p:nvPr/>
        </p:nvGrpSpPr>
        <p:grpSpPr>
          <a:xfrm>
            <a:off x="0" y="8982070"/>
            <a:ext cx="18288000" cy="1304930"/>
            <a:chOff x="0" y="0"/>
            <a:chExt cx="4816593" cy="343685"/>
          </a:xfrm>
        </p:grpSpPr>
        <p:sp>
          <p:nvSpPr>
            <p:cNvPr id="12" name="Freeform 12"/>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p:cNvSpPr/>
          <p:nvPr/>
        </p:nvSpPr>
        <p:spPr>
          <a:xfrm rot="-7330360">
            <a:off x="16587368" y="-981713"/>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7" name="Nhóm 26">
            <a:extLst>
              <a:ext uri="{FF2B5EF4-FFF2-40B4-BE49-F238E27FC236}">
                <a16:creationId xmlns:a16="http://schemas.microsoft.com/office/drawing/2014/main" id="{BBF414F1-C696-F1C5-5C96-A40DC1D0FDD2}"/>
              </a:ext>
            </a:extLst>
          </p:cNvPr>
          <p:cNvGrpSpPr/>
          <p:nvPr/>
        </p:nvGrpSpPr>
        <p:grpSpPr>
          <a:xfrm>
            <a:off x="565212" y="617264"/>
            <a:ext cx="14478000" cy="3223173"/>
            <a:chOff x="533400" y="75283"/>
            <a:chExt cx="14478000" cy="3223173"/>
          </a:xfrm>
        </p:grpSpPr>
        <p:sp>
          <p:nvSpPr>
            <p:cNvPr id="17" name="Hình chữ nhật 16">
              <a:extLst>
                <a:ext uri="{FF2B5EF4-FFF2-40B4-BE49-F238E27FC236}">
                  <a16:creationId xmlns:a16="http://schemas.microsoft.com/office/drawing/2014/main" id="{3CD8C602-C7B5-4C4B-A30D-218BABCA05BE}"/>
                </a:ext>
              </a:extLst>
            </p:cNvPr>
            <p:cNvSpPr/>
            <p:nvPr/>
          </p:nvSpPr>
          <p:spPr>
            <a:xfrm>
              <a:off x="1400950" y="1073403"/>
              <a:ext cx="13610450" cy="2225053"/>
            </a:xfrm>
            <a:custGeom>
              <a:avLst/>
              <a:gdLst>
                <a:gd name="connsiteX0" fmla="*/ 0 w 13610450"/>
                <a:gd name="connsiteY0" fmla="*/ 0 h 2225053"/>
                <a:gd name="connsiteX1" fmla="*/ 319550 w 13610450"/>
                <a:gd name="connsiteY1" fmla="*/ 0 h 2225053"/>
                <a:gd name="connsiteX2" fmla="*/ 775204 w 13610450"/>
                <a:gd name="connsiteY2" fmla="*/ 0 h 2225053"/>
                <a:gd name="connsiteX3" fmla="*/ 958649 w 13610450"/>
                <a:gd name="connsiteY3" fmla="*/ 0 h 2225053"/>
                <a:gd name="connsiteX4" fmla="*/ 1278199 w 13610450"/>
                <a:gd name="connsiteY4" fmla="*/ 0 h 2225053"/>
                <a:gd name="connsiteX5" fmla="*/ 1461644 w 13610450"/>
                <a:gd name="connsiteY5" fmla="*/ 0 h 2225053"/>
                <a:gd name="connsiteX6" fmla="*/ 1645089 w 13610450"/>
                <a:gd name="connsiteY6" fmla="*/ 0 h 2225053"/>
                <a:gd name="connsiteX7" fmla="*/ 2236848 w 13610450"/>
                <a:gd name="connsiteY7" fmla="*/ 0 h 2225053"/>
                <a:gd name="connsiteX8" fmla="*/ 2556398 w 13610450"/>
                <a:gd name="connsiteY8" fmla="*/ 0 h 2225053"/>
                <a:gd name="connsiteX9" fmla="*/ 3284261 w 13610450"/>
                <a:gd name="connsiteY9" fmla="*/ 0 h 2225053"/>
                <a:gd name="connsiteX10" fmla="*/ 4148228 w 13610450"/>
                <a:gd name="connsiteY10" fmla="*/ 0 h 2225053"/>
                <a:gd name="connsiteX11" fmla="*/ 4467778 w 13610450"/>
                <a:gd name="connsiteY11" fmla="*/ 0 h 2225053"/>
                <a:gd name="connsiteX12" fmla="*/ 5195641 w 13610450"/>
                <a:gd name="connsiteY12" fmla="*/ 0 h 2225053"/>
                <a:gd name="connsiteX13" fmla="*/ 5923505 w 13610450"/>
                <a:gd name="connsiteY13" fmla="*/ 0 h 2225053"/>
                <a:gd name="connsiteX14" fmla="*/ 6379159 w 13610450"/>
                <a:gd name="connsiteY14" fmla="*/ 0 h 2225053"/>
                <a:gd name="connsiteX15" fmla="*/ 6970917 w 13610450"/>
                <a:gd name="connsiteY15" fmla="*/ 0 h 2225053"/>
                <a:gd name="connsiteX16" fmla="*/ 7154363 w 13610450"/>
                <a:gd name="connsiteY16" fmla="*/ 0 h 2225053"/>
                <a:gd name="connsiteX17" fmla="*/ 8018330 w 13610450"/>
                <a:gd name="connsiteY17" fmla="*/ 0 h 2225053"/>
                <a:gd name="connsiteX18" fmla="*/ 8610089 w 13610450"/>
                <a:gd name="connsiteY18" fmla="*/ 0 h 2225053"/>
                <a:gd name="connsiteX19" fmla="*/ 9065743 w 13610450"/>
                <a:gd name="connsiteY19" fmla="*/ 0 h 2225053"/>
                <a:gd name="connsiteX20" fmla="*/ 9385293 w 13610450"/>
                <a:gd name="connsiteY20" fmla="*/ 0 h 2225053"/>
                <a:gd name="connsiteX21" fmla="*/ 10113156 w 13610450"/>
                <a:gd name="connsiteY21" fmla="*/ 0 h 2225053"/>
                <a:gd name="connsiteX22" fmla="*/ 10568810 w 13610450"/>
                <a:gd name="connsiteY22" fmla="*/ 0 h 2225053"/>
                <a:gd name="connsiteX23" fmla="*/ 11160569 w 13610450"/>
                <a:gd name="connsiteY23" fmla="*/ 0 h 2225053"/>
                <a:gd name="connsiteX24" fmla="*/ 11752328 w 13610450"/>
                <a:gd name="connsiteY24" fmla="*/ 0 h 2225053"/>
                <a:gd name="connsiteX25" fmla="*/ 12616295 w 13610450"/>
                <a:gd name="connsiteY25" fmla="*/ 0 h 2225053"/>
                <a:gd name="connsiteX26" fmla="*/ 13610450 w 13610450"/>
                <a:gd name="connsiteY26" fmla="*/ 0 h 2225053"/>
                <a:gd name="connsiteX27" fmla="*/ 13610450 w 13610450"/>
                <a:gd name="connsiteY27" fmla="*/ 511762 h 2225053"/>
                <a:gd name="connsiteX28" fmla="*/ 13610450 w 13610450"/>
                <a:gd name="connsiteY28" fmla="*/ 1045775 h 2225053"/>
                <a:gd name="connsiteX29" fmla="*/ 13610450 w 13610450"/>
                <a:gd name="connsiteY29" fmla="*/ 1557537 h 2225053"/>
                <a:gd name="connsiteX30" fmla="*/ 13610450 w 13610450"/>
                <a:gd name="connsiteY30" fmla="*/ 2225053 h 2225053"/>
                <a:gd name="connsiteX31" fmla="*/ 12882587 w 13610450"/>
                <a:gd name="connsiteY31" fmla="*/ 2225053 h 2225053"/>
                <a:gd name="connsiteX32" fmla="*/ 12018619 w 13610450"/>
                <a:gd name="connsiteY32" fmla="*/ 2225053 h 2225053"/>
                <a:gd name="connsiteX33" fmla="*/ 11562965 w 13610450"/>
                <a:gd name="connsiteY33" fmla="*/ 2225053 h 2225053"/>
                <a:gd name="connsiteX34" fmla="*/ 10835102 w 13610450"/>
                <a:gd name="connsiteY34" fmla="*/ 2225053 h 2225053"/>
                <a:gd name="connsiteX35" fmla="*/ 10379448 w 13610450"/>
                <a:gd name="connsiteY35" fmla="*/ 2225053 h 2225053"/>
                <a:gd name="connsiteX36" fmla="*/ 9651584 w 13610450"/>
                <a:gd name="connsiteY36" fmla="*/ 2225053 h 2225053"/>
                <a:gd name="connsiteX37" fmla="*/ 9332035 w 13610450"/>
                <a:gd name="connsiteY37" fmla="*/ 2225053 h 2225053"/>
                <a:gd name="connsiteX38" fmla="*/ 8468067 w 13610450"/>
                <a:gd name="connsiteY38" fmla="*/ 2225053 h 2225053"/>
                <a:gd name="connsiteX39" fmla="*/ 8148517 w 13610450"/>
                <a:gd name="connsiteY39" fmla="*/ 2225053 h 2225053"/>
                <a:gd name="connsiteX40" fmla="*/ 7965072 w 13610450"/>
                <a:gd name="connsiteY40" fmla="*/ 2225053 h 2225053"/>
                <a:gd name="connsiteX41" fmla="*/ 7373313 w 13610450"/>
                <a:gd name="connsiteY41" fmla="*/ 2225053 h 2225053"/>
                <a:gd name="connsiteX42" fmla="*/ 6917659 w 13610450"/>
                <a:gd name="connsiteY42" fmla="*/ 2225053 h 2225053"/>
                <a:gd name="connsiteX43" fmla="*/ 6325900 w 13610450"/>
                <a:gd name="connsiteY43" fmla="*/ 2225053 h 2225053"/>
                <a:gd name="connsiteX44" fmla="*/ 5870246 w 13610450"/>
                <a:gd name="connsiteY44" fmla="*/ 2225053 h 2225053"/>
                <a:gd name="connsiteX45" fmla="*/ 5550697 w 13610450"/>
                <a:gd name="connsiteY45" fmla="*/ 2225053 h 2225053"/>
                <a:gd name="connsiteX46" fmla="*/ 4958938 w 13610450"/>
                <a:gd name="connsiteY46" fmla="*/ 2225053 h 2225053"/>
                <a:gd name="connsiteX47" fmla="*/ 4094970 w 13610450"/>
                <a:gd name="connsiteY47" fmla="*/ 2225053 h 2225053"/>
                <a:gd name="connsiteX48" fmla="*/ 3639316 w 13610450"/>
                <a:gd name="connsiteY48" fmla="*/ 2225053 h 2225053"/>
                <a:gd name="connsiteX49" fmla="*/ 3319766 w 13610450"/>
                <a:gd name="connsiteY49" fmla="*/ 2225053 h 2225053"/>
                <a:gd name="connsiteX50" fmla="*/ 2864112 w 13610450"/>
                <a:gd name="connsiteY50" fmla="*/ 2225053 h 2225053"/>
                <a:gd name="connsiteX51" fmla="*/ 2680667 w 13610450"/>
                <a:gd name="connsiteY51" fmla="*/ 2225053 h 2225053"/>
                <a:gd name="connsiteX52" fmla="*/ 1816699 w 13610450"/>
                <a:gd name="connsiteY52" fmla="*/ 2225053 h 2225053"/>
                <a:gd name="connsiteX53" fmla="*/ 1224941 w 13610450"/>
                <a:gd name="connsiteY53" fmla="*/ 2225053 h 2225053"/>
                <a:gd name="connsiteX54" fmla="*/ 1041495 w 13610450"/>
                <a:gd name="connsiteY54" fmla="*/ 2225053 h 2225053"/>
                <a:gd name="connsiteX55" fmla="*/ 585841 w 13610450"/>
                <a:gd name="connsiteY55" fmla="*/ 2225053 h 2225053"/>
                <a:gd name="connsiteX56" fmla="*/ 0 w 13610450"/>
                <a:gd name="connsiteY56" fmla="*/ 2225053 h 2225053"/>
                <a:gd name="connsiteX57" fmla="*/ 0 w 13610450"/>
                <a:gd name="connsiteY57" fmla="*/ 1735541 h 2225053"/>
                <a:gd name="connsiteX58" fmla="*/ 0 w 13610450"/>
                <a:gd name="connsiteY58" fmla="*/ 1223779 h 2225053"/>
                <a:gd name="connsiteX59" fmla="*/ 0 w 13610450"/>
                <a:gd name="connsiteY59" fmla="*/ 645265 h 2225053"/>
                <a:gd name="connsiteX60" fmla="*/ 0 w 13610450"/>
                <a:gd name="connsiteY60" fmla="*/ 0 h 222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3610450" h="2225053" fill="none" extrusionOk="0">
                  <a:moveTo>
                    <a:pt x="0" y="0"/>
                  </a:moveTo>
                  <a:cubicBezTo>
                    <a:pt x="86741" y="-2017"/>
                    <a:pt x="176412" y="6834"/>
                    <a:pt x="319550" y="0"/>
                  </a:cubicBezTo>
                  <a:cubicBezTo>
                    <a:pt x="462688" y="-6834"/>
                    <a:pt x="569297" y="26757"/>
                    <a:pt x="775204" y="0"/>
                  </a:cubicBezTo>
                  <a:cubicBezTo>
                    <a:pt x="981111" y="-26757"/>
                    <a:pt x="874496" y="6158"/>
                    <a:pt x="958649" y="0"/>
                  </a:cubicBezTo>
                  <a:cubicBezTo>
                    <a:pt x="1042802" y="-6158"/>
                    <a:pt x="1211537" y="13136"/>
                    <a:pt x="1278199" y="0"/>
                  </a:cubicBezTo>
                  <a:cubicBezTo>
                    <a:pt x="1344861" y="-13136"/>
                    <a:pt x="1394481" y="2703"/>
                    <a:pt x="1461644" y="0"/>
                  </a:cubicBezTo>
                  <a:cubicBezTo>
                    <a:pt x="1528808" y="-2703"/>
                    <a:pt x="1581404" y="15639"/>
                    <a:pt x="1645089" y="0"/>
                  </a:cubicBezTo>
                  <a:cubicBezTo>
                    <a:pt x="1708775" y="-15639"/>
                    <a:pt x="2105791" y="14071"/>
                    <a:pt x="2236848" y="0"/>
                  </a:cubicBezTo>
                  <a:cubicBezTo>
                    <a:pt x="2367905" y="-14071"/>
                    <a:pt x="2409781" y="17678"/>
                    <a:pt x="2556398" y="0"/>
                  </a:cubicBezTo>
                  <a:cubicBezTo>
                    <a:pt x="2703015" y="-17678"/>
                    <a:pt x="3027442" y="68031"/>
                    <a:pt x="3284261" y="0"/>
                  </a:cubicBezTo>
                  <a:cubicBezTo>
                    <a:pt x="3541080" y="-68031"/>
                    <a:pt x="3940609" y="66711"/>
                    <a:pt x="4148228" y="0"/>
                  </a:cubicBezTo>
                  <a:cubicBezTo>
                    <a:pt x="4355847" y="-66711"/>
                    <a:pt x="4355347" y="3691"/>
                    <a:pt x="4467778" y="0"/>
                  </a:cubicBezTo>
                  <a:cubicBezTo>
                    <a:pt x="4580209" y="-3691"/>
                    <a:pt x="4937155" y="13506"/>
                    <a:pt x="5195641" y="0"/>
                  </a:cubicBezTo>
                  <a:cubicBezTo>
                    <a:pt x="5454127" y="-13506"/>
                    <a:pt x="5589560" y="6733"/>
                    <a:pt x="5923505" y="0"/>
                  </a:cubicBezTo>
                  <a:cubicBezTo>
                    <a:pt x="6257450" y="-6733"/>
                    <a:pt x="6233955" y="45716"/>
                    <a:pt x="6379159" y="0"/>
                  </a:cubicBezTo>
                  <a:cubicBezTo>
                    <a:pt x="6524363" y="-45716"/>
                    <a:pt x="6815325" y="24056"/>
                    <a:pt x="6970917" y="0"/>
                  </a:cubicBezTo>
                  <a:cubicBezTo>
                    <a:pt x="7126509" y="-24056"/>
                    <a:pt x="7079060" y="2413"/>
                    <a:pt x="7154363" y="0"/>
                  </a:cubicBezTo>
                  <a:cubicBezTo>
                    <a:pt x="7229666" y="-2413"/>
                    <a:pt x="7593753" y="14385"/>
                    <a:pt x="8018330" y="0"/>
                  </a:cubicBezTo>
                  <a:cubicBezTo>
                    <a:pt x="8442907" y="-14385"/>
                    <a:pt x="8377144" y="34093"/>
                    <a:pt x="8610089" y="0"/>
                  </a:cubicBezTo>
                  <a:cubicBezTo>
                    <a:pt x="8843034" y="-34093"/>
                    <a:pt x="8845664" y="16562"/>
                    <a:pt x="9065743" y="0"/>
                  </a:cubicBezTo>
                  <a:cubicBezTo>
                    <a:pt x="9285822" y="-16562"/>
                    <a:pt x="9251628" y="9251"/>
                    <a:pt x="9385293" y="0"/>
                  </a:cubicBezTo>
                  <a:cubicBezTo>
                    <a:pt x="9518958" y="-9251"/>
                    <a:pt x="9783183" y="8555"/>
                    <a:pt x="10113156" y="0"/>
                  </a:cubicBezTo>
                  <a:cubicBezTo>
                    <a:pt x="10443129" y="-8555"/>
                    <a:pt x="10472617" y="32232"/>
                    <a:pt x="10568810" y="0"/>
                  </a:cubicBezTo>
                  <a:cubicBezTo>
                    <a:pt x="10665003" y="-32232"/>
                    <a:pt x="10894077" y="51710"/>
                    <a:pt x="11160569" y="0"/>
                  </a:cubicBezTo>
                  <a:cubicBezTo>
                    <a:pt x="11427061" y="-51710"/>
                    <a:pt x="11511640" y="43826"/>
                    <a:pt x="11752328" y="0"/>
                  </a:cubicBezTo>
                  <a:cubicBezTo>
                    <a:pt x="11993016" y="-43826"/>
                    <a:pt x="12292717" y="66388"/>
                    <a:pt x="12616295" y="0"/>
                  </a:cubicBezTo>
                  <a:cubicBezTo>
                    <a:pt x="12939873" y="-66388"/>
                    <a:pt x="13244127" y="82321"/>
                    <a:pt x="13610450" y="0"/>
                  </a:cubicBezTo>
                  <a:cubicBezTo>
                    <a:pt x="13614089" y="159169"/>
                    <a:pt x="13608076" y="352337"/>
                    <a:pt x="13610450" y="511762"/>
                  </a:cubicBezTo>
                  <a:cubicBezTo>
                    <a:pt x="13612824" y="671187"/>
                    <a:pt x="13553713" y="787475"/>
                    <a:pt x="13610450" y="1045775"/>
                  </a:cubicBezTo>
                  <a:cubicBezTo>
                    <a:pt x="13667187" y="1304075"/>
                    <a:pt x="13551387" y="1312894"/>
                    <a:pt x="13610450" y="1557537"/>
                  </a:cubicBezTo>
                  <a:cubicBezTo>
                    <a:pt x="13669513" y="1802180"/>
                    <a:pt x="13569861" y="1979640"/>
                    <a:pt x="13610450" y="2225053"/>
                  </a:cubicBezTo>
                  <a:cubicBezTo>
                    <a:pt x="13427284" y="2291279"/>
                    <a:pt x="13215976" y="2188006"/>
                    <a:pt x="12882587" y="2225053"/>
                  </a:cubicBezTo>
                  <a:cubicBezTo>
                    <a:pt x="12549198" y="2262100"/>
                    <a:pt x="12205677" y="2147775"/>
                    <a:pt x="12018619" y="2225053"/>
                  </a:cubicBezTo>
                  <a:cubicBezTo>
                    <a:pt x="11831561" y="2302331"/>
                    <a:pt x="11733072" y="2206424"/>
                    <a:pt x="11562965" y="2225053"/>
                  </a:cubicBezTo>
                  <a:cubicBezTo>
                    <a:pt x="11392858" y="2243682"/>
                    <a:pt x="11077703" y="2214988"/>
                    <a:pt x="10835102" y="2225053"/>
                  </a:cubicBezTo>
                  <a:cubicBezTo>
                    <a:pt x="10592501" y="2235118"/>
                    <a:pt x="10492699" y="2197472"/>
                    <a:pt x="10379448" y="2225053"/>
                  </a:cubicBezTo>
                  <a:cubicBezTo>
                    <a:pt x="10266197" y="2252634"/>
                    <a:pt x="9975976" y="2138000"/>
                    <a:pt x="9651584" y="2225053"/>
                  </a:cubicBezTo>
                  <a:cubicBezTo>
                    <a:pt x="9327192" y="2312106"/>
                    <a:pt x="9480753" y="2222611"/>
                    <a:pt x="9332035" y="2225053"/>
                  </a:cubicBezTo>
                  <a:cubicBezTo>
                    <a:pt x="9183317" y="2227495"/>
                    <a:pt x="8805734" y="2141256"/>
                    <a:pt x="8468067" y="2225053"/>
                  </a:cubicBezTo>
                  <a:cubicBezTo>
                    <a:pt x="8130400" y="2308850"/>
                    <a:pt x="8305582" y="2217126"/>
                    <a:pt x="8148517" y="2225053"/>
                  </a:cubicBezTo>
                  <a:cubicBezTo>
                    <a:pt x="7991452" y="2232980"/>
                    <a:pt x="8023005" y="2206232"/>
                    <a:pt x="7965072" y="2225053"/>
                  </a:cubicBezTo>
                  <a:cubicBezTo>
                    <a:pt x="7907139" y="2243874"/>
                    <a:pt x="7651803" y="2183558"/>
                    <a:pt x="7373313" y="2225053"/>
                  </a:cubicBezTo>
                  <a:cubicBezTo>
                    <a:pt x="7094823" y="2266548"/>
                    <a:pt x="7140909" y="2188247"/>
                    <a:pt x="6917659" y="2225053"/>
                  </a:cubicBezTo>
                  <a:cubicBezTo>
                    <a:pt x="6694409" y="2261859"/>
                    <a:pt x="6505955" y="2218094"/>
                    <a:pt x="6325900" y="2225053"/>
                  </a:cubicBezTo>
                  <a:cubicBezTo>
                    <a:pt x="6145845" y="2232012"/>
                    <a:pt x="5979489" y="2200113"/>
                    <a:pt x="5870246" y="2225053"/>
                  </a:cubicBezTo>
                  <a:cubicBezTo>
                    <a:pt x="5761003" y="2249993"/>
                    <a:pt x="5618689" y="2208522"/>
                    <a:pt x="5550697" y="2225053"/>
                  </a:cubicBezTo>
                  <a:cubicBezTo>
                    <a:pt x="5482705" y="2241584"/>
                    <a:pt x="5227463" y="2212245"/>
                    <a:pt x="4958938" y="2225053"/>
                  </a:cubicBezTo>
                  <a:cubicBezTo>
                    <a:pt x="4690413" y="2237861"/>
                    <a:pt x="4440832" y="2130188"/>
                    <a:pt x="4094970" y="2225053"/>
                  </a:cubicBezTo>
                  <a:cubicBezTo>
                    <a:pt x="3749108" y="2319918"/>
                    <a:pt x="3761266" y="2175666"/>
                    <a:pt x="3639316" y="2225053"/>
                  </a:cubicBezTo>
                  <a:cubicBezTo>
                    <a:pt x="3517366" y="2274440"/>
                    <a:pt x="3434486" y="2189068"/>
                    <a:pt x="3319766" y="2225053"/>
                  </a:cubicBezTo>
                  <a:cubicBezTo>
                    <a:pt x="3205046" y="2261038"/>
                    <a:pt x="2982858" y="2195892"/>
                    <a:pt x="2864112" y="2225053"/>
                  </a:cubicBezTo>
                  <a:cubicBezTo>
                    <a:pt x="2745366" y="2254214"/>
                    <a:pt x="2759714" y="2203609"/>
                    <a:pt x="2680667" y="2225053"/>
                  </a:cubicBezTo>
                  <a:cubicBezTo>
                    <a:pt x="2601621" y="2246497"/>
                    <a:pt x="2233235" y="2208270"/>
                    <a:pt x="1816699" y="2225053"/>
                  </a:cubicBezTo>
                  <a:cubicBezTo>
                    <a:pt x="1400163" y="2241836"/>
                    <a:pt x="1460443" y="2214086"/>
                    <a:pt x="1224941" y="2225053"/>
                  </a:cubicBezTo>
                  <a:cubicBezTo>
                    <a:pt x="989439" y="2236020"/>
                    <a:pt x="1107954" y="2213113"/>
                    <a:pt x="1041495" y="2225053"/>
                  </a:cubicBezTo>
                  <a:cubicBezTo>
                    <a:pt x="975036" y="2236993"/>
                    <a:pt x="687526" y="2220566"/>
                    <a:pt x="585841" y="2225053"/>
                  </a:cubicBezTo>
                  <a:cubicBezTo>
                    <a:pt x="484156" y="2229540"/>
                    <a:pt x="166846" y="2218875"/>
                    <a:pt x="0" y="2225053"/>
                  </a:cubicBezTo>
                  <a:cubicBezTo>
                    <a:pt x="-22958" y="2025915"/>
                    <a:pt x="9462" y="1924224"/>
                    <a:pt x="0" y="1735541"/>
                  </a:cubicBezTo>
                  <a:cubicBezTo>
                    <a:pt x="-9462" y="1546858"/>
                    <a:pt x="728" y="1408246"/>
                    <a:pt x="0" y="1223779"/>
                  </a:cubicBezTo>
                  <a:cubicBezTo>
                    <a:pt x="-728" y="1039312"/>
                    <a:pt x="40589" y="788883"/>
                    <a:pt x="0" y="645265"/>
                  </a:cubicBezTo>
                  <a:cubicBezTo>
                    <a:pt x="-40589" y="501647"/>
                    <a:pt x="71922" y="218287"/>
                    <a:pt x="0" y="0"/>
                  </a:cubicBezTo>
                  <a:close/>
                </a:path>
                <a:path w="13610450" h="2225053" stroke="0" extrusionOk="0">
                  <a:moveTo>
                    <a:pt x="0" y="0"/>
                  </a:moveTo>
                  <a:cubicBezTo>
                    <a:pt x="174317" y="-2228"/>
                    <a:pt x="265142" y="15953"/>
                    <a:pt x="455654" y="0"/>
                  </a:cubicBezTo>
                  <a:cubicBezTo>
                    <a:pt x="646166" y="-15953"/>
                    <a:pt x="667998" y="22023"/>
                    <a:pt x="775204" y="0"/>
                  </a:cubicBezTo>
                  <a:cubicBezTo>
                    <a:pt x="882410" y="-22023"/>
                    <a:pt x="1234782" y="86316"/>
                    <a:pt x="1503067" y="0"/>
                  </a:cubicBezTo>
                  <a:cubicBezTo>
                    <a:pt x="1771352" y="-86316"/>
                    <a:pt x="2000231" y="9865"/>
                    <a:pt x="2230930" y="0"/>
                  </a:cubicBezTo>
                  <a:cubicBezTo>
                    <a:pt x="2461629" y="-9865"/>
                    <a:pt x="2503929" y="6887"/>
                    <a:pt x="2686584" y="0"/>
                  </a:cubicBezTo>
                  <a:cubicBezTo>
                    <a:pt x="2869239" y="-6887"/>
                    <a:pt x="3018667" y="43391"/>
                    <a:pt x="3278343" y="0"/>
                  </a:cubicBezTo>
                  <a:cubicBezTo>
                    <a:pt x="3538019" y="-43391"/>
                    <a:pt x="3965750" y="55336"/>
                    <a:pt x="4142311" y="0"/>
                  </a:cubicBezTo>
                  <a:cubicBezTo>
                    <a:pt x="4318872" y="-55336"/>
                    <a:pt x="4704695" y="13401"/>
                    <a:pt x="4870174" y="0"/>
                  </a:cubicBezTo>
                  <a:cubicBezTo>
                    <a:pt x="5035653" y="-13401"/>
                    <a:pt x="5087383" y="28039"/>
                    <a:pt x="5189724" y="0"/>
                  </a:cubicBezTo>
                  <a:cubicBezTo>
                    <a:pt x="5292065" y="-28039"/>
                    <a:pt x="5724169" y="38640"/>
                    <a:pt x="6053691" y="0"/>
                  </a:cubicBezTo>
                  <a:cubicBezTo>
                    <a:pt x="6383213" y="-38640"/>
                    <a:pt x="6184462" y="12713"/>
                    <a:pt x="6237137" y="0"/>
                  </a:cubicBezTo>
                  <a:cubicBezTo>
                    <a:pt x="6289812" y="-12713"/>
                    <a:pt x="6426771" y="5967"/>
                    <a:pt x="6556686" y="0"/>
                  </a:cubicBezTo>
                  <a:cubicBezTo>
                    <a:pt x="6686601" y="-5967"/>
                    <a:pt x="6758612" y="28822"/>
                    <a:pt x="6876236" y="0"/>
                  </a:cubicBezTo>
                  <a:cubicBezTo>
                    <a:pt x="6993860" y="-28822"/>
                    <a:pt x="7215511" y="51970"/>
                    <a:pt x="7331890" y="0"/>
                  </a:cubicBezTo>
                  <a:cubicBezTo>
                    <a:pt x="7448269" y="-51970"/>
                    <a:pt x="7664624" y="50663"/>
                    <a:pt x="7923649" y="0"/>
                  </a:cubicBezTo>
                  <a:cubicBezTo>
                    <a:pt x="8182674" y="-50663"/>
                    <a:pt x="8029899" y="5960"/>
                    <a:pt x="8107094" y="0"/>
                  </a:cubicBezTo>
                  <a:cubicBezTo>
                    <a:pt x="8184290" y="-5960"/>
                    <a:pt x="8437333" y="8583"/>
                    <a:pt x="8562748" y="0"/>
                  </a:cubicBezTo>
                  <a:cubicBezTo>
                    <a:pt x="8688163" y="-8583"/>
                    <a:pt x="8990514" y="16399"/>
                    <a:pt x="9154507" y="0"/>
                  </a:cubicBezTo>
                  <a:cubicBezTo>
                    <a:pt x="9318500" y="-16399"/>
                    <a:pt x="9474359" y="21115"/>
                    <a:pt x="9610161" y="0"/>
                  </a:cubicBezTo>
                  <a:cubicBezTo>
                    <a:pt x="9745963" y="-21115"/>
                    <a:pt x="9916428" y="5164"/>
                    <a:pt x="10201920" y="0"/>
                  </a:cubicBezTo>
                  <a:cubicBezTo>
                    <a:pt x="10487412" y="-5164"/>
                    <a:pt x="10339178" y="9821"/>
                    <a:pt x="10385365" y="0"/>
                  </a:cubicBezTo>
                  <a:cubicBezTo>
                    <a:pt x="10431552" y="-9821"/>
                    <a:pt x="10898476" y="5005"/>
                    <a:pt x="11249333" y="0"/>
                  </a:cubicBezTo>
                  <a:cubicBezTo>
                    <a:pt x="11600190" y="-5005"/>
                    <a:pt x="11344352" y="11056"/>
                    <a:pt x="11432778" y="0"/>
                  </a:cubicBezTo>
                  <a:cubicBezTo>
                    <a:pt x="11521205" y="-11056"/>
                    <a:pt x="11687367" y="28674"/>
                    <a:pt x="11888432" y="0"/>
                  </a:cubicBezTo>
                  <a:cubicBezTo>
                    <a:pt x="12089497" y="-28674"/>
                    <a:pt x="12178212" y="7434"/>
                    <a:pt x="12344086" y="0"/>
                  </a:cubicBezTo>
                  <a:cubicBezTo>
                    <a:pt x="12509960" y="-7434"/>
                    <a:pt x="12712765" y="26168"/>
                    <a:pt x="13071950" y="0"/>
                  </a:cubicBezTo>
                  <a:cubicBezTo>
                    <a:pt x="13431135" y="-26168"/>
                    <a:pt x="13356223" y="43540"/>
                    <a:pt x="13610450" y="0"/>
                  </a:cubicBezTo>
                  <a:cubicBezTo>
                    <a:pt x="13673230" y="163276"/>
                    <a:pt x="13579203" y="375075"/>
                    <a:pt x="13610450" y="578514"/>
                  </a:cubicBezTo>
                  <a:cubicBezTo>
                    <a:pt x="13641697" y="781953"/>
                    <a:pt x="13598862" y="837620"/>
                    <a:pt x="13610450" y="1068025"/>
                  </a:cubicBezTo>
                  <a:cubicBezTo>
                    <a:pt x="13622038" y="1298430"/>
                    <a:pt x="13558179" y="1351778"/>
                    <a:pt x="13610450" y="1579788"/>
                  </a:cubicBezTo>
                  <a:cubicBezTo>
                    <a:pt x="13662721" y="1807798"/>
                    <a:pt x="13539630" y="1912474"/>
                    <a:pt x="13610450" y="2225053"/>
                  </a:cubicBezTo>
                  <a:cubicBezTo>
                    <a:pt x="13396029" y="2262305"/>
                    <a:pt x="13192336" y="2203148"/>
                    <a:pt x="12882587" y="2225053"/>
                  </a:cubicBezTo>
                  <a:cubicBezTo>
                    <a:pt x="12572838" y="2246958"/>
                    <a:pt x="12772014" y="2223787"/>
                    <a:pt x="12699142" y="2225053"/>
                  </a:cubicBezTo>
                  <a:cubicBezTo>
                    <a:pt x="12626270" y="2226319"/>
                    <a:pt x="12232453" y="2209054"/>
                    <a:pt x="12107383" y="2225053"/>
                  </a:cubicBezTo>
                  <a:cubicBezTo>
                    <a:pt x="11982313" y="2241052"/>
                    <a:pt x="12002515" y="2213565"/>
                    <a:pt x="11923938" y="2225053"/>
                  </a:cubicBezTo>
                  <a:cubicBezTo>
                    <a:pt x="11845362" y="2236541"/>
                    <a:pt x="11599513" y="2184530"/>
                    <a:pt x="11468284" y="2225053"/>
                  </a:cubicBezTo>
                  <a:cubicBezTo>
                    <a:pt x="11337055" y="2265576"/>
                    <a:pt x="10891508" y="2159436"/>
                    <a:pt x="10740420" y="2225053"/>
                  </a:cubicBezTo>
                  <a:cubicBezTo>
                    <a:pt x="10589332" y="2290670"/>
                    <a:pt x="10381893" y="2202663"/>
                    <a:pt x="10148662" y="2225053"/>
                  </a:cubicBezTo>
                  <a:cubicBezTo>
                    <a:pt x="9915431" y="2247443"/>
                    <a:pt x="9584386" y="2151930"/>
                    <a:pt x="9420798" y="2225053"/>
                  </a:cubicBezTo>
                  <a:cubicBezTo>
                    <a:pt x="9257210" y="2298176"/>
                    <a:pt x="9203620" y="2208351"/>
                    <a:pt x="9101249" y="2225053"/>
                  </a:cubicBezTo>
                  <a:cubicBezTo>
                    <a:pt x="8998878" y="2241755"/>
                    <a:pt x="8875834" y="2197890"/>
                    <a:pt x="8781699" y="2225053"/>
                  </a:cubicBezTo>
                  <a:cubicBezTo>
                    <a:pt x="8687564" y="2252216"/>
                    <a:pt x="8303973" y="2145030"/>
                    <a:pt x="7917731" y="2225053"/>
                  </a:cubicBezTo>
                  <a:cubicBezTo>
                    <a:pt x="7531489" y="2305076"/>
                    <a:pt x="7297832" y="2219410"/>
                    <a:pt x="7053764" y="2225053"/>
                  </a:cubicBezTo>
                  <a:cubicBezTo>
                    <a:pt x="6809696" y="2230696"/>
                    <a:pt x="6427805" y="2197241"/>
                    <a:pt x="6189796" y="2225053"/>
                  </a:cubicBezTo>
                  <a:cubicBezTo>
                    <a:pt x="5951787" y="2252865"/>
                    <a:pt x="5988170" y="2188960"/>
                    <a:pt x="5870246" y="2225053"/>
                  </a:cubicBezTo>
                  <a:cubicBezTo>
                    <a:pt x="5752322" y="2261146"/>
                    <a:pt x="5764021" y="2205269"/>
                    <a:pt x="5686801" y="2225053"/>
                  </a:cubicBezTo>
                  <a:cubicBezTo>
                    <a:pt x="5609582" y="2244837"/>
                    <a:pt x="5364733" y="2203267"/>
                    <a:pt x="5095042" y="2225053"/>
                  </a:cubicBezTo>
                  <a:cubicBezTo>
                    <a:pt x="4825351" y="2246839"/>
                    <a:pt x="4979627" y="2222249"/>
                    <a:pt x="4911597" y="2225053"/>
                  </a:cubicBezTo>
                  <a:cubicBezTo>
                    <a:pt x="4843567" y="2227857"/>
                    <a:pt x="4505228" y="2145175"/>
                    <a:pt x="4183734" y="2225053"/>
                  </a:cubicBezTo>
                  <a:cubicBezTo>
                    <a:pt x="3862240" y="2304931"/>
                    <a:pt x="4062557" y="2213015"/>
                    <a:pt x="4000289" y="2225053"/>
                  </a:cubicBezTo>
                  <a:cubicBezTo>
                    <a:pt x="3938021" y="2237091"/>
                    <a:pt x="3735245" y="2175086"/>
                    <a:pt x="3544635" y="2225053"/>
                  </a:cubicBezTo>
                  <a:cubicBezTo>
                    <a:pt x="3354025" y="2275020"/>
                    <a:pt x="3399421" y="2211244"/>
                    <a:pt x="3361189" y="2225053"/>
                  </a:cubicBezTo>
                  <a:cubicBezTo>
                    <a:pt x="3322957" y="2238862"/>
                    <a:pt x="3115627" y="2200100"/>
                    <a:pt x="3041640" y="2225053"/>
                  </a:cubicBezTo>
                  <a:cubicBezTo>
                    <a:pt x="2967653" y="2250006"/>
                    <a:pt x="2910126" y="2208917"/>
                    <a:pt x="2858195" y="2225053"/>
                  </a:cubicBezTo>
                  <a:cubicBezTo>
                    <a:pt x="2806265" y="2241189"/>
                    <a:pt x="2504152" y="2201059"/>
                    <a:pt x="2402540" y="2225053"/>
                  </a:cubicBezTo>
                  <a:cubicBezTo>
                    <a:pt x="2300928" y="2249047"/>
                    <a:pt x="2265342" y="2218517"/>
                    <a:pt x="2219095" y="2225053"/>
                  </a:cubicBezTo>
                  <a:cubicBezTo>
                    <a:pt x="2172848" y="2231589"/>
                    <a:pt x="2089085" y="2221756"/>
                    <a:pt x="2035650" y="2225053"/>
                  </a:cubicBezTo>
                  <a:cubicBezTo>
                    <a:pt x="1982215" y="2228350"/>
                    <a:pt x="1558550" y="2217460"/>
                    <a:pt x="1307787" y="2225053"/>
                  </a:cubicBezTo>
                  <a:cubicBezTo>
                    <a:pt x="1057024" y="2232646"/>
                    <a:pt x="733428" y="2191170"/>
                    <a:pt x="579924" y="2225053"/>
                  </a:cubicBezTo>
                  <a:cubicBezTo>
                    <a:pt x="426420" y="2258936"/>
                    <a:pt x="255303" y="2186013"/>
                    <a:pt x="0" y="2225053"/>
                  </a:cubicBezTo>
                  <a:cubicBezTo>
                    <a:pt x="-27668" y="2049268"/>
                    <a:pt x="49518" y="1936082"/>
                    <a:pt x="0" y="1735541"/>
                  </a:cubicBezTo>
                  <a:cubicBezTo>
                    <a:pt x="-49518" y="1535000"/>
                    <a:pt x="15195" y="1405348"/>
                    <a:pt x="0" y="1134777"/>
                  </a:cubicBezTo>
                  <a:cubicBezTo>
                    <a:pt x="-15195" y="864206"/>
                    <a:pt x="20093" y="859217"/>
                    <a:pt x="0" y="600764"/>
                  </a:cubicBezTo>
                  <a:cubicBezTo>
                    <a:pt x="-20093" y="342311"/>
                    <a:pt x="66495" y="242628"/>
                    <a:pt x="0" y="0"/>
                  </a:cubicBezTo>
                  <a:close/>
                </a:path>
              </a:pathLst>
            </a:custGeom>
            <a:solidFill>
              <a:schemeClr val="bg1"/>
            </a:solidFill>
            <a:ln w="76200">
              <a:solidFill>
                <a:srgbClr val="DF0C6A"/>
              </a:solidFill>
              <a:extLst>
                <a:ext uri="{C807C97D-BFC1-408E-A445-0C87EB9F89A2}">
                  <ask:lineSketchStyleProps xmlns:ask="http://schemas.microsoft.com/office/drawing/2018/sketchyshapes" sd="368686184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10">
              <a:extLst>
                <a:ext uri="{FF2B5EF4-FFF2-40B4-BE49-F238E27FC236}">
                  <a16:creationId xmlns:a16="http://schemas.microsoft.com/office/drawing/2014/main" id="{11C2D580-DD36-6290-9EBD-30988F589401}"/>
                </a:ext>
              </a:extLst>
            </p:cNvPr>
            <p:cNvSpPr/>
            <p:nvPr/>
          </p:nvSpPr>
          <p:spPr>
            <a:xfrm>
              <a:off x="533400" y="75283"/>
              <a:ext cx="2195786" cy="3223173"/>
            </a:xfrm>
            <a:custGeom>
              <a:avLst/>
              <a:gdLst/>
              <a:ahLst/>
              <a:cxnLst/>
              <a:rect l="l" t="t" r="r" b="b"/>
              <a:pathLst>
                <a:path w="1626572" h="2387629">
                  <a:moveTo>
                    <a:pt x="0" y="0"/>
                  </a:moveTo>
                  <a:lnTo>
                    <a:pt x="1626573" y="0"/>
                  </a:lnTo>
                  <a:lnTo>
                    <a:pt x="1626573" y="2387629"/>
                  </a:lnTo>
                  <a:lnTo>
                    <a:pt x="0" y="238762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Hộp Văn bản 23">
              <a:extLst>
                <a:ext uri="{FF2B5EF4-FFF2-40B4-BE49-F238E27FC236}">
                  <a16:creationId xmlns:a16="http://schemas.microsoft.com/office/drawing/2014/main" id="{3A7BBE9E-6D22-3324-B87B-4C38EC935A67}"/>
                </a:ext>
              </a:extLst>
            </p:cNvPr>
            <p:cNvSpPr txBox="1"/>
            <p:nvPr/>
          </p:nvSpPr>
          <p:spPr>
            <a:xfrm>
              <a:off x="2505322" y="1308766"/>
              <a:ext cx="12398066" cy="1754326"/>
            </a:xfrm>
            <a:prstGeom prst="rect">
              <a:avLst/>
            </a:prstGeom>
            <a:noFill/>
          </p:spPr>
          <p:txBody>
            <a:bodyPr wrap="square">
              <a:spAutoFit/>
            </a:bodyPr>
            <a:lstStyle/>
            <a:p>
              <a:r>
                <a:rPr lang="nl-NL" sz="5400">
                  <a:effectLst/>
                  <a:latin typeface="Arial" panose="020B0604020202020204" pitchFamily="34" charset="0"/>
                  <a:ea typeface="Times New Roman" panose="02020603050405020304" pitchFamily="18" charset="0"/>
                  <a:cs typeface="Arial" panose="020B0604020202020204" pitchFamily="34" charset="0"/>
                </a:rPr>
                <a:t>Bạn nhỏ trong bài hát đã làm gì để cùng xây dựng mái ấm gia đình?</a:t>
              </a:r>
              <a:endParaRPr lang="en-US" sz="5400">
                <a:latin typeface="Arial" panose="020B0604020202020204" pitchFamily="34" charset="0"/>
                <a:cs typeface="Arial" panose="020B0604020202020204" pitchFamily="34" charset="0"/>
              </a:endParaRPr>
            </a:p>
          </p:txBody>
        </p:sp>
      </p:grpSp>
      <p:grpSp>
        <p:nvGrpSpPr>
          <p:cNvPr id="26" name="Nhóm 25">
            <a:extLst>
              <a:ext uri="{FF2B5EF4-FFF2-40B4-BE49-F238E27FC236}">
                <a16:creationId xmlns:a16="http://schemas.microsoft.com/office/drawing/2014/main" id="{A8ED47C7-FE5B-5C2A-6261-97D358F8CEC7}"/>
              </a:ext>
            </a:extLst>
          </p:cNvPr>
          <p:cNvGrpSpPr/>
          <p:nvPr/>
        </p:nvGrpSpPr>
        <p:grpSpPr>
          <a:xfrm>
            <a:off x="565212" y="4568844"/>
            <a:ext cx="14478000" cy="3655188"/>
            <a:chOff x="533400" y="4457701"/>
            <a:chExt cx="14478000" cy="3655188"/>
          </a:xfrm>
        </p:grpSpPr>
        <p:sp>
          <p:nvSpPr>
            <p:cNvPr id="19" name="Hình chữ nhật 18">
              <a:extLst>
                <a:ext uri="{FF2B5EF4-FFF2-40B4-BE49-F238E27FC236}">
                  <a16:creationId xmlns:a16="http://schemas.microsoft.com/office/drawing/2014/main" id="{999B3EA3-18B6-1B98-28C2-D0CE39A5A87C}"/>
                </a:ext>
              </a:extLst>
            </p:cNvPr>
            <p:cNvSpPr/>
            <p:nvPr/>
          </p:nvSpPr>
          <p:spPr>
            <a:xfrm>
              <a:off x="1400950" y="5176774"/>
              <a:ext cx="13610450" cy="2895320"/>
            </a:xfrm>
            <a:custGeom>
              <a:avLst/>
              <a:gdLst>
                <a:gd name="connsiteX0" fmla="*/ 0 w 13610450"/>
                <a:gd name="connsiteY0" fmla="*/ 0 h 2895320"/>
                <a:gd name="connsiteX1" fmla="*/ 591759 w 13610450"/>
                <a:gd name="connsiteY1" fmla="*/ 0 h 2895320"/>
                <a:gd name="connsiteX2" fmla="*/ 775204 w 13610450"/>
                <a:gd name="connsiteY2" fmla="*/ 0 h 2895320"/>
                <a:gd name="connsiteX3" fmla="*/ 1094754 w 13610450"/>
                <a:gd name="connsiteY3" fmla="*/ 0 h 2895320"/>
                <a:gd name="connsiteX4" fmla="*/ 1278199 w 13610450"/>
                <a:gd name="connsiteY4" fmla="*/ 0 h 2895320"/>
                <a:gd name="connsiteX5" fmla="*/ 1461644 w 13610450"/>
                <a:gd name="connsiteY5" fmla="*/ 0 h 2895320"/>
                <a:gd name="connsiteX6" fmla="*/ 2053403 w 13610450"/>
                <a:gd name="connsiteY6" fmla="*/ 0 h 2895320"/>
                <a:gd name="connsiteX7" fmla="*/ 2372952 w 13610450"/>
                <a:gd name="connsiteY7" fmla="*/ 0 h 2895320"/>
                <a:gd name="connsiteX8" fmla="*/ 3100816 w 13610450"/>
                <a:gd name="connsiteY8" fmla="*/ 0 h 2895320"/>
                <a:gd name="connsiteX9" fmla="*/ 3964783 w 13610450"/>
                <a:gd name="connsiteY9" fmla="*/ 0 h 2895320"/>
                <a:gd name="connsiteX10" fmla="*/ 4284333 w 13610450"/>
                <a:gd name="connsiteY10" fmla="*/ 0 h 2895320"/>
                <a:gd name="connsiteX11" fmla="*/ 5012196 w 13610450"/>
                <a:gd name="connsiteY11" fmla="*/ 0 h 2895320"/>
                <a:gd name="connsiteX12" fmla="*/ 5740059 w 13610450"/>
                <a:gd name="connsiteY12" fmla="*/ 0 h 2895320"/>
                <a:gd name="connsiteX13" fmla="*/ 6195714 w 13610450"/>
                <a:gd name="connsiteY13" fmla="*/ 0 h 2895320"/>
                <a:gd name="connsiteX14" fmla="*/ 6787472 w 13610450"/>
                <a:gd name="connsiteY14" fmla="*/ 0 h 2895320"/>
                <a:gd name="connsiteX15" fmla="*/ 6970917 w 13610450"/>
                <a:gd name="connsiteY15" fmla="*/ 0 h 2895320"/>
                <a:gd name="connsiteX16" fmla="*/ 7834885 w 13610450"/>
                <a:gd name="connsiteY16" fmla="*/ 0 h 2895320"/>
                <a:gd name="connsiteX17" fmla="*/ 8426644 w 13610450"/>
                <a:gd name="connsiteY17" fmla="*/ 0 h 2895320"/>
                <a:gd name="connsiteX18" fmla="*/ 8882298 w 13610450"/>
                <a:gd name="connsiteY18" fmla="*/ 0 h 2895320"/>
                <a:gd name="connsiteX19" fmla="*/ 9201848 w 13610450"/>
                <a:gd name="connsiteY19" fmla="*/ 0 h 2895320"/>
                <a:gd name="connsiteX20" fmla="*/ 9929711 w 13610450"/>
                <a:gd name="connsiteY20" fmla="*/ 0 h 2895320"/>
                <a:gd name="connsiteX21" fmla="*/ 10385365 w 13610450"/>
                <a:gd name="connsiteY21" fmla="*/ 0 h 2895320"/>
                <a:gd name="connsiteX22" fmla="*/ 10977124 w 13610450"/>
                <a:gd name="connsiteY22" fmla="*/ 0 h 2895320"/>
                <a:gd name="connsiteX23" fmla="*/ 11568882 w 13610450"/>
                <a:gd name="connsiteY23" fmla="*/ 0 h 2895320"/>
                <a:gd name="connsiteX24" fmla="*/ 12432850 w 13610450"/>
                <a:gd name="connsiteY24" fmla="*/ 0 h 2895320"/>
                <a:gd name="connsiteX25" fmla="*/ 13024609 w 13610450"/>
                <a:gd name="connsiteY25" fmla="*/ 0 h 2895320"/>
                <a:gd name="connsiteX26" fmla="*/ 13610450 w 13610450"/>
                <a:gd name="connsiteY26" fmla="*/ 0 h 2895320"/>
                <a:gd name="connsiteX27" fmla="*/ 13610450 w 13610450"/>
                <a:gd name="connsiteY27" fmla="*/ 492204 h 2895320"/>
                <a:gd name="connsiteX28" fmla="*/ 13610450 w 13610450"/>
                <a:gd name="connsiteY28" fmla="*/ 1013362 h 2895320"/>
                <a:gd name="connsiteX29" fmla="*/ 13610450 w 13610450"/>
                <a:gd name="connsiteY29" fmla="*/ 1650332 h 2895320"/>
                <a:gd name="connsiteX30" fmla="*/ 13610450 w 13610450"/>
                <a:gd name="connsiteY30" fmla="*/ 2258350 h 2895320"/>
                <a:gd name="connsiteX31" fmla="*/ 13610450 w 13610450"/>
                <a:gd name="connsiteY31" fmla="*/ 2895320 h 2895320"/>
                <a:gd name="connsiteX32" fmla="*/ 12746482 w 13610450"/>
                <a:gd name="connsiteY32" fmla="*/ 2895320 h 2895320"/>
                <a:gd name="connsiteX33" fmla="*/ 12018619 w 13610450"/>
                <a:gd name="connsiteY33" fmla="*/ 2895320 h 2895320"/>
                <a:gd name="connsiteX34" fmla="*/ 11562965 w 13610450"/>
                <a:gd name="connsiteY34" fmla="*/ 2895320 h 2895320"/>
                <a:gd name="connsiteX35" fmla="*/ 10835102 w 13610450"/>
                <a:gd name="connsiteY35" fmla="*/ 2895320 h 2895320"/>
                <a:gd name="connsiteX36" fmla="*/ 10515552 w 13610450"/>
                <a:gd name="connsiteY36" fmla="*/ 2895320 h 2895320"/>
                <a:gd name="connsiteX37" fmla="*/ 9651584 w 13610450"/>
                <a:gd name="connsiteY37" fmla="*/ 2895320 h 2895320"/>
                <a:gd name="connsiteX38" fmla="*/ 9332035 w 13610450"/>
                <a:gd name="connsiteY38" fmla="*/ 2895320 h 2895320"/>
                <a:gd name="connsiteX39" fmla="*/ 9148589 w 13610450"/>
                <a:gd name="connsiteY39" fmla="*/ 2895320 h 2895320"/>
                <a:gd name="connsiteX40" fmla="*/ 8556831 w 13610450"/>
                <a:gd name="connsiteY40" fmla="*/ 2895320 h 2895320"/>
                <a:gd name="connsiteX41" fmla="*/ 8101177 w 13610450"/>
                <a:gd name="connsiteY41" fmla="*/ 2895320 h 2895320"/>
                <a:gd name="connsiteX42" fmla="*/ 7509418 w 13610450"/>
                <a:gd name="connsiteY42" fmla="*/ 2895320 h 2895320"/>
                <a:gd name="connsiteX43" fmla="*/ 7053764 w 13610450"/>
                <a:gd name="connsiteY43" fmla="*/ 2895320 h 2895320"/>
                <a:gd name="connsiteX44" fmla="*/ 6734214 w 13610450"/>
                <a:gd name="connsiteY44" fmla="*/ 2895320 h 2895320"/>
                <a:gd name="connsiteX45" fmla="*/ 6142455 w 13610450"/>
                <a:gd name="connsiteY45" fmla="*/ 2895320 h 2895320"/>
                <a:gd name="connsiteX46" fmla="*/ 5278488 w 13610450"/>
                <a:gd name="connsiteY46" fmla="*/ 2895320 h 2895320"/>
                <a:gd name="connsiteX47" fmla="*/ 4822833 w 13610450"/>
                <a:gd name="connsiteY47" fmla="*/ 2895320 h 2895320"/>
                <a:gd name="connsiteX48" fmla="*/ 4503284 w 13610450"/>
                <a:gd name="connsiteY48" fmla="*/ 2895320 h 2895320"/>
                <a:gd name="connsiteX49" fmla="*/ 4047629 w 13610450"/>
                <a:gd name="connsiteY49" fmla="*/ 2895320 h 2895320"/>
                <a:gd name="connsiteX50" fmla="*/ 3864184 w 13610450"/>
                <a:gd name="connsiteY50" fmla="*/ 2895320 h 2895320"/>
                <a:gd name="connsiteX51" fmla="*/ 3000217 w 13610450"/>
                <a:gd name="connsiteY51" fmla="*/ 2895320 h 2895320"/>
                <a:gd name="connsiteX52" fmla="*/ 2408458 w 13610450"/>
                <a:gd name="connsiteY52" fmla="*/ 2895320 h 2895320"/>
                <a:gd name="connsiteX53" fmla="*/ 2225013 w 13610450"/>
                <a:gd name="connsiteY53" fmla="*/ 2895320 h 2895320"/>
                <a:gd name="connsiteX54" fmla="*/ 1769359 w 13610450"/>
                <a:gd name="connsiteY54" fmla="*/ 2895320 h 2895320"/>
                <a:gd name="connsiteX55" fmla="*/ 1177600 w 13610450"/>
                <a:gd name="connsiteY55" fmla="*/ 2895320 h 2895320"/>
                <a:gd name="connsiteX56" fmla="*/ 994155 w 13610450"/>
                <a:gd name="connsiteY56" fmla="*/ 2895320 h 2895320"/>
                <a:gd name="connsiteX57" fmla="*/ 810709 w 13610450"/>
                <a:gd name="connsiteY57" fmla="*/ 2895320 h 2895320"/>
                <a:gd name="connsiteX58" fmla="*/ 0 w 13610450"/>
                <a:gd name="connsiteY58" fmla="*/ 2895320 h 2895320"/>
                <a:gd name="connsiteX59" fmla="*/ 0 w 13610450"/>
                <a:gd name="connsiteY59" fmla="*/ 2287303 h 2895320"/>
                <a:gd name="connsiteX60" fmla="*/ 0 w 13610450"/>
                <a:gd name="connsiteY60" fmla="*/ 1679286 h 2895320"/>
                <a:gd name="connsiteX61" fmla="*/ 0 w 13610450"/>
                <a:gd name="connsiteY61" fmla="*/ 1129175 h 2895320"/>
                <a:gd name="connsiteX62" fmla="*/ 0 w 13610450"/>
                <a:gd name="connsiteY62" fmla="*/ 550111 h 2895320"/>
                <a:gd name="connsiteX63" fmla="*/ 0 w 13610450"/>
                <a:gd name="connsiteY63" fmla="*/ 0 h 289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610450" h="2895320" fill="none" extrusionOk="0">
                  <a:moveTo>
                    <a:pt x="0" y="0"/>
                  </a:moveTo>
                  <a:cubicBezTo>
                    <a:pt x="250566" y="-25904"/>
                    <a:pt x="325372" y="32741"/>
                    <a:pt x="591759" y="0"/>
                  </a:cubicBezTo>
                  <a:cubicBezTo>
                    <a:pt x="858146" y="-32741"/>
                    <a:pt x="691051" y="6158"/>
                    <a:pt x="775204" y="0"/>
                  </a:cubicBezTo>
                  <a:cubicBezTo>
                    <a:pt x="859357" y="-6158"/>
                    <a:pt x="1028092" y="13136"/>
                    <a:pt x="1094754" y="0"/>
                  </a:cubicBezTo>
                  <a:cubicBezTo>
                    <a:pt x="1161416" y="-13136"/>
                    <a:pt x="1211036" y="2703"/>
                    <a:pt x="1278199" y="0"/>
                  </a:cubicBezTo>
                  <a:cubicBezTo>
                    <a:pt x="1345363" y="-2703"/>
                    <a:pt x="1397959" y="15639"/>
                    <a:pt x="1461644" y="0"/>
                  </a:cubicBezTo>
                  <a:cubicBezTo>
                    <a:pt x="1525330" y="-15639"/>
                    <a:pt x="1922346" y="14071"/>
                    <a:pt x="2053403" y="0"/>
                  </a:cubicBezTo>
                  <a:cubicBezTo>
                    <a:pt x="2184460" y="-14071"/>
                    <a:pt x="2234809" y="29099"/>
                    <a:pt x="2372952" y="0"/>
                  </a:cubicBezTo>
                  <a:cubicBezTo>
                    <a:pt x="2511095" y="-29099"/>
                    <a:pt x="2840204" y="63393"/>
                    <a:pt x="3100816" y="0"/>
                  </a:cubicBezTo>
                  <a:cubicBezTo>
                    <a:pt x="3361428" y="-63393"/>
                    <a:pt x="3757164" y="66711"/>
                    <a:pt x="3964783" y="0"/>
                  </a:cubicBezTo>
                  <a:cubicBezTo>
                    <a:pt x="4172402" y="-66711"/>
                    <a:pt x="4171902" y="3691"/>
                    <a:pt x="4284333" y="0"/>
                  </a:cubicBezTo>
                  <a:cubicBezTo>
                    <a:pt x="4396764" y="-3691"/>
                    <a:pt x="4753710" y="13506"/>
                    <a:pt x="5012196" y="0"/>
                  </a:cubicBezTo>
                  <a:cubicBezTo>
                    <a:pt x="5270682" y="-13506"/>
                    <a:pt x="5411393" y="12050"/>
                    <a:pt x="5740059" y="0"/>
                  </a:cubicBezTo>
                  <a:cubicBezTo>
                    <a:pt x="6068725" y="-12050"/>
                    <a:pt x="6045313" y="38097"/>
                    <a:pt x="6195714" y="0"/>
                  </a:cubicBezTo>
                  <a:cubicBezTo>
                    <a:pt x="6346116" y="-38097"/>
                    <a:pt x="6631880" y="24056"/>
                    <a:pt x="6787472" y="0"/>
                  </a:cubicBezTo>
                  <a:cubicBezTo>
                    <a:pt x="6943064" y="-24056"/>
                    <a:pt x="6918699" y="20712"/>
                    <a:pt x="6970917" y="0"/>
                  </a:cubicBezTo>
                  <a:cubicBezTo>
                    <a:pt x="7023136" y="-20712"/>
                    <a:pt x="7407433" y="13516"/>
                    <a:pt x="7834885" y="0"/>
                  </a:cubicBezTo>
                  <a:cubicBezTo>
                    <a:pt x="8262337" y="-13516"/>
                    <a:pt x="8193699" y="34093"/>
                    <a:pt x="8426644" y="0"/>
                  </a:cubicBezTo>
                  <a:cubicBezTo>
                    <a:pt x="8659589" y="-34093"/>
                    <a:pt x="8662219" y="16562"/>
                    <a:pt x="8882298" y="0"/>
                  </a:cubicBezTo>
                  <a:cubicBezTo>
                    <a:pt x="9102377" y="-16562"/>
                    <a:pt x="9068183" y="9251"/>
                    <a:pt x="9201848" y="0"/>
                  </a:cubicBezTo>
                  <a:cubicBezTo>
                    <a:pt x="9335513" y="-9251"/>
                    <a:pt x="9599738" y="8555"/>
                    <a:pt x="9929711" y="0"/>
                  </a:cubicBezTo>
                  <a:cubicBezTo>
                    <a:pt x="10259684" y="-8555"/>
                    <a:pt x="10289172" y="32232"/>
                    <a:pt x="10385365" y="0"/>
                  </a:cubicBezTo>
                  <a:cubicBezTo>
                    <a:pt x="10481558" y="-32232"/>
                    <a:pt x="10710632" y="51710"/>
                    <a:pt x="10977124" y="0"/>
                  </a:cubicBezTo>
                  <a:cubicBezTo>
                    <a:pt x="11243616" y="-51710"/>
                    <a:pt x="11331930" y="45515"/>
                    <a:pt x="11568882" y="0"/>
                  </a:cubicBezTo>
                  <a:cubicBezTo>
                    <a:pt x="11805834" y="-45515"/>
                    <a:pt x="12107331" y="63031"/>
                    <a:pt x="12432850" y="0"/>
                  </a:cubicBezTo>
                  <a:cubicBezTo>
                    <a:pt x="12758369" y="-63031"/>
                    <a:pt x="12795414" y="70781"/>
                    <a:pt x="13024609" y="0"/>
                  </a:cubicBezTo>
                  <a:cubicBezTo>
                    <a:pt x="13253804" y="-70781"/>
                    <a:pt x="13418787" y="44882"/>
                    <a:pt x="13610450" y="0"/>
                  </a:cubicBezTo>
                  <a:cubicBezTo>
                    <a:pt x="13621186" y="103127"/>
                    <a:pt x="13589231" y="387419"/>
                    <a:pt x="13610450" y="492204"/>
                  </a:cubicBezTo>
                  <a:cubicBezTo>
                    <a:pt x="13631669" y="596989"/>
                    <a:pt x="13559647" y="871297"/>
                    <a:pt x="13610450" y="1013362"/>
                  </a:cubicBezTo>
                  <a:cubicBezTo>
                    <a:pt x="13661253" y="1155427"/>
                    <a:pt x="13553854" y="1407834"/>
                    <a:pt x="13610450" y="1650332"/>
                  </a:cubicBezTo>
                  <a:cubicBezTo>
                    <a:pt x="13667046" y="1892830"/>
                    <a:pt x="13603177" y="2120712"/>
                    <a:pt x="13610450" y="2258350"/>
                  </a:cubicBezTo>
                  <a:cubicBezTo>
                    <a:pt x="13617723" y="2395988"/>
                    <a:pt x="13551545" y="2752784"/>
                    <a:pt x="13610450" y="2895320"/>
                  </a:cubicBezTo>
                  <a:cubicBezTo>
                    <a:pt x="13370387" y="2987894"/>
                    <a:pt x="12984116" y="2794879"/>
                    <a:pt x="12746482" y="2895320"/>
                  </a:cubicBezTo>
                  <a:cubicBezTo>
                    <a:pt x="12508848" y="2995761"/>
                    <a:pt x="12261220" y="2885255"/>
                    <a:pt x="12018619" y="2895320"/>
                  </a:cubicBezTo>
                  <a:cubicBezTo>
                    <a:pt x="11776018" y="2905385"/>
                    <a:pt x="11676216" y="2867739"/>
                    <a:pt x="11562965" y="2895320"/>
                  </a:cubicBezTo>
                  <a:cubicBezTo>
                    <a:pt x="11449714" y="2922901"/>
                    <a:pt x="11158589" y="2890362"/>
                    <a:pt x="10835102" y="2895320"/>
                  </a:cubicBezTo>
                  <a:cubicBezTo>
                    <a:pt x="10511615" y="2900278"/>
                    <a:pt x="10669740" y="2862924"/>
                    <a:pt x="10515552" y="2895320"/>
                  </a:cubicBezTo>
                  <a:cubicBezTo>
                    <a:pt x="10361364" y="2927716"/>
                    <a:pt x="9989251" y="2811523"/>
                    <a:pt x="9651584" y="2895320"/>
                  </a:cubicBezTo>
                  <a:cubicBezTo>
                    <a:pt x="9313917" y="2979117"/>
                    <a:pt x="9485542" y="2881920"/>
                    <a:pt x="9332035" y="2895320"/>
                  </a:cubicBezTo>
                  <a:cubicBezTo>
                    <a:pt x="9178528" y="2908720"/>
                    <a:pt x="9216836" y="2875201"/>
                    <a:pt x="9148589" y="2895320"/>
                  </a:cubicBezTo>
                  <a:cubicBezTo>
                    <a:pt x="9080342" y="2915439"/>
                    <a:pt x="8829928" y="2851872"/>
                    <a:pt x="8556831" y="2895320"/>
                  </a:cubicBezTo>
                  <a:cubicBezTo>
                    <a:pt x="8283734" y="2938768"/>
                    <a:pt x="8324427" y="2858514"/>
                    <a:pt x="8101177" y="2895320"/>
                  </a:cubicBezTo>
                  <a:cubicBezTo>
                    <a:pt x="7877927" y="2932126"/>
                    <a:pt x="7689473" y="2888361"/>
                    <a:pt x="7509418" y="2895320"/>
                  </a:cubicBezTo>
                  <a:cubicBezTo>
                    <a:pt x="7329363" y="2902279"/>
                    <a:pt x="7163007" y="2870380"/>
                    <a:pt x="7053764" y="2895320"/>
                  </a:cubicBezTo>
                  <a:cubicBezTo>
                    <a:pt x="6944521" y="2920260"/>
                    <a:pt x="6813763" y="2885337"/>
                    <a:pt x="6734214" y="2895320"/>
                  </a:cubicBezTo>
                  <a:cubicBezTo>
                    <a:pt x="6654665" y="2905303"/>
                    <a:pt x="6410980" y="2882512"/>
                    <a:pt x="6142455" y="2895320"/>
                  </a:cubicBezTo>
                  <a:cubicBezTo>
                    <a:pt x="5873930" y="2908128"/>
                    <a:pt x="5621298" y="2797408"/>
                    <a:pt x="5278488" y="2895320"/>
                  </a:cubicBezTo>
                  <a:cubicBezTo>
                    <a:pt x="4935678" y="2993232"/>
                    <a:pt x="4952907" y="2849037"/>
                    <a:pt x="4822833" y="2895320"/>
                  </a:cubicBezTo>
                  <a:cubicBezTo>
                    <a:pt x="4692760" y="2941603"/>
                    <a:pt x="4605531" y="2887887"/>
                    <a:pt x="4503284" y="2895320"/>
                  </a:cubicBezTo>
                  <a:cubicBezTo>
                    <a:pt x="4401037" y="2902753"/>
                    <a:pt x="4168218" y="2866721"/>
                    <a:pt x="4047629" y="2895320"/>
                  </a:cubicBezTo>
                  <a:cubicBezTo>
                    <a:pt x="3927041" y="2923919"/>
                    <a:pt x="3943231" y="2873876"/>
                    <a:pt x="3864184" y="2895320"/>
                  </a:cubicBezTo>
                  <a:cubicBezTo>
                    <a:pt x="3785138" y="2916764"/>
                    <a:pt x="3411889" y="2877726"/>
                    <a:pt x="3000217" y="2895320"/>
                  </a:cubicBezTo>
                  <a:cubicBezTo>
                    <a:pt x="2588545" y="2912914"/>
                    <a:pt x="2647048" y="2890372"/>
                    <a:pt x="2408458" y="2895320"/>
                  </a:cubicBezTo>
                  <a:cubicBezTo>
                    <a:pt x="2169868" y="2900268"/>
                    <a:pt x="2284937" y="2884374"/>
                    <a:pt x="2225013" y="2895320"/>
                  </a:cubicBezTo>
                  <a:cubicBezTo>
                    <a:pt x="2165090" y="2906266"/>
                    <a:pt x="1871044" y="2890833"/>
                    <a:pt x="1769359" y="2895320"/>
                  </a:cubicBezTo>
                  <a:cubicBezTo>
                    <a:pt x="1667674" y="2899807"/>
                    <a:pt x="1434590" y="2848904"/>
                    <a:pt x="1177600" y="2895320"/>
                  </a:cubicBezTo>
                  <a:cubicBezTo>
                    <a:pt x="920610" y="2941736"/>
                    <a:pt x="1063778" y="2889678"/>
                    <a:pt x="994155" y="2895320"/>
                  </a:cubicBezTo>
                  <a:cubicBezTo>
                    <a:pt x="924532" y="2900962"/>
                    <a:pt x="875595" y="2882973"/>
                    <a:pt x="810709" y="2895320"/>
                  </a:cubicBezTo>
                  <a:cubicBezTo>
                    <a:pt x="745823" y="2907667"/>
                    <a:pt x="362468" y="2845558"/>
                    <a:pt x="0" y="2895320"/>
                  </a:cubicBezTo>
                  <a:cubicBezTo>
                    <a:pt x="-32696" y="2649266"/>
                    <a:pt x="46220" y="2409018"/>
                    <a:pt x="0" y="2287303"/>
                  </a:cubicBezTo>
                  <a:cubicBezTo>
                    <a:pt x="-46220" y="2165588"/>
                    <a:pt x="43683" y="1927624"/>
                    <a:pt x="0" y="1679286"/>
                  </a:cubicBezTo>
                  <a:cubicBezTo>
                    <a:pt x="-43683" y="1430948"/>
                    <a:pt x="27970" y="1391086"/>
                    <a:pt x="0" y="1129175"/>
                  </a:cubicBezTo>
                  <a:cubicBezTo>
                    <a:pt x="-27970" y="867264"/>
                    <a:pt x="34117" y="789490"/>
                    <a:pt x="0" y="550111"/>
                  </a:cubicBezTo>
                  <a:cubicBezTo>
                    <a:pt x="-34117" y="310732"/>
                    <a:pt x="62408" y="120230"/>
                    <a:pt x="0" y="0"/>
                  </a:cubicBezTo>
                  <a:close/>
                </a:path>
                <a:path w="13610450" h="2895320" stroke="0" extrusionOk="0">
                  <a:moveTo>
                    <a:pt x="0" y="0"/>
                  </a:moveTo>
                  <a:cubicBezTo>
                    <a:pt x="174317" y="-2228"/>
                    <a:pt x="265142" y="15953"/>
                    <a:pt x="455654" y="0"/>
                  </a:cubicBezTo>
                  <a:cubicBezTo>
                    <a:pt x="646166" y="-15953"/>
                    <a:pt x="667998" y="22023"/>
                    <a:pt x="775204" y="0"/>
                  </a:cubicBezTo>
                  <a:cubicBezTo>
                    <a:pt x="882410" y="-22023"/>
                    <a:pt x="1234782" y="86316"/>
                    <a:pt x="1503067" y="0"/>
                  </a:cubicBezTo>
                  <a:cubicBezTo>
                    <a:pt x="1771352" y="-86316"/>
                    <a:pt x="2000231" y="9865"/>
                    <a:pt x="2230930" y="0"/>
                  </a:cubicBezTo>
                  <a:cubicBezTo>
                    <a:pt x="2461629" y="-9865"/>
                    <a:pt x="2503929" y="6887"/>
                    <a:pt x="2686584" y="0"/>
                  </a:cubicBezTo>
                  <a:cubicBezTo>
                    <a:pt x="2869239" y="-6887"/>
                    <a:pt x="3018667" y="43391"/>
                    <a:pt x="3278343" y="0"/>
                  </a:cubicBezTo>
                  <a:cubicBezTo>
                    <a:pt x="3538019" y="-43391"/>
                    <a:pt x="3965750" y="55336"/>
                    <a:pt x="4142311" y="0"/>
                  </a:cubicBezTo>
                  <a:cubicBezTo>
                    <a:pt x="4318872" y="-55336"/>
                    <a:pt x="4704695" y="13401"/>
                    <a:pt x="4870174" y="0"/>
                  </a:cubicBezTo>
                  <a:cubicBezTo>
                    <a:pt x="5035653" y="-13401"/>
                    <a:pt x="5087383" y="28039"/>
                    <a:pt x="5189724" y="0"/>
                  </a:cubicBezTo>
                  <a:cubicBezTo>
                    <a:pt x="5292065" y="-28039"/>
                    <a:pt x="5724169" y="38640"/>
                    <a:pt x="6053691" y="0"/>
                  </a:cubicBezTo>
                  <a:cubicBezTo>
                    <a:pt x="6383213" y="-38640"/>
                    <a:pt x="6184462" y="12713"/>
                    <a:pt x="6237137" y="0"/>
                  </a:cubicBezTo>
                  <a:cubicBezTo>
                    <a:pt x="6289812" y="-12713"/>
                    <a:pt x="6426771" y="5967"/>
                    <a:pt x="6556686" y="0"/>
                  </a:cubicBezTo>
                  <a:cubicBezTo>
                    <a:pt x="6686601" y="-5967"/>
                    <a:pt x="6758612" y="28822"/>
                    <a:pt x="6876236" y="0"/>
                  </a:cubicBezTo>
                  <a:cubicBezTo>
                    <a:pt x="6993860" y="-28822"/>
                    <a:pt x="7215511" y="51970"/>
                    <a:pt x="7331890" y="0"/>
                  </a:cubicBezTo>
                  <a:cubicBezTo>
                    <a:pt x="7448269" y="-51970"/>
                    <a:pt x="7664624" y="50663"/>
                    <a:pt x="7923649" y="0"/>
                  </a:cubicBezTo>
                  <a:cubicBezTo>
                    <a:pt x="8182674" y="-50663"/>
                    <a:pt x="8029899" y="5960"/>
                    <a:pt x="8107094" y="0"/>
                  </a:cubicBezTo>
                  <a:cubicBezTo>
                    <a:pt x="8184290" y="-5960"/>
                    <a:pt x="8437333" y="8583"/>
                    <a:pt x="8562748" y="0"/>
                  </a:cubicBezTo>
                  <a:cubicBezTo>
                    <a:pt x="8688163" y="-8583"/>
                    <a:pt x="8990514" y="16399"/>
                    <a:pt x="9154507" y="0"/>
                  </a:cubicBezTo>
                  <a:cubicBezTo>
                    <a:pt x="9318500" y="-16399"/>
                    <a:pt x="9474359" y="21115"/>
                    <a:pt x="9610161" y="0"/>
                  </a:cubicBezTo>
                  <a:cubicBezTo>
                    <a:pt x="9745963" y="-21115"/>
                    <a:pt x="9916428" y="5164"/>
                    <a:pt x="10201920" y="0"/>
                  </a:cubicBezTo>
                  <a:cubicBezTo>
                    <a:pt x="10487412" y="-5164"/>
                    <a:pt x="10339178" y="9821"/>
                    <a:pt x="10385365" y="0"/>
                  </a:cubicBezTo>
                  <a:cubicBezTo>
                    <a:pt x="10431552" y="-9821"/>
                    <a:pt x="10898476" y="5005"/>
                    <a:pt x="11249333" y="0"/>
                  </a:cubicBezTo>
                  <a:cubicBezTo>
                    <a:pt x="11600190" y="-5005"/>
                    <a:pt x="11344352" y="11056"/>
                    <a:pt x="11432778" y="0"/>
                  </a:cubicBezTo>
                  <a:cubicBezTo>
                    <a:pt x="11521205" y="-11056"/>
                    <a:pt x="11687367" y="28674"/>
                    <a:pt x="11888432" y="0"/>
                  </a:cubicBezTo>
                  <a:cubicBezTo>
                    <a:pt x="12089497" y="-28674"/>
                    <a:pt x="12178212" y="7434"/>
                    <a:pt x="12344086" y="0"/>
                  </a:cubicBezTo>
                  <a:cubicBezTo>
                    <a:pt x="12509960" y="-7434"/>
                    <a:pt x="12712765" y="26168"/>
                    <a:pt x="13071950" y="0"/>
                  </a:cubicBezTo>
                  <a:cubicBezTo>
                    <a:pt x="13431135" y="-26168"/>
                    <a:pt x="13356223" y="43540"/>
                    <a:pt x="13610450" y="0"/>
                  </a:cubicBezTo>
                  <a:cubicBezTo>
                    <a:pt x="13676803" y="205425"/>
                    <a:pt x="13547052" y="463472"/>
                    <a:pt x="13610450" y="608017"/>
                  </a:cubicBezTo>
                  <a:cubicBezTo>
                    <a:pt x="13673848" y="752562"/>
                    <a:pt x="13606885" y="883386"/>
                    <a:pt x="13610450" y="1100222"/>
                  </a:cubicBezTo>
                  <a:cubicBezTo>
                    <a:pt x="13614015" y="1317058"/>
                    <a:pt x="13591560" y="1384157"/>
                    <a:pt x="13610450" y="1621379"/>
                  </a:cubicBezTo>
                  <a:cubicBezTo>
                    <a:pt x="13629340" y="1858601"/>
                    <a:pt x="13566812" y="1881781"/>
                    <a:pt x="13610450" y="2113584"/>
                  </a:cubicBezTo>
                  <a:cubicBezTo>
                    <a:pt x="13654088" y="2345388"/>
                    <a:pt x="13547582" y="2691637"/>
                    <a:pt x="13610450" y="2895320"/>
                  </a:cubicBezTo>
                  <a:cubicBezTo>
                    <a:pt x="13315106" y="2906944"/>
                    <a:pt x="13230858" y="2822143"/>
                    <a:pt x="12882587" y="2895320"/>
                  </a:cubicBezTo>
                  <a:cubicBezTo>
                    <a:pt x="12534316" y="2968497"/>
                    <a:pt x="12415898" y="2879321"/>
                    <a:pt x="12290828" y="2895320"/>
                  </a:cubicBezTo>
                  <a:cubicBezTo>
                    <a:pt x="12165758" y="2911319"/>
                    <a:pt x="12185960" y="2883832"/>
                    <a:pt x="12107383" y="2895320"/>
                  </a:cubicBezTo>
                  <a:cubicBezTo>
                    <a:pt x="12028807" y="2906808"/>
                    <a:pt x="11782958" y="2854797"/>
                    <a:pt x="11651729" y="2895320"/>
                  </a:cubicBezTo>
                  <a:cubicBezTo>
                    <a:pt x="11520500" y="2935843"/>
                    <a:pt x="11070566" y="2827190"/>
                    <a:pt x="10923866" y="2895320"/>
                  </a:cubicBezTo>
                  <a:cubicBezTo>
                    <a:pt x="10777166" y="2963450"/>
                    <a:pt x="10568739" y="2877592"/>
                    <a:pt x="10332107" y="2895320"/>
                  </a:cubicBezTo>
                  <a:cubicBezTo>
                    <a:pt x="10095475" y="2913048"/>
                    <a:pt x="9765333" y="2817353"/>
                    <a:pt x="9604244" y="2895320"/>
                  </a:cubicBezTo>
                  <a:cubicBezTo>
                    <a:pt x="9443155" y="2973287"/>
                    <a:pt x="9398605" y="2891315"/>
                    <a:pt x="9284694" y="2895320"/>
                  </a:cubicBezTo>
                  <a:cubicBezTo>
                    <a:pt x="9170783" y="2899325"/>
                    <a:pt x="9059279" y="2868157"/>
                    <a:pt x="8965144" y="2895320"/>
                  </a:cubicBezTo>
                  <a:cubicBezTo>
                    <a:pt x="8871009" y="2922483"/>
                    <a:pt x="8484214" y="2814172"/>
                    <a:pt x="8101177" y="2895320"/>
                  </a:cubicBezTo>
                  <a:cubicBezTo>
                    <a:pt x="7718140" y="2976468"/>
                    <a:pt x="7485679" y="2893295"/>
                    <a:pt x="7237209" y="2895320"/>
                  </a:cubicBezTo>
                  <a:cubicBezTo>
                    <a:pt x="6988739" y="2897345"/>
                    <a:pt x="6611250" y="2867508"/>
                    <a:pt x="6373241" y="2895320"/>
                  </a:cubicBezTo>
                  <a:cubicBezTo>
                    <a:pt x="6135232" y="2923132"/>
                    <a:pt x="6171615" y="2859227"/>
                    <a:pt x="6053691" y="2895320"/>
                  </a:cubicBezTo>
                  <a:cubicBezTo>
                    <a:pt x="5935767" y="2931413"/>
                    <a:pt x="5947466" y="2875536"/>
                    <a:pt x="5870246" y="2895320"/>
                  </a:cubicBezTo>
                  <a:cubicBezTo>
                    <a:pt x="5793027" y="2915104"/>
                    <a:pt x="5547222" y="2866584"/>
                    <a:pt x="5278488" y="2895320"/>
                  </a:cubicBezTo>
                  <a:cubicBezTo>
                    <a:pt x="5009754" y="2924056"/>
                    <a:pt x="5165055" y="2883359"/>
                    <a:pt x="5095042" y="2895320"/>
                  </a:cubicBezTo>
                  <a:cubicBezTo>
                    <a:pt x="5025029" y="2907281"/>
                    <a:pt x="4688673" y="2815442"/>
                    <a:pt x="4367179" y="2895320"/>
                  </a:cubicBezTo>
                  <a:cubicBezTo>
                    <a:pt x="4045685" y="2975198"/>
                    <a:pt x="4246002" y="2883282"/>
                    <a:pt x="4183734" y="2895320"/>
                  </a:cubicBezTo>
                  <a:cubicBezTo>
                    <a:pt x="4121466" y="2907358"/>
                    <a:pt x="3918690" y="2845353"/>
                    <a:pt x="3728080" y="2895320"/>
                  </a:cubicBezTo>
                  <a:cubicBezTo>
                    <a:pt x="3537470" y="2945287"/>
                    <a:pt x="3630508" y="2890767"/>
                    <a:pt x="3544635" y="2895320"/>
                  </a:cubicBezTo>
                  <a:cubicBezTo>
                    <a:pt x="3458762" y="2899873"/>
                    <a:pt x="3312446" y="2876079"/>
                    <a:pt x="3225085" y="2895320"/>
                  </a:cubicBezTo>
                  <a:cubicBezTo>
                    <a:pt x="3137724" y="2914561"/>
                    <a:pt x="3093571" y="2879184"/>
                    <a:pt x="3041640" y="2895320"/>
                  </a:cubicBezTo>
                  <a:cubicBezTo>
                    <a:pt x="2989710" y="2911456"/>
                    <a:pt x="2686980" y="2863598"/>
                    <a:pt x="2585986" y="2895320"/>
                  </a:cubicBezTo>
                  <a:cubicBezTo>
                    <a:pt x="2484992" y="2927042"/>
                    <a:pt x="2471861" y="2885648"/>
                    <a:pt x="2402540" y="2895320"/>
                  </a:cubicBezTo>
                  <a:cubicBezTo>
                    <a:pt x="2333219" y="2904992"/>
                    <a:pt x="2272530" y="2892023"/>
                    <a:pt x="2219095" y="2895320"/>
                  </a:cubicBezTo>
                  <a:cubicBezTo>
                    <a:pt x="2165660" y="2898617"/>
                    <a:pt x="1741995" y="2887727"/>
                    <a:pt x="1491232" y="2895320"/>
                  </a:cubicBezTo>
                  <a:cubicBezTo>
                    <a:pt x="1240469" y="2902913"/>
                    <a:pt x="916873" y="2861437"/>
                    <a:pt x="763369" y="2895320"/>
                  </a:cubicBezTo>
                  <a:cubicBezTo>
                    <a:pt x="609865" y="2929203"/>
                    <a:pt x="196801" y="2811180"/>
                    <a:pt x="0" y="2895320"/>
                  </a:cubicBezTo>
                  <a:cubicBezTo>
                    <a:pt x="-10861" y="2793028"/>
                    <a:pt x="10943" y="2546902"/>
                    <a:pt x="0" y="2403116"/>
                  </a:cubicBezTo>
                  <a:cubicBezTo>
                    <a:pt x="-10943" y="2259330"/>
                    <a:pt x="14962" y="2012443"/>
                    <a:pt x="0" y="1766145"/>
                  </a:cubicBezTo>
                  <a:cubicBezTo>
                    <a:pt x="-14962" y="1519847"/>
                    <a:pt x="2503" y="1393525"/>
                    <a:pt x="0" y="1216034"/>
                  </a:cubicBezTo>
                  <a:cubicBezTo>
                    <a:pt x="-2503" y="1038543"/>
                    <a:pt x="36114" y="844215"/>
                    <a:pt x="0" y="608017"/>
                  </a:cubicBezTo>
                  <a:cubicBezTo>
                    <a:pt x="-36114" y="371819"/>
                    <a:pt x="4176" y="124315"/>
                    <a:pt x="0" y="0"/>
                  </a:cubicBezTo>
                  <a:close/>
                </a:path>
              </a:pathLst>
            </a:custGeom>
            <a:solidFill>
              <a:schemeClr val="bg1"/>
            </a:solidFill>
            <a:ln w="76200">
              <a:solidFill>
                <a:srgbClr val="299E64"/>
              </a:solidFill>
              <a:extLst>
                <a:ext uri="{C807C97D-BFC1-408E-A445-0C87EB9F89A2}">
                  <ask:lineSketchStyleProps xmlns:ask="http://schemas.microsoft.com/office/drawing/2018/sketchyshapes" sd="368686184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11">
              <a:extLst>
                <a:ext uri="{FF2B5EF4-FFF2-40B4-BE49-F238E27FC236}">
                  <a16:creationId xmlns:a16="http://schemas.microsoft.com/office/drawing/2014/main" id="{E9AE6509-BEAC-D4DF-2C93-9B7FB5FE6EC3}"/>
                </a:ext>
              </a:extLst>
            </p:cNvPr>
            <p:cNvSpPr/>
            <p:nvPr/>
          </p:nvSpPr>
          <p:spPr>
            <a:xfrm>
              <a:off x="533400" y="4457701"/>
              <a:ext cx="2525489" cy="3655188"/>
            </a:xfrm>
            <a:custGeom>
              <a:avLst/>
              <a:gdLst/>
              <a:ahLst/>
              <a:cxnLst/>
              <a:rect l="l" t="t" r="r" b="b"/>
              <a:pathLst>
                <a:path w="1641709" h="2201174">
                  <a:moveTo>
                    <a:pt x="0" y="0"/>
                  </a:moveTo>
                  <a:lnTo>
                    <a:pt x="1641709" y="0"/>
                  </a:lnTo>
                  <a:lnTo>
                    <a:pt x="1641709" y="2201174"/>
                  </a:lnTo>
                  <a:lnTo>
                    <a:pt x="0" y="220117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Hộp Văn bản 24">
              <a:extLst>
                <a:ext uri="{FF2B5EF4-FFF2-40B4-BE49-F238E27FC236}">
                  <a16:creationId xmlns:a16="http://schemas.microsoft.com/office/drawing/2014/main" id="{E9735C3F-F04A-E3F9-5FB3-B540B4CD3D45}"/>
                </a:ext>
              </a:extLst>
            </p:cNvPr>
            <p:cNvSpPr txBox="1"/>
            <p:nvPr/>
          </p:nvSpPr>
          <p:spPr>
            <a:xfrm>
              <a:off x="2887163" y="5411717"/>
              <a:ext cx="11667037" cy="2585323"/>
            </a:xfrm>
            <a:prstGeom prst="rect">
              <a:avLst/>
            </a:prstGeom>
            <a:noFill/>
          </p:spPr>
          <p:txBody>
            <a:bodyPr wrap="square">
              <a:spAutoFit/>
            </a:bodyPr>
            <a:lstStyle/>
            <a:p>
              <a:pPr algn="just"/>
              <a:r>
                <a:rPr lang="vi-VN" sz="5400">
                  <a:effectLst/>
                  <a:latin typeface="Arial" panose="020B0604020202020204" pitchFamily="34" charset="0"/>
                  <a:ea typeface="Times New Roman" panose="02020603050405020304" pitchFamily="18" charset="0"/>
                  <a:cs typeface="Arial" panose="020B0604020202020204" pitchFamily="34" charset="0"/>
                </a:rPr>
                <a:t>Em cần làm gì để thể hiện tình yêu thương, tạo sự gắn kết với các thành viên trong gia đình?</a:t>
              </a:r>
              <a:endParaRPr lang="en-US" sz="540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08191-5590-7232-C76D-04D71839F48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88C5670-DB8F-572F-A4D2-EDD301394961}"/>
              </a:ext>
            </a:extLst>
          </p:cNvPr>
          <p:cNvGrpSpPr/>
          <p:nvPr/>
        </p:nvGrpSpPr>
        <p:grpSpPr>
          <a:xfrm>
            <a:off x="-2608268" y="0"/>
            <a:ext cx="20896268" cy="10448134"/>
            <a:chOff x="0" y="0"/>
            <a:chExt cx="27861691" cy="13930845"/>
          </a:xfrm>
        </p:grpSpPr>
        <p:sp>
          <p:nvSpPr>
            <p:cNvPr id="3" name="Freeform 3">
              <a:extLst>
                <a:ext uri="{FF2B5EF4-FFF2-40B4-BE49-F238E27FC236}">
                  <a16:creationId xmlns:a16="http://schemas.microsoft.com/office/drawing/2014/main" id="{33559FC6-599F-4D0C-8107-A94D3DFA9F48}"/>
                </a:ext>
              </a:extLst>
            </p:cNvPr>
            <p:cNvSpPr/>
            <p:nvPr/>
          </p:nvSpPr>
          <p:spPr>
            <a:xfrm>
              <a:off x="13930845" y="0"/>
              <a:ext cx="13930845" cy="13930845"/>
            </a:xfrm>
            <a:custGeom>
              <a:avLst/>
              <a:gdLst/>
              <a:ahLst/>
              <a:cxnLst/>
              <a:rect l="l" t="t" r="r" b="b"/>
              <a:pathLst>
                <a:path w="13930845" h="13930845">
                  <a:moveTo>
                    <a:pt x="0" y="0"/>
                  </a:moveTo>
                  <a:lnTo>
                    <a:pt x="13930846" y="0"/>
                  </a:lnTo>
                  <a:lnTo>
                    <a:pt x="13930846"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26E5BCC5-B060-D47C-B65F-854A0CDB40E6}"/>
                </a:ext>
              </a:extLst>
            </p:cNvPr>
            <p:cNvSpPr/>
            <p:nvPr/>
          </p:nvSpPr>
          <p:spPr>
            <a:xfrm>
              <a:off x="0" y="0"/>
              <a:ext cx="13930845" cy="13930845"/>
            </a:xfrm>
            <a:custGeom>
              <a:avLst/>
              <a:gdLst/>
              <a:ahLst/>
              <a:cxnLst/>
              <a:rect l="l" t="t" r="r" b="b"/>
              <a:pathLst>
                <a:path w="13930845" h="13930845">
                  <a:moveTo>
                    <a:pt x="0" y="0"/>
                  </a:moveTo>
                  <a:lnTo>
                    <a:pt x="13930845" y="0"/>
                  </a:lnTo>
                  <a:lnTo>
                    <a:pt x="13930845"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5">
            <a:extLst>
              <a:ext uri="{FF2B5EF4-FFF2-40B4-BE49-F238E27FC236}">
                <a16:creationId xmlns:a16="http://schemas.microsoft.com/office/drawing/2014/main" id="{6F483C41-FCE5-FFDF-A141-A07492161502}"/>
              </a:ext>
            </a:extLst>
          </p:cNvPr>
          <p:cNvGrpSpPr/>
          <p:nvPr/>
        </p:nvGrpSpPr>
        <p:grpSpPr>
          <a:xfrm>
            <a:off x="2743200" y="795402"/>
            <a:ext cx="11945816" cy="7609990"/>
            <a:chOff x="0" y="0"/>
            <a:chExt cx="12778154" cy="8385664"/>
          </a:xfrm>
        </p:grpSpPr>
        <p:sp>
          <p:nvSpPr>
            <p:cNvPr id="6" name="Freeform 6">
              <a:extLst>
                <a:ext uri="{FF2B5EF4-FFF2-40B4-BE49-F238E27FC236}">
                  <a16:creationId xmlns:a16="http://schemas.microsoft.com/office/drawing/2014/main" id="{C6B37536-BECB-D8DA-AAD9-206812EC6CD1}"/>
                </a:ext>
              </a:extLst>
            </p:cNvPr>
            <p:cNvSpPr/>
            <p:nvPr/>
          </p:nvSpPr>
          <p:spPr>
            <a:xfrm>
              <a:off x="0" y="0"/>
              <a:ext cx="12778154" cy="8385664"/>
            </a:xfrm>
            <a:custGeom>
              <a:avLst/>
              <a:gdLst/>
              <a:ahLst/>
              <a:cxnLst/>
              <a:rect l="l" t="t" r="r" b="b"/>
              <a:pathLst>
                <a:path w="12778154" h="8385664">
                  <a:moveTo>
                    <a:pt x="0" y="0"/>
                  </a:moveTo>
                  <a:lnTo>
                    <a:pt x="12778154" y="0"/>
                  </a:lnTo>
                  <a:lnTo>
                    <a:pt x="12778154" y="8385664"/>
                  </a:lnTo>
                  <a:lnTo>
                    <a:pt x="0" y="83856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C33B73E6-C063-DCB8-04B7-298B0A8DDFA7}"/>
                </a:ext>
              </a:extLst>
            </p:cNvPr>
            <p:cNvSpPr/>
            <p:nvPr/>
          </p:nvSpPr>
          <p:spPr>
            <a:xfrm>
              <a:off x="187510" y="123053"/>
              <a:ext cx="12403135" cy="8139557"/>
            </a:xfrm>
            <a:custGeom>
              <a:avLst/>
              <a:gdLst/>
              <a:ahLst/>
              <a:cxnLst/>
              <a:rect l="l" t="t" r="r" b="b"/>
              <a:pathLst>
                <a:path w="12403135" h="8139557">
                  <a:moveTo>
                    <a:pt x="0" y="0"/>
                  </a:moveTo>
                  <a:lnTo>
                    <a:pt x="12403135" y="0"/>
                  </a:lnTo>
                  <a:lnTo>
                    <a:pt x="12403135" y="8139557"/>
                  </a:lnTo>
                  <a:lnTo>
                    <a:pt x="0" y="81395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8" name="Group 8">
            <a:extLst>
              <a:ext uri="{FF2B5EF4-FFF2-40B4-BE49-F238E27FC236}">
                <a16:creationId xmlns:a16="http://schemas.microsoft.com/office/drawing/2014/main" id="{BA2317CC-A5F6-4399-4D0A-EC15C38B23E5}"/>
              </a:ext>
            </a:extLst>
          </p:cNvPr>
          <p:cNvGrpSpPr/>
          <p:nvPr/>
        </p:nvGrpSpPr>
        <p:grpSpPr>
          <a:xfrm>
            <a:off x="0" y="8982070"/>
            <a:ext cx="18288000" cy="1304930"/>
            <a:chOff x="0" y="0"/>
            <a:chExt cx="4816593" cy="343685"/>
          </a:xfrm>
        </p:grpSpPr>
        <p:sp>
          <p:nvSpPr>
            <p:cNvPr id="9" name="Freeform 9">
              <a:extLst>
                <a:ext uri="{FF2B5EF4-FFF2-40B4-BE49-F238E27FC236}">
                  <a16:creationId xmlns:a16="http://schemas.microsoft.com/office/drawing/2014/main" id="{3E042232-A835-CE38-D8DD-87EC2AE2645B}"/>
                </a:ext>
              </a:extLst>
            </p:cNvPr>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0" name="TextBox 10">
              <a:extLst>
                <a:ext uri="{FF2B5EF4-FFF2-40B4-BE49-F238E27FC236}">
                  <a16:creationId xmlns:a16="http://schemas.microsoft.com/office/drawing/2014/main" id="{BA79DD73-39D3-0A4A-3FE5-A2D203B337EB}"/>
                </a:ext>
              </a:extLst>
            </p:cNvPr>
            <p:cNvSpPr txBox="1"/>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1" name="AutoShape 11">
            <a:extLst>
              <a:ext uri="{FF2B5EF4-FFF2-40B4-BE49-F238E27FC236}">
                <a16:creationId xmlns:a16="http://schemas.microsoft.com/office/drawing/2014/main" id="{F2B22C15-1D40-D706-ABCE-94D3FEA2972D}"/>
              </a:ext>
            </a:extLst>
          </p:cNvPr>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2" name="Freeform 12">
            <a:extLst>
              <a:ext uri="{FF2B5EF4-FFF2-40B4-BE49-F238E27FC236}">
                <a16:creationId xmlns:a16="http://schemas.microsoft.com/office/drawing/2014/main" id="{DBEBE103-8729-78BD-5A10-272AED8DFA5F}"/>
              </a:ext>
            </a:extLst>
          </p:cNvPr>
          <p:cNvSpPr/>
          <p:nvPr/>
        </p:nvSpPr>
        <p:spPr>
          <a:xfrm rot="-8788588">
            <a:off x="-396772" y="5220953"/>
            <a:ext cx="3349826" cy="1260753"/>
          </a:xfrm>
          <a:custGeom>
            <a:avLst/>
            <a:gdLst/>
            <a:ahLst/>
            <a:cxnLst/>
            <a:rect l="l" t="t" r="r" b="b"/>
            <a:pathLst>
              <a:path w="3349826" h="1260753">
                <a:moveTo>
                  <a:pt x="0" y="0"/>
                </a:moveTo>
                <a:lnTo>
                  <a:pt x="3349826" y="0"/>
                </a:lnTo>
                <a:lnTo>
                  <a:pt x="3349826" y="1260753"/>
                </a:lnTo>
                <a:lnTo>
                  <a:pt x="0" y="12607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12F30919-06BF-A937-2790-5EE8C8D64C9D}"/>
              </a:ext>
            </a:extLst>
          </p:cNvPr>
          <p:cNvSpPr/>
          <p:nvPr/>
        </p:nvSpPr>
        <p:spPr>
          <a:xfrm rot="808993">
            <a:off x="12973611" y="991156"/>
            <a:ext cx="3689624" cy="2549195"/>
          </a:xfrm>
          <a:custGeom>
            <a:avLst/>
            <a:gdLst/>
            <a:ahLst/>
            <a:cxnLst/>
            <a:rect l="l" t="t" r="r" b="b"/>
            <a:pathLst>
              <a:path w="3689624" h="2549195">
                <a:moveTo>
                  <a:pt x="0" y="0"/>
                </a:moveTo>
                <a:lnTo>
                  <a:pt x="3689624" y="0"/>
                </a:lnTo>
                <a:lnTo>
                  <a:pt x="3689624" y="2549195"/>
                </a:lnTo>
                <a:lnTo>
                  <a:pt x="0" y="25491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a:extLst>
              <a:ext uri="{FF2B5EF4-FFF2-40B4-BE49-F238E27FC236}">
                <a16:creationId xmlns:a16="http://schemas.microsoft.com/office/drawing/2014/main" id="{CD0C3405-ECB7-3621-748C-8961F09A48DE}"/>
              </a:ext>
            </a:extLst>
          </p:cNvPr>
          <p:cNvSpPr/>
          <p:nvPr/>
        </p:nvSpPr>
        <p:spPr>
          <a:xfrm>
            <a:off x="3995809" y="2106944"/>
            <a:ext cx="541328" cy="541328"/>
          </a:xfrm>
          <a:custGeom>
            <a:avLst/>
            <a:gdLst/>
            <a:ahLst/>
            <a:cxnLst/>
            <a:rect l="l" t="t" r="r" b="b"/>
            <a:pathLst>
              <a:path w="541328" h="541328">
                <a:moveTo>
                  <a:pt x="0" y="0"/>
                </a:moveTo>
                <a:lnTo>
                  <a:pt x="541328" y="0"/>
                </a:lnTo>
                <a:lnTo>
                  <a:pt x="541328" y="541328"/>
                </a:lnTo>
                <a:lnTo>
                  <a:pt x="0" y="5413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a:extLst>
              <a:ext uri="{FF2B5EF4-FFF2-40B4-BE49-F238E27FC236}">
                <a16:creationId xmlns:a16="http://schemas.microsoft.com/office/drawing/2014/main" id="{5D053953-6968-2C1A-9603-F01D62D1E918}"/>
              </a:ext>
            </a:extLst>
          </p:cNvPr>
          <p:cNvSpPr/>
          <p:nvPr/>
        </p:nvSpPr>
        <p:spPr>
          <a:xfrm>
            <a:off x="3398173" y="2430344"/>
            <a:ext cx="346814" cy="346814"/>
          </a:xfrm>
          <a:custGeom>
            <a:avLst/>
            <a:gdLst/>
            <a:ahLst/>
            <a:cxnLst/>
            <a:rect l="l" t="t" r="r" b="b"/>
            <a:pathLst>
              <a:path w="346814" h="346814">
                <a:moveTo>
                  <a:pt x="0" y="0"/>
                </a:moveTo>
                <a:lnTo>
                  <a:pt x="346814" y="0"/>
                </a:lnTo>
                <a:lnTo>
                  <a:pt x="346814" y="346814"/>
                </a:lnTo>
                <a:lnTo>
                  <a:pt x="0" y="3468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8">
            <a:extLst>
              <a:ext uri="{FF2B5EF4-FFF2-40B4-BE49-F238E27FC236}">
                <a16:creationId xmlns:a16="http://schemas.microsoft.com/office/drawing/2014/main" id="{B4816949-DFC4-F67F-D6E2-B4D6ABEB3AD3}"/>
              </a:ext>
            </a:extLst>
          </p:cNvPr>
          <p:cNvSpPr/>
          <p:nvPr/>
        </p:nvSpPr>
        <p:spPr>
          <a:xfrm>
            <a:off x="15754125" y="6473711"/>
            <a:ext cx="1505175" cy="1656314"/>
          </a:xfrm>
          <a:custGeom>
            <a:avLst/>
            <a:gdLst/>
            <a:ahLst/>
            <a:cxnLst/>
            <a:rect l="l" t="t" r="r" b="b"/>
            <a:pathLst>
              <a:path w="1505175" h="1656314">
                <a:moveTo>
                  <a:pt x="0" y="0"/>
                </a:moveTo>
                <a:lnTo>
                  <a:pt x="1505175" y="0"/>
                </a:lnTo>
                <a:lnTo>
                  <a:pt x="1505175" y="1656314"/>
                </a:lnTo>
                <a:lnTo>
                  <a:pt x="0" y="16563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16E56824-F093-7BE0-E31D-A37C86FD5BE1}"/>
              </a:ext>
            </a:extLst>
          </p:cNvPr>
          <p:cNvSpPr/>
          <p:nvPr/>
        </p:nvSpPr>
        <p:spPr>
          <a:xfrm rot="746323">
            <a:off x="1454850" y="-918242"/>
            <a:ext cx="2321898" cy="2287070"/>
          </a:xfrm>
          <a:custGeom>
            <a:avLst/>
            <a:gdLst/>
            <a:ahLst/>
            <a:cxnLst/>
            <a:rect l="l" t="t" r="r" b="b"/>
            <a:pathLst>
              <a:path w="2321898" h="2287070">
                <a:moveTo>
                  <a:pt x="0" y="0"/>
                </a:moveTo>
                <a:lnTo>
                  <a:pt x="2321898" y="0"/>
                </a:lnTo>
                <a:lnTo>
                  <a:pt x="2321898" y="2287070"/>
                </a:lnTo>
                <a:lnTo>
                  <a:pt x="0" y="22870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0" name="TextBox 2">
            <a:extLst>
              <a:ext uri="{FF2B5EF4-FFF2-40B4-BE49-F238E27FC236}">
                <a16:creationId xmlns:a16="http://schemas.microsoft.com/office/drawing/2014/main" id="{FA50EF2F-C83F-C23C-CCC3-65A679B92A57}"/>
              </a:ext>
            </a:extLst>
          </p:cNvPr>
          <p:cNvSpPr txBox="1">
            <a:spLocks noChangeAspect="1"/>
          </p:cNvSpPr>
          <p:nvPr/>
        </p:nvSpPr>
        <p:spPr>
          <a:xfrm>
            <a:off x="2896158" y="-5851808"/>
            <a:ext cx="11639900" cy="4930207"/>
          </a:xfrm>
          <a:prstGeom prst="rect">
            <a:avLst/>
          </a:prstGeom>
        </p:spPr>
        <p:txBody>
          <a:bodyPr wrap="square"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vi-VN" sz="16600" b="0" i="0" u="none" strike="noStrike" kern="1200" cap="none" spc="0" normalizeH="0" baseline="0" noProof="0">
                <a:ln>
                  <a:noFill/>
                </a:ln>
                <a:solidFill>
                  <a:srgbClr val="EF6A4A"/>
                </a:solidFill>
                <a:effectLst/>
                <a:uLnTx/>
                <a:uFillTx/>
                <a:latin typeface="SVN-DUMPLING" panose="02000000000000000000" pitchFamily="2" charset="0"/>
              </a:rPr>
              <a:t>KHỞI ĐỘNG</a:t>
            </a:r>
            <a:endParaRPr kumimoji="0" lang="en-US" sz="16600" b="0" i="0" u="none" strike="noStrike" kern="1200" cap="none" spc="0" normalizeH="0" baseline="0" noProof="0">
              <a:ln>
                <a:noFill/>
              </a:ln>
              <a:solidFill>
                <a:srgbClr val="EF6A4A"/>
              </a:solidFill>
              <a:effectLst/>
              <a:uLnTx/>
              <a:uFillTx/>
              <a:latin typeface="SVN-DUMPLING" panose="02000000000000000000" pitchFamily="2" charset="0"/>
            </a:endParaRPr>
          </a:p>
        </p:txBody>
      </p:sp>
      <p:sp>
        <p:nvSpPr>
          <p:cNvPr id="13" name="Hình chữ nhật 12">
            <a:extLst>
              <a:ext uri="{FF2B5EF4-FFF2-40B4-BE49-F238E27FC236}">
                <a16:creationId xmlns:a16="http://schemas.microsoft.com/office/drawing/2014/main" id="{5276B5B2-796B-2BE9-40EE-800F6C4A3769}"/>
              </a:ext>
            </a:extLst>
          </p:cNvPr>
          <p:cNvSpPr/>
          <p:nvPr/>
        </p:nvSpPr>
        <p:spPr>
          <a:xfrm>
            <a:off x="5560730" y="1130820"/>
            <a:ext cx="6596678" cy="1200329"/>
          </a:xfrm>
          <a:prstGeom prst="rect">
            <a:avLst/>
          </a:prstGeom>
          <a:noFill/>
        </p:spPr>
        <p:txBody>
          <a:bodyPr wrap="none" lIns="91440" tIns="45720" rIns="91440" bIns="45720">
            <a:spAutoFit/>
          </a:bodyPr>
          <a:lstStyle/>
          <a:p>
            <a:pPr algn="ctr"/>
            <a:r>
              <a:rPr lang="vi-VN" sz="7200" b="1" cap="none" spc="0">
                <a:ln w="0"/>
                <a:solidFill>
                  <a:srgbClr val="EF6A4A"/>
                </a:solidFill>
              </a:rPr>
              <a:t>HOẠT ĐỘNG 4</a:t>
            </a:r>
          </a:p>
        </p:txBody>
      </p:sp>
      <p:sp>
        <p:nvSpPr>
          <p:cNvPr id="24" name="Hình chữ nhật 23">
            <a:extLst>
              <a:ext uri="{FF2B5EF4-FFF2-40B4-BE49-F238E27FC236}">
                <a16:creationId xmlns:a16="http://schemas.microsoft.com/office/drawing/2014/main" id="{7E1907F0-8EE8-4A54-203D-4931D5B42449}"/>
              </a:ext>
            </a:extLst>
          </p:cNvPr>
          <p:cNvSpPr/>
          <p:nvPr/>
        </p:nvSpPr>
        <p:spPr>
          <a:xfrm>
            <a:off x="2896158" y="2365035"/>
            <a:ext cx="11595226" cy="5509200"/>
          </a:xfrm>
          <a:prstGeom prst="rect">
            <a:avLst/>
          </a:prstGeom>
          <a:noFill/>
        </p:spPr>
        <p:txBody>
          <a:bodyPr wrap="square" lIns="91440" tIns="45720" rIns="91440" bIns="45720">
            <a:spAutoFit/>
          </a:bodyPr>
          <a:lstStyle/>
          <a:p>
            <a:pPr algn="ctr"/>
            <a:r>
              <a:rPr lang="vi-VN" sz="8800" i="1" spc="-260">
                <a:ln w="0"/>
                <a:latin typeface="+mj-lt"/>
              </a:rPr>
              <a:t>Báo cáo kết quả việc làm thể hiện trách nhiệm, lòng biết ơn với các thành viên trong gia đình.</a:t>
            </a:r>
            <a:endParaRPr lang="vi-VN" sz="8800" b="1" i="1" cap="none" spc="-260">
              <a:ln w="0"/>
              <a:solidFill>
                <a:schemeClr val="tx1"/>
              </a:solidFill>
              <a:latin typeface="+mj-lt"/>
            </a:endParaRPr>
          </a:p>
        </p:txBody>
      </p:sp>
    </p:spTree>
    <p:extLst>
      <p:ext uri="{BB962C8B-B14F-4D97-AF65-F5344CB8AC3E}">
        <p14:creationId xmlns:p14="http://schemas.microsoft.com/office/powerpoint/2010/main" val="391113941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FA475-DE2F-D629-66FB-93EA82F9BC63}"/>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6B7190FC-ED3F-E702-A483-91F328C6B142}"/>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sp>
        <p:nvSpPr>
          <p:cNvPr id="10" name="Freeform 10">
            <a:extLst>
              <a:ext uri="{FF2B5EF4-FFF2-40B4-BE49-F238E27FC236}">
                <a16:creationId xmlns:a16="http://schemas.microsoft.com/office/drawing/2014/main" id="{6D787FE3-632D-2587-87DF-B398DC3CBD00}"/>
              </a:ext>
            </a:extLst>
          </p:cNvPr>
          <p:cNvSpPr/>
          <p:nvPr/>
        </p:nvSpPr>
        <p:spPr>
          <a:xfrm rot="-717662" flipH="1">
            <a:off x="15941852" y="6607373"/>
            <a:ext cx="1934970" cy="3224950"/>
          </a:xfrm>
          <a:custGeom>
            <a:avLst/>
            <a:gdLst/>
            <a:ahLst/>
            <a:cxnLst/>
            <a:rect l="l" t="t" r="r" b="b"/>
            <a:pathLst>
              <a:path w="1934970" h="3224950">
                <a:moveTo>
                  <a:pt x="1934970" y="0"/>
                </a:moveTo>
                <a:lnTo>
                  <a:pt x="0" y="0"/>
                </a:lnTo>
                <a:lnTo>
                  <a:pt x="0" y="3224950"/>
                </a:lnTo>
                <a:lnTo>
                  <a:pt x="1934970" y="3224950"/>
                </a:lnTo>
                <a:lnTo>
                  <a:pt x="193497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1" name="Group 11">
            <a:extLst>
              <a:ext uri="{FF2B5EF4-FFF2-40B4-BE49-F238E27FC236}">
                <a16:creationId xmlns:a16="http://schemas.microsoft.com/office/drawing/2014/main" id="{2B32AB27-CFC1-97B0-3CD5-D79B9C3F6C02}"/>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16C1219B-4F10-A07B-60B7-7E67DFACE233}"/>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5763A74A-6743-F13B-AF4B-AD902FB7F134}"/>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F5613363-4D41-0E27-B0FC-F8718A107676}"/>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grpSp>
        <p:nvGrpSpPr>
          <p:cNvPr id="29" name="Nhóm 28">
            <a:extLst>
              <a:ext uri="{FF2B5EF4-FFF2-40B4-BE49-F238E27FC236}">
                <a16:creationId xmlns:a16="http://schemas.microsoft.com/office/drawing/2014/main" id="{2E1CB0C6-46FE-E426-4B38-EDFE2A8471CB}"/>
              </a:ext>
            </a:extLst>
          </p:cNvPr>
          <p:cNvGrpSpPr/>
          <p:nvPr/>
        </p:nvGrpSpPr>
        <p:grpSpPr>
          <a:xfrm>
            <a:off x="304800" y="193087"/>
            <a:ext cx="16602075" cy="1918594"/>
            <a:chOff x="304800" y="251557"/>
            <a:chExt cx="16602075" cy="1918594"/>
          </a:xfrm>
        </p:grpSpPr>
        <p:sp>
          <p:nvSpPr>
            <p:cNvPr id="27" name="Hình chữ nhật: Góc Tròn 26">
              <a:extLst>
                <a:ext uri="{FF2B5EF4-FFF2-40B4-BE49-F238E27FC236}">
                  <a16:creationId xmlns:a16="http://schemas.microsoft.com/office/drawing/2014/main" id="{DD9C30B7-B12E-95F6-6155-E2B91A7EA1C6}"/>
                </a:ext>
              </a:extLst>
            </p:cNvPr>
            <p:cNvSpPr/>
            <p:nvPr/>
          </p:nvSpPr>
          <p:spPr>
            <a:xfrm>
              <a:off x="1381125" y="342900"/>
              <a:ext cx="15525750" cy="1735908"/>
            </a:xfrm>
            <a:custGeom>
              <a:avLst/>
              <a:gdLst>
                <a:gd name="connsiteX0" fmla="*/ 0 w 15525750"/>
                <a:gd name="connsiteY0" fmla="*/ 289324 h 1735908"/>
                <a:gd name="connsiteX1" fmla="*/ 289324 w 15525750"/>
                <a:gd name="connsiteY1" fmla="*/ 0 h 1735908"/>
                <a:gd name="connsiteX2" fmla="*/ 669796 w 15525750"/>
                <a:gd name="connsiteY2" fmla="*/ 0 h 1735908"/>
                <a:gd name="connsiteX3" fmla="*/ 1199738 w 15525750"/>
                <a:gd name="connsiteY3" fmla="*/ 0 h 1735908"/>
                <a:gd name="connsiteX4" fmla="*/ 1729681 w 15525750"/>
                <a:gd name="connsiteY4" fmla="*/ 0 h 1735908"/>
                <a:gd name="connsiteX5" fmla="*/ 2409095 w 15525750"/>
                <a:gd name="connsiteY5" fmla="*/ 0 h 1735908"/>
                <a:gd name="connsiteX6" fmla="*/ 2939038 w 15525750"/>
                <a:gd name="connsiteY6" fmla="*/ 0 h 1735908"/>
                <a:gd name="connsiteX7" fmla="*/ 3767922 w 15525750"/>
                <a:gd name="connsiteY7" fmla="*/ 0 h 1735908"/>
                <a:gd name="connsiteX8" fmla="*/ 4596807 w 15525750"/>
                <a:gd name="connsiteY8" fmla="*/ 0 h 1735908"/>
                <a:gd name="connsiteX9" fmla="*/ 5276221 w 15525750"/>
                <a:gd name="connsiteY9" fmla="*/ 0 h 1735908"/>
                <a:gd name="connsiteX10" fmla="*/ 5507221 w 15525750"/>
                <a:gd name="connsiteY10" fmla="*/ 0 h 1735908"/>
                <a:gd name="connsiteX11" fmla="*/ 5887693 w 15525750"/>
                <a:gd name="connsiteY11" fmla="*/ 0 h 1735908"/>
                <a:gd name="connsiteX12" fmla="*/ 6417636 w 15525750"/>
                <a:gd name="connsiteY12" fmla="*/ 0 h 1735908"/>
                <a:gd name="connsiteX13" fmla="*/ 6648636 w 15525750"/>
                <a:gd name="connsiteY13" fmla="*/ 0 h 1735908"/>
                <a:gd name="connsiteX14" fmla="*/ 7029108 w 15525750"/>
                <a:gd name="connsiteY14" fmla="*/ 0 h 1735908"/>
                <a:gd name="connsiteX15" fmla="*/ 7260109 w 15525750"/>
                <a:gd name="connsiteY15" fmla="*/ 0 h 1735908"/>
                <a:gd name="connsiteX16" fmla="*/ 7790052 w 15525750"/>
                <a:gd name="connsiteY16" fmla="*/ 0 h 1735908"/>
                <a:gd name="connsiteX17" fmla="*/ 8021052 w 15525750"/>
                <a:gd name="connsiteY17" fmla="*/ 0 h 1735908"/>
                <a:gd name="connsiteX18" fmla="*/ 8999408 w 15525750"/>
                <a:gd name="connsiteY18" fmla="*/ 0 h 1735908"/>
                <a:gd name="connsiteX19" fmla="*/ 9379880 w 15525750"/>
                <a:gd name="connsiteY19" fmla="*/ 0 h 1735908"/>
                <a:gd name="connsiteX20" fmla="*/ 9610880 w 15525750"/>
                <a:gd name="connsiteY20" fmla="*/ 0 h 1735908"/>
                <a:gd name="connsiteX21" fmla="*/ 10290294 w 15525750"/>
                <a:gd name="connsiteY21" fmla="*/ 0 h 1735908"/>
                <a:gd name="connsiteX22" fmla="*/ 10521295 w 15525750"/>
                <a:gd name="connsiteY22" fmla="*/ 0 h 1735908"/>
                <a:gd name="connsiteX23" fmla="*/ 10752295 w 15525750"/>
                <a:gd name="connsiteY23" fmla="*/ 0 h 1735908"/>
                <a:gd name="connsiteX24" fmla="*/ 11431709 w 15525750"/>
                <a:gd name="connsiteY24" fmla="*/ 0 h 1735908"/>
                <a:gd name="connsiteX25" fmla="*/ 12410065 w 15525750"/>
                <a:gd name="connsiteY25" fmla="*/ 0 h 1735908"/>
                <a:gd name="connsiteX26" fmla="*/ 13089479 w 15525750"/>
                <a:gd name="connsiteY26" fmla="*/ 0 h 1735908"/>
                <a:gd name="connsiteX27" fmla="*/ 13619421 w 15525750"/>
                <a:gd name="connsiteY27" fmla="*/ 0 h 1735908"/>
                <a:gd name="connsiteX28" fmla="*/ 14298835 w 15525750"/>
                <a:gd name="connsiteY28" fmla="*/ 0 h 1735908"/>
                <a:gd name="connsiteX29" fmla="*/ 15236426 w 15525750"/>
                <a:gd name="connsiteY29" fmla="*/ 0 h 1735908"/>
                <a:gd name="connsiteX30" fmla="*/ 15525750 w 15525750"/>
                <a:gd name="connsiteY30" fmla="*/ 289324 h 1735908"/>
                <a:gd name="connsiteX31" fmla="*/ 15525750 w 15525750"/>
                <a:gd name="connsiteY31" fmla="*/ 867954 h 1735908"/>
                <a:gd name="connsiteX32" fmla="*/ 15525750 w 15525750"/>
                <a:gd name="connsiteY32" fmla="*/ 1446584 h 1735908"/>
                <a:gd name="connsiteX33" fmla="*/ 15236426 w 15525750"/>
                <a:gd name="connsiteY33" fmla="*/ 1735908 h 1735908"/>
                <a:gd name="connsiteX34" fmla="*/ 14557012 w 15525750"/>
                <a:gd name="connsiteY34" fmla="*/ 1735908 h 1735908"/>
                <a:gd name="connsiteX35" fmla="*/ 13578657 w 15525750"/>
                <a:gd name="connsiteY35" fmla="*/ 1735908 h 1735908"/>
                <a:gd name="connsiteX36" fmla="*/ 13048714 w 15525750"/>
                <a:gd name="connsiteY36" fmla="*/ 1735908 h 1735908"/>
                <a:gd name="connsiteX37" fmla="*/ 12518771 w 15525750"/>
                <a:gd name="connsiteY37" fmla="*/ 1735908 h 1735908"/>
                <a:gd name="connsiteX38" fmla="*/ 11689886 w 15525750"/>
                <a:gd name="connsiteY38" fmla="*/ 1735908 h 1735908"/>
                <a:gd name="connsiteX39" fmla="*/ 11010473 w 15525750"/>
                <a:gd name="connsiteY39" fmla="*/ 1735908 h 1735908"/>
                <a:gd name="connsiteX40" fmla="*/ 10480530 w 15525750"/>
                <a:gd name="connsiteY40" fmla="*/ 1735908 h 1735908"/>
                <a:gd name="connsiteX41" fmla="*/ 9950587 w 15525750"/>
                <a:gd name="connsiteY41" fmla="*/ 1735908 h 1735908"/>
                <a:gd name="connsiteX42" fmla="*/ 9271173 w 15525750"/>
                <a:gd name="connsiteY42" fmla="*/ 1735908 h 1735908"/>
                <a:gd name="connsiteX43" fmla="*/ 8292818 w 15525750"/>
                <a:gd name="connsiteY43" fmla="*/ 1735908 h 1735908"/>
                <a:gd name="connsiteX44" fmla="*/ 7314462 w 15525750"/>
                <a:gd name="connsiteY44" fmla="*/ 1735908 h 1735908"/>
                <a:gd name="connsiteX45" fmla="*/ 6784519 w 15525750"/>
                <a:gd name="connsiteY45" fmla="*/ 1735908 h 1735908"/>
                <a:gd name="connsiteX46" fmla="*/ 5806163 w 15525750"/>
                <a:gd name="connsiteY46" fmla="*/ 1735908 h 1735908"/>
                <a:gd name="connsiteX47" fmla="*/ 5126750 w 15525750"/>
                <a:gd name="connsiteY47" fmla="*/ 1735908 h 1735908"/>
                <a:gd name="connsiteX48" fmla="*/ 4148394 w 15525750"/>
                <a:gd name="connsiteY48" fmla="*/ 1735908 h 1735908"/>
                <a:gd name="connsiteX49" fmla="*/ 3170038 w 15525750"/>
                <a:gd name="connsiteY49" fmla="*/ 1735908 h 1735908"/>
                <a:gd name="connsiteX50" fmla="*/ 2490624 w 15525750"/>
                <a:gd name="connsiteY50" fmla="*/ 1735908 h 1735908"/>
                <a:gd name="connsiteX51" fmla="*/ 2259624 w 15525750"/>
                <a:gd name="connsiteY51" fmla="*/ 1735908 h 1735908"/>
                <a:gd name="connsiteX52" fmla="*/ 2028623 w 15525750"/>
                <a:gd name="connsiteY52" fmla="*/ 1735908 h 1735908"/>
                <a:gd name="connsiteX53" fmla="*/ 1648151 w 15525750"/>
                <a:gd name="connsiteY53" fmla="*/ 1735908 h 1735908"/>
                <a:gd name="connsiteX54" fmla="*/ 289324 w 15525750"/>
                <a:gd name="connsiteY54" fmla="*/ 1735908 h 1735908"/>
                <a:gd name="connsiteX55" fmla="*/ 0 w 15525750"/>
                <a:gd name="connsiteY55" fmla="*/ 1446584 h 1735908"/>
                <a:gd name="connsiteX56" fmla="*/ 0 w 15525750"/>
                <a:gd name="connsiteY56" fmla="*/ 891099 h 1735908"/>
                <a:gd name="connsiteX57" fmla="*/ 0 w 15525750"/>
                <a:gd name="connsiteY57" fmla="*/ 289324 h 173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525750" h="1735908" fill="none" extrusionOk="0">
                  <a:moveTo>
                    <a:pt x="0" y="289324"/>
                  </a:moveTo>
                  <a:cubicBezTo>
                    <a:pt x="2303" y="108759"/>
                    <a:pt x="131570" y="23083"/>
                    <a:pt x="289324" y="0"/>
                  </a:cubicBezTo>
                  <a:cubicBezTo>
                    <a:pt x="389319" y="7895"/>
                    <a:pt x="556835" y="-11654"/>
                    <a:pt x="669796" y="0"/>
                  </a:cubicBezTo>
                  <a:cubicBezTo>
                    <a:pt x="782757" y="11654"/>
                    <a:pt x="973882" y="14878"/>
                    <a:pt x="1199738" y="0"/>
                  </a:cubicBezTo>
                  <a:cubicBezTo>
                    <a:pt x="1425594" y="-14878"/>
                    <a:pt x="1504771" y="-19771"/>
                    <a:pt x="1729681" y="0"/>
                  </a:cubicBezTo>
                  <a:cubicBezTo>
                    <a:pt x="1954591" y="19771"/>
                    <a:pt x="2080507" y="-26077"/>
                    <a:pt x="2409095" y="0"/>
                  </a:cubicBezTo>
                  <a:cubicBezTo>
                    <a:pt x="2737683" y="26077"/>
                    <a:pt x="2800525" y="29"/>
                    <a:pt x="2939038" y="0"/>
                  </a:cubicBezTo>
                  <a:cubicBezTo>
                    <a:pt x="3077551" y="-29"/>
                    <a:pt x="3591711" y="7840"/>
                    <a:pt x="3767922" y="0"/>
                  </a:cubicBezTo>
                  <a:cubicBezTo>
                    <a:pt x="3944133" y="-7840"/>
                    <a:pt x="4272022" y="14803"/>
                    <a:pt x="4596807" y="0"/>
                  </a:cubicBezTo>
                  <a:cubicBezTo>
                    <a:pt x="4921592" y="-14803"/>
                    <a:pt x="5059119" y="-12954"/>
                    <a:pt x="5276221" y="0"/>
                  </a:cubicBezTo>
                  <a:cubicBezTo>
                    <a:pt x="5493323" y="12954"/>
                    <a:pt x="5396453" y="7999"/>
                    <a:pt x="5507221" y="0"/>
                  </a:cubicBezTo>
                  <a:cubicBezTo>
                    <a:pt x="5617989" y="-7999"/>
                    <a:pt x="5745651" y="6665"/>
                    <a:pt x="5887693" y="0"/>
                  </a:cubicBezTo>
                  <a:cubicBezTo>
                    <a:pt x="6029735" y="-6665"/>
                    <a:pt x="6190696" y="-7293"/>
                    <a:pt x="6417636" y="0"/>
                  </a:cubicBezTo>
                  <a:cubicBezTo>
                    <a:pt x="6644576" y="7293"/>
                    <a:pt x="6539658" y="-1613"/>
                    <a:pt x="6648636" y="0"/>
                  </a:cubicBezTo>
                  <a:cubicBezTo>
                    <a:pt x="6757614" y="1613"/>
                    <a:pt x="6892780" y="7241"/>
                    <a:pt x="7029108" y="0"/>
                  </a:cubicBezTo>
                  <a:cubicBezTo>
                    <a:pt x="7165436" y="-7241"/>
                    <a:pt x="7190119" y="-6282"/>
                    <a:pt x="7260109" y="0"/>
                  </a:cubicBezTo>
                  <a:cubicBezTo>
                    <a:pt x="7330099" y="6282"/>
                    <a:pt x="7534943" y="617"/>
                    <a:pt x="7790052" y="0"/>
                  </a:cubicBezTo>
                  <a:cubicBezTo>
                    <a:pt x="8045161" y="-617"/>
                    <a:pt x="7950513" y="-8924"/>
                    <a:pt x="8021052" y="0"/>
                  </a:cubicBezTo>
                  <a:cubicBezTo>
                    <a:pt x="8091591" y="8924"/>
                    <a:pt x="8594058" y="1539"/>
                    <a:pt x="8999408" y="0"/>
                  </a:cubicBezTo>
                  <a:cubicBezTo>
                    <a:pt x="9404758" y="-1539"/>
                    <a:pt x="9259227" y="3849"/>
                    <a:pt x="9379880" y="0"/>
                  </a:cubicBezTo>
                  <a:cubicBezTo>
                    <a:pt x="9500533" y="-3849"/>
                    <a:pt x="9516103" y="258"/>
                    <a:pt x="9610880" y="0"/>
                  </a:cubicBezTo>
                  <a:cubicBezTo>
                    <a:pt x="9705657" y="-258"/>
                    <a:pt x="10082954" y="32724"/>
                    <a:pt x="10290294" y="0"/>
                  </a:cubicBezTo>
                  <a:cubicBezTo>
                    <a:pt x="10497634" y="-32724"/>
                    <a:pt x="10449621" y="-210"/>
                    <a:pt x="10521295" y="0"/>
                  </a:cubicBezTo>
                  <a:cubicBezTo>
                    <a:pt x="10592969" y="210"/>
                    <a:pt x="10652339" y="-157"/>
                    <a:pt x="10752295" y="0"/>
                  </a:cubicBezTo>
                  <a:cubicBezTo>
                    <a:pt x="10852251" y="157"/>
                    <a:pt x="11174717" y="-25973"/>
                    <a:pt x="11431709" y="0"/>
                  </a:cubicBezTo>
                  <a:cubicBezTo>
                    <a:pt x="11688701" y="25973"/>
                    <a:pt x="11931100" y="43620"/>
                    <a:pt x="12410065" y="0"/>
                  </a:cubicBezTo>
                  <a:cubicBezTo>
                    <a:pt x="12889030" y="-43620"/>
                    <a:pt x="12793198" y="31771"/>
                    <a:pt x="13089479" y="0"/>
                  </a:cubicBezTo>
                  <a:cubicBezTo>
                    <a:pt x="13385760" y="-31771"/>
                    <a:pt x="13416315" y="3988"/>
                    <a:pt x="13619421" y="0"/>
                  </a:cubicBezTo>
                  <a:cubicBezTo>
                    <a:pt x="13822527" y="-3988"/>
                    <a:pt x="14154752" y="33481"/>
                    <a:pt x="14298835" y="0"/>
                  </a:cubicBezTo>
                  <a:cubicBezTo>
                    <a:pt x="14442918" y="-33481"/>
                    <a:pt x="14867357" y="23964"/>
                    <a:pt x="15236426" y="0"/>
                  </a:cubicBezTo>
                  <a:cubicBezTo>
                    <a:pt x="15392347" y="26866"/>
                    <a:pt x="15547386" y="147034"/>
                    <a:pt x="15525750" y="289324"/>
                  </a:cubicBezTo>
                  <a:cubicBezTo>
                    <a:pt x="15519744" y="491960"/>
                    <a:pt x="15553682" y="614932"/>
                    <a:pt x="15525750" y="867954"/>
                  </a:cubicBezTo>
                  <a:cubicBezTo>
                    <a:pt x="15497819" y="1120976"/>
                    <a:pt x="15506217" y="1182158"/>
                    <a:pt x="15525750" y="1446584"/>
                  </a:cubicBezTo>
                  <a:cubicBezTo>
                    <a:pt x="15498714" y="1611362"/>
                    <a:pt x="15379665" y="1725483"/>
                    <a:pt x="15236426" y="1735908"/>
                  </a:cubicBezTo>
                  <a:cubicBezTo>
                    <a:pt x="14937281" y="1743559"/>
                    <a:pt x="14790485" y="1732139"/>
                    <a:pt x="14557012" y="1735908"/>
                  </a:cubicBezTo>
                  <a:cubicBezTo>
                    <a:pt x="14323539" y="1739677"/>
                    <a:pt x="14033958" y="1738776"/>
                    <a:pt x="13578657" y="1735908"/>
                  </a:cubicBezTo>
                  <a:cubicBezTo>
                    <a:pt x="13123356" y="1733040"/>
                    <a:pt x="13312462" y="1756263"/>
                    <a:pt x="13048714" y="1735908"/>
                  </a:cubicBezTo>
                  <a:cubicBezTo>
                    <a:pt x="12784966" y="1715553"/>
                    <a:pt x="12650493" y="1748267"/>
                    <a:pt x="12518771" y="1735908"/>
                  </a:cubicBezTo>
                  <a:cubicBezTo>
                    <a:pt x="12387049" y="1723549"/>
                    <a:pt x="11888745" y="1741032"/>
                    <a:pt x="11689886" y="1735908"/>
                  </a:cubicBezTo>
                  <a:cubicBezTo>
                    <a:pt x="11491027" y="1730784"/>
                    <a:pt x="11150480" y="1747279"/>
                    <a:pt x="11010473" y="1735908"/>
                  </a:cubicBezTo>
                  <a:cubicBezTo>
                    <a:pt x="10870466" y="1724537"/>
                    <a:pt x="10633583" y="1761281"/>
                    <a:pt x="10480530" y="1735908"/>
                  </a:cubicBezTo>
                  <a:cubicBezTo>
                    <a:pt x="10327477" y="1710535"/>
                    <a:pt x="10207356" y="1737696"/>
                    <a:pt x="9950587" y="1735908"/>
                  </a:cubicBezTo>
                  <a:cubicBezTo>
                    <a:pt x="9693818" y="1734120"/>
                    <a:pt x="9521122" y="1736265"/>
                    <a:pt x="9271173" y="1735908"/>
                  </a:cubicBezTo>
                  <a:cubicBezTo>
                    <a:pt x="9021224" y="1735551"/>
                    <a:pt x="8631293" y="1729749"/>
                    <a:pt x="8292818" y="1735908"/>
                  </a:cubicBezTo>
                  <a:cubicBezTo>
                    <a:pt x="7954344" y="1742067"/>
                    <a:pt x="7595833" y="1736751"/>
                    <a:pt x="7314462" y="1735908"/>
                  </a:cubicBezTo>
                  <a:cubicBezTo>
                    <a:pt x="7033091" y="1735065"/>
                    <a:pt x="6985177" y="1747557"/>
                    <a:pt x="6784519" y="1735908"/>
                  </a:cubicBezTo>
                  <a:cubicBezTo>
                    <a:pt x="6583861" y="1724259"/>
                    <a:pt x="6074492" y="1701280"/>
                    <a:pt x="5806163" y="1735908"/>
                  </a:cubicBezTo>
                  <a:cubicBezTo>
                    <a:pt x="5537834" y="1770536"/>
                    <a:pt x="5407295" y="1727901"/>
                    <a:pt x="5126750" y="1735908"/>
                  </a:cubicBezTo>
                  <a:cubicBezTo>
                    <a:pt x="4846205" y="1743915"/>
                    <a:pt x="4435460" y="1744567"/>
                    <a:pt x="4148394" y="1735908"/>
                  </a:cubicBezTo>
                  <a:cubicBezTo>
                    <a:pt x="3861328" y="1727249"/>
                    <a:pt x="3476547" y="1758719"/>
                    <a:pt x="3170038" y="1735908"/>
                  </a:cubicBezTo>
                  <a:cubicBezTo>
                    <a:pt x="2863529" y="1713097"/>
                    <a:pt x="2704471" y="1762337"/>
                    <a:pt x="2490624" y="1735908"/>
                  </a:cubicBezTo>
                  <a:cubicBezTo>
                    <a:pt x="2276777" y="1709479"/>
                    <a:pt x="2371497" y="1745772"/>
                    <a:pt x="2259624" y="1735908"/>
                  </a:cubicBezTo>
                  <a:cubicBezTo>
                    <a:pt x="2147751" y="1726044"/>
                    <a:pt x="2097952" y="1735801"/>
                    <a:pt x="2028623" y="1735908"/>
                  </a:cubicBezTo>
                  <a:cubicBezTo>
                    <a:pt x="1959294" y="1736015"/>
                    <a:pt x="1762203" y="1731165"/>
                    <a:pt x="1648151" y="1735908"/>
                  </a:cubicBezTo>
                  <a:cubicBezTo>
                    <a:pt x="1534099" y="1740651"/>
                    <a:pt x="963644" y="1773526"/>
                    <a:pt x="289324" y="1735908"/>
                  </a:cubicBezTo>
                  <a:cubicBezTo>
                    <a:pt x="124071" y="1748880"/>
                    <a:pt x="-7497" y="1634022"/>
                    <a:pt x="0" y="1446584"/>
                  </a:cubicBezTo>
                  <a:cubicBezTo>
                    <a:pt x="17100" y="1261203"/>
                    <a:pt x="23152" y="1089354"/>
                    <a:pt x="0" y="891099"/>
                  </a:cubicBezTo>
                  <a:cubicBezTo>
                    <a:pt x="-23152" y="692845"/>
                    <a:pt x="-21670" y="416259"/>
                    <a:pt x="0" y="289324"/>
                  </a:cubicBezTo>
                  <a:close/>
                </a:path>
                <a:path w="15525750" h="1735908" stroke="0" extrusionOk="0">
                  <a:moveTo>
                    <a:pt x="0" y="289324"/>
                  </a:moveTo>
                  <a:cubicBezTo>
                    <a:pt x="11507" y="111533"/>
                    <a:pt x="122891" y="-5075"/>
                    <a:pt x="289324" y="0"/>
                  </a:cubicBezTo>
                  <a:cubicBezTo>
                    <a:pt x="398777" y="7980"/>
                    <a:pt x="481664" y="618"/>
                    <a:pt x="669796" y="0"/>
                  </a:cubicBezTo>
                  <a:cubicBezTo>
                    <a:pt x="857928" y="-618"/>
                    <a:pt x="991990" y="-8804"/>
                    <a:pt x="1199738" y="0"/>
                  </a:cubicBezTo>
                  <a:cubicBezTo>
                    <a:pt x="1407486" y="8804"/>
                    <a:pt x="1368847" y="-4700"/>
                    <a:pt x="1430739" y="0"/>
                  </a:cubicBezTo>
                  <a:cubicBezTo>
                    <a:pt x="1492631" y="4700"/>
                    <a:pt x="2127481" y="39294"/>
                    <a:pt x="2409095" y="0"/>
                  </a:cubicBezTo>
                  <a:cubicBezTo>
                    <a:pt x="2690709" y="-39294"/>
                    <a:pt x="2549400" y="-2244"/>
                    <a:pt x="2640095" y="0"/>
                  </a:cubicBezTo>
                  <a:cubicBezTo>
                    <a:pt x="2730790" y="2244"/>
                    <a:pt x="3287150" y="-1123"/>
                    <a:pt x="3618451" y="0"/>
                  </a:cubicBezTo>
                  <a:cubicBezTo>
                    <a:pt x="3949752" y="1123"/>
                    <a:pt x="3781476" y="-6370"/>
                    <a:pt x="3849452" y="0"/>
                  </a:cubicBezTo>
                  <a:cubicBezTo>
                    <a:pt x="3917428" y="6370"/>
                    <a:pt x="4010162" y="1191"/>
                    <a:pt x="4080453" y="0"/>
                  </a:cubicBezTo>
                  <a:cubicBezTo>
                    <a:pt x="4150744" y="-1191"/>
                    <a:pt x="4677790" y="14052"/>
                    <a:pt x="4909337" y="0"/>
                  </a:cubicBezTo>
                  <a:cubicBezTo>
                    <a:pt x="5140884" y="-14052"/>
                    <a:pt x="5314227" y="19818"/>
                    <a:pt x="5588751" y="0"/>
                  </a:cubicBezTo>
                  <a:cubicBezTo>
                    <a:pt x="5863275" y="-19818"/>
                    <a:pt x="6093377" y="12270"/>
                    <a:pt x="6417636" y="0"/>
                  </a:cubicBezTo>
                  <a:cubicBezTo>
                    <a:pt x="6741896" y="-12270"/>
                    <a:pt x="6548517" y="-10340"/>
                    <a:pt x="6648636" y="0"/>
                  </a:cubicBezTo>
                  <a:cubicBezTo>
                    <a:pt x="6748755" y="10340"/>
                    <a:pt x="7211333" y="37931"/>
                    <a:pt x="7477521" y="0"/>
                  </a:cubicBezTo>
                  <a:cubicBezTo>
                    <a:pt x="7743709" y="-37931"/>
                    <a:pt x="7608354" y="-5247"/>
                    <a:pt x="7708522" y="0"/>
                  </a:cubicBezTo>
                  <a:cubicBezTo>
                    <a:pt x="7808690" y="5247"/>
                    <a:pt x="7891555" y="-2613"/>
                    <a:pt x="7939523" y="0"/>
                  </a:cubicBezTo>
                  <a:cubicBezTo>
                    <a:pt x="7987491" y="2613"/>
                    <a:pt x="8441898" y="-24371"/>
                    <a:pt x="8768407" y="0"/>
                  </a:cubicBezTo>
                  <a:cubicBezTo>
                    <a:pt x="9094916" y="24371"/>
                    <a:pt x="9051976" y="-6395"/>
                    <a:pt x="9148879" y="0"/>
                  </a:cubicBezTo>
                  <a:cubicBezTo>
                    <a:pt x="9245782" y="6395"/>
                    <a:pt x="9752571" y="-11416"/>
                    <a:pt x="10127235" y="0"/>
                  </a:cubicBezTo>
                  <a:cubicBezTo>
                    <a:pt x="10501899" y="11416"/>
                    <a:pt x="10552459" y="-21981"/>
                    <a:pt x="10956120" y="0"/>
                  </a:cubicBezTo>
                  <a:cubicBezTo>
                    <a:pt x="11359781" y="21981"/>
                    <a:pt x="11560116" y="25807"/>
                    <a:pt x="11934475" y="0"/>
                  </a:cubicBezTo>
                  <a:cubicBezTo>
                    <a:pt x="12308834" y="-25807"/>
                    <a:pt x="12116632" y="-3580"/>
                    <a:pt x="12165476" y="0"/>
                  </a:cubicBezTo>
                  <a:cubicBezTo>
                    <a:pt x="12214320" y="3580"/>
                    <a:pt x="12294190" y="9285"/>
                    <a:pt x="12396477" y="0"/>
                  </a:cubicBezTo>
                  <a:cubicBezTo>
                    <a:pt x="12498764" y="-9285"/>
                    <a:pt x="12794133" y="-321"/>
                    <a:pt x="12926419" y="0"/>
                  </a:cubicBezTo>
                  <a:cubicBezTo>
                    <a:pt x="13058705" y="321"/>
                    <a:pt x="13066020" y="5986"/>
                    <a:pt x="13157420" y="0"/>
                  </a:cubicBezTo>
                  <a:cubicBezTo>
                    <a:pt x="13248820" y="-5986"/>
                    <a:pt x="13281662" y="5421"/>
                    <a:pt x="13388421" y="0"/>
                  </a:cubicBezTo>
                  <a:cubicBezTo>
                    <a:pt x="13495180" y="-5421"/>
                    <a:pt x="13516962" y="-4384"/>
                    <a:pt x="13619421" y="0"/>
                  </a:cubicBezTo>
                  <a:cubicBezTo>
                    <a:pt x="13721880" y="4384"/>
                    <a:pt x="14328744" y="47670"/>
                    <a:pt x="14597777" y="0"/>
                  </a:cubicBezTo>
                  <a:cubicBezTo>
                    <a:pt x="14866810" y="-47670"/>
                    <a:pt x="15003735" y="1112"/>
                    <a:pt x="15236426" y="0"/>
                  </a:cubicBezTo>
                  <a:cubicBezTo>
                    <a:pt x="15406201" y="-6099"/>
                    <a:pt x="15530632" y="122705"/>
                    <a:pt x="15525750" y="289324"/>
                  </a:cubicBezTo>
                  <a:cubicBezTo>
                    <a:pt x="15525546" y="447656"/>
                    <a:pt x="15543741" y="642606"/>
                    <a:pt x="15525750" y="833236"/>
                  </a:cubicBezTo>
                  <a:cubicBezTo>
                    <a:pt x="15507759" y="1023866"/>
                    <a:pt x="15540928" y="1307089"/>
                    <a:pt x="15525750" y="1446584"/>
                  </a:cubicBezTo>
                  <a:cubicBezTo>
                    <a:pt x="15505684" y="1602002"/>
                    <a:pt x="15370016" y="1712795"/>
                    <a:pt x="15236426" y="1735908"/>
                  </a:cubicBezTo>
                  <a:cubicBezTo>
                    <a:pt x="15089328" y="1752029"/>
                    <a:pt x="14840963" y="1725767"/>
                    <a:pt x="14706483" y="1735908"/>
                  </a:cubicBezTo>
                  <a:cubicBezTo>
                    <a:pt x="14572003" y="1746049"/>
                    <a:pt x="14347564" y="1728563"/>
                    <a:pt x="14176541" y="1735908"/>
                  </a:cubicBezTo>
                  <a:cubicBezTo>
                    <a:pt x="14005518" y="1743253"/>
                    <a:pt x="13941240" y="1740513"/>
                    <a:pt x="13796069" y="1735908"/>
                  </a:cubicBezTo>
                  <a:cubicBezTo>
                    <a:pt x="13650898" y="1731303"/>
                    <a:pt x="13627164" y="1727389"/>
                    <a:pt x="13565068" y="1735908"/>
                  </a:cubicBezTo>
                  <a:cubicBezTo>
                    <a:pt x="13502972" y="1744427"/>
                    <a:pt x="13264862" y="1753731"/>
                    <a:pt x="13184597" y="1735908"/>
                  </a:cubicBezTo>
                  <a:cubicBezTo>
                    <a:pt x="13104332" y="1718085"/>
                    <a:pt x="12900997" y="1722586"/>
                    <a:pt x="12654654" y="1735908"/>
                  </a:cubicBezTo>
                  <a:cubicBezTo>
                    <a:pt x="12408311" y="1749230"/>
                    <a:pt x="12145197" y="1767651"/>
                    <a:pt x="11676298" y="1735908"/>
                  </a:cubicBezTo>
                  <a:cubicBezTo>
                    <a:pt x="11207399" y="1704165"/>
                    <a:pt x="11116071" y="1760115"/>
                    <a:pt x="10697942" y="1735908"/>
                  </a:cubicBezTo>
                  <a:cubicBezTo>
                    <a:pt x="10279813" y="1711701"/>
                    <a:pt x="10518171" y="1727328"/>
                    <a:pt x="10466942" y="1735908"/>
                  </a:cubicBezTo>
                  <a:cubicBezTo>
                    <a:pt x="10415713" y="1744488"/>
                    <a:pt x="10155036" y="1748745"/>
                    <a:pt x="9936999" y="1735908"/>
                  </a:cubicBezTo>
                  <a:cubicBezTo>
                    <a:pt x="9718962" y="1723071"/>
                    <a:pt x="9815531" y="1726913"/>
                    <a:pt x="9705998" y="1735908"/>
                  </a:cubicBezTo>
                  <a:cubicBezTo>
                    <a:pt x="9596465" y="1744903"/>
                    <a:pt x="9229138" y="1702894"/>
                    <a:pt x="9026585" y="1735908"/>
                  </a:cubicBezTo>
                  <a:cubicBezTo>
                    <a:pt x="8824032" y="1768922"/>
                    <a:pt x="8656050" y="1729555"/>
                    <a:pt x="8347171" y="1735908"/>
                  </a:cubicBezTo>
                  <a:cubicBezTo>
                    <a:pt x="8038292" y="1742261"/>
                    <a:pt x="7927072" y="1735922"/>
                    <a:pt x="7518286" y="1735908"/>
                  </a:cubicBezTo>
                  <a:cubicBezTo>
                    <a:pt x="7109501" y="1735894"/>
                    <a:pt x="7131238" y="1745632"/>
                    <a:pt x="6838872" y="1735908"/>
                  </a:cubicBezTo>
                  <a:cubicBezTo>
                    <a:pt x="6546506" y="1726184"/>
                    <a:pt x="6363757" y="1773475"/>
                    <a:pt x="6009988" y="1735908"/>
                  </a:cubicBezTo>
                  <a:cubicBezTo>
                    <a:pt x="5656219" y="1698341"/>
                    <a:pt x="5768666" y="1718215"/>
                    <a:pt x="5629516" y="1735908"/>
                  </a:cubicBezTo>
                  <a:cubicBezTo>
                    <a:pt x="5490366" y="1753601"/>
                    <a:pt x="5134657" y="1714918"/>
                    <a:pt x="4950102" y="1735908"/>
                  </a:cubicBezTo>
                  <a:cubicBezTo>
                    <a:pt x="4765547" y="1756898"/>
                    <a:pt x="4744264" y="1740608"/>
                    <a:pt x="4569630" y="1735908"/>
                  </a:cubicBezTo>
                  <a:cubicBezTo>
                    <a:pt x="4394996" y="1731208"/>
                    <a:pt x="4015538" y="1704075"/>
                    <a:pt x="3740746" y="1735908"/>
                  </a:cubicBezTo>
                  <a:cubicBezTo>
                    <a:pt x="3465954" y="1767741"/>
                    <a:pt x="3279543" y="1772303"/>
                    <a:pt x="2911861" y="1735908"/>
                  </a:cubicBezTo>
                  <a:cubicBezTo>
                    <a:pt x="2544180" y="1699513"/>
                    <a:pt x="2190436" y="1720671"/>
                    <a:pt x="1933505" y="1735908"/>
                  </a:cubicBezTo>
                  <a:cubicBezTo>
                    <a:pt x="1676574" y="1751145"/>
                    <a:pt x="1791087" y="1745132"/>
                    <a:pt x="1702505" y="1735908"/>
                  </a:cubicBezTo>
                  <a:cubicBezTo>
                    <a:pt x="1613923" y="1726684"/>
                    <a:pt x="1425664" y="1743933"/>
                    <a:pt x="1172562" y="1735908"/>
                  </a:cubicBezTo>
                  <a:cubicBezTo>
                    <a:pt x="919460" y="1727883"/>
                    <a:pt x="724961" y="1729932"/>
                    <a:pt x="289324" y="1735908"/>
                  </a:cubicBezTo>
                  <a:cubicBezTo>
                    <a:pt x="119299" y="1732789"/>
                    <a:pt x="13587" y="1594923"/>
                    <a:pt x="0" y="1446584"/>
                  </a:cubicBezTo>
                  <a:cubicBezTo>
                    <a:pt x="4620" y="1204958"/>
                    <a:pt x="22290" y="1062806"/>
                    <a:pt x="0" y="902672"/>
                  </a:cubicBezTo>
                  <a:cubicBezTo>
                    <a:pt x="-22290" y="742538"/>
                    <a:pt x="-18536" y="423539"/>
                    <a:pt x="0" y="289324"/>
                  </a:cubicBezTo>
                  <a:close/>
                </a:path>
              </a:pathLst>
            </a:custGeom>
            <a:solidFill>
              <a:schemeClr val="bg1"/>
            </a:solidFill>
            <a:ln w="76200">
              <a:solidFill>
                <a:srgbClr val="C568DF"/>
              </a:solidFill>
              <a:extLst>
                <a:ext uri="{C807C97D-BFC1-408E-A445-0C87EB9F89A2}">
                  <ask:lineSketchStyleProps xmlns:ask="http://schemas.microsoft.com/office/drawing/2018/sketchyshapes" sd="13687838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Hình ảnh 25">
              <a:extLst>
                <a:ext uri="{FF2B5EF4-FFF2-40B4-BE49-F238E27FC236}">
                  <a16:creationId xmlns:a16="http://schemas.microsoft.com/office/drawing/2014/main" id="{4FC2392B-8DBA-CC5E-3559-71A5067492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251557"/>
              <a:ext cx="1752600" cy="1918594"/>
            </a:xfrm>
            <a:prstGeom prst="rect">
              <a:avLst/>
            </a:prstGeom>
          </p:spPr>
        </p:pic>
        <p:sp>
          <p:nvSpPr>
            <p:cNvPr id="28" name="Hình chữ nhật 27">
              <a:extLst>
                <a:ext uri="{FF2B5EF4-FFF2-40B4-BE49-F238E27FC236}">
                  <a16:creationId xmlns:a16="http://schemas.microsoft.com/office/drawing/2014/main" id="{A65DD35A-2B2D-C77A-5B60-827C56DADAE5}"/>
                </a:ext>
              </a:extLst>
            </p:cNvPr>
            <p:cNvSpPr/>
            <p:nvPr/>
          </p:nvSpPr>
          <p:spPr>
            <a:xfrm>
              <a:off x="1905000" y="509148"/>
              <a:ext cx="14987079" cy="1569660"/>
            </a:xfrm>
            <a:prstGeom prst="rect">
              <a:avLst/>
            </a:prstGeom>
            <a:noFill/>
          </p:spPr>
          <p:txBody>
            <a:bodyPr wrap="square" lIns="91440" tIns="45720" rIns="91440" bIns="45720">
              <a:spAutoFit/>
            </a:bodyPr>
            <a:lstStyle/>
            <a:p>
              <a:r>
                <a:rPr lang="vi-VN" sz="4800">
                  <a:ln w="0"/>
                </a:rPr>
                <a:t>Trình bày những việc em đã làm thể hiện trách nhiệm, lòng biết ơn với các thành viên trong gia đình.</a:t>
              </a:r>
              <a:endParaRPr lang="vi-VN" sz="4800" b="0" cap="none" spc="0">
                <a:ln w="0"/>
                <a:solidFill>
                  <a:schemeClr val="tx1"/>
                </a:solidFill>
              </a:endParaRPr>
            </a:p>
          </p:txBody>
        </p:sp>
      </p:grpSp>
      <p:sp>
        <p:nvSpPr>
          <p:cNvPr id="15" name="Freeform 15">
            <a:extLst>
              <a:ext uri="{FF2B5EF4-FFF2-40B4-BE49-F238E27FC236}">
                <a16:creationId xmlns:a16="http://schemas.microsoft.com/office/drawing/2014/main" id="{00182BE3-DF89-AB44-69D5-B86B5C1CE80F}"/>
              </a:ext>
            </a:extLst>
          </p:cNvPr>
          <p:cNvSpPr/>
          <p:nvPr/>
        </p:nvSpPr>
        <p:spPr>
          <a:xfrm rot="-7330360">
            <a:off x="16598599" y="-759600"/>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4" name="Hình ảnh 3">
            <a:extLst>
              <a:ext uri="{FF2B5EF4-FFF2-40B4-BE49-F238E27FC236}">
                <a16:creationId xmlns:a16="http://schemas.microsoft.com/office/drawing/2014/main" id="{61E618CE-B115-A7FC-8497-821C44F968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5417" y="2253027"/>
            <a:ext cx="12577161" cy="6797618"/>
          </a:xfrm>
          <a:prstGeom prst="rect">
            <a:avLst/>
          </a:prstGeom>
          <a:effectLst>
            <a:softEdge rad="127000"/>
          </a:effectLst>
        </p:spPr>
      </p:pic>
    </p:spTree>
    <p:extLst>
      <p:ext uri="{BB962C8B-B14F-4D97-AF65-F5344CB8AC3E}">
        <p14:creationId xmlns:p14="http://schemas.microsoft.com/office/powerpoint/2010/main" val="22166613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75718-4E8A-1E1D-0109-F03967F07874}"/>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BE490923-66AF-F0C0-EC94-63A31CDB17DF}"/>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11" name="Group 11">
            <a:extLst>
              <a:ext uri="{FF2B5EF4-FFF2-40B4-BE49-F238E27FC236}">
                <a16:creationId xmlns:a16="http://schemas.microsoft.com/office/drawing/2014/main" id="{5F2264CE-57BB-39FB-CC1D-EDCBDE581407}"/>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5C49E1D8-7770-8BB2-00B2-BA0335BB53DD}"/>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CD84C1C9-5908-E1A0-EF63-6D51E469D37C}"/>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8B2172A4-48EE-ECD0-75BF-A1868ABAAEC8}"/>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248563ED-F786-1347-01E7-32D22CA4EF1F}"/>
              </a:ext>
            </a:extLst>
          </p:cNvPr>
          <p:cNvSpPr/>
          <p:nvPr/>
        </p:nvSpPr>
        <p:spPr>
          <a:xfrm rot="-7330360">
            <a:off x="16598599" y="-759600"/>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4" name="Hình ảnh 3">
            <a:extLst>
              <a:ext uri="{FF2B5EF4-FFF2-40B4-BE49-F238E27FC236}">
                <a16:creationId xmlns:a16="http://schemas.microsoft.com/office/drawing/2014/main" id="{F9D89556-3F82-C9B1-0651-CBAC0B2C91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00" t="16739" r="11831" b="29454"/>
          <a:stretch/>
        </p:blipFill>
        <p:spPr>
          <a:xfrm>
            <a:off x="5029200" y="0"/>
            <a:ext cx="8633972" cy="6578266"/>
          </a:xfrm>
          <a:prstGeom prst="rect">
            <a:avLst/>
          </a:prstGeom>
          <a:effectLst>
            <a:softEdge rad="127000"/>
          </a:effectLst>
        </p:spPr>
      </p:pic>
      <p:sp>
        <p:nvSpPr>
          <p:cNvPr id="2" name="Hình chữ nhật 1">
            <a:extLst>
              <a:ext uri="{FF2B5EF4-FFF2-40B4-BE49-F238E27FC236}">
                <a16:creationId xmlns:a16="http://schemas.microsoft.com/office/drawing/2014/main" id="{D5932BEC-CF45-70F7-5813-8142CB85B33E}"/>
              </a:ext>
            </a:extLst>
          </p:cNvPr>
          <p:cNvSpPr/>
          <p:nvPr/>
        </p:nvSpPr>
        <p:spPr>
          <a:xfrm>
            <a:off x="1" y="6667500"/>
            <a:ext cx="18211800" cy="3555948"/>
          </a:xfrm>
          <a:prstGeom prst="rect">
            <a:avLst/>
          </a:prstGeom>
          <a:solidFill>
            <a:schemeClr val="bg1"/>
          </a:solidFill>
          <a:ln>
            <a:no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id="{9E8493F5-209D-9900-B4ED-A4BE2B90000F}"/>
              </a:ext>
            </a:extLst>
          </p:cNvPr>
          <p:cNvSpPr/>
          <p:nvPr/>
        </p:nvSpPr>
        <p:spPr>
          <a:xfrm>
            <a:off x="228600" y="6785914"/>
            <a:ext cx="17907000" cy="3139321"/>
          </a:xfrm>
          <a:prstGeom prst="rect">
            <a:avLst/>
          </a:prstGeom>
          <a:noFill/>
        </p:spPr>
        <p:txBody>
          <a:bodyPr wrap="square" lIns="91440" tIns="45720" rIns="91440" bIns="45720">
            <a:spAutoFit/>
          </a:bodyPr>
          <a:lstStyle/>
          <a:p>
            <a:pPr marL="685800" indent="-685800">
              <a:buFont typeface="Wingdings" panose="05000000000000000000" pitchFamily="2" charset="2"/>
              <a:buChar char="Ø"/>
            </a:pPr>
            <a:r>
              <a:rPr lang="vi-VN" sz="6600" b="0" cap="none" spc="0">
                <a:ln w="0"/>
                <a:solidFill>
                  <a:srgbClr val="FF0000"/>
                </a:solidFill>
              </a:rPr>
              <a:t>Cuộn phim có những bộ phận nào?</a:t>
            </a:r>
          </a:p>
          <a:p>
            <a:pPr marL="685800" indent="-685800">
              <a:buFont typeface="Wingdings" panose="05000000000000000000" pitchFamily="2" charset="2"/>
              <a:buChar char="ü"/>
            </a:pPr>
            <a:r>
              <a:rPr lang="vi-VN" sz="6600" b="0" cap="none" spc="0">
                <a:ln w="0"/>
                <a:solidFill>
                  <a:schemeClr val="tx1"/>
                </a:solidFill>
              </a:rPr>
              <a:t>Cuộn phim có phần thân máy; có thước phim với nhiều ảnh.</a:t>
            </a:r>
          </a:p>
        </p:txBody>
      </p:sp>
    </p:spTree>
    <p:extLst>
      <p:ext uri="{BB962C8B-B14F-4D97-AF65-F5344CB8AC3E}">
        <p14:creationId xmlns:p14="http://schemas.microsoft.com/office/powerpoint/2010/main" val="1579962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338</TotalTime>
  <Words>669</Words>
  <Application>Microsoft Office PowerPoint</Application>
  <PresentationFormat>Tùy chỉnh</PresentationFormat>
  <Paragraphs>64</Paragraphs>
  <Slides>31</Slides>
  <Notes>0</Notes>
  <HiddenSlides>0</HiddenSlides>
  <MMClips>1</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31</vt:i4>
      </vt:variant>
    </vt:vector>
  </HeadingPairs>
  <TitlesOfParts>
    <vt:vector size="41" baseType="lpstr">
      <vt:lpstr>Calibri</vt:lpstr>
      <vt:lpstr>SVN-Dumpling</vt:lpstr>
      <vt:lpstr>#9Slide03 Arima Madurai Black</vt:lpstr>
      <vt:lpstr>#9Slide03 BoosterNextFYBlack</vt:lpstr>
      <vt:lpstr>Arial</vt:lpstr>
      <vt:lpstr>SVN-Dumpling</vt:lpstr>
      <vt:lpstr>#9Slide03 Prompt Black</vt:lpstr>
      <vt:lpstr>Wingdings</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CHUDE 7 - TUAN 24 - SHDC</dc:title>
  <dc:subject>9Slide.vn</dc:subject>
  <dc:creator>Hi There</dc:creator>
  <dc:description>9Slide.vn</dc:description>
  <cp:lastModifiedBy>Kim Tuyền Phạm</cp:lastModifiedBy>
  <cp:revision>27</cp:revision>
  <dcterms:created xsi:type="dcterms:W3CDTF">2006-08-16T00:00:00Z</dcterms:created>
  <dcterms:modified xsi:type="dcterms:W3CDTF">2024-02-17T16:23:57Z</dcterms:modified>
  <cp:category>9Slide.vn</cp:category>
  <dc:identifier>DAFqNt_XBVA</dc:identifier>
</cp:coreProperties>
</file>