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5" r:id="rId4"/>
    <p:sldId id="266" r:id="rId5"/>
    <p:sldId id="308" r:id="rId6"/>
    <p:sldId id="256" r:id="rId7"/>
    <p:sldId id="290" r:id="rId8"/>
    <p:sldId id="302" r:id="rId9"/>
    <p:sldId id="271" r:id="rId10"/>
    <p:sldId id="258" r:id="rId11"/>
    <p:sldId id="303" r:id="rId12"/>
    <p:sldId id="304" r:id="rId13"/>
    <p:sldId id="274" r:id="rId14"/>
    <p:sldId id="270" r:id="rId15"/>
    <p:sldId id="288" r:id="rId16"/>
    <p:sldId id="307" r:id="rId17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18"/>
    </p:embeddedFont>
    <p:embeddedFont>
      <p:font typeface="#9Slide03 Prompt Black" panose="00000A00000000000000" pitchFamily="2" charset="-34"/>
      <p:bold r:id="rId19"/>
    </p:embeddedFont>
    <p:embeddedFont>
      <p:font typeface="SVN-Dumpling" panose="02000000000000000000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6527081-7B3A-48B6-AA27-710A03F96B38}">
          <p14:sldIdLst>
            <p14:sldId id="265"/>
            <p14:sldId id="266"/>
          </p14:sldIdLst>
        </p14:section>
        <p14:section name="Mục Tóm tắt" id="{50471897-1A3A-491A-94E6-C1796CE29B8C}">
          <p14:sldIdLst>
            <p14:sldId id="308"/>
          </p14:sldIdLst>
        </p14:section>
        <p14:section name="Mục 1" id="{C65FB48D-D8F8-4B59-AD44-B48371EAF166}">
          <p14:sldIdLst>
            <p14:sldId id="256"/>
            <p14:sldId id="290"/>
            <p14:sldId id="302"/>
          </p14:sldIdLst>
        </p14:section>
        <p14:section name="Mục 2" id="{5B0D0508-B41D-4499-A19C-947762254455}">
          <p14:sldIdLst>
            <p14:sldId id="271"/>
            <p14:sldId id="258"/>
            <p14:sldId id="303"/>
          </p14:sldIdLst>
        </p14:section>
        <p14:section name="Mục 3" id="{D1FCE8CD-E5BA-472D-8D88-CEA6E3AB166F}">
          <p14:sldIdLst>
            <p14:sldId id="304"/>
            <p14:sldId id="274"/>
            <p14:sldId id="270"/>
          </p14:sldIdLst>
        </p14:section>
        <p14:section name="Mục 4" id="{C6FDE359-7F15-495E-91EA-086D37F4C611}">
          <p14:sldIdLst>
            <p14:sldId id="288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1F1"/>
    <a:srgbClr val="FF6600"/>
    <a:srgbClr val="3C5D37"/>
    <a:srgbClr val="FFF9EB"/>
    <a:srgbClr val="EF6A4A"/>
    <a:srgbClr val="C56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7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9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4843D7-EB3D-57FF-4A51-96B3B6D1A82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ED86AB6-980B-4456-CFF5-83DE915EF0D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5B7341D-15AC-A849-75AA-CC8093B13E1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35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svg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23.svg"/><Relationship Id="rId2" Type="http://schemas.openxmlformats.org/officeDocument/2006/relationships/image" Target="../media/image37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DE28-616D-6A41-1F5C-96F1BEF5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2A7CFE-B9FA-5248-7088-6A263F79A9F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74A7C9-4E7B-208F-3CF5-1FD27592F44F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57546A6-5872-326C-1E6D-0D38C59FE2A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FE888A5-AD55-41E3-B707-67D769E67A83}"/>
              </a:ext>
            </a:extLst>
          </p:cNvPr>
          <p:cNvGrpSpPr/>
          <p:nvPr/>
        </p:nvGrpSpPr>
        <p:grpSpPr>
          <a:xfrm>
            <a:off x="1676400" y="577774"/>
            <a:ext cx="13609907" cy="782761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2029B65-8F89-B868-7EA5-F64B30359362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BB15093-C1B9-0B02-2B41-C4345CA8A426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AA3DA83-417D-BB58-6A7E-7B391A8E531A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26C13C-0547-0374-536E-EC2A5476E927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B8B499D-590C-769B-4AD3-D03B77791725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C193B9A9-3863-2CB6-0FB0-F9DE406E3DF8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0EA4BC6-AC0B-513A-91B1-89EFF1B6D52C}"/>
              </a:ext>
            </a:extLst>
          </p:cNvPr>
          <p:cNvSpPr/>
          <p:nvPr/>
        </p:nvSpPr>
        <p:spPr>
          <a:xfrm rot="-8788588">
            <a:off x="258968" y="6798011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0F422BA-F880-A78A-5842-705EAB96232B}"/>
              </a:ext>
            </a:extLst>
          </p:cNvPr>
          <p:cNvSpPr/>
          <p:nvPr/>
        </p:nvSpPr>
        <p:spPr>
          <a:xfrm rot="808993">
            <a:off x="12697034" y="512627"/>
            <a:ext cx="3869073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0887A70-5391-EC8A-6F9D-8FCBCC88166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86E9AC5-01C7-8955-9C67-E5D4D231737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865C0E3-AFB9-F2D8-3F48-44AD922FA16B}"/>
              </a:ext>
            </a:extLst>
          </p:cNvPr>
          <p:cNvSpPr/>
          <p:nvPr/>
        </p:nvSpPr>
        <p:spPr>
          <a:xfrm>
            <a:off x="15656480" y="6982385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23BF7C7-0AFB-27A2-7626-5BA076C60BF8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A5BA4EF-1B6E-34A1-5A12-2E0279FA6CE1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B5267D2-92FD-4B3F-3259-593000E27687}"/>
              </a:ext>
            </a:extLst>
          </p:cNvPr>
          <p:cNvSpPr/>
          <p:nvPr/>
        </p:nvSpPr>
        <p:spPr>
          <a:xfrm>
            <a:off x="5318633" y="2377608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2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E0491874-FB5C-E74F-81DD-AA7F5B7D92B7}"/>
              </a:ext>
            </a:extLst>
          </p:cNvPr>
          <p:cNvSpPr/>
          <p:nvPr/>
        </p:nvSpPr>
        <p:spPr>
          <a:xfrm>
            <a:off x="2514600" y="3491672"/>
            <a:ext cx="1204775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b="1" i="1" cap="none" spc="-360">
                <a:ln w="0"/>
                <a:solidFill>
                  <a:schemeClr val="tx1"/>
                </a:solidFill>
                <a:latin typeface="+mj-lt"/>
              </a:rPr>
              <a:t>Sinh hoạt chủ đề: </a:t>
            </a:r>
          </a:p>
          <a:p>
            <a:pPr algn="ctr"/>
            <a:r>
              <a:rPr lang="vi-VN" sz="8800" i="1" cap="none" spc="-360">
                <a:ln w="0"/>
                <a:solidFill>
                  <a:schemeClr val="tx1"/>
                </a:solidFill>
                <a:latin typeface="+mj-lt"/>
              </a:rPr>
              <a:t>Hát về chủ đề gia đình</a:t>
            </a:r>
          </a:p>
        </p:txBody>
      </p:sp>
    </p:spTree>
    <p:extLst>
      <p:ext uri="{BB962C8B-B14F-4D97-AF65-F5344CB8AC3E}">
        <p14:creationId xmlns:p14="http://schemas.microsoft.com/office/powerpoint/2010/main" val="307462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0B74-D777-ED39-D2FA-AB39F792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D8C58C7-E0D8-1AF2-1C6F-3B6B3D6DF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56277B65-F03E-ED56-3105-42F82AE1BB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2DD05D5-49C4-EE99-60F0-0271ACD04C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1FB2B47-6190-B7F6-4011-D3FCBA2FAA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A472B96C-12BF-592B-C353-D2C85B82A3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A2F988-540C-F550-54A7-9F2F06CBC7C8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A66ADD3-EE0F-5E70-E703-7D267506CF0C}"/>
              </a:ext>
            </a:extLst>
          </p:cNvPr>
          <p:cNvGrpSpPr/>
          <p:nvPr/>
        </p:nvGrpSpPr>
        <p:grpSpPr>
          <a:xfrm>
            <a:off x="329357" y="56264"/>
            <a:ext cx="16562722" cy="1918594"/>
            <a:chOff x="329357" y="114734"/>
            <a:chExt cx="16562722" cy="191859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86785F8A-CE00-0F11-6AB0-E9F72F34EB2F}"/>
                </a:ext>
              </a:extLst>
            </p:cNvPr>
            <p:cNvSpPr/>
            <p:nvPr/>
          </p:nvSpPr>
          <p:spPr>
            <a:xfrm>
              <a:off x="1381125" y="342900"/>
              <a:ext cx="12487275" cy="1268031"/>
            </a:xfrm>
            <a:custGeom>
              <a:avLst/>
              <a:gdLst>
                <a:gd name="connsiteX0" fmla="*/ 0 w 12487275"/>
                <a:gd name="connsiteY0" fmla="*/ 211343 h 1268031"/>
                <a:gd name="connsiteX1" fmla="*/ 211343 w 12487275"/>
                <a:gd name="connsiteY1" fmla="*/ 0 h 1268031"/>
                <a:gd name="connsiteX2" fmla="*/ 881598 w 12487275"/>
                <a:gd name="connsiteY2" fmla="*/ 0 h 1268031"/>
                <a:gd name="connsiteX3" fmla="*/ 1672499 w 12487275"/>
                <a:gd name="connsiteY3" fmla="*/ 0 h 1268031"/>
                <a:gd name="connsiteX4" fmla="*/ 2584046 w 12487275"/>
                <a:gd name="connsiteY4" fmla="*/ 0 h 1268031"/>
                <a:gd name="connsiteX5" fmla="*/ 2892363 w 12487275"/>
                <a:gd name="connsiteY5" fmla="*/ 0 h 1268031"/>
                <a:gd name="connsiteX6" fmla="*/ 3441972 w 12487275"/>
                <a:gd name="connsiteY6" fmla="*/ 0 h 1268031"/>
                <a:gd name="connsiteX7" fmla="*/ 4353519 w 12487275"/>
                <a:gd name="connsiteY7" fmla="*/ 0 h 1268031"/>
                <a:gd name="connsiteX8" fmla="*/ 5265065 w 12487275"/>
                <a:gd name="connsiteY8" fmla="*/ 0 h 1268031"/>
                <a:gd name="connsiteX9" fmla="*/ 5814674 w 12487275"/>
                <a:gd name="connsiteY9" fmla="*/ 0 h 1268031"/>
                <a:gd name="connsiteX10" fmla="*/ 6605575 w 12487275"/>
                <a:gd name="connsiteY10" fmla="*/ 0 h 1268031"/>
                <a:gd name="connsiteX11" fmla="*/ 7155184 w 12487275"/>
                <a:gd name="connsiteY11" fmla="*/ 0 h 1268031"/>
                <a:gd name="connsiteX12" fmla="*/ 7463501 w 12487275"/>
                <a:gd name="connsiteY12" fmla="*/ 0 h 1268031"/>
                <a:gd name="connsiteX13" fmla="*/ 8013111 w 12487275"/>
                <a:gd name="connsiteY13" fmla="*/ 0 h 1268031"/>
                <a:gd name="connsiteX14" fmla="*/ 8442074 w 12487275"/>
                <a:gd name="connsiteY14" fmla="*/ 0 h 1268031"/>
                <a:gd name="connsiteX15" fmla="*/ 8991683 w 12487275"/>
                <a:gd name="connsiteY15" fmla="*/ 0 h 1268031"/>
                <a:gd name="connsiteX16" fmla="*/ 9541292 w 12487275"/>
                <a:gd name="connsiteY16" fmla="*/ 0 h 1268031"/>
                <a:gd name="connsiteX17" fmla="*/ 10211547 w 12487275"/>
                <a:gd name="connsiteY17" fmla="*/ 0 h 1268031"/>
                <a:gd name="connsiteX18" fmla="*/ 10761156 w 12487275"/>
                <a:gd name="connsiteY18" fmla="*/ 0 h 1268031"/>
                <a:gd name="connsiteX19" fmla="*/ 11552057 w 12487275"/>
                <a:gd name="connsiteY19" fmla="*/ 0 h 1268031"/>
                <a:gd name="connsiteX20" fmla="*/ 12275932 w 12487275"/>
                <a:gd name="connsiteY20" fmla="*/ 0 h 1268031"/>
                <a:gd name="connsiteX21" fmla="*/ 12487275 w 12487275"/>
                <a:gd name="connsiteY21" fmla="*/ 211343 h 1268031"/>
                <a:gd name="connsiteX22" fmla="*/ 12487275 w 12487275"/>
                <a:gd name="connsiteY22" fmla="*/ 608655 h 1268031"/>
                <a:gd name="connsiteX23" fmla="*/ 12487275 w 12487275"/>
                <a:gd name="connsiteY23" fmla="*/ 1056688 h 1268031"/>
                <a:gd name="connsiteX24" fmla="*/ 12275932 w 12487275"/>
                <a:gd name="connsiteY24" fmla="*/ 1268031 h 1268031"/>
                <a:gd name="connsiteX25" fmla="*/ 11485031 w 12487275"/>
                <a:gd name="connsiteY25" fmla="*/ 1268031 h 1268031"/>
                <a:gd name="connsiteX26" fmla="*/ 10935422 w 12487275"/>
                <a:gd name="connsiteY26" fmla="*/ 1268031 h 1268031"/>
                <a:gd name="connsiteX27" fmla="*/ 10627105 w 12487275"/>
                <a:gd name="connsiteY27" fmla="*/ 1268031 h 1268031"/>
                <a:gd name="connsiteX28" fmla="*/ 9715558 w 12487275"/>
                <a:gd name="connsiteY28" fmla="*/ 1268031 h 1268031"/>
                <a:gd name="connsiteX29" fmla="*/ 9286595 w 12487275"/>
                <a:gd name="connsiteY29" fmla="*/ 1268031 h 1268031"/>
                <a:gd name="connsiteX30" fmla="*/ 8978278 w 12487275"/>
                <a:gd name="connsiteY30" fmla="*/ 1268031 h 1268031"/>
                <a:gd name="connsiteX31" fmla="*/ 8308023 w 12487275"/>
                <a:gd name="connsiteY31" fmla="*/ 1268031 h 1268031"/>
                <a:gd name="connsiteX32" fmla="*/ 7999705 w 12487275"/>
                <a:gd name="connsiteY32" fmla="*/ 1268031 h 1268031"/>
                <a:gd name="connsiteX33" fmla="*/ 7691388 w 12487275"/>
                <a:gd name="connsiteY33" fmla="*/ 1268031 h 1268031"/>
                <a:gd name="connsiteX34" fmla="*/ 7021133 w 12487275"/>
                <a:gd name="connsiteY34" fmla="*/ 1268031 h 1268031"/>
                <a:gd name="connsiteX35" fmla="*/ 6109587 w 12487275"/>
                <a:gd name="connsiteY35" fmla="*/ 1268031 h 1268031"/>
                <a:gd name="connsiteX36" fmla="*/ 5439332 w 12487275"/>
                <a:gd name="connsiteY36" fmla="*/ 1268031 h 1268031"/>
                <a:gd name="connsiteX37" fmla="*/ 4889723 w 12487275"/>
                <a:gd name="connsiteY37" fmla="*/ 1268031 h 1268031"/>
                <a:gd name="connsiteX38" fmla="*/ 4219468 w 12487275"/>
                <a:gd name="connsiteY38" fmla="*/ 1268031 h 1268031"/>
                <a:gd name="connsiteX39" fmla="*/ 3307921 w 12487275"/>
                <a:gd name="connsiteY39" fmla="*/ 1268031 h 1268031"/>
                <a:gd name="connsiteX40" fmla="*/ 2517020 w 12487275"/>
                <a:gd name="connsiteY40" fmla="*/ 1268031 h 1268031"/>
                <a:gd name="connsiteX41" fmla="*/ 2088057 w 12487275"/>
                <a:gd name="connsiteY41" fmla="*/ 1268031 h 1268031"/>
                <a:gd name="connsiteX42" fmla="*/ 1417802 w 12487275"/>
                <a:gd name="connsiteY42" fmla="*/ 1268031 h 1268031"/>
                <a:gd name="connsiteX43" fmla="*/ 1109485 w 12487275"/>
                <a:gd name="connsiteY43" fmla="*/ 1268031 h 1268031"/>
                <a:gd name="connsiteX44" fmla="*/ 211343 w 12487275"/>
                <a:gd name="connsiteY44" fmla="*/ 1268031 h 1268031"/>
                <a:gd name="connsiteX45" fmla="*/ 0 w 12487275"/>
                <a:gd name="connsiteY45" fmla="*/ 1056688 h 1268031"/>
                <a:gd name="connsiteX46" fmla="*/ 0 w 12487275"/>
                <a:gd name="connsiteY46" fmla="*/ 659376 h 1268031"/>
                <a:gd name="connsiteX47" fmla="*/ 0 w 12487275"/>
                <a:gd name="connsiteY47" fmla="*/ 211343 h 1268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487275" h="1268031" fill="none" extrusionOk="0">
                  <a:moveTo>
                    <a:pt x="0" y="211343"/>
                  </a:moveTo>
                  <a:cubicBezTo>
                    <a:pt x="-4099" y="97159"/>
                    <a:pt x="104139" y="-563"/>
                    <a:pt x="211343" y="0"/>
                  </a:cubicBezTo>
                  <a:cubicBezTo>
                    <a:pt x="347678" y="8964"/>
                    <a:pt x="569569" y="12060"/>
                    <a:pt x="881598" y="0"/>
                  </a:cubicBezTo>
                  <a:cubicBezTo>
                    <a:pt x="1193628" y="-12060"/>
                    <a:pt x="1297224" y="21636"/>
                    <a:pt x="1672499" y="0"/>
                  </a:cubicBezTo>
                  <a:cubicBezTo>
                    <a:pt x="2047774" y="-21636"/>
                    <a:pt x="2291739" y="-40896"/>
                    <a:pt x="2584046" y="0"/>
                  </a:cubicBezTo>
                  <a:cubicBezTo>
                    <a:pt x="2876353" y="40896"/>
                    <a:pt x="2777458" y="-6653"/>
                    <a:pt x="2892363" y="0"/>
                  </a:cubicBezTo>
                  <a:cubicBezTo>
                    <a:pt x="3007268" y="6653"/>
                    <a:pt x="3306863" y="18129"/>
                    <a:pt x="3441972" y="0"/>
                  </a:cubicBezTo>
                  <a:cubicBezTo>
                    <a:pt x="3577081" y="-18129"/>
                    <a:pt x="4070235" y="528"/>
                    <a:pt x="4353519" y="0"/>
                  </a:cubicBezTo>
                  <a:cubicBezTo>
                    <a:pt x="4636803" y="-528"/>
                    <a:pt x="4987295" y="-17876"/>
                    <a:pt x="5265065" y="0"/>
                  </a:cubicBezTo>
                  <a:cubicBezTo>
                    <a:pt x="5542835" y="17876"/>
                    <a:pt x="5593604" y="-7131"/>
                    <a:pt x="5814674" y="0"/>
                  </a:cubicBezTo>
                  <a:cubicBezTo>
                    <a:pt x="6035744" y="7131"/>
                    <a:pt x="6378451" y="20461"/>
                    <a:pt x="6605575" y="0"/>
                  </a:cubicBezTo>
                  <a:cubicBezTo>
                    <a:pt x="6832699" y="-20461"/>
                    <a:pt x="6891310" y="-17091"/>
                    <a:pt x="7155184" y="0"/>
                  </a:cubicBezTo>
                  <a:cubicBezTo>
                    <a:pt x="7419058" y="17091"/>
                    <a:pt x="7379355" y="13937"/>
                    <a:pt x="7463501" y="0"/>
                  </a:cubicBezTo>
                  <a:cubicBezTo>
                    <a:pt x="7547647" y="-13937"/>
                    <a:pt x="7783409" y="3369"/>
                    <a:pt x="8013111" y="0"/>
                  </a:cubicBezTo>
                  <a:cubicBezTo>
                    <a:pt x="8242813" y="-3369"/>
                    <a:pt x="8238859" y="-9092"/>
                    <a:pt x="8442074" y="0"/>
                  </a:cubicBezTo>
                  <a:cubicBezTo>
                    <a:pt x="8645289" y="9092"/>
                    <a:pt x="8830539" y="-1539"/>
                    <a:pt x="8991683" y="0"/>
                  </a:cubicBezTo>
                  <a:cubicBezTo>
                    <a:pt x="9152827" y="1539"/>
                    <a:pt x="9368951" y="-27454"/>
                    <a:pt x="9541292" y="0"/>
                  </a:cubicBezTo>
                  <a:cubicBezTo>
                    <a:pt x="9713633" y="27454"/>
                    <a:pt x="9938259" y="3654"/>
                    <a:pt x="10211547" y="0"/>
                  </a:cubicBezTo>
                  <a:cubicBezTo>
                    <a:pt x="10484835" y="-3654"/>
                    <a:pt x="10577603" y="7644"/>
                    <a:pt x="10761156" y="0"/>
                  </a:cubicBezTo>
                  <a:cubicBezTo>
                    <a:pt x="10944709" y="-7644"/>
                    <a:pt x="11202757" y="29672"/>
                    <a:pt x="11552057" y="0"/>
                  </a:cubicBezTo>
                  <a:cubicBezTo>
                    <a:pt x="11901357" y="-29672"/>
                    <a:pt x="12077507" y="32439"/>
                    <a:pt x="12275932" y="0"/>
                  </a:cubicBezTo>
                  <a:cubicBezTo>
                    <a:pt x="12385920" y="-432"/>
                    <a:pt x="12469889" y="97747"/>
                    <a:pt x="12487275" y="211343"/>
                  </a:cubicBezTo>
                  <a:cubicBezTo>
                    <a:pt x="12490698" y="297864"/>
                    <a:pt x="12495594" y="506132"/>
                    <a:pt x="12487275" y="608655"/>
                  </a:cubicBezTo>
                  <a:cubicBezTo>
                    <a:pt x="12478956" y="711178"/>
                    <a:pt x="12501427" y="915790"/>
                    <a:pt x="12487275" y="1056688"/>
                  </a:cubicBezTo>
                  <a:cubicBezTo>
                    <a:pt x="12490173" y="1169859"/>
                    <a:pt x="12396560" y="1264939"/>
                    <a:pt x="12275932" y="1268031"/>
                  </a:cubicBezTo>
                  <a:cubicBezTo>
                    <a:pt x="11978941" y="1286120"/>
                    <a:pt x="11798672" y="1305010"/>
                    <a:pt x="11485031" y="1268031"/>
                  </a:cubicBezTo>
                  <a:cubicBezTo>
                    <a:pt x="11171390" y="1231052"/>
                    <a:pt x="11190901" y="1246048"/>
                    <a:pt x="10935422" y="1268031"/>
                  </a:cubicBezTo>
                  <a:cubicBezTo>
                    <a:pt x="10679943" y="1290014"/>
                    <a:pt x="10712128" y="1277832"/>
                    <a:pt x="10627105" y="1268031"/>
                  </a:cubicBezTo>
                  <a:cubicBezTo>
                    <a:pt x="10542082" y="1258230"/>
                    <a:pt x="10141345" y="1292264"/>
                    <a:pt x="9715558" y="1268031"/>
                  </a:cubicBezTo>
                  <a:cubicBezTo>
                    <a:pt x="9289771" y="1243798"/>
                    <a:pt x="9435834" y="1263953"/>
                    <a:pt x="9286595" y="1268031"/>
                  </a:cubicBezTo>
                  <a:cubicBezTo>
                    <a:pt x="9137356" y="1272109"/>
                    <a:pt x="9085704" y="1254301"/>
                    <a:pt x="8978278" y="1268031"/>
                  </a:cubicBezTo>
                  <a:cubicBezTo>
                    <a:pt x="8870852" y="1281761"/>
                    <a:pt x="8606320" y="1288697"/>
                    <a:pt x="8308023" y="1268031"/>
                  </a:cubicBezTo>
                  <a:cubicBezTo>
                    <a:pt x="8009726" y="1247365"/>
                    <a:pt x="8089884" y="1262873"/>
                    <a:pt x="7999705" y="1268031"/>
                  </a:cubicBezTo>
                  <a:cubicBezTo>
                    <a:pt x="7909526" y="1273189"/>
                    <a:pt x="7791890" y="1272251"/>
                    <a:pt x="7691388" y="1268031"/>
                  </a:cubicBezTo>
                  <a:cubicBezTo>
                    <a:pt x="7590886" y="1263811"/>
                    <a:pt x="7242959" y="1258248"/>
                    <a:pt x="7021133" y="1268031"/>
                  </a:cubicBezTo>
                  <a:cubicBezTo>
                    <a:pt x="6799308" y="1277814"/>
                    <a:pt x="6410997" y="1277257"/>
                    <a:pt x="6109587" y="1268031"/>
                  </a:cubicBezTo>
                  <a:cubicBezTo>
                    <a:pt x="5808177" y="1258805"/>
                    <a:pt x="5641979" y="1246992"/>
                    <a:pt x="5439332" y="1268031"/>
                  </a:cubicBezTo>
                  <a:cubicBezTo>
                    <a:pt x="5236686" y="1289070"/>
                    <a:pt x="5133674" y="1269050"/>
                    <a:pt x="4889723" y="1268031"/>
                  </a:cubicBezTo>
                  <a:cubicBezTo>
                    <a:pt x="4645772" y="1267012"/>
                    <a:pt x="4536265" y="1247650"/>
                    <a:pt x="4219468" y="1268031"/>
                  </a:cubicBezTo>
                  <a:cubicBezTo>
                    <a:pt x="3902672" y="1288412"/>
                    <a:pt x="3523671" y="1238103"/>
                    <a:pt x="3307921" y="1268031"/>
                  </a:cubicBezTo>
                  <a:cubicBezTo>
                    <a:pt x="3092171" y="1297959"/>
                    <a:pt x="2891307" y="1241140"/>
                    <a:pt x="2517020" y="1268031"/>
                  </a:cubicBezTo>
                  <a:cubicBezTo>
                    <a:pt x="2142733" y="1294922"/>
                    <a:pt x="2218090" y="1275585"/>
                    <a:pt x="2088057" y="1268031"/>
                  </a:cubicBezTo>
                  <a:cubicBezTo>
                    <a:pt x="1958024" y="1260477"/>
                    <a:pt x="1676387" y="1285288"/>
                    <a:pt x="1417802" y="1268031"/>
                  </a:cubicBezTo>
                  <a:cubicBezTo>
                    <a:pt x="1159218" y="1250774"/>
                    <a:pt x="1239929" y="1267702"/>
                    <a:pt x="1109485" y="1268031"/>
                  </a:cubicBezTo>
                  <a:cubicBezTo>
                    <a:pt x="979041" y="1268360"/>
                    <a:pt x="561758" y="1237918"/>
                    <a:pt x="211343" y="1268031"/>
                  </a:cubicBezTo>
                  <a:cubicBezTo>
                    <a:pt x="94905" y="1272179"/>
                    <a:pt x="4148" y="1166208"/>
                    <a:pt x="0" y="1056688"/>
                  </a:cubicBezTo>
                  <a:cubicBezTo>
                    <a:pt x="12969" y="921599"/>
                    <a:pt x="-15349" y="794025"/>
                    <a:pt x="0" y="659376"/>
                  </a:cubicBezTo>
                  <a:cubicBezTo>
                    <a:pt x="15349" y="524727"/>
                    <a:pt x="5856" y="302895"/>
                    <a:pt x="0" y="211343"/>
                  </a:cubicBezTo>
                  <a:close/>
                </a:path>
                <a:path w="12487275" h="1268031" stroke="0" extrusionOk="0">
                  <a:moveTo>
                    <a:pt x="0" y="211343"/>
                  </a:moveTo>
                  <a:cubicBezTo>
                    <a:pt x="13444" y="73589"/>
                    <a:pt x="79998" y="-11171"/>
                    <a:pt x="211343" y="0"/>
                  </a:cubicBezTo>
                  <a:cubicBezTo>
                    <a:pt x="359766" y="-18014"/>
                    <a:pt x="512259" y="20832"/>
                    <a:pt x="640306" y="0"/>
                  </a:cubicBezTo>
                  <a:cubicBezTo>
                    <a:pt x="768353" y="-20832"/>
                    <a:pt x="936588" y="18606"/>
                    <a:pt x="1189915" y="0"/>
                  </a:cubicBezTo>
                  <a:cubicBezTo>
                    <a:pt x="1443242" y="-18606"/>
                    <a:pt x="1345222" y="-2590"/>
                    <a:pt x="1498232" y="0"/>
                  </a:cubicBezTo>
                  <a:cubicBezTo>
                    <a:pt x="1651242" y="2590"/>
                    <a:pt x="1990894" y="16399"/>
                    <a:pt x="2409779" y="0"/>
                  </a:cubicBezTo>
                  <a:cubicBezTo>
                    <a:pt x="2828664" y="-16399"/>
                    <a:pt x="2566421" y="8012"/>
                    <a:pt x="2718096" y="0"/>
                  </a:cubicBezTo>
                  <a:cubicBezTo>
                    <a:pt x="2869771" y="-8012"/>
                    <a:pt x="3380541" y="7853"/>
                    <a:pt x="3629643" y="0"/>
                  </a:cubicBezTo>
                  <a:cubicBezTo>
                    <a:pt x="3878745" y="-7853"/>
                    <a:pt x="3846479" y="11183"/>
                    <a:pt x="3937960" y="0"/>
                  </a:cubicBezTo>
                  <a:cubicBezTo>
                    <a:pt x="4029441" y="-11183"/>
                    <a:pt x="4118059" y="-1874"/>
                    <a:pt x="4246278" y="0"/>
                  </a:cubicBezTo>
                  <a:cubicBezTo>
                    <a:pt x="4374497" y="1874"/>
                    <a:pt x="4828844" y="12211"/>
                    <a:pt x="5037179" y="0"/>
                  </a:cubicBezTo>
                  <a:cubicBezTo>
                    <a:pt x="5245514" y="-12211"/>
                    <a:pt x="5394978" y="16295"/>
                    <a:pt x="5707434" y="0"/>
                  </a:cubicBezTo>
                  <a:cubicBezTo>
                    <a:pt x="6019891" y="-16295"/>
                    <a:pt x="6120772" y="-27303"/>
                    <a:pt x="6498334" y="0"/>
                  </a:cubicBezTo>
                  <a:cubicBezTo>
                    <a:pt x="6875896" y="27303"/>
                    <a:pt x="6732685" y="13061"/>
                    <a:pt x="6806652" y="0"/>
                  </a:cubicBezTo>
                  <a:cubicBezTo>
                    <a:pt x="6880619" y="-13061"/>
                    <a:pt x="7292064" y="-2812"/>
                    <a:pt x="7597552" y="0"/>
                  </a:cubicBezTo>
                  <a:cubicBezTo>
                    <a:pt x="7903040" y="2812"/>
                    <a:pt x="7819994" y="-1666"/>
                    <a:pt x="7905870" y="0"/>
                  </a:cubicBezTo>
                  <a:cubicBezTo>
                    <a:pt x="7991746" y="1666"/>
                    <a:pt x="8064352" y="-14038"/>
                    <a:pt x="8214187" y="0"/>
                  </a:cubicBezTo>
                  <a:cubicBezTo>
                    <a:pt x="8364022" y="14038"/>
                    <a:pt x="8782646" y="-30096"/>
                    <a:pt x="9005088" y="0"/>
                  </a:cubicBezTo>
                  <a:cubicBezTo>
                    <a:pt x="9227530" y="30096"/>
                    <a:pt x="9232085" y="-12144"/>
                    <a:pt x="9434051" y="0"/>
                  </a:cubicBezTo>
                  <a:cubicBezTo>
                    <a:pt x="9636017" y="12144"/>
                    <a:pt x="10059555" y="-23036"/>
                    <a:pt x="10345598" y="0"/>
                  </a:cubicBezTo>
                  <a:cubicBezTo>
                    <a:pt x="10631641" y="23036"/>
                    <a:pt x="10922139" y="13511"/>
                    <a:pt x="11136499" y="0"/>
                  </a:cubicBezTo>
                  <a:cubicBezTo>
                    <a:pt x="11350859" y="-13511"/>
                    <a:pt x="11924004" y="51932"/>
                    <a:pt x="12275932" y="0"/>
                  </a:cubicBezTo>
                  <a:cubicBezTo>
                    <a:pt x="12390480" y="-3663"/>
                    <a:pt x="12478642" y="78222"/>
                    <a:pt x="12487275" y="211343"/>
                  </a:cubicBezTo>
                  <a:cubicBezTo>
                    <a:pt x="12495808" y="418591"/>
                    <a:pt x="12485492" y="520548"/>
                    <a:pt x="12487275" y="634016"/>
                  </a:cubicBezTo>
                  <a:cubicBezTo>
                    <a:pt x="12489058" y="747484"/>
                    <a:pt x="12469827" y="873308"/>
                    <a:pt x="12487275" y="1056688"/>
                  </a:cubicBezTo>
                  <a:cubicBezTo>
                    <a:pt x="12494144" y="1173792"/>
                    <a:pt x="12366843" y="1271790"/>
                    <a:pt x="12275932" y="1268031"/>
                  </a:cubicBezTo>
                  <a:cubicBezTo>
                    <a:pt x="12149761" y="1282824"/>
                    <a:pt x="12121000" y="1281191"/>
                    <a:pt x="11967615" y="1268031"/>
                  </a:cubicBezTo>
                  <a:cubicBezTo>
                    <a:pt x="11814230" y="1254871"/>
                    <a:pt x="11355024" y="1266087"/>
                    <a:pt x="11176714" y="1268031"/>
                  </a:cubicBezTo>
                  <a:cubicBezTo>
                    <a:pt x="10998404" y="1269975"/>
                    <a:pt x="10935236" y="1270071"/>
                    <a:pt x="10868397" y="1268031"/>
                  </a:cubicBezTo>
                  <a:cubicBezTo>
                    <a:pt x="10801558" y="1265991"/>
                    <a:pt x="10696739" y="1262545"/>
                    <a:pt x="10560079" y="1268031"/>
                  </a:cubicBezTo>
                  <a:cubicBezTo>
                    <a:pt x="10423419" y="1273517"/>
                    <a:pt x="10043635" y="1263195"/>
                    <a:pt x="9769179" y="1268031"/>
                  </a:cubicBezTo>
                  <a:cubicBezTo>
                    <a:pt x="9494723" y="1272867"/>
                    <a:pt x="9156733" y="1264226"/>
                    <a:pt x="8978278" y="1268031"/>
                  </a:cubicBezTo>
                  <a:cubicBezTo>
                    <a:pt x="8799823" y="1271836"/>
                    <a:pt x="8472561" y="1247409"/>
                    <a:pt x="8066731" y="1268031"/>
                  </a:cubicBezTo>
                  <a:cubicBezTo>
                    <a:pt x="7660901" y="1288653"/>
                    <a:pt x="7837292" y="1255550"/>
                    <a:pt x="7637768" y="1268031"/>
                  </a:cubicBezTo>
                  <a:cubicBezTo>
                    <a:pt x="7438244" y="1280512"/>
                    <a:pt x="7261190" y="1261635"/>
                    <a:pt x="7088159" y="1268031"/>
                  </a:cubicBezTo>
                  <a:cubicBezTo>
                    <a:pt x="6915128" y="1274427"/>
                    <a:pt x="6663499" y="1258007"/>
                    <a:pt x="6538550" y="1268031"/>
                  </a:cubicBezTo>
                  <a:cubicBezTo>
                    <a:pt x="6413601" y="1278055"/>
                    <a:pt x="6250679" y="1271512"/>
                    <a:pt x="6109587" y="1268031"/>
                  </a:cubicBezTo>
                  <a:cubicBezTo>
                    <a:pt x="5968495" y="1264550"/>
                    <a:pt x="5933773" y="1263304"/>
                    <a:pt x="5801269" y="1268031"/>
                  </a:cubicBezTo>
                  <a:cubicBezTo>
                    <a:pt x="5668765" y="1272758"/>
                    <a:pt x="5478066" y="1268666"/>
                    <a:pt x="5372306" y="1268031"/>
                  </a:cubicBezTo>
                  <a:cubicBezTo>
                    <a:pt x="5266546" y="1267396"/>
                    <a:pt x="5035246" y="1261693"/>
                    <a:pt x="4822697" y="1268031"/>
                  </a:cubicBezTo>
                  <a:cubicBezTo>
                    <a:pt x="4610148" y="1274369"/>
                    <a:pt x="4266541" y="1262941"/>
                    <a:pt x="3911150" y="1268031"/>
                  </a:cubicBezTo>
                  <a:cubicBezTo>
                    <a:pt x="3555759" y="1273121"/>
                    <a:pt x="3248184" y="1257005"/>
                    <a:pt x="2999604" y="1268031"/>
                  </a:cubicBezTo>
                  <a:cubicBezTo>
                    <a:pt x="2751024" y="1279057"/>
                    <a:pt x="2827038" y="1258719"/>
                    <a:pt x="2691286" y="1268031"/>
                  </a:cubicBezTo>
                  <a:cubicBezTo>
                    <a:pt x="2555534" y="1277343"/>
                    <a:pt x="2379919" y="1282144"/>
                    <a:pt x="2141677" y="1268031"/>
                  </a:cubicBezTo>
                  <a:cubicBezTo>
                    <a:pt x="1903435" y="1253918"/>
                    <a:pt x="1939122" y="1256724"/>
                    <a:pt x="1833360" y="1268031"/>
                  </a:cubicBezTo>
                  <a:cubicBezTo>
                    <a:pt x="1727598" y="1279338"/>
                    <a:pt x="1348987" y="1288746"/>
                    <a:pt x="1163105" y="1268031"/>
                  </a:cubicBezTo>
                  <a:cubicBezTo>
                    <a:pt x="977223" y="1247316"/>
                    <a:pt x="459802" y="1235590"/>
                    <a:pt x="211343" y="1268031"/>
                  </a:cubicBezTo>
                  <a:cubicBezTo>
                    <a:pt x="90273" y="1239854"/>
                    <a:pt x="4325" y="1186312"/>
                    <a:pt x="0" y="1056688"/>
                  </a:cubicBezTo>
                  <a:cubicBezTo>
                    <a:pt x="-18425" y="967414"/>
                    <a:pt x="-16465" y="744003"/>
                    <a:pt x="0" y="634016"/>
                  </a:cubicBezTo>
                  <a:cubicBezTo>
                    <a:pt x="16465" y="524029"/>
                    <a:pt x="-7074" y="341806"/>
                    <a:pt x="0" y="211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53975F54-DFDE-5747-3AD6-55EC4C23E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57" y="114734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C69F824C-2939-D084-1B12-3A6A95568A19}"/>
                </a:ext>
              </a:extLst>
            </p:cNvPr>
            <p:cNvSpPr/>
            <p:nvPr/>
          </p:nvSpPr>
          <p:spPr>
            <a:xfrm>
              <a:off x="1905000" y="509148"/>
              <a:ext cx="1498707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Liệt kê các bài hát về chủ đề gia đình.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ACFBAC-CCE9-4B09-B3BD-E63D5DA81D94}"/>
              </a:ext>
            </a:extLst>
          </p:cNvPr>
          <p:cNvSpPr txBox="1"/>
          <p:nvPr/>
        </p:nvSpPr>
        <p:spPr>
          <a:xfrm>
            <a:off x="4172919" y="1983776"/>
            <a:ext cx="8610600" cy="674030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effectLst/>
                <a:latin typeface="+mj-lt"/>
              </a:rPr>
              <a:t>Gia đình nhỏ, hạnh phúc 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Mẹ yêu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Cả nhà thương nhau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Ba ngọn nến lung linh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Bố là tất cả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Tía má em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Con đã lớn khôn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Cho con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i="1">
                <a:latin typeface="+mj-lt"/>
              </a:rPr>
              <a:t>...</a:t>
            </a:r>
            <a:endParaRPr lang="en-US" sz="4800" i="1">
              <a:latin typeface="+mj-lt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A8AA240-17FD-7C35-7E45-A20254853885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5B9D5D9-034B-238C-613D-5A1888AE5403}"/>
              </a:ext>
            </a:extLst>
          </p:cNvPr>
          <p:cNvSpPr/>
          <p:nvPr/>
        </p:nvSpPr>
        <p:spPr>
          <a:xfrm>
            <a:off x="12783519" y="533876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7" y="0"/>
                </a:lnTo>
                <a:lnTo>
                  <a:pt x="3317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2E69-3E17-DD1A-4A7B-7DEBFB2B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4E7D3A7-B4F0-C76C-3873-9723AAFF1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F93DF0C2-5061-268F-3213-2B9104088D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580AACF-CB9C-AC88-8463-621BEE9B6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B586ECC-A608-B7AE-DE88-7EA3BEB934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0E5D6BB9-8772-31D5-CC5C-68A55AF18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E00257F-9A25-D707-006D-E163CA42CCBC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5133377" cy="997245"/>
          </a:xfrm>
          <a:custGeom>
            <a:avLst/>
            <a:gdLst>
              <a:gd name="connsiteX0" fmla="*/ 0 w 15133377"/>
              <a:gd name="connsiteY0" fmla="*/ 166211 h 997245"/>
              <a:gd name="connsiteX1" fmla="*/ 166211 w 15133377"/>
              <a:gd name="connsiteY1" fmla="*/ 0 h 997245"/>
              <a:gd name="connsiteX2" fmla="*/ 986991 w 15133377"/>
              <a:gd name="connsiteY2" fmla="*/ 0 h 997245"/>
              <a:gd name="connsiteX3" fmla="*/ 1511752 w 15133377"/>
              <a:gd name="connsiteY3" fmla="*/ 0 h 997245"/>
              <a:gd name="connsiteX4" fmla="*/ 1888504 w 15133377"/>
              <a:gd name="connsiteY4" fmla="*/ 0 h 997245"/>
              <a:gd name="connsiteX5" fmla="*/ 2413265 w 15133377"/>
              <a:gd name="connsiteY5" fmla="*/ 0 h 997245"/>
              <a:gd name="connsiteX6" fmla="*/ 2938026 w 15133377"/>
              <a:gd name="connsiteY6" fmla="*/ 0 h 997245"/>
              <a:gd name="connsiteX7" fmla="*/ 3610797 w 15133377"/>
              <a:gd name="connsiteY7" fmla="*/ 0 h 997245"/>
              <a:gd name="connsiteX8" fmla="*/ 4135558 w 15133377"/>
              <a:gd name="connsiteY8" fmla="*/ 0 h 997245"/>
              <a:gd name="connsiteX9" fmla="*/ 4956338 w 15133377"/>
              <a:gd name="connsiteY9" fmla="*/ 0 h 997245"/>
              <a:gd name="connsiteX10" fmla="*/ 5777118 w 15133377"/>
              <a:gd name="connsiteY10" fmla="*/ 0 h 997245"/>
              <a:gd name="connsiteX11" fmla="*/ 6449889 w 15133377"/>
              <a:gd name="connsiteY11" fmla="*/ 0 h 997245"/>
              <a:gd name="connsiteX12" fmla="*/ 6678631 w 15133377"/>
              <a:gd name="connsiteY12" fmla="*/ 0 h 997245"/>
              <a:gd name="connsiteX13" fmla="*/ 7055383 w 15133377"/>
              <a:gd name="connsiteY13" fmla="*/ 0 h 997245"/>
              <a:gd name="connsiteX14" fmla="*/ 7580144 w 15133377"/>
              <a:gd name="connsiteY14" fmla="*/ 0 h 997245"/>
              <a:gd name="connsiteX15" fmla="*/ 7808886 w 15133377"/>
              <a:gd name="connsiteY15" fmla="*/ 0 h 997245"/>
              <a:gd name="connsiteX16" fmla="*/ 8185638 w 15133377"/>
              <a:gd name="connsiteY16" fmla="*/ 0 h 997245"/>
              <a:gd name="connsiteX17" fmla="*/ 8414380 w 15133377"/>
              <a:gd name="connsiteY17" fmla="*/ 0 h 997245"/>
              <a:gd name="connsiteX18" fmla="*/ 8939141 w 15133377"/>
              <a:gd name="connsiteY18" fmla="*/ 0 h 997245"/>
              <a:gd name="connsiteX19" fmla="*/ 9167883 w 15133377"/>
              <a:gd name="connsiteY19" fmla="*/ 0 h 997245"/>
              <a:gd name="connsiteX20" fmla="*/ 10136673 w 15133377"/>
              <a:gd name="connsiteY20" fmla="*/ 0 h 997245"/>
              <a:gd name="connsiteX21" fmla="*/ 10513424 w 15133377"/>
              <a:gd name="connsiteY21" fmla="*/ 0 h 997245"/>
              <a:gd name="connsiteX22" fmla="*/ 10742166 w 15133377"/>
              <a:gd name="connsiteY22" fmla="*/ 0 h 997245"/>
              <a:gd name="connsiteX23" fmla="*/ 11414937 w 15133377"/>
              <a:gd name="connsiteY23" fmla="*/ 0 h 997245"/>
              <a:gd name="connsiteX24" fmla="*/ 11643679 w 15133377"/>
              <a:gd name="connsiteY24" fmla="*/ 0 h 997245"/>
              <a:gd name="connsiteX25" fmla="*/ 11872421 w 15133377"/>
              <a:gd name="connsiteY25" fmla="*/ 0 h 997245"/>
              <a:gd name="connsiteX26" fmla="*/ 12545192 w 15133377"/>
              <a:gd name="connsiteY26" fmla="*/ 0 h 997245"/>
              <a:gd name="connsiteX27" fmla="*/ 13513981 w 15133377"/>
              <a:gd name="connsiteY27" fmla="*/ 0 h 997245"/>
              <a:gd name="connsiteX28" fmla="*/ 14186752 w 15133377"/>
              <a:gd name="connsiteY28" fmla="*/ 0 h 997245"/>
              <a:gd name="connsiteX29" fmla="*/ 14967166 w 15133377"/>
              <a:gd name="connsiteY29" fmla="*/ 0 h 997245"/>
              <a:gd name="connsiteX30" fmla="*/ 15133377 w 15133377"/>
              <a:gd name="connsiteY30" fmla="*/ 166211 h 997245"/>
              <a:gd name="connsiteX31" fmla="*/ 15133377 w 15133377"/>
              <a:gd name="connsiteY31" fmla="*/ 831034 h 997245"/>
              <a:gd name="connsiteX32" fmla="*/ 14967166 w 15133377"/>
              <a:gd name="connsiteY32" fmla="*/ 997245 h 997245"/>
              <a:gd name="connsiteX33" fmla="*/ 14590414 w 15133377"/>
              <a:gd name="connsiteY33" fmla="*/ 997245 h 997245"/>
              <a:gd name="connsiteX34" fmla="*/ 14213663 w 15133377"/>
              <a:gd name="connsiteY34" fmla="*/ 997245 h 997245"/>
              <a:gd name="connsiteX35" fmla="*/ 13984921 w 15133377"/>
              <a:gd name="connsiteY35" fmla="*/ 997245 h 997245"/>
              <a:gd name="connsiteX36" fmla="*/ 13164141 w 15133377"/>
              <a:gd name="connsiteY36" fmla="*/ 997245 h 997245"/>
              <a:gd name="connsiteX37" fmla="*/ 12195351 w 15133377"/>
              <a:gd name="connsiteY37" fmla="*/ 997245 h 997245"/>
              <a:gd name="connsiteX38" fmla="*/ 11670590 w 15133377"/>
              <a:gd name="connsiteY38" fmla="*/ 997245 h 997245"/>
              <a:gd name="connsiteX39" fmla="*/ 11145829 w 15133377"/>
              <a:gd name="connsiteY39" fmla="*/ 997245 h 997245"/>
              <a:gd name="connsiteX40" fmla="*/ 10325048 w 15133377"/>
              <a:gd name="connsiteY40" fmla="*/ 997245 h 997245"/>
              <a:gd name="connsiteX41" fmla="*/ 9652278 w 15133377"/>
              <a:gd name="connsiteY41" fmla="*/ 997245 h 997245"/>
              <a:gd name="connsiteX42" fmla="*/ 9127516 w 15133377"/>
              <a:gd name="connsiteY42" fmla="*/ 997245 h 997245"/>
              <a:gd name="connsiteX43" fmla="*/ 8602755 w 15133377"/>
              <a:gd name="connsiteY43" fmla="*/ 997245 h 997245"/>
              <a:gd name="connsiteX44" fmla="*/ 7929985 w 15133377"/>
              <a:gd name="connsiteY44" fmla="*/ 997245 h 997245"/>
              <a:gd name="connsiteX45" fmla="*/ 6961195 w 15133377"/>
              <a:gd name="connsiteY45" fmla="*/ 997245 h 997245"/>
              <a:gd name="connsiteX46" fmla="*/ 5992405 w 15133377"/>
              <a:gd name="connsiteY46" fmla="*/ 997245 h 997245"/>
              <a:gd name="connsiteX47" fmla="*/ 5467644 w 15133377"/>
              <a:gd name="connsiteY47" fmla="*/ 997245 h 997245"/>
              <a:gd name="connsiteX48" fmla="*/ 4498854 w 15133377"/>
              <a:gd name="connsiteY48" fmla="*/ 997245 h 997245"/>
              <a:gd name="connsiteX49" fmla="*/ 3826084 w 15133377"/>
              <a:gd name="connsiteY49" fmla="*/ 997245 h 997245"/>
              <a:gd name="connsiteX50" fmla="*/ 2857294 w 15133377"/>
              <a:gd name="connsiteY50" fmla="*/ 997245 h 997245"/>
              <a:gd name="connsiteX51" fmla="*/ 1888504 w 15133377"/>
              <a:gd name="connsiteY51" fmla="*/ 997245 h 997245"/>
              <a:gd name="connsiteX52" fmla="*/ 1215733 w 15133377"/>
              <a:gd name="connsiteY52" fmla="*/ 997245 h 997245"/>
              <a:gd name="connsiteX53" fmla="*/ 986991 w 15133377"/>
              <a:gd name="connsiteY53" fmla="*/ 997245 h 997245"/>
              <a:gd name="connsiteX54" fmla="*/ 758249 w 15133377"/>
              <a:gd name="connsiteY54" fmla="*/ 997245 h 997245"/>
              <a:gd name="connsiteX55" fmla="*/ 166211 w 15133377"/>
              <a:gd name="connsiteY55" fmla="*/ 997245 h 997245"/>
              <a:gd name="connsiteX56" fmla="*/ 0 w 15133377"/>
              <a:gd name="connsiteY56" fmla="*/ 831034 h 997245"/>
              <a:gd name="connsiteX57" fmla="*/ 0 w 15133377"/>
              <a:gd name="connsiteY57" fmla="*/ 166211 h 99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133377" h="997245" fill="none" extrusionOk="0">
                <a:moveTo>
                  <a:pt x="0" y="166211"/>
                </a:moveTo>
                <a:cubicBezTo>
                  <a:pt x="-14720" y="57475"/>
                  <a:pt x="73155" y="-2929"/>
                  <a:pt x="166211" y="0"/>
                </a:cubicBezTo>
                <a:cubicBezTo>
                  <a:pt x="506619" y="-8827"/>
                  <a:pt x="604928" y="29823"/>
                  <a:pt x="986991" y="0"/>
                </a:cubicBezTo>
                <a:cubicBezTo>
                  <a:pt x="1369054" y="-29823"/>
                  <a:pt x="1282401" y="20514"/>
                  <a:pt x="1511752" y="0"/>
                </a:cubicBezTo>
                <a:cubicBezTo>
                  <a:pt x="1741103" y="-20514"/>
                  <a:pt x="1747123" y="-2576"/>
                  <a:pt x="1888504" y="0"/>
                </a:cubicBezTo>
                <a:cubicBezTo>
                  <a:pt x="2029885" y="2576"/>
                  <a:pt x="2233624" y="22560"/>
                  <a:pt x="2413265" y="0"/>
                </a:cubicBezTo>
                <a:cubicBezTo>
                  <a:pt x="2592906" y="-22560"/>
                  <a:pt x="2689587" y="23929"/>
                  <a:pt x="2938026" y="0"/>
                </a:cubicBezTo>
                <a:cubicBezTo>
                  <a:pt x="3186465" y="-23929"/>
                  <a:pt x="3356177" y="-12145"/>
                  <a:pt x="3610797" y="0"/>
                </a:cubicBezTo>
                <a:cubicBezTo>
                  <a:pt x="3865417" y="12145"/>
                  <a:pt x="4009768" y="2884"/>
                  <a:pt x="4135558" y="0"/>
                </a:cubicBezTo>
                <a:cubicBezTo>
                  <a:pt x="4261348" y="-2884"/>
                  <a:pt x="4730615" y="-34902"/>
                  <a:pt x="4956338" y="0"/>
                </a:cubicBezTo>
                <a:cubicBezTo>
                  <a:pt x="5182061" y="34902"/>
                  <a:pt x="5528430" y="38639"/>
                  <a:pt x="5777118" y="0"/>
                </a:cubicBezTo>
                <a:cubicBezTo>
                  <a:pt x="6025806" y="-38639"/>
                  <a:pt x="6305999" y="30970"/>
                  <a:pt x="6449889" y="0"/>
                </a:cubicBezTo>
                <a:cubicBezTo>
                  <a:pt x="6593779" y="-30970"/>
                  <a:pt x="6587252" y="-3675"/>
                  <a:pt x="6678631" y="0"/>
                </a:cubicBezTo>
                <a:cubicBezTo>
                  <a:pt x="6770010" y="3675"/>
                  <a:pt x="6885676" y="13516"/>
                  <a:pt x="7055383" y="0"/>
                </a:cubicBezTo>
                <a:cubicBezTo>
                  <a:pt x="7225090" y="-13516"/>
                  <a:pt x="7473188" y="-2786"/>
                  <a:pt x="7580144" y="0"/>
                </a:cubicBezTo>
                <a:cubicBezTo>
                  <a:pt x="7687100" y="2786"/>
                  <a:pt x="7713574" y="-7285"/>
                  <a:pt x="7808886" y="0"/>
                </a:cubicBezTo>
                <a:cubicBezTo>
                  <a:pt x="7904198" y="7285"/>
                  <a:pt x="8088035" y="16969"/>
                  <a:pt x="8185638" y="0"/>
                </a:cubicBezTo>
                <a:cubicBezTo>
                  <a:pt x="8283241" y="-16969"/>
                  <a:pt x="8355213" y="-10493"/>
                  <a:pt x="8414380" y="0"/>
                </a:cubicBezTo>
                <a:cubicBezTo>
                  <a:pt x="8473547" y="10493"/>
                  <a:pt x="8705555" y="9390"/>
                  <a:pt x="8939141" y="0"/>
                </a:cubicBezTo>
                <a:cubicBezTo>
                  <a:pt x="9172727" y="-9390"/>
                  <a:pt x="9083526" y="-310"/>
                  <a:pt x="9167883" y="0"/>
                </a:cubicBezTo>
                <a:cubicBezTo>
                  <a:pt x="9252240" y="310"/>
                  <a:pt x="9671555" y="-35078"/>
                  <a:pt x="10136673" y="0"/>
                </a:cubicBezTo>
                <a:cubicBezTo>
                  <a:pt x="10601791" y="35078"/>
                  <a:pt x="10393786" y="16152"/>
                  <a:pt x="10513424" y="0"/>
                </a:cubicBezTo>
                <a:cubicBezTo>
                  <a:pt x="10633062" y="-16152"/>
                  <a:pt x="10638547" y="-9056"/>
                  <a:pt x="10742166" y="0"/>
                </a:cubicBezTo>
                <a:cubicBezTo>
                  <a:pt x="10845785" y="9056"/>
                  <a:pt x="11166396" y="26586"/>
                  <a:pt x="11414937" y="0"/>
                </a:cubicBezTo>
                <a:cubicBezTo>
                  <a:pt x="11663478" y="-26586"/>
                  <a:pt x="11576810" y="1238"/>
                  <a:pt x="11643679" y="0"/>
                </a:cubicBezTo>
                <a:cubicBezTo>
                  <a:pt x="11710548" y="-1238"/>
                  <a:pt x="11790722" y="-403"/>
                  <a:pt x="11872421" y="0"/>
                </a:cubicBezTo>
                <a:cubicBezTo>
                  <a:pt x="11954120" y="403"/>
                  <a:pt x="12214767" y="-22958"/>
                  <a:pt x="12545192" y="0"/>
                </a:cubicBezTo>
                <a:cubicBezTo>
                  <a:pt x="12875617" y="22958"/>
                  <a:pt x="13167292" y="-40481"/>
                  <a:pt x="13513981" y="0"/>
                </a:cubicBezTo>
                <a:cubicBezTo>
                  <a:pt x="13860670" y="40481"/>
                  <a:pt x="14039145" y="20957"/>
                  <a:pt x="14186752" y="0"/>
                </a:cubicBezTo>
                <a:cubicBezTo>
                  <a:pt x="14334359" y="-20957"/>
                  <a:pt x="14775655" y="16328"/>
                  <a:pt x="14967166" y="0"/>
                </a:cubicBezTo>
                <a:cubicBezTo>
                  <a:pt x="15066096" y="5828"/>
                  <a:pt x="15135058" y="68536"/>
                  <a:pt x="15133377" y="166211"/>
                </a:cubicBezTo>
                <a:cubicBezTo>
                  <a:pt x="15150578" y="357573"/>
                  <a:pt x="15103915" y="570699"/>
                  <a:pt x="15133377" y="831034"/>
                </a:cubicBezTo>
                <a:cubicBezTo>
                  <a:pt x="15122400" y="934529"/>
                  <a:pt x="15050402" y="1010343"/>
                  <a:pt x="14967166" y="997245"/>
                </a:cubicBezTo>
                <a:cubicBezTo>
                  <a:pt x="14857475" y="1014514"/>
                  <a:pt x="14773211" y="994095"/>
                  <a:pt x="14590414" y="997245"/>
                </a:cubicBezTo>
                <a:cubicBezTo>
                  <a:pt x="14407617" y="1000395"/>
                  <a:pt x="14390862" y="987276"/>
                  <a:pt x="14213663" y="997245"/>
                </a:cubicBezTo>
                <a:cubicBezTo>
                  <a:pt x="14036464" y="1007214"/>
                  <a:pt x="14043904" y="1006368"/>
                  <a:pt x="13984921" y="997245"/>
                </a:cubicBezTo>
                <a:cubicBezTo>
                  <a:pt x="13925938" y="988122"/>
                  <a:pt x="13492262" y="1035650"/>
                  <a:pt x="13164141" y="997245"/>
                </a:cubicBezTo>
                <a:cubicBezTo>
                  <a:pt x="12836020" y="958840"/>
                  <a:pt x="12588413" y="964886"/>
                  <a:pt x="12195351" y="997245"/>
                </a:cubicBezTo>
                <a:cubicBezTo>
                  <a:pt x="11802289" y="1029605"/>
                  <a:pt x="11907201" y="981525"/>
                  <a:pt x="11670590" y="997245"/>
                </a:cubicBezTo>
                <a:cubicBezTo>
                  <a:pt x="11433979" y="1012965"/>
                  <a:pt x="11315694" y="1009721"/>
                  <a:pt x="11145829" y="997245"/>
                </a:cubicBezTo>
                <a:cubicBezTo>
                  <a:pt x="10975964" y="984769"/>
                  <a:pt x="10505067" y="997965"/>
                  <a:pt x="10325048" y="997245"/>
                </a:cubicBezTo>
                <a:cubicBezTo>
                  <a:pt x="10145029" y="996525"/>
                  <a:pt x="9851380" y="977022"/>
                  <a:pt x="9652278" y="997245"/>
                </a:cubicBezTo>
                <a:cubicBezTo>
                  <a:pt x="9453176" y="1017469"/>
                  <a:pt x="9296791" y="1011194"/>
                  <a:pt x="9127516" y="997245"/>
                </a:cubicBezTo>
                <a:cubicBezTo>
                  <a:pt x="8958241" y="983296"/>
                  <a:pt x="8751252" y="987408"/>
                  <a:pt x="8602755" y="997245"/>
                </a:cubicBezTo>
                <a:cubicBezTo>
                  <a:pt x="8454258" y="1007082"/>
                  <a:pt x="8185189" y="975155"/>
                  <a:pt x="7929985" y="997245"/>
                </a:cubicBezTo>
                <a:cubicBezTo>
                  <a:pt x="7674781" y="1019336"/>
                  <a:pt x="7385450" y="1031154"/>
                  <a:pt x="6961195" y="997245"/>
                </a:cubicBezTo>
                <a:cubicBezTo>
                  <a:pt x="6536940" y="963337"/>
                  <a:pt x="6252623" y="952072"/>
                  <a:pt x="5992405" y="997245"/>
                </a:cubicBezTo>
                <a:cubicBezTo>
                  <a:pt x="5732187" y="1042419"/>
                  <a:pt x="5666032" y="1020001"/>
                  <a:pt x="5467644" y="997245"/>
                </a:cubicBezTo>
                <a:cubicBezTo>
                  <a:pt x="5269256" y="974489"/>
                  <a:pt x="4937357" y="989578"/>
                  <a:pt x="4498854" y="997245"/>
                </a:cubicBezTo>
                <a:cubicBezTo>
                  <a:pt x="4060351" y="1004913"/>
                  <a:pt x="4140224" y="975496"/>
                  <a:pt x="3826084" y="997245"/>
                </a:cubicBezTo>
                <a:cubicBezTo>
                  <a:pt x="3511944" y="1018995"/>
                  <a:pt x="3331573" y="1015895"/>
                  <a:pt x="2857294" y="997245"/>
                </a:cubicBezTo>
                <a:cubicBezTo>
                  <a:pt x="2383015" y="978596"/>
                  <a:pt x="2241241" y="1019721"/>
                  <a:pt x="1888504" y="997245"/>
                </a:cubicBezTo>
                <a:cubicBezTo>
                  <a:pt x="1535767" y="974770"/>
                  <a:pt x="1488384" y="964949"/>
                  <a:pt x="1215733" y="997245"/>
                </a:cubicBezTo>
                <a:cubicBezTo>
                  <a:pt x="943082" y="1029541"/>
                  <a:pt x="1077033" y="999803"/>
                  <a:pt x="986991" y="997245"/>
                </a:cubicBezTo>
                <a:cubicBezTo>
                  <a:pt x="896949" y="994687"/>
                  <a:pt x="864424" y="1005649"/>
                  <a:pt x="758249" y="997245"/>
                </a:cubicBezTo>
                <a:cubicBezTo>
                  <a:pt x="652074" y="988841"/>
                  <a:pt x="343582" y="1010194"/>
                  <a:pt x="166211" y="997245"/>
                </a:cubicBezTo>
                <a:cubicBezTo>
                  <a:pt x="75172" y="991804"/>
                  <a:pt x="-5648" y="944708"/>
                  <a:pt x="0" y="831034"/>
                </a:cubicBezTo>
                <a:cubicBezTo>
                  <a:pt x="-23762" y="542404"/>
                  <a:pt x="-2245" y="417987"/>
                  <a:pt x="0" y="166211"/>
                </a:cubicBezTo>
                <a:close/>
              </a:path>
              <a:path w="15133377" h="997245" stroke="0" extrusionOk="0">
                <a:moveTo>
                  <a:pt x="0" y="166211"/>
                </a:moveTo>
                <a:cubicBezTo>
                  <a:pt x="8817" y="60622"/>
                  <a:pt x="61546" y="-9830"/>
                  <a:pt x="166211" y="0"/>
                </a:cubicBezTo>
                <a:cubicBezTo>
                  <a:pt x="326989" y="11792"/>
                  <a:pt x="375193" y="-6989"/>
                  <a:pt x="542963" y="0"/>
                </a:cubicBezTo>
                <a:cubicBezTo>
                  <a:pt x="710733" y="6989"/>
                  <a:pt x="889396" y="19379"/>
                  <a:pt x="1067724" y="0"/>
                </a:cubicBezTo>
                <a:cubicBezTo>
                  <a:pt x="1246052" y="-19379"/>
                  <a:pt x="1215942" y="-4283"/>
                  <a:pt x="1296466" y="0"/>
                </a:cubicBezTo>
                <a:cubicBezTo>
                  <a:pt x="1376990" y="4283"/>
                  <a:pt x="1917630" y="43961"/>
                  <a:pt x="2265256" y="0"/>
                </a:cubicBezTo>
                <a:cubicBezTo>
                  <a:pt x="2612882" y="-43961"/>
                  <a:pt x="2443352" y="7550"/>
                  <a:pt x="2493998" y="0"/>
                </a:cubicBezTo>
                <a:cubicBezTo>
                  <a:pt x="2544644" y="-7550"/>
                  <a:pt x="3012972" y="-31886"/>
                  <a:pt x="3462787" y="0"/>
                </a:cubicBezTo>
                <a:cubicBezTo>
                  <a:pt x="3912602" y="31886"/>
                  <a:pt x="3633601" y="-8270"/>
                  <a:pt x="3691529" y="0"/>
                </a:cubicBezTo>
                <a:cubicBezTo>
                  <a:pt x="3749457" y="8270"/>
                  <a:pt x="3853108" y="6004"/>
                  <a:pt x="3920271" y="0"/>
                </a:cubicBezTo>
                <a:cubicBezTo>
                  <a:pt x="3987434" y="-6004"/>
                  <a:pt x="4428484" y="-11938"/>
                  <a:pt x="4741052" y="0"/>
                </a:cubicBezTo>
                <a:cubicBezTo>
                  <a:pt x="5053620" y="11938"/>
                  <a:pt x="5122086" y="16212"/>
                  <a:pt x="5413822" y="0"/>
                </a:cubicBezTo>
                <a:cubicBezTo>
                  <a:pt x="5705558" y="-16212"/>
                  <a:pt x="5830325" y="-34977"/>
                  <a:pt x="6234603" y="0"/>
                </a:cubicBezTo>
                <a:cubicBezTo>
                  <a:pt x="6638881" y="34977"/>
                  <a:pt x="6410180" y="3759"/>
                  <a:pt x="6463345" y="0"/>
                </a:cubicBezTo>
                <a:cubicBezTo>
                  <a:pt x="6516510" y="-3759"/>
                  <a:pt x="7030179" y="17588"/>
                  <a:pt x="7284125" y="0"/>
                </a:cubicBezTo>
                <a:cubicBezTo>
                  <a:pt x="7538071" y="-17588"/>
                  <a:pt x="7439291" y="-4985"/>
                  <a:pt x="7512867" y="0"/>
                </a:cubicBezTo>
                <a:cubicBezTo>
                  <a:pt x="7586443" y="4985"/>
                  <a:pt x="7644645" y="-2501"/>
                  <a:pt x="7741609" y="0"/>
                </a:cubicBezTo>
                <a:cubicBezTo>
                  <a:pt x="7838573" y="2501"/>
                  <a:pt x="8349183" y="-25731"/>
                  <a:pt x="8562389" y="0"/>
                </a:cubicBezTo>
                <a:cubicBezTo>
                  <a:pt x="8775595" y="25731"/>
                  <a:pt x="8790141" y="602"/>
                  <a:pt x="8939141" y="0"/>
                </a:cubicBezTo>
                <a:cubicBezTo>
                  <a:pt x="9088141" y="-602"/>
                  <a:pt x="9679399" y="26015"/>
                  <a:pt x="9907930" y="0"/>
                </a:cubicBezTo>
                <a:cubicBezTo>
                  <a:pt x="10136461" y="-26015"/>
                  <a:pt x="10504559" y="34444"/>
                  <a:pt x="10728711" y="0"/>
                </a:cubicBezTo>
                <a:cubicBezTo>
                  <a:pt x="10952863" y="-34444"/>
                  <a:pt x="11404443" y="13246"/>
                  <a:pt x="11697500" y="0"/>
                </a:cubicBezTo>
                <a:cubicBezTo>
                  <a:pt x="11990557" y="-13246"/>
                  <a:pt x="11854048" y="2356"/>
                  <a:pt x="11926243" y="0"/>
                </a:cubicBezTo>
                <a:cubicBezTo>
                  <a:pt x="11998438" y="-2356"/>
                  <a:pt x="12101089" y="-2461"/>
                  <a:pt x="12154985" y="0"/>
                </a:cubicBezTo>
                <a:cubicBezTo>
                  <a:pt x="12208881" y="2461"/>
                  <a:pt x="12518945" y="-8995"/>
                  <a:pt x="12679746" y="0"/>
                </a:cubicBezTo>
                <a:cubicBezTo>
                  <a:pt x="12840547" y="8995"/>
                  <a:pt x="12800224" y="11255"/>
                  <a:pt x="12908488" y="0"/>
                </a:cubicBezTo>
                <a:cubicBezTo>
                  <a:pt x="13016752" y="-11255"/>
                  <a:pt x="13072326" y="-10551"/>
                  <a:pt x="13137230" y="0"/>
                </a:cubicBezTo>
                <a:cubicBezTo>
                  <a:pt x="13202134" y="10551"/>
                  <a:pt x="13277616" y="10417"/>
                  <a:pt x="13365972" y="0"/>
                </a:cubicBezTo>
                <a:cubicBezTo>
                  <a:pt x="13454328" y="-10417"/>
                  <a:pt x="13963116" y="-38351"/>
                  <a:pt x="14334762" y="0"/>
                </a:cubicBezTo>
                <a:cubicBezTo>
                  <a:pt x="14706408" y="38351"/>
                  <a:pt x="14690113" y="-9579"/>
                  <a:pt x="14967166" y="0"/>
                </a:cubicBezTo>
                <a:cubicBezTo>
                  <a:pt x="15076726" y="-10849"/>
                  <a:pt x="15141374" y="63227"/>
                  <a:pt x="15133377" y="166211"/>
                </a:cubicBezTo>
                <a:cubicBezTo>
                  <a:pt x="15164423" y="335152"/>
                  <a:pt x="15104555" y="666227"/>
                  <a:pt x="15133377" y="831034"/>
                </a:cubicBezTo>
                <a:cubicBezTo>
                  <a:pt x="15140977" y="931375"/>
                  <a:pt x="15068815" y="998043"/>
                  <a:pt x="14967166" y="997245"/>
                </a:cubicBezTo>
                <a:cubicBezTo>
                  <a:pt x="14777270" y="1003856"/>
                  <a:pt x="14616412" y="990076"/>
                  <a:pt x="14442405" y="997245"/>
                </a:cubicBezTo>
                <a:cubicBezTo>
                  <a:pt x="14268398" y="1004414"/>
                  <a:pt x="14097757" y="979611"/>
                  <a:pt x="13917644" y="997245"/>
                </a:cubicBezTo>
                <a:cubicBezTo>
                  <a:pt x="13737531" y="1014879"/>
                  <a:pt x="13638456" y="973789"/>
                  <a:pt x="13392883" y="997245"/>
                </a:cubicBezTo>
                <a:cubicBezTo>
                  <a:pt x="13147310" y="1020701"/>
                  <a:pt x="13204205" y="1000903"/>
                  <a:pt x="13016131" y="997245"/>
                </a:cubicBezTo>
                <a:cubicBezTo>
                  <a:pt x="12828057" y="993587"/>
                  <a:pt x="12878724" y="1005137"/>
                  <a:pt x="12787389" y="997245"/>
                </a:cubicBezTo>
                <a:cubicBezTo>
                  <a:pt x="12696054" y="989353"/>
                  <a:pt x="12505282" y="1011147"/>
                  <a:pt x="12410637" y="997245"/>
                </a:cubicBezTo>
                <a:cubicBezTo>
                  <a:pt x="12315992" y="983343"/>
                  <a:pt x="12022601" y="1004724"/>
                  <a:pt x="11885876" y="997245"/>
                </a:cubicBezTo>
                <a:cubicBezTo>
                  <a:pt x="11749151" y="989766"/>
                  <a:pt x="11384638" y="959445"/>
                  <a:pt x="10917086" y="997245"/>
                </a:cubicBezTo>
                <a:cubicBezTo>
                  <a:pt x="10449534" y="1035046"/>
                  <a:pt x="10263404" y="1010128"/>
                  <a:pt x="9948297" y="997245"/>
                </a:cubicBezTo>
                <a:cubicBezTo>
                  <a:pt x="9633190" y="984362"/>
                  <a:pt x="9825985" y="1001396"/>
                  <a:pt x="9719555" y="997245"/>
                </a:cubicBezTo>
                <a:cubicBezTo>
                  <a:pt x="9613125" y="993094"/>
                  <a:pt x="9346320" y="999566"/>
                  <a:pt x="9194794" y="997245"/>
                </a:cubicBezTo>
                <a:cubicBezTo>
                  <a:pt x="9043268" y="994924"/>
                  <a:pt x="9029994" y="997899"/>
                  <a:pt x="8966052" y="997245"/>
                </a:cubicBezTo>
                <a:cubicBezTo>
                  <a:pt x="8902110" y="996591"/>
                  <a:pt x="8458752" y="978888"/>
                  <a:pt x="8293281" y="997245"/>
                </a:cubicBezTo>
                <a:cubicBezTo>
                  <a:pt x="8127810" y="1015602"/>
                  <a:pt x="7940212" y="979492"/>
                  <a:pt x="7620510" y="997245"/>
                </a:cubicBezTo>
                <a:cubicBezTo>
                  <a:pt x="7300808" y="1014998"/>
                  <a:pt x="7188296" y="1002824"/>
                  <a:pt x="6799730" y="997245"/>
                </a:cubicBezTo>
                <a:cubicBezTo>
                  <a:pt x="6411164" y="991666"/>
                  <a:pt x="6415865" y="978038"/>
                  <a:pt x="6126959" y="997245"/>
                </a:cubicBezTo>
                <a:cubicBezTo>
                  <a:pt x="5838053" y="1016452"/>
                  <a:pt x="5490199" y="1014629"/>
                  <a:pt x="5306179" y="997245"/>
                </a:cubicBezTo>
                <a:cubicBezTo>
                  <a:pt x="5122159" y="979861"/>
                  <a:pt x="5051045" y="999353"/>
                  <a:pt x="4929427" y="997245"/>
                </a:cubicBezTo>
                <a:cubicBezTo>
                  <a:pt x="4807809" y="995137"/>
                  <a:pt x="4583039" y="1001319"/>
                  <a:pt x="4256657" y="997245"/>
                </a:cubicBezTo>
                <a:cubicBezTo>
                  <a:pt x="3930275" y="993172"/>
                  <a:pt x="3981106" y="997226"/>
                  <a:pt x="3879905" y="997245"/>
                </a:cubicBezTo>
                <a:cubicBezTo>
                  <a:pt x="3778704" y="997264"/>
                  <a:pt x="3344377" y="964251"/>
                  <a:pt x="3059125" y="997245"/>
                </a:cubicBezTo>
                <a:cubicBezTo>
                  <a:pt x="2773873" y="1030239"/>
                  <a:pt x="2574927" y="974505"/>
                  <a:pt x="2238345" y="997245"/>
                </a:cubicBezTo>
                <a:cubicBezTo>
                  <a:pt x="1901763" y="1019985"/>
                  <a:pt x="1525120" y="972469"/>
                  <a:pt x="1269555" y="997245"/>
                </a:cubicBezTo>
                <a:cubicBezTo>
                  <a:pt x="1013990" y="1022022"/>
                  <a:pt x="1091196" y="996935"/>
                  <a:pt x="1040813" y="997245"/>
                </a:cubicBezTo>
                <a:cubicBezTo>
                  <a:pt x="990430" y="997555"/>
                  <a:pt x="363250" y="1013764"/>
                  <a:pt x="166211" y="997245"/>
                </a:cubicBezTo>
                <a:cubicBezTo>
                  <a:pt x="70322" y="1014273"/>
                  <a:pt x="-6899" y="937249"/>
                  <a:pt x="0" y="831034"/>
                </a:cubicBezTo>
                <a:cubicBezTo>
                  <a:pt x="-17776" y="608820"/>
                  <a:pt x="188" y="359835"/>
                  <a:pt x="0" y="16621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39445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>
                <a:ln w="0"/>
              </a:rPr>
              <a:t>Tham gia hát giữa các nhóm theo hướng dẫn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75E0924-1F91-8CDB-8142-332898DF5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6" y="0"/>
            <a:ext cx="1546151" cy="1692592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A368C1ED-64A3-925C-7AAA-59AFF750C5A1}"/>
              </a:ext>
            </a:extLst>
          </p:cNvPr>
          <p:cNvSpPr/>
          <p:nvPr/>
        </p:nvSpPr>
        <p:spPr>
          <a:xfrm rot="-717662" flipH="1">
            <a:off x="16972718" y="6611557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7C5E887-C6F8-4A2A-8CCC-BE8057523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515" y="2768068"/>
            <a:ext cx="8831139" cy="615209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FDBE74A2-71EC-050F-003F-BC7CC037186F}"/>
              </a:ext>
            </a:extLst>
          </p:cNvPr>
          <p:cNvGrpSpPr/>
          <p:nvPr/>
        </p:nvGrpSpPr>
        <p:grpSpPr>
          <a:xfrm>
            <a:off x="8153400" y="1573679"/>
            <a:ext cx="6172200" cy="1981200"/>
            <a:chOff x="7543800" y="1562100"/>
            <a:chExt cx="6172200" cy="1981200"/>
          </a:xfrm>
        </p:grpSpPr>
        <p:sp>
          <p:nvSpPr>
            <p:cNvPr id="8" name="Bong bóng Lời nói: Hình chữ nhật với Góc Tròn 7">
              <a:extLst>
                <a:ext uri="{FF2B5EF4-FFF2-40B4-BE49-F238E27FC236}">
                  <a16:creationId xmlns:a16="http://schemas.microsoft.com/office/drawing/2014/main" id="{F7421E7D-2C67-EB4C-E958-6ECC5ACCB1AE}"/>
                </a:ext>
              </a:extLst>
            </p:cNvPr>
            <p:cNvSpPr/>
            <p:nvPr/>
          </p:nvSpPr>
          <p:spPr>
            <a:xfrm>
              <a:off x="7543800" y="1562100"/>
              <a:ext cx="6172200" cy="1981200"/>
            </a:xfrm>
            <a:prstGeom prst="wedgeRoundRectCallout">
              <a:avLst>
                <a:gd name="adj1" fmla="val -1978"/>
                <a:gd name="adj2" fmla="val 64831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3AEA8088-D5C2-DD64-EBD8-A09A605F3A20}"/>
                </a:ext>
              </a:extLst>
            </p:cNvPr>
            <p:cNvSpPr/>
            <p:nvPr/>
          </p:nvSpPr>
          <p:spPr>
            <a:xfrm>
              <a:off x="7696200" y="1579442"/>
              <a:ext cx="58674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36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 là nụ hoa xinh đẹp nhất nhà. Nhà mình yêu thương sống vui thuận hòa.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78AD3341-249E-3684-A521-78431A658743}"/>
              </a:ext>
            </a:extLst>
          </p:cNvPr>
          <p:cNvGrpSpPr/>
          <p:nvPr/>
        </p:nvGrpSpPr>
        <p:grpSpPr>
          <a:xfrm>
            <a:off x="15917445" y="4367710"/>
            <a:ext cx="2133600" cy="1210761"/>
            <a:chOff x="15163800" y="4076699"/>
            <a:chExt cx="2133600" cy="1210761"/>
          </a:xfrm>
        </p:grpSpPr>
        <p:sp>
          <p:nvSpPr>
            <p:cNvPr id="23" name="Bong bóng Lời nói: Hình chữ nhật với Góc Tròn 22">
              <a:extLst>
                <a:ext uri="{FF2B5EF4-FFF2-40B4-BE49-F238E27FC236}">
                  <a16:creationId xmlns:a16="http://schemas.microsoft.com/office/drawing/2014/main" id="{420FB32A-F71F-5A12-6443-4AE49FD40B19}"/>
                </a:ext>
              </a:extLst>
            </p:cNvPr>
            <p:cNvSpPr/>
            <p:nvPr/>
          </p:nvSpPr>
          <p:spPr>
            <a:xfrm>
              <a:off x="15163800" y="4076699"/>
              <a:ext cx="2133600" cy="1191765"/>
            </a:xfrm>
            <a:prstGeom prst="wedgeRoundRectCallout">
              <a:avLst>
                <a:gd name="adj1" fmla="val -33580"/>
                <a:gd name="adj2" fmla="val 79556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D04E7E7A-E316-A463-1869-4D5785BCD147}"/>
                </a:ext>
              </a:extLst>
            </p:cNvPr>
            <p:cNvSpPr/>
            <p:nvPr/>
          </p:nvSpPr>
          <p:spPr>
            <a:xfrm>
              <a:off x="15235724" y="4087131"/>
              <a:ext cx="198547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36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Mình hát bài gì?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59F3D2A-BB89-608B-E89D-7D0FFC4049ED}"/>
              </a:ext>
            </a:extLst>
          </p:cNvPr>
          <p:cNvSpPr txBox="1"/>
          <p:nvPr/>
        </p:nvSpPr>
        <p:spPr>
          <a:xfrm>
            <a:off x="179106" y="2123050"/>
            <a:ext cx="7661139" cy="63094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vi-VN" sz="4800" b="0" i="0">
                <a:solidFill>
                  <a:srgbClr val="2E2E2E"/>
                </a:solidFill>
                <a:effectLst/>
              </a:rPr>
              <a:t>- Đại diện mỗi nhóm hát một câu hát về chủ đề gia đình. Nhóm hát sau không được hát trùng bài với nhóm hát trước;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vi-VN" sz="4800" b="0" i="0">
                <a:solidFill>
                  <a:srgbClr val="2E2E2E"/>
                </a:solidFill>
                <a:effectLst/>
              </a:rPr>
              <a:t>- Nhóm nào hát được nhiều bài nhất sẽ thắng cuộc.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97535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61CE0-1619-E403-E5D4-503F6136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764CFC1-1A45-D0D9-8F18-86BD5ABE3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F9D1C0C7-81D7-C7D5-1A65-AD832B563ECC}"/>
              </a:ext>
            </a:extLst>
          </p:cNvPr>
          <p:cNvGrpSpPr/>
          <p:nvPr/>
        </p:nvGrpSpPr>
        <p:grpSpPr>
          <a:xfrm>
            <a:off x="914400" y="276266"/>
            <a:ext cx="16383000" cy="8410678"/>
            <a:chOff x="1351107" y="2582564"/>
            <a:chExt cx="15011400" cy="742000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4B588A0-E494-7D23-CDFA-6618F5D2772F}"/>
                </a:ext>
              </a:extLst>
            </p:cNvPr>
            <p:cNvSpPr/>
            <p:nvPr/>
          </p:nvSpPr>
          <p:spPr>
            <a:xfrm>
              <a:off x="1351107" y="2582564"/>
              <a:ext cx="15011400" cy="7420006"/>
            </a:xfrm>
            <a:custGeom>
              <a:avLst/>
              <a:gdLst/>
              <a:ahLst/>
              <a:cxnLst/>
              <a:rect l="l" t="t" r="r" b="b"/>
              <a:pathLst>
                <a:path w="6477606" h="4302210">
                  <a:moveTo>
                    <a:pt x="0" y="0"/>
                  </a:moveTo>
                  <a:lnTo>
                    <a:pt x="6477606" y="0"/>
                  </a:lnTo>
                  <a:lnTo>
                    <a:pt x="6477606" y="4302210"/>
                  </a:lnTo>
                  <a:lnTo>
                    <a:pt x="0" y="4302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8C2D938-6F35-D882-8798-ACC0EDB7D096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9D67DFF-8B9D-08D7-A4C9-90CD3E60AA25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ACA7EF2-FC57-D7B5-3A69-63C1D628F1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66046A-E8C6-361F-A24A-3149C5A206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7963578-CFDF-81C4-A1EB-38261EA1B0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0ACF0F4-5B87-2079-E6DD-8DBC3BEA2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031012C-E775-E9ED-0394-B984352C90D3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EBEB69-FC13-57F6-3D9A-397B29D32F5E}"/>
              </a:ext>
            </a:extLst>
          </p:cNvPr>
          <p:cNvSpPr txBox="1"/>
          <p:nvPr/>
        </p:nvSpPr>
        <p:spPr>
          <a:xfrm>
            <a:off x="3124201" y="2314403"/>
            <a:ext cx="12602473" cy="5703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>
                <a:srgbClr val="FF6600"/>
              </a:buClr>
            </a:pPr>
            <a:r>
              <a:rPr lang="vi-VN" sz="7200" spc="-160">
                <a:ea typeface="Times New Roman" panose="02020603050405020304" pitchFamily="18" charset="0"/>
                <a:cs typeface="Arial" panose="020B0604020202020204" pitchFamily="34" charset="0"/>
              </a:rPr>
              <a:t>Chuẩn bị những câu hỏi để tham gia giao lưu với người phụ nữ tiêu biểu ở địa phương vào tuần sau.</a:t>
            </a:r>
            <a:endParaRPr lang="nl-NL" sz="7200" spc="-16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287F9263-0B4A-087A-DE61-2D4992CE2F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9478453"/>
                  </p:ext>
                </p:extLst>
              </p:nvPr>
            </p:nvGraphicFramePr>
            <p:xfrm>
              <a:off x="-228600" y="0"/>
              <a:ext cx="18440400" cy="10141510"/>
            </p:xfrm>
            <a:graphic>
              <a:graphicData uri="http://schemas.microsoft.com/office/powerpoint/2016/summaryzoom">
                <psuz:summaryZm>
                  <psuz:summaryZmObj sectionId="{C65FB48D-D8F8-4B59-AD44-B48371EAF166}">
                    <psuz:zmPr id="{38BA4D8A-7D81-4F57-AA31-B51AF47CB8E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0D0508-B41D-4499-A19C-947762254455}">
                    <psuz:zmPr id="{73DF3680-90BD-4C3E-ACA7-47A92899B3B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1FCE8CD-E5BA-472D-8D88-CEA6E3AB166F}">
                    <psuz:zmPr id="{F5A4535B-CD80-46CF-9D2E-BF258EF76D7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6FDE359-7F15-495E-91EA-086D37F4C611}">
                    <psuz:zmPr id="{479C5B3D-27F9-4E03-932E-AF0B8863570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287F9263-0B4A-087A-DE61-2D4992CE2FB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28600" y="0"/>
                <a:ext cx="18440400" cy="10141510"/>
                <a:chOff x="-228600" y="0"/>
                <a:chExt cx="18440400" cy="10141510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6269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43722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6269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Hình ảnh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3722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041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1D2A04F-0E30-23A9-59B1-1FE03ADC248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65537" y="3331909"/>
            <a:ext cx="10154383" cy="2263124"/>
          </a:xfrm>
          <a:custGeom>
            <a:avLst/>
            <a:gdLst/>
            <a:ahLst/>
            <a:cxnLst/>
            <a:rect l="l" t="t" r="r" b="b"/>
            <a:pathLst>
              <a:path w="10380069" h="2313423">
                <a:moveTo>
                  <a:pt x="7000360" y="2060820"/>
                </a:moveTo>
                <a:lnTo>
                  <a:pt x="7000360" y="2063978"/>
                </a:lnTo>
                <a:lnTo>
                  <a:pt x="6998255" y="2065030"/>
                </a:lnTo>
                <a:close/>
                <a:moveTo>
                  <a:pt x="7104033" y="2046085"/>
                </a:moveTo>
                <a:cubicBezTo>
                  <a:pt x="7114206" y="2046085"/>
                  <a:pt x="7124556" y="2046787"/>
                  <a:pt x="7135082" y="2048190"/>
                </a:cubicBezTo>
                <a:cubicBezTo>
                  <a:pt x="7143502" y="2048190"/>
                  <a:pt x="7152624" y="2048541"/>
                  <a:pt x="7162448" y="2049243"/>
                </a:cubicBezTo>
                <a:cubicBezTo>
                  <a:pt x="7172270" y="2049944"/>
                  <a:pt x="7181392" y="2050295"/>
                  <a:pt x="7189812" y="2050295"/>
                </a:cubicBezTo>
                <a:cubicBezTo>
                  <a:pt x="7198232" y="2051698"/>
                  <a:pt x="7206302" y="2052751"/>
                  <a:pt x="7214020" y="2053453"/>
                </a:cubicBezTo>
                <a:cubicBezTo>
                  <a:pt x="7221738" y="2054154"/>
                  <a:pt x="7229106" y="2055207"/>
                  <a:pt x="7236123" y="2056610"/>
                </a:cubicBezTo>
                <a:cubicBezTo>
                  <a:pt x="7247350" y="2059417"/>
                  <a:pt x="7252964" y="2061522"/>
                  <a:pt x="7252964" y="2062925"/>
                </a:cubicBezTo>
                <a:cubicBezTo>
                  <a:pt x="7252964" y="2064329"/>
                  <a:pt x="7254366" y="2072749"/>
                  <a:pt x="7257174" y="2088186"/>
                </a:cubicBezTo>
                <a:lnTo>
                  <a:pt x="7257174" y="2134496"/>
                </a:lnTo>
                <a:lnTo>
                  <a:pt x="7257174" y="2187122"/>
                </a:lnTo>
                <a:cubicBezTo>
                  <a:pt x="7255770" y="2195542"/>
                  <a:pt x="7255068" y="2203962"/>
                  <a:pt x="7255068" y="2212382"/>
                </a:cubicBezTo>
                <a:cubicBezTo>
                  <a:pt x="7255068" y="2220802"/>
                  <a:pt x="7254366" y="2229924"/>
                  <a:pt x="7252964" y="2239747"/>
                </a:cubicBezTo>
                <a:cubicBezTo>
                  <a:pt x="7252964" y="2257991"/>
                  <a:pt x="7252261" y="2269919"/>
                  <a:pt x="7250858" y="2275533"/>
                </a:cubicBezTo>
                <a:cubicBezTo>
                  <a:pt x="7246648" y="2290970"/>
                  <a:pt x="7243842" y="2299390"/>
                  <a:pt x="7242438" y="2300793"/>
                </a:cubicBezTo>
                <a:cubicBezTo>
                  <a:pt x="7239631" y="2302196"/>
                  <a:pt x="7234368" y="2303600"/>
                  <a:pt x="7226650" y="2305003"/>
                </a:cubicBezTo>
                <a:cubicBezTo>
                  <a:pt x="7218932" y="2306406"/>
                  <a:pt x="7209459" y="2307810"/>
                  <a:pt x="7198232" y="2309213"/>
                </a:cubicBezTo>
                <a:cubicBezTo>
                  <a:pt x="7187006" y="2310617"/>
                  <a:pt x="7175428" y="2311669"/>
                  <a:pt x="7163500" y="2312371"/>
                </a:cubicBezTo>
                <a:cubicBezTo>
                  <a:pt x="7151572" y="2313072"/>
                  <a:pt x="7139292" y="2313423"/>
                  <a:pt x="7126662" y="2313423"/>
                </a:cubicBezTo>
                <a:cubicBezTo>
                  <a:pt x="7114032" y="2313423"/>
                  <a:pt x="7101752" y="2313072"/>
                  <a:pt x="7089824" y="2312371"/>
                </a:cubicBezTo>
                <a:cubicBezTo>
                  <a:pt x="7077895" y="2311669"/>
                  <a:pt x="7066318" y="2310617"/>
                  <a:pt x="7055091" y="2309213"/>
                </a:cubicBezTo>
                <a:cubicBezTo>
                  <a:pt x="7045268" y="2307810"/>
                  <a:pt x="7036496" y="2306056"/>
                  <a:pt x="7028778" y="2303951"/>
                </a:cubicBezTo>
                <a:cubicBezTo>
                  <a:pt x="7021060" y="2301846"/>
                  <a:pt x="7015797" y="2299390"/>
                  <a:pt x="7012990" y="2296583"/>
                </a:cubicBezTo>
                <a:cubicBezTo>
                  <a:pt x="7011587" y="2289566"/>
                  <a:pt x="7010184" y="2281497"/>
                  <a:pt x="7008780" y="2272375"/>
                </a:cubicBezTo>
                <a:cubicBezTo>
                  <a:pt x="7007376" y="2263253"/>
                  <a:pt x="7005973" y="2253079"/>
                  <a:pt x="7004570" y="2241852"/>
                </a:cubicBezTo>
                <a:cubicBezTo>
                  <a:pt x="7003167" y="2227819"/>
                  <a:pt x="7002114" y="2214838"/>
                  <a:pt x="7001413" y="2202909"/>
                </a:cubicBezTo>
                <a:cubicBezTo>
                  <a:pt x="7000711" y="2190981"/>
                  <a:pt x="7000360" y="2178000"/>
                  <a:pt x="7000360" y="2163966"/>
                </a:cubicBezTo>
                <a:lnTo>
                  <a:pt x="7000360" y="2063978"/>
                </a:lnTo>
                <a:lnTo>
                  <a:pt x="7007728" y="2060294"/>
                </a:lnTo>
                <a:cubicBezTo>
                  <a:pt x="7012639" y="2058540"/>
                  <a:pt x="7019305" y="2056610"/>
                  <a:pt x="7027726" y="2054505"/>
                </a:cubicBezTo>
                <a:cubicBezTo>
                  <a:pt x="7040356" y="2050295"/>
                  <a:pt x="7055792" y="2048190"/>
                  <a:pt x="7074036" y="2048190"/>
                </a:cubicBezTo>
                <a:cubicBezTo>
                  <a:pt x="7083860" y="2046787"/>
                  <a:pt x="7093858" y="2046085"/>
                  <a:pt x="7104033" y="2046085"/>
                </a:cubicBezTo>
                <a:close/>
                <a:moveTo>
                  <a:pt x="3254092" y="900952"/>
                </a:moveTo>
                <a:cubicBezTo>
                  <a:pt x="3231639" y="900952"/>
                  <a:pt x="3214097" y="905162"/>
                  <a:pt x="3201467" y="913582"/>
                </a:cubicBezTo>
                <a:cubicBezTo>
                  <a:pt x="3195854" y="922002"/>
                  <a:pt x="3191643" y="946560"/>
                  <a:pt x="3188837" y="987258"/>
                </a:cubicBezTo>
                <a:cubicBezTo>
                  <a:pt x="3187433" y="1006905"/>
                  <a:pt x="3186731" y="1028656"/>
                  <a:pt x="3186731" y="1052513"/>
                </a:cubicBezTo>
                <a:cubicBezTo>
                  <a:pt x="3186731" y="1076370"/>
                  <a:pt x="3186731" y="1102332"/>
                  <a:pt x="3186731" y="1130399"/>
                </a:cubicBezTo>
                <a:cubicBezTo>
                  <a:pt x="3186731" y="1158466"/>
                  <a:pt x="3187082" y="1186884"/>
                  <a:pt x="3187784" y="1215653"/>
                </a:cubicBezTo>
                <a:cubicBezTo>
                  <a:pt x="3188485" y="1244421"/>
                  <a:pt x="3189538" y="1274944"/>
                  <a:pt x="3190942" y="1307221"/>
                </a:cubicBezTo>
                <a:cubicBezTo>
                  <a:pt x="3192345" y="1339498"/>
                  <a:pt x="3193748" y="1369670"/>
                  <a:pt x="3195152" y="1397737"/>
                </a:cubicBezTo>
                <a:cubicBezTo>
                  <a:pt x="3196555" y="1425804"/>
                  <a:pt x="3198660" y="1453170"/>
                  <a:pt x="3201467" y="1479833"/>
                </a:cubicBezTo>
                <a:cubicBezTo>
                  <a:pt x="3205677" y="1531757"/>
                  <a:pt x="3209887" y="1575963"/>
                  <a:pt x="3214097" y="1612450"/>
                </a:cubicBezTo>
                <a:cubicBezTo>
                  <a:pt x="3218307" y="1648937"/>
                  <a:pt x="3221114" y="1667882"/>
                  <a:pt x="3222516" y="1669286"/>
                </a:cubicBezTo>
                <a:lnTo>
                  <a:pt x="3285667" y="1669286"/>
                </a:lnTo>
                <a:cubicBezTo>
                  <a:pt x="3287071" y="1667882"/>
                  <a:pt x="3289878" y="1649639"/>
                  <a:pt x="3294088" y="1614555"/>
                </a:cubicBezTo>
                <a:cubicBezTo>
                  <a:pt x="3298298" y="1578068"/>
                  <a:pt x="3302508" y="1533862"/>
                  <a:pt x="3306719" y="1481938"/>
                </a:cubicBezTo>
                <a:cubicBezTo>
                  <a:pt x="3309524" y="1455275"/>
                  <a:pt x="3311630" y="1427559"/>
                  <a:pt x="3313034" y="1398790"/>
                </a:cubicBezTo>
                <a:cubicBezTo>
                  <a:pt x="3314436" y="1370021"/>
                  <a:pt x="3315840" y="1339498"/>
                  <a:pt x="3317243" y="1307221"/>
                </a:cubicBezTo>
                <a:cubicBezTo>
                  <a:pt x="3318647" y="1274944"/>
                  <a:pt x="3319699" y="1244421"/>
                  <a:pt x="3320400" y="1215653"/>
                </a:cubicBezTo>
                <a:cubicBezTo>
                  <a:pt x="3321102" y="1186884"/>
                  <a:pt x="3321453" y="1158466"/>
                  <a:pt x="3321453" y="1130399"/>
                </a:cubicBezTo>
                <a:cubicBezTo>
                  <a:pt x="3321453" y="1102332"/>
                  <a:pt x="3321453" y="1076370"/>
                  <a:pt x="3321453" y="1052513"/>
                </a:cubicBezTo>
                <a:cubicBezTo>
                  <a:pt x="3321453" y="1028656"/>
                  <a:pt x="3320751" y="1006905"/>
                  <a:pt x="3319349" y="987258"/>
                </a:cubicBezTo>
                <a:cubicBezTo>
                  <a:pt x="3316541" y="946560"/>
                  <a:pt x="3312332" y="922002"/>
                  <a:pt x="3306719" y="913582"/>
                </a:cubicBezTo>
                <a:cubicBezTo>
                  <a:pt x="3294088" y="905162"/>
                  <a:pt x="3276547" y="900952"/>
                  <a:pt x="3254092" y="900952"/>
                </a:cubicBezTo>
                <a:close/>
                <a:moveTo>
                  <a:pt x="7139292" y="896742"/>
                </a:moveTo>
                <a:cubicBezTo>
                  <a:pt x="7116838" y="896742"/>
                  <a:pt x="7099296" y="900952"/>
                  <a:pt x="7086666" y="909372"/>
                </a:cubicBezTo>
                <a:cubicBezTo>
                  <a:pt x="7081053" y="917792"/>
                  <a:pt x="7076842" y="942350"/>
                  <a:pt x="7074036" y="983047"/>
                </a:cubicBezTo>
                <a:cubicBezTo>
                  <a:pt x="7072632" y="1002694"/>
                  <a:pt x="7071932" y="1024446"/>
                  <a:pt x="7071932" y="1048303"/>
                </a:cubicBezTo>
                <a:cubicBezTo>
                  <a:pt x="7071932" y="1072160"/>
                  <a:pt x="7071932" y="1098122"/>
                  <a:pt x="7071932" y="1126189"/>
                </a:cubicBezTo>
                <a:cubicBezTo>
                  <a:pt x="7071932" y="1154256"/>
                  <a:pt x="7072282" y="1182674"/>
                  <a:pt x="7072984" y="1211443"/>
                </a:cubicBezTo>
                <a:cubicBezTo>
                  <a:pt x="7073686" y="1240211"/>
                  <a:pt x="7074738" y="1270734"/>
                  <a:pt x="7076141" y="1303011"/>
                </a:cubicBezTo>
                <a:cubicBezTo>
                  <a:pt x="7077544" y="1335288"/>
                  <a:pt x="7078948" y="1365460"/>
                  <a:pt x="7080351" y="1393527"/>
                </a:cubicBezTo>
                <a:cubicBezTo>
                  <a:pt x="7081754" y="1421594"/>
                  <a:pt x="7083859" y="1448960"/>
                  <a:pt x="7086666" y="1475623"/>
                </a:cubicBezTo>
                <a:cubicBezTo>
                  <a:pt x="7090876" y="1527547"/>
                  <a:pt x="7095086" y="1571753"/>
                  <a:pt x="7099296" y="1608240"/>
                </a:cubicBezTo>
                <a:cubicBezTo>
                  <a:pt x="7103507" y="1644727"/>
                  <a:pt x="7106313" y="1663672"/>
                  <a:pt x="7107716" y="1665076"/>
                </a:cubicBezTo>
                <a:lnTo>
                  <a:pt x="7171505" y="1665076"/>
                </a:lnTo>
                <a:lnTo>
                  <a:pt x="7172183" y="1662839"/>
                </a:lnTo>
                <a:cubicBezTo>
                  <a:pt x="7173761" y="1655208"/>
                  <a:pt x="7176130" y="1637710"/>
                  <a:pt x="7179288" y="1610345"/>
                </a:cubicBezTo>
                <a:cubicBezTo>
                  <a:pt x="7183498" y="1573858"/>
                  <a:pt x="7187708" y="1529652"/>
                  <a:pt x="7191918" y="1477728"/>
                </a:cubicBezTo>
                <a:cubicBezTo>
                  <a:pt x="7194724" y="1451065"/>
                  <a:pt x="7196829" y="1423349"/>
                  <a:pt x="7198232" y="1394580"/>
                </a:cubicBezTo>
                <a:cubicBezTo>
                  <a:pt x="7199636" y="1365811"/>
                  <a:pt x="7201039" y="1335288"/>
                  <a:pt x="7202442" y="1303011"/>
                </a:cubicBezTo>
                <a:cubicBezTo>
                  <a:pt x="7203846" y="1270734"/>
                  <a:pt x="7204898" y="1240211"/>
                  <a:pt x="7205600" y="1211443"/>
                </a:cubicBezTo>
                <a:cubicBezTo>
                  <a:pt x="7206302" y="1182674"/>
                  <a:pt x="7206653" y="1154256"/>
                  <a:pt x="7206653" y="1126189"/>
                </a:cubicBezTo>
                <a:cubicBezTo>
                  <a:pt x="7206653" y="1098122"/>
                  <a:pt x="7206653" y="1072160"/>
                  <a:pt x="7206653" y="1048303"/>
                </a:cubicBezTo>
                <a:cubicBezTo>
                  <a:pt x="7206653" y="1024446"/>
                  <a:pt x="7205950" y="1002694"/>
                  <a:pt x="7204548" y="983047"/>
                </a:cubicBezTo>
                <a:cubicBezTo>
                  <a:pt x="7201741" y="942350"/>
                  <a:pt x="7197530" y="917792"/>
                  <a:pt x="7191918" y="909372"/>
                </a:cubicBezTo>
                <a:cubicBezTo>
                  <a:pt x="7179288" y="900952"/>
                  <a:pt x="7161745" y="896742"/>
                  <a:pt x="7139292" y="896742"/>
                </a:cubicBezTo>
                <a:close/>
                <a:moveTo>
                  <a:pt x="5704646" y="879901"/>
                </a:moveTo>
                <a:cubicBezTo>
                  <a:pt x="5699032" y="879901"/>
                  <a:pt x="5694822" y="880603"/>
                  <a:pt x="5692016" y="882006"/>
                </a:cubicBezTo>
                <a:cubicBezTo>
                  <a:pt x="5686402" y="883410"/>
                  <a:pt x="5682192" y="885515"/>
                  <a:pt x="5679386" y="888321"/>
                </a:cubicBezTo>
                <a:lnTo>
                  <a:pt x="5675176" y="896742"/>
                </a:lnTo>
                <a:cubicBezTo>
                  <a:pt x="5675176" y="903758"/>
                  <a:pt x="5675176" y="911477"/>
                  <a:pt x="5675176" y="919897"/>
                </a:cubicBezTo>
                <a:cubicBezTo>
                  <a:pt x="5675176" y="928317"/>
                  <a:pt x="5674474" y="937439"/>
                  <a:pt x="5673071" y="947262"/>
                </a:cubicBezTo>
                <a:cubicBezTo>
                  <a:pt x="5671667" y="955682"/>
                  <a:pt x="5670966" y="964804"/>
                  <a:pt x="5670966" y="974627"/>
                </a:cubicBezTo>
                <a:cubicBezTo>
                  <a:pt x="5670966" y="984451"/>
                  <a:pt x="5670966" y="994976"/>
                  <a:pt x="5670966" y="1006203"/>
                </a:cubicBezTo>
                <a:cubicBezTo>
                  <a:pt x="5670966" y="1017430"/>
                  <a:pt x="5670966" y="1029358"/>
                  <a:pt x="5670966" y="1041988"/>
                </a:cubicBezTo>
                <a:cubicBezTo>
                  <a:pt x="5670966" y="1054618"/>
                  <a:pt x="5670264" y="1067950"/>
                  <a:pt x="5668860" y="1081984"/>
                </a:cubicBezTo>
                <a:cubicBezTo>
                  <a:pt x="5696928" y="1086194"/>
                  <a:pt x="5713768" y="1091106"/>
                  <a:pt x="5719382" y="1096719"/>
                </a:cubicBezTo>
                <a:cubicBezTo>
                  <a:pt x="5726398" y="1102332"/>
                  <a:pt x="5730608" y="1121277"/>
                  <a:pt x="5732012" y="1153555"/>
                </a:cubicBezTo>
                <a:cubicBezTo>
                  <a:pt x="5733414" y="1168991"/>
                  <a:pt x="5734116" y="1184779"/>
                  <a:pt x="5734116" y="1200918"/>
                </a:cubicBezTo>
                <a:cubicBezTo>
                  <a:pt x="5734116" y="1217056"/>
                  <a:pt x="5734116" y="1233545"/>
                  <a:pt x="5734116" y="1250386"/>
                </a:cubicBezTo>
                <a:cubicBezTo>
                  <a:pt x="5734116" y="1284066"/>
                  <a:pt x="5732012" y="1315641"/>
                  <a:pt x="5727801" y="1345112"/>
                </a:cubicBezTo>
                <a:cubicBezTo>
                  <a:pt x="5723591" y="1373179"/>
                  <a:pt x="5719382" y="1388616"/>
                  <a:pt x="5715171" y="1391422"/>
                </a:cubicBezTo>
                <a:cubicBezTo>
                  <a:pt x="5712364" y="1394229"/>
                  <a:pt x="5693419" y="1397737"/>
                  <a:pt x="5658335" y="1401947"/>
                </a:cubicBezTo>
                <a:lnTo>
                  <a:pt x="5658335" y="1509304"/>
                </a:lnTo>
                <a:lnTo>
                  <a:pt x="5658335" y="1599820"/>
                </a:lnTo>
                <a:lnTo>
                  <a:pt x="5658335" y="1669286"/>
                </a:lnTo>
                <a:cubicBezTo>
                  <a:pt x="5658335" y="1686126"/>
                  <a:pt x="5659738" y="1698756"/>
                  <a:pt x="5662546" y="1707176"/>
                </a:cubicBezTo>
                <a:cubicBezTo>
                  <a:pt x="5666756" y="1708579"/>
                  <a:pt x="5675176" y="1710684"/>
                  <a:pt x="5687806" y="1713491"/>
                </a:cubicBezTo>
                <a:cubicBezTo>
                  <a:pt x="5700436" y="1716298"/>
                  <a:pt x="5708154" y="1716298"/>
                  <a:pt x="5710961" y="1713491"/>
                </a:cubicBezTo>
                <a:cubicBezTo>
                  <a:pt x="5717978" y="1696651"/>
                  <a:pt x="5727099" y="1666479"/>
                  <a:pt x="5738326" y="1622975"/>
                </a:cubicBezTo>
                <a:cubicBezTo>
                  <a:pt x="5743939" y="1601925"/>
                  <a:pt x="5748852" y="1579471"/>
                  <a:pt x="5753062" y="1555614"/>
                </a:cubicBezTo>
                <a:cubicBezTo>
                  <a:pt x="5757272" y="1531757"/>
                  <a:pt x="5761482" y="1506497"/>
                  <a:pt x="5765692" y="1479833"/>
                </a:cubicBezTo>
                <a:cubicBezTo>
                  <a:pt x="5769902" y="1453170"/>
                  <a:pt x="5773760" y="1425804"/>
                  <a:pt x="5777269" y="1397737"/>
                </a:cubicBezTo>
                <a:cubicBezTo>
                  <a:pt x="5780777" y="1369670"/>
                  <a:pt x="5783935" y="1340902"/>
                  <a:pt x="5786742" y="1311431"/>
                </a:cubicBezTo>
                <a:cubicBezTo>
                  <a:pt x="5789548" y="1281961"/>
                  <a:pt x="5791654" y="1253192"/>
                  <a:pt x="5793057" y="1225125"/>
                </a:cubicBezTo>
                <a:cubicBezTo>
                  <a:pt x="5794460" y="1197058"/>
                  <a:pt x="5795162" y="1168991"/>
                  <a:pt x="5795162" y="1140924"/>
                </a:cubicBezTo>
                <a:cubicBezTo>
                  <a:pt x="5795162" y="1074967"/>
                  <a:pt x="5789548" y="1016026"/>
                  <a:pt x="5778322" y="964102"/>
                </a:cubicBezTo>
                <a:cubicBezTo>
                  <a:pt x="5768498" y="914985"/>
                  <a:pt x="5749553" y="887620"/>
                  <a:pt x="5721486" y="882006"/>
                </a:cubicBezTo>
                <a:cubicBezTo>
                  <a:pt x="5717276" y="880603"/>
                  <a:pt x="5711662" y="879901"/>
                  <a:pt x="5704646" y="879901"/>
                </a:cubicBezTo>
                <a:close/>
                <a:moveTo>
                  <a:pt x="5184704" y="623088"/>
                </a:moveTo>
                <a:lnTo>
                  <a:pt x="5184512" y="627432"/>
                </a:lnTo>
                <a:lnTo>
                  <a:pt x="5174180" y="631508"/>
                </a:lnTo>
                <a:close/>
                <a:moveTo>
                  <a:pt x="12630" y="602038"/>
                </a:moveTo>
                <a:lnTo>
                  <a:pt x="12630" y="604143"/>
                </a:lnTo>
                <a:cubicBezTo>
                  <a:pt x="9823" y="605546"/>
                  <a:pt x="5613" y="609054"/>
                  <a:pt x="0" y="614668"/>
                </a:cubicBezTo>
                <a:close/>
                <a:moveTo>
                  <a:pt x="4004500" y="593618"/>
                </a:moveTo>
                <a:cubicBezTo>
                  <a:pt x="4003097" y="595021"/>
                  <a:pt x="4002395" y="596073"/>
                  <a:pt x="4002395" y="596775"/>
                </a:cubicBezTo>
                <a:cubicBezTo>
                  <a:pt x="4002395" y="597477"/>
                  <a:pt x="4001693" y="598529"/>
                  <a:pt x="4000290" y="599933"/>
                </a:cubicBezTo>
                <a:cubicBezTo>
                  <a:pt x="3998887" y="601336"/>
                  <a:pt x="3997484" y="602389"/>
                  <a:pt x="3996080" y="603090"/>
                </a:cubicBezTo>
                <a:cubicBezTo>
                  <a:pt x="3994677" y="603792"/>
                  <a:pt x="3993273" y="604844"/>
                  <a:pt x="3991870" y="606248"/>
                </a:cubicBezTo>
                <a:close/>
                <a:moveTo>
                  <a:pt x="2020529" y="522047"/>
                </a:moveTo>
                <a:lnTo>
                  <a:pt x="2018424" y="524151"/>
                </a:lnTo>
                <a:lnTo>
                  <a:pt x="2018423" y="524152"/>
                </a:lnTo>
                <a:cubicBezTo>
                  <a:pt x="2019827" y="524152"/>
                  <a:pt x="2020529" y="523450"/>
                  <a:pt x="2020529" y="522047"/>
                </a:cubicBezTo>
                <a:close/>
                <a:moveTo>
                  <a:pt x="389429" y="509417"/>
                </a:moveTo>
                <a:cubicBezTo>
                  <a:pt x="397850" y="509417"/>
                  <a:pt x="408375" y="509767"/>
                  <a:pt x="421005" y="510469"/>
                </a:cubicBezTo>
                <a:cubicBezTo>
                  <a:pt x="433635" y="511171"/>
                  <a:pt x="446616" y="512574"/>
                  <a:pt x="459948" y="514679"/>
                </a:cubicBezTo>
                <a:cubicBezTo>
                  <a:pt x="473280" y="516784"/>
                  <a:pt x="485559" y="520293"/>
                  <a:pt x="496786" y="525204"/>
                </a:cubicBezTo>
                <a:cubicBezTo>
                  <a:pt x="508013" y="530116"/>
                  <a:pt x="515731" y="536782"/>
                  <a:pt x="519941" y="545202"/>
                </a:cubicBezTo>
                <a:cubicBezTo>
                  <a:pt x="518538" y="557832"/>
                  <a:pt x="516433" y="580987"/>
                  <a:pt x="513626" y="614668"/>
                </a:cubicBezTo>
                <a:cubicBezTo>
                  <a:pt x="512223" y="631508"/>
                  <a:pt x="511170" y="649401"/>
                  <a:pt x="510468" y="668346"/>
                </a:cubicBezTo>
                <a:cubicBezTo>
                  <a:pt x="509767" y="687291"/>
                  <a:pt x="508013" y="707991"/>
                  <a:pt x="505206" y="730444"/>
                </a:cubicBezTo>
                <a:cubicBezTo>
                  <a:pt x="500996" y="778159"/>
                  <a:pt x="497137" y="825171"/>
                  <a:pt x="493628" y="871481"/>
                </a:cubicBezTo>
                <a:cubicBezTo>
                  <a:pt x="490120" y="917792"/>
                  <a:pt x="486962" y="964804"/>
                  <a:pt x="484156" y="1012518"/>
                </a:cubicBezTo>
                <a:cubicBezTo>
                  <a:pt x="481349" y="1060232"/>
                  <a:pt x="479244" y="1099526"/>
                  <a:pt x="477841" y="1130399"/>
                </a:cubicBezTo>
                <a:cubicBezTo>
                  <a:pt x="476437" y="1147239"/>
                  <a:pt x="475736" y="1161273"/>
                  <a:pt x="475736" y="1172500"/>
                </a:cubicBezTo>
                <a:cubicBezTo>
                  <a:pt x="475736" y="1183727"/>
                  <a:pt x="475736" y="1192848"/>
                  <a:pt x="475736" y="1199865"/>
                </a:cubicBezTo>
                <a:cubicBezTo>
                  <a:pt x="512223" y="1107244"/>
                  <a:pt x="551166" y="1016026"/>
                  <a:pt x="592564" y="926212"/>
                </a:cubicBezTo>
                <a:cubicBezTo>
                  <a:pt x="633963" y="836397"/>
                  <a:pt x="677819" y="747285"/>
                  <a:pt x="724128" y="658873"/>
                </a:cubicBezTo>
                <a:cubicBezTo>
                  <a:pt x="756406" y="597126"/>
                  <a:pt x="785876" y="549412"/>
                  <a:pt x="812539" y="515732"/>
                </a:cubicBezTo>
                <a:cubicBezTo>
                  <a:pt x="863060" y="511522"/>
                  <a:pt x="910774" y="524853"/>
                  <a:pt x="955681" y="555727"/>
                </a:cubicBezTo>
                <a:cubicBezTo>
                  <a:pt x="999185" y="585197"/>
                  <a:pt x="1038480" y="618878"/>
                  <a:pt x="1073563" y="656768"/>
                </a:cubicBezTo>
                <a:cubicBezTo>
                  <a:pt x="1108646" y="694659"/>
                  <a:pt x="1140222" y="736057"/>
                  <a:pt x="1168289" y="780965"/>
                </a:cubicBezTo>
                <a:cubicBezTo>
                  <a:pt x="1190742" y="818856"/>
                  <a:pt x="1203373" y="843414"/>
                  <a:pt x="1206179" y="854641"/>
                </a:cubicBezTo>
                <a:cubicBezTo>
                  <a:pt x="1208986" y="865868"/>
                  <a:pt x="1199864" y="887620"/>
                  <a:pt x="1178814" y="919897"/>
                </a:cubicBezTo>
                <a:cubicBezTo>
                  <a:pt x="1129697" y="998484"/>
                  <a:pt x="1073563" y="1071459"/>
                  <a:pt x="1010412" y="1138819"/>
                </a:cubicBezTo>
                <a:cubicBezTo>
                  <a:pt x="947261" y="1206180"/>
                  <a:pt x="879199" y="1268629"/>
                  <a:pt x="806224" y="1326167"/>
                </a:cubicBezTo>
                <a:cubicBezTo>
                  <a:pt x="837098" y="1348620"/>
                  <a:pt x="874287" y="1381248"/>
                  <a:pt x="917791" y="1424050"/>
                </a:cubicBezTo>
                <a:cubicBezTo>
                  <a:pt x="961295" y="1466852"/>
                  <a:pt x="1004448" y="1513514"/>
                  <a:pt x="1047250" y="1564034"/>
                </a:cubicBezTo>
                <a:cubicBezTo>
                  <a:pt x="1090052" y="1614555"/>
                  <a:pt x="1129346" y="1665426"/>
                  <a:pt x="1165132" y="1716649"/>
                </a:cubicBezTo>
                <a:cubicBezTo>
                  <a:pt x="1200917" y="1767871"/>
                  <a:pt x="1225827" y="1812427"/>
                  <a:pt x="1239860" y="1850318"/>
                </a:cubicBezTo>
                <a:cubicBezTo>
                  <a:pt x="1239860" y="1881191"/>
                  <a:pt x="1224072" y="1906452"/>
                  <a:pt x="1192496" y="1926099"/>
                </a:cubicBezTo>
                <a:cubicBezTo>
                  <a:pt x="1160921" y="1945746"/>
                  <a:pt x="1123732" y="1961533"/>
                  <a:pt x="1080931" y="1973462"/>
                </a:cubicBezTo>
                <a:cubicBezTo>
                  <a:pt x="1038129" y="1985390"/>
                  <a:pt x="994625" y="1993810"/>
                  <a:pt x="950419" y="1998722"/>
                </a:cubicBezTo>
                <a:cubicBezTo>
                  <a:pt x="906213" y="2003634"/>
                  <a:pt x="872182" y="2006090"/>
                  <a:pt x="848325" y="2006090"/>
                </a:cubicBezTo>
                <a:cubicBezTo>
                  <a:pt x="842712" y="2006090"/>
                  <a:pt x="833941" y="2005739"/>
                  <a:pt x="822012" y="2005037"/>
                </a:cubicBezTo>
                <a:cubicBezTo>
                  <a:pt x="810084" y="2004335"/>
                  <a:pt x="797804" y="2003283"/>
                  <a:pt x="785174" y="2001880"/>
                </a:cubicBezTo>
                <a:cubicBezTo>
                  <a:pt x="772544" y="2000476"/>
                  <a:pt x="760966" y="1998020"/>
                  <a:pt x="750442" y="1994512"/>
                </a:cubicBezTo>
                <a:cubicBezTo>
                  <a:pt x="739916" y="1991004"/>
                  <a:pt x="732549" y="1986443"/>
                  <a:pt x="728339" y="1980829"/>
                </a:cubicBezTo>
                <a:cubicBezTo>
                  <a:pt x="682028" y="1916275"/>
                  <a:pt x="640278" y="1849265"/>
                  <a:pt x="603090" y="1779799"/>
                </a:cubicBezTo>
                <a:cubicBezTo>
                  <a:pt x="565901" y="1710334"/>
                  <a:pt x="530466" y="1639815"/>
                  <a:pt x="496786" y="1568244"/>
                </a:cubicBezTo>
                <a:cubicBezTo>
                  <a:pt x="496786" y="1575261"/>
                  <a:pt x="496786" y="1585085"/>
                  <a:pt x="496786" y="1597715"/>
                </a:cubicBezTo>
                <a:cubicBezTo>
                  <a:pt x="496786" y="1610345"/>
                  <a:pt x="497488" y="1625782"/>
                  <a:pt x="498891" y="1644025"/>
                </a:cubicBezTo>
                <a:cubicBezTo>
                  <a:pt x="500294" y="1662269"/>
                  <a:pt x="501347" y="1680863"/>
                  <a:pt x="502048" y="1699809"/>
                </a:cubicBezTo>
                <a:cubicBezTo>
                  <a:pt x="502750" y="1718754"/>
                  <a:pt x="503101" y="1738050"/>
                  <a:pt x="503101" y="1757697"/>
                </a:cubicBezTo>
                <a:lnTo>
                  <a:pt x="503101" y="1871368"/>
                </a:lnTo>
                <a:cubicBezTo>
                  <a:pt x="503101" y="1889612"/>
                  <a:pt x="502750" y="1905048"/>
                  <a:pt x="502048" y="1917679"/>
                </a:cubicBezTo>
                <a:cubicBezTo>
                  <a:pt x="501347" y="1930309"/>
                  <a:pt x="500294" y="1940834"/>
                  <a:pt x="498891" y="1949254"/>
                </a:cubicBezTo>
                <a:cubicBezTo>
                  <a:pt x="497488" y="1957674"/>
                  <a:pt x="486261" y="1964340"/>
                  <a:pt x="465210" y="1969252"/>
                </a:cubicBezTo>
                <a:cubicBezTo>
                  <a:pt x="444160" y="1974163"/>
                  <a:pt x="420654" y="1978023"/>
                  <a:pt x="394692" y="1980829"/>
                </a:cubicBezTo>
                <a:cubicBezTo>
                  <a:pt x="368730" y="1983636"/>
                  <a:pt x="343821" y="1985390"/>
                  <a:pt x="319964" y="1986092"/>
                </a:cubicBezTo>
                <a:cubicBezTo>
                  <a:pt x="296107" y="1986794"/>
                  <a:pt x="279267" y="1987144"/>
                  <a:pt x="269443" y="1987144"/>
                </a:cubicBezTo>
                <a:cubicBezTo>
                  <a:pt x="238569" y="1987144"/>
                  <a:pt x="206643" y="1986443"/>
                  <a:pt x="173665" y="1985039"/>
                </a:cubicBezTo>
                <a:cubicBezTo>
                  <a:pt x="140686" y="1983636"/>
                  <a:pt x="108760" y="1978724"/>
                  <a:pt x="77886" y="1970304"/>
                </a:cubicBezTo>
                <a:cubicBezTo>
                  <a:pt x="55432" y="1963287"/>
                  <a:pt x="42802" y="1954867"/>
                  <a:pt x="39995" y="1945044"/>
                </a:cubicBezTo>
                <a:cubicBezTo>
                  <a:pt x="25962" y="1800499"/>
                  <a:pt x="16489" y="1655954"/>
                  <a:pt x="11578" y="1511409"/>
                </a:cubicBezTo>
                <a:cubicBezTo>
                  <a:pt x="6666" y="1366864"/>
                  <a:pt x="4210" y="1221617"/>
                  <a:pt x="4210" y="1075669"/>
                </a:cubicBezTo>
                <a:cubicBezTo>
                  <a:pt x="4210" y="995678"/>
                  <a:pt x="4912" y="917090"/>
                  <a:pt x="6315" y="839906"/>
                </a:cubicBezTo>
                <a:cubicBezTo>
                  <a:pt x="7718" y="762722"/>
                  <a:pt x="9823" y="684134"/>
                  <a:pt x="12630" y="604143"/>
                </a:cubicBezTo>
                <a:cubicBezTo>
                  <a:pt x="36487" y="587302"/>
                  <a:pt x="63852" y="572567"/>
                  <a:pt x="94726" y="559937"/>
                </a:cubicBezTo>
                <a:cubicBezTo>
                  <a:pt x="125600" y="547307"/>
                  <a:pt x="157877" y="537483"/>
                  <a:pt x="191557" y="530467"/>
                </a:cubicBezTo>
                <a:cubicBezTo>
                  <a:pt x="225238" y="523450"/>
                  <a:pt x="259269" y="518188"/>
                  <a:pt x="293651" y="514679"/>
                </a:cubicBezTo>
                <a:cubicBezTo>
                  <a:pt x="328033" y="511171"/>
                  <a:pt x="359959" y="509417"/>
                  <a:pt x="389429" y="509417"/>
                </a:cubicBezTo>
                <a:close/>
                <a:moveTo>
                  <a:pt x="4438136" y="505207"/>
                </a:moveTo>
                <a:cubicBezTo>
                  <a:pt x="4447959" y="505207"/>
                  <a:pt x="4457081" y="505207"/>
                  <a:pt x="4465501" y="505207"/>
                </a:cubicBezTo>
                <a:cubicBezTo>
                  <a:pt x="4473922" y="505207"/>
                  <a:pt x="4481639" y="505908"/>
                  <a:pt x="4488657" y="507311"/>
                </a:cubicBezTo>
                <a:cubicBezTo>
                  <a:pt x="4504093" y="508715"/>
                  <a:pt x="4514618" y="512925"/>
                  <a:pt x="4520232" y="519942"/>
                </a:cubicBezTo>
                <a:cubicBezTo>
                  <a:pt x="4521634" y="524152"/>
                  <a:pt x="4522337" y="532572"/>
                  <a:pt x="4522337" y="545202"/>
                </a:cubicBezTo>
                <a:lnTo>
                  <a:pt x="4522337" y="583092"/>
                </a:lnTo>
                <a:cubicBezTo>
                  <a:pt x="4522337" y="601336"/>
                  <a:pt x="4522337" y="622035"/>
                  <a:pt x="4522337" y="645191"/>
                </a:cubicBezTo>
                <a:cubicBezTo>
                  <a:pt x="4522337" y="668346"/>
                  <a:pt x="4521634" y="693957"/>
                  <a:pt x="4520232" y="722024"/>
                </a:cubicBezTo>
                <a:cubicBezTo>
                  <a:pt x="4518828" y="778159"/>
                  <a:pt x="4516723" y="841309"/>
                  <a:pt x="4513916" y="911477"/>
                </a:cubicBezTo>
                <a:cubicBezTo>
                  <a:pt x="4512513" y="946560"/>
                  <a:pt x="4511110" y="982346"/>
                  <a:pt x="4509707" y="1018833"/>
                </a:cubicBezTo>
                <a:cubicBezTo>
                  <a:pt x="4508303" y="1055320"/>
                  <a:pt x="4506198" y="1093211"/>
                  <a:pt x="4503391" y="1132504"/>
                </a:cubicBezTo>
                <a:cubicBezTo>
                  <a:pt x="4500585" y="1171798"/>
                  <a:pt x="4498479" y="1210741"/>
                  <a:pt x="4497077" y="1249333"/>
                </a:cubicBezTo>
                <a:cubicBezTo>
                  <a:pt x="4495673" y="1287925"/>
                  <a:pt x="4493568" y="1326167"/>
                  <a:pt x="4490761" y="1364057"/>
                </a:cubicBezTo>
                <a:cubicBezTo>
                  <a:pt x="4487954" y="1401947"/>
                  <a:pt x="4485849" y="1439136"/>
                  <a:pt x="4484446" y="1475623"/>
                </a:cubicBezTo>
                <a:cubicBezTo>
                  <a:pt x="4483043" y="1512110"/>
                  <a:pt x="4480938" y="1547896"/>
                  <a:pt x="4478131" y="1582980"/>
                </a:cubicBezTo>
                <a:cubicBezTo>
                  <a:pt x="4473922" y="1648937"/>
                  <a:pt x="4469711" y="1710684"/>
                  <a:pt x="4465501" y="1768222"/>
                </a:cubicBezTo>
                <a:cubicBezTo>
                  <a:pt x="4465501" y="1775239"/>
                  <a:pt x="4464799" y="1787869"/>
                  <a:pt x="4463396" y="1806112"/>
                </a:cubicBezTo>
                <a:cubicBezTo>
                  <a:pt x="4461993" y="1824356"/>
                  <a:pt x="4460239" y="1844003"/>
                  <a:pt x="4458134" y="1865053"/>
                </a:cubicBezTo>
                <a:cubicBezTo>
                  <a:pt x="4456029" y="1886103"/>
                  <a:pt x="4453572" y="1905399"/>
                  <a:pt x="4450766" y="1922941"/>
                </a:cubicBezTo>
                <a:cubicBezTo>
                  <a:pt x="4447959" y="1940483"/>
                  <a:pt x="4445152" y="1952061"/>
                  <a:pt x="4442346" y="1957674"/>
                </a:cubicBezTo>
                <a:cubicBezTo>
                  <a:pt x="4438136" y="1963287"/>
                  <a:pt x="4429014" y="1968199"/>
                  <a:pt x="4414980" y="1972409"/>
                </a:cubicBezTo>
                <a:cubicBezTo>
                  <a:pt x="4382703" y="1982233"/>
                  <a:pt x="4349373" y="1988548"/>
                  <a:pt x="4314992" y="1991355"/>
                </a:cubicBezTo>
                <a:cubicBezTo>
                  <a:pt x="4280609" y="1994161"/>
                  <a:pt x="4246578" y="1995565"/>
                  <a:pt x="4212898" y="1995565"/>
                </a:cubicBezTo>
                <a:cubicBezTo>
                  <a:pt x="4200268" y="1995565"/>
                  <a:pt x="4185884" y="1995214"/>
                  <a:pt x="4169745" y="1994512"/>
                </a:cubicBezTo>
                <a:cubicBezTo>
                  <a:pt x="4153606" y="1993810"/>
                  <a:pt x="4137117" y="1992056"/>
                  <a:pt x="4120277" y="1989249"/>
                </a:cubicBezTo>
                <a:cubicBezTo>
                  <a:pt x="4103437" y="1986443"/>
                  <a:pt x="4087649" y="1982233"/>
                  <a:pt x="4072914" y="1976619"/>
                </a:cubicBezTo>
                <a:cubicBezTo>
                  <a:pt x="4058178" y="1971006"/>
                  <a:pt x="4046601" y="1963989"/>
                  <a:pt x="4038180" y="1955569"/>
                </a:cubicBezTo>
                <a:cubicBezTo>
                  <a:pt x="4033971" y="1954166"/>
                  <a:pt x="4029761" y="1935922"/>
                  <a:pt x="4025550" y="1900838"/>
                </a:cubicBezTo>
                <a:cubicBezTo>
                  <a:pt x="4018534" y="1847511"/>
                  <a:pt x="4013622" y="1794535"/>
                  <a:pt x="4010816" y="1741909"/>
                </a:cubicBezTo>
                <a:cubicBezTo>
                  <a:pt x="4008009" y="1689283"/>
                  <a:pt x="4005202" y="1636307"/>
                  <a:pt x="4002395" y="1582980"/>
                </a:cubicBezTo>
                <a:cubicBezTo>
                  <a:pt x="4000992" y="1547896"/>
                  <a:pt x="3999940" y="1512461"/>
                  <a:pt x="3999238" y="1476676"/>
                </a:cubicBezTo>
                <a:cubicBezTo>
                  <a:pt x="3998536" y="1440890"/>
                  <a:pt x="3997484" y="1404052"/>
                  <a:pt x="3996080" y="1366162"/>
                </a:cubicBezTo>
                <a:lnTo>
                  <a:pt x="3989765" y="1138819"/>
                </a:lnTo>
                <a:cubicBezTo>
                  <a:pt x="3988362" y="1100929"/>
                  <a:pt x="3987660" y="1064091"/>
                  <a:pt x="3987660" y="1028306"/>
                </a:cubicBezTo>
                <a:cubicBezTo>
                  <a:pt x="3987660" y="992520"/>
                  <a:pt x="3987660" y="958489"/>
                  <a:pt x="3987660" y="926212"/>
                </a:cubicBezTo>
                <a:cubicBezTo>
                  <a:pt x="3987660" y="879901"/>
                  <a:pt x="3988011" y="837450"/>
                  <a:pt x="3988713" y="798858"/>
                </a:cubicBezTo>
                <a:cubicBezTo>
                  <a:pt x="3989415" y="760266"/>
                  <a:pt x="3990467" y="725532"/>
                  <a:pt x="3991870" y="694659"/>
                </a:cubicBezTo>
                <a:cubicBezTo>
                  <a:pt x="3994677" y="641332"/>
                  <a:pt x="3997484" y="609756"/>
                  <a:pt x="4000290" y="599933"/>
                </a:cubicBezTo>
                <a:cubicBezTo>
                  <a:pt x="4026954" y="585899"/>
                  <a:pt x="4058880" y="573269"/>
                  <a:pt x="4096069" y="562042"/>
                </a:cubicBezTo>
                <a:cubicBezTo>
                  <a:pt x="4133258" y="550815"/>
                  <a:pt x="4171850" y="540992"/>
                  <a:pt x="4211845" y="532572"/>
                </a:cubicBezTo>
                <a:cubicBezTo>
                  <a:pt x="4251840" y="524152"/>
                  <a:pt x="4291837" y="517486"/>
                  <a:pt x="4331832" y="512574"/>
                </a:cubicBezTo>
                <a:cubicBezTo>
                  <a:pt x="4371828" y="507662"/>
                  <a:pt x="4407262" y="505207"/>
                  <a:pt x="4438136" y="505207"/>
                </a:cubicBezTo>
                <a:close/>
                <a:moveTo>
                  <a:pt x="8950632" y="496786"/>
                </a:moveTo>
                <a:cubicBezTo>
                  <a:pt x="9009573" y="496786"/>
                  <a:pt x="9045359" y="503101"/>
                  <a:pt x="9057989" y="515732"/>
                </a:cubicBezTo>
                <a:cubicBezTo>
                  <a:pt x="9070619" y="531168"/>
                  <a:pt x="9081144" y="571866"/>
                  <a:pt x="9089564" y="637823"/>
                </a:cubicBezTo>
                <a:cubicBezTo>
                  <a:pt x="9107807" y="778159"/>
                  <a:pt x="9119034" y="918493"/>
                  <a:pt x="9123245" y="1058828"/>
                </a:cubicBezTo>
                <a:cubicBezTo>
                  <a:pt x="9127455" y="1199163"/>
                  <a:pt x="9129560" y="1339498"/>
                  <a:pt x="9129560" y="1479833"/>
                </a:cubicBezTo>
                <a:lnTo>
                  <a:pt x="9129560" y="1633500"/>
                </a:lnTo>
                <a:cubicBezTo>
                  <a:pt x="9129560" y="1640517"/>
                  <a:pt x="9129209" y="1658059"/>
                  <a:pt x="9128507" y="1686126"/>
                </a:cubicBezTo>
                <a:cubicBezTo>
                  <a:pt x="9127806" y="1714193"/>
                  <a:pt x="9126752" y="1743663"/>
                  <a:pt x="9125350" y="1774537"/>
                </a:cubicBezTo>
                <a:cubicBezTo>
                  <a:pt x="9123947" y="1805411"/>
                  <a:pt x="9122192" y="1833828"/>
                  <a:pt x="9120087" y="1859790"/>
                </a:cubicBezTo>
                <a:cubicBezTo>
                  <a:pt x="9117982" y="1885752"/>
                  <a:pt x="9115526" y="1900137"/>
                  <a:pt x="9112720" y="1902943"/>
                </a:cubicBezTo>
                <a:cubicBezTo>
                  <a:pt x="9097282" y="1918380"/>
                  <a:pt x="9073777" y="1933817"/>
                  <a:pt x="9042201" y="1949254"/>
                </a:cubicBezTo>
                <a:cubicBezTo>
                  <a:pt x="9010626" y="1964691"/>
                  <a:pt x="8976595" y="1978373"/>
                  <a:pt x="8940107" y="1990302"/>
                </a:cubicBezTo>
                <a:cubicBezTo>
                  <a:pt x="8903620" y="2002230"/>
                  <a:pt x="8867484" y="2012054"/>
                  <a:pt x="8831698" y="2019772"/>
                </a:cubicBezTo>
                <a:cubicBezTo>
                  <a:pt x="8795913" y="2027491"/>
                  <a:pt x="8765390" y="2031350"/>
                  <a:pt x="8740130" y="2031350"/>
                </a:cubicBezTo>
                <a:cubicBezTo>
                  <a:pt x="8716273" y="2031350"/>
                  <a:pt x="8688908" y="2019071"/>
                  <a:pt x="8658034" y="1994512"/>
                </a:cubicBezTo>
                <a:cubicBezTo>
                  <a:pt x="8627161" y="1969953"/>
                  <a:pt x="8596287" y="1941185"/>
                  <a:pt x="8565413" y="1908206"/>
                </a:cubicBezTo>
                <a:cubicBezTo>
                  <a:pt x="8534539" y="1875227"/>
                  <a:pt x="8506121" y="1841196"/>
                  <a:pt x="8480159" y="1806112"/>
                </a:cubicBezTo>
                <a:cubicBezTo>
                  <a:pt x="8454197" y="1771029"/>
                  <a:pt x="8433498" y="1742961"/>
                  <a:pt x="8418061" y="1721911"/>
                </a:cubicBezTo>
                <a:cubicBezTo>
                  <a:pt x="8384381" y="1675601"/>
                  <a:pt x="8357016" y="1639815"/>
                  <a:pt x="8335965" y="1614555"/>
                </a:cubicBezTo>
                <a:cubicBezTo>
                  <a:pt x="8338772" y="1637009"/>
                  <a:pt x="8340877" y="1666479"/>
                  <a:pt x="8342281" y="1702966"/>
                </a:cubicBezTo>
                <a:lnTo>
                  <a:pt x="8348595" y="1810322"/>
                </a:lnTo>
                <a:cubicBezTo>
                  <a:pt x="8349998" y="1828566"/>
                  <a:pt x="8350700" y="1845757"/>
                  <a:pt x="8350700" y="1861895"/>
                </a:cubicBezTo>
                <a:cubicBezTo>
                  <a:pt x="8350700" y="1878034"/>
                  <a:pt x="8350700" y="1893822"/>
                  <a:pt x="8350700" y="1909258"/>
                </a:cubicBezTo>
                <a:cubicBezTo>
                  <a:pt x="8350700" y="1938729"/>
                  <a:pt x="8348595" y="1957674"/>
                  <a:pt x="8344385" y="1966094"/>
                </a:cubicBezTo>
                <a:cubicBezTo>
                  <a:pt x="8334562" y="1973111"/>
                  <a:pt x="8319125" y="1978724"/>
                  <a:pt x="8298075" y="1982934"/>
                </a:cubicBezTo>
                <a:cubicBezTo>
                  <a:pt x="8277025" y="1987144"/>
                  <a:pt x="8254220" y="1990302"/>
                  <a:pt x="8229661" y="1992407"/>
                </a:cubicBezTo>
                <a:cubicBezTo>
                  <a:pt x="8205103" y="1994512"/>
                  <a:pt x="8181596" y="1995565"/>
                  <a:pt x="8159143" y="1995565"/>
                </a:cubicBezTo>
                <a:cubicBezTo>
                  <a:pt x="8136689" y="1995565"/>
                  <a:pt x="8119148" y="1995565"/>
                  <a:pt x="8106518" y="1995565"/>
                </a:cubicBezTo>
                <a:cubicBezTo>
                  <a:pt x="8098097" y="1995565"/>
                  <a:pt x="8083713" y="1995214"/>
                  <a:pt x="8063364" y="1994512"/>
                </a:cubicBezTo>
                <a:cubicBezTo>
                  <a:pt x="8043016" y="1993810"/>
                  <a:pt x="8021264" y="1992758"/>
                  <a:pt x="7998109" y="1991355"/>
                </a:cubicBezTo>
                <a:cubicBezTo>
                  <a:pt x="7974954" y="1989951"/>
                  <a:pt x="7953552" y="1987846"/>
                  <a:pt x="7933906" y="1985039"/>
                </a:cubicBezTo>
                <a:cubicBezTo>
                  <a:pt x="7914258" y="1982233"/>
                  <a:pt x="7901628" y="1978023"/>
                  <a:pt x="7896015" y="1972409"/>
                </a:cubicBezTo>
                <a:cubicBezTo>
                  <a:pt x="7888998" y="1912065"/>
                  <a:pt x="7883735" y="1852423"/>
                  <a:pt x="7880227" y="1793482"/>
                </a:cubicBezTo>
                <a:cubicBezTo>
                  <a:pt x="7876719" y="1734541"/>
                  <a:pt x="7873561" y="1674899"/>
                  <a:pt x="7870755" y="1614555"/>
                </a:cubicBezTo>
                <a:cubicBezTo>
                  <a:pt x="7867948" y="1547194"/>
                  <a:pt x="7865843" y="1480535"/>
                  <a:pt x="7864439" y="1414578"/>
                </a:cubicBezTo>
                <a:cubicBezTo>
                  <a:pt x="7863036" y="1348620"/>
                  <a:pt x="7862335" y="1281961"/>
                  <a:pt x="7862335" y="1214600"/>
                </a:cubicBezTo>
                <a:lnTo>
                  <a:pt x="7862335" y="999888"/>
                </a:lnTo>
                <a:cubicBezTo>
                  <a:pt x="7862335" y="966207"/>
                  <a:pt x="7862685" y="934281"/>
                  <a:pt x="7863387" y="904109"/>
                </a:cubicBezTo>
                <a:cubicBezTo>
                  <a:pt x="7864089" y="873937"/>
                  <a:pt x="7865141" y="845519"/>
                  <a:pt x="7866545" y="818856"/>
                </a:cubicBezTo>
                <a:cubicBezTo>
                  <a:pt x="7867948" y="787982"/>
                  <a:pt x="7869000" y="758862"/>
                  <a:pt x="7869702" y="731497"/>
                </a:cubicBezTo>
                <a:cubicBezTo>
                  <a:pt x="7870404" y="704131"/>
                  <a:pt x="7870755" y="678520"/>
                  <a:pt x="7870755" y="654663"/>
                </a:cubicBezTo>
                <a:lnTo>
                  <a:pt x="7872860" y="652558"/>
                </a:lnTo>
                <a:cubicBezTo>
                  <a:pt x="7892506" y="638525"/>
                  <a:pt x="7917416" y="623439"/>
                  <a:pt x="7947588" y="607300"/>
                </a:cubicBezTo>
                <a:cubicBezTo>
                  <a:pt x="7977760" y="591162"/>
                  <a:pt x="8010388" y="576426"/>
                  <a:pt x="8045472" y="563095"/>
                </a:cubicBezTo>
                <a:cubicBezTo>
                  <a:pt x="8080555" y="549763"/>
                  <a:pt x="8114938" y="538536"/>
                  <a:pt x="8148618" y="529414"/>
                </a:cubicBezTo>
                <a:cubicBezTo>
                  <a:pt x="8182299" y="520293"/>
                  <a:pt x="8211769" y="515732"/>
                  <a:pt x="8237029" y="515732"/>
                </a:cubicBezTo>
                <a:cubicBezTo>
                  <a:pt x="8244046" y="515732"/>
                  <a:pt x="8254571" y="517135"/>
                  <a:pt x="8268604" y="519942"/>
                </a:cubicBezTo>
                <a:cubicBezTo>
                  <a:pt x="8278428" y="522748"/>
                  <a:pt x="8289304" y="532923"/>
                  <a:pt x="8301233" y="550465"/>
                </a:cubicBezTo>
                <a:cubicBezTo>
                  <a:pt x="8313160" y="568006"/>
                  <a:pt x="8325089" y="587302"/>
                  <a:pt x="8337018" y="608353"/>
                </a:cubicBezTo>
                <a:cubicBezTo>
                  <a:pt x="8348946" y="629403"/>
                  <a:pt x="8359471" y="650102"/>
                  <a:pt x="8368593" y="670451"/>
                </a:cubicBezTo>
                <a:cubicBezTo>
                  <a:pt x="8377714" y="690800"/>
                  <a:pt x="8384381" y="705184"/>
                  <a:pt x="8388591" y="713604"/>
                </a:cubicBezTo>
                <a:cubicBezTo>
                  <a:pt x="8399817" y="740267"/>
                  <a:pt x="8411746" y="767633"/>
                  <a:pt x="8424376" y="795700"/>
                </a:cubicBezTo>
                <a:cubicBezTo>
                  <a:pt x="8437006" y="823767"/>
                  <a:pt x="8449637" y="853238"/>
                  <a:pt x="8462267" y="884111"/>
                </a:cubicBezTo>
                <a:cubicBezTo>
                  <a:pt x="8474897" y="914985"/>
                  <a:pt x="8487527" y="944806"/>
                  <a:pt x="8500157" y="973575"/>
                </a:cubicBezTo>
                <a:cubicBezTo>
                  <a:pt x="8512787" y="1002344"/>
                  <a:pt x="8524715" y="1030761"/>
                  <a:pt x="8535943" y="1058828"/>
                </a:cubicBezTo>
                <a:cubicBezTo>
                  <a:pt x="8547169" y="1086896"/>
                  <a:pt x="8558045" y="1112857"/>
                  <a:pt x="8568570" y="1136714"/>
                </a:cubicBezTo>
                <a:cubicBezTo>
                  <a:pt x="8579096" y="1160571"/>
                  <a:pt x="8589270" y="1182323"/>
                  <a:pt x="8599093" y="1201970"/>
                </a:cubicBezTo>
                <a:cubicBezTo>
                  <a:pt x="8618740" y="1244071"/>
                  <a:pt x="8633476" y="1270734"/>
                  <a:pt x="8643299" y="1281961"/>
                </a:cubicBezTo>
                <a:cubicBezTo>
                  <a:pt x="8641896" y="1266524"/>
                  <a:pt x="8640492" y="1248281"/>
                  <a:pt x="8639089" y="1227230"/>
                </a:cubicBezTo>
                <a:cubicBezTo>
                  <a:pt x="8637686" y="1206180"/>
                  <a:pt x="8635581" y="1183025"/>
                  <a:pt x="8632774" y="1157765"/>
                </a:cubicBezTo>
                <a:cubicBezTo>
                  <a:pt x="8629967" y="1132504"/>
                  <a:pt x="8627861" y="1106191"/>
                  <a:pt x="8626459" y="1078826"/>
                </a:cubicBezTo>
                <a:cubicBezTo>
                  <a:pt x="8625056" y="1051461"/>
                  <a:pt x="8622951" y="1023745"/>
                  <a:pt x="8620144" y="995678"/>
                </a:cubicBezTo>
                <a:lnTo>
                  <a:pt x="8607513" y="825171"/>
                </a:lnTo>
                <a:cubicBezTo>
                  <a:pt x="8603304" y="767633"/>
                  <a:pt x="8601199" y="719217"/>
                  <a:pt x="8601199" y="679923"/>
                </a:cubicBezTo>
                <a:cubicBezTo>
                  <a:pt x="8601199" y="632210"/>
                  <a:pt x="8604706" y="599231"/>
                  <a:pt x="8611723" y="580987"/>
                </a:cubicBezTo>
                <a:cubicBezTo>
                  <a:pt x="8660841" y="554324"/>
                  <a:pt x="8715572" y="533624"/>
                  <a:pt x="8775915" y="518889"/>
                </a:cubicBezTo>
                <a:cubicBezTo>
                  <a:pt x="8836259" y="504154"/>
                  <a:pt x="8894499" y="496786"/>
                  <a:pt x="8950632" y="496786"/>
                </a:cubicBezTo>
                <a:close/>
                <a:moveTo>
                  <a:pt x="5795162" y="496786"/>
                </a:moveTo>
                <a:cubicBezTo>
                  <a:pt x="5884976" y="496786"/>
                  <a:pt x="5967072" y="505908"/>
                  <a:pt x="6041450" y="524152"/>
                </a:cubicBezTo>
                <a:cubicBezTo>
                  <a:pt x="6118634" y="542395"/>
                  <a:pt x="6186696" y="573971"/>
                  <a:pt x="6245638" y="618878"/>
                </a:cubicBezTo>
                <a:cubicBezTo>
                  <a:pt x="6304578" y="662382"/>
                  <a:pt x="6350889" y="721322"/>
                  <a:pt x="6384570" y="795700"/>
                </a:cubicBezTo>
                <a:cubicBezTo>
                  <a:pt x="6418249" y="868675"/>
                  <a:pt x="6435090" y="961296"/>
                  <a:pt x="6435090" y="1073564"/>
                </a:cubicBezTo>
                <a:cubicBezTo>
                  <a:pt x="6435090" y="1184428"/>
                  <a:pt x="6422460" y="1284066"/>
                  <a:pt x="6397200" y="1372477"/>
                </a:cubicBezTo>
                <a:cubicBezTo>
                  <a:pt x="6371938" y="1460888"/>
                  <a:pt x="6340364" y="1538774"/>
                  <a:pt x="6302473" y="1606135"/>
                </a:cubicBezTo>
                <a:cubicBezTo>
                  <a:pt x="6264582" y="1673496"/>
                  <a:pt x="6222482" y="1732436"/>
                  <a:pt x="6176172" y="1782957"/>
                </a:cubicBezTo>
                <a:cubicBezTo>
                  <a:pt x="6129861" y="1833478"/>
                  <a:pt x="6087058" y="1874175"/>
                  <a:pt x="6047765" y="1905048"/>
                </a:cubicBezTo>
                <a:cubicBezTo>
                  <a:pt x="6007068" y="1937325"/>
                  <a:pt x="5972686" y="1960481"/>
                  <a:pt x="5944619" y="1974514"/>
                </a:cubicBezTo>
                <a:cubicBezTo>
                  <a:pt x="5913745" y="1989951"/>
                  <a:pt x="5896203" y="1998371"/>
                  <a:pt x="5891993" y="1999774"/>
                </a:cubicBezTo>
                <a:cubicBezTo>
                  <a:pt x="5851296" y="2001178"/>
                  <a:pt x="5810950" y="2001880"/>
                  <a:pt x="5770954" y="2001880"/>
                </a:cubicBezTo>
                <a:cubicBezTo>
                  <a:pt x="5730958" y="2001880"/>
                  <a:pt x="5691314" y="2000476"/>
                  <a:pt x="5652020" y="1997670"/>
                </a:cubicBezTo>
                <a:cubicBezTo>
                  <a:pt x="5583256" y="1994863"/>
                  <a:pt x="5512386" y="1988548"/>
                  <a:pt x="5439413" y="1978724"/>
                </a:cubicBezTo>
                <a:cubicBezTo>
                  <a:pt x="5366438" y="1967498"/>
                  <a:pt x="5301182" y="1950657"/>
                  <a:pt x="5243646" y="1928204"/>
                </a:cubicBezTo>
                <a:cubicBezTo>
                  <a:pt x="5229612" y="1845406"/>
                  <a:pt x="5216982" y="1759100"/>
                  <a:pt x="5205755" y="1669286"/>
                </a:cubicBezTo>
                <a:cubicBezTo>
                  <a:pt x="5195932" y="1578068"/>
                  <a:pt x="5187512" y="1487552"/>
                  <a:pt x="5180494" y="1397737"/>
                </a:cubicBezTo>
                <a:cubicBezTo>
                  <a:pt x="5148218" y="1394931"/>
                  <a:pt x="5127870" y="1390721"/>
                  <a:pt x="5119449" y="1385107"/>
                </a:cubicBezTo>
                <a:cubicBezTo>
                  <a:pt x="5108222" y="1378091"/>
                  <a:pt x="5100504" y="1359145"/>
                  <a:pt x="5096294" y="1328272"/>
                </a:cubicBezTo>
                <a:cubicBezTo>
                  <a:pt x="5092084" y="1295995"/>
                  <a:pt x="5089978" y="1260911"/>
                  <a:pt x="5089978" y="1223020"/>
                </a:cubicBezTo>
                <a:cubicBezTo>
                  <a:pt x="5089978" y="1185130"/>
                  <a:pt x="5092084" y="1150748"/>
                  <a:pt x="5096294" y="1119874"/>
                </a:cubicBezTo>
                <a:cubicBezTo>
                  <a:pt x="5100504" y="1089001"/>
                  <a:pt x="5106117" y="1070055"/>
                  <a:pt x="5113134" y="1063038"/>
                </a:cubicBezTo>
                <a:cubicBezTo>
                  <a:pt x="5118747" y="1060232"/>
                  <a:pt x="5139797" y="1058127"/>
                  <a:pt x="5176285" y="1056723"/>
                </a:cubicBezTo>
                <a:cubicBezTo>
                  <a:pt x="5174881" y="1025850"/>
                  <a:pt x="5174180" y="996379"/>
                  <a:pt x="5174180" y="968312"/>
                </a:cubicBezTo>
                <a:cubicBezTo>
                  <a:pt x="5174180" y="940245"/>
                  <a:pt x="5174180" y="912880"/>
                  <a:pt x="5174180" y="886216"/>
                </a:cubicBezTo>
                <a:cubicBezTo>
                  <a:pt x="5174180" y="859553"/>
                  <a:pt x="5174530" y="834643"/>
                  <a:pt x="5175232" y="811488"/>
                </a:cubicBezTo>
                <a:cubicBezTo>
                  <a:pt x="5175934" y="788333"/>
                  <a:pt x="5176986" y="766932"/>
                  <a:pt x="5178390" y="747285"/>
                </a:cubicBezTo>
                <a:cubicBezTo>
                  <a:pt x="5180494" y="710446"/>
                  <a:pt x="5182205" y="677950"/>
                  <a:pt x="5183520" y="649795"/>
                </a:cubicBezTo>
                <a:lnTo>
                  <a:pt x="5184512" y="627432"/>
                </a:lnTo>
                <a:lnTo>
                  <a:pt x="5265222" y="595591"/>
                </a:lnTo>
                <a:cubicBezTo>
                  <a:pt x="5354685" y="562700"/>
                  <a:pt x="5439412" y="538887"/>
                  <a:pt x="5519404" y="524152"/>
                </a:cubicBezTo>
                <a:cubicBezTo>
                  <a:pt x="5572731" y="514328"/>
                  <a:pt x="5622199" y="507311"/>
                  <a:pt x="5667808" y="503101"/>
                </a:cubicBezTo>
                <a:cubicBezTo>
                  <a:pt x="5713416" y="498891"/>
                  <a:pt x="5755868" y="496786"/>
                  <a:pt x="5795162" y="496786"/>
                </a:cubicBezTo>
                <a:close/>
                <a:moveTo>
                  <a:pt x="1610049" y="492576"/>
                </a:moveTo>
                <a:cubicBezTo>
                  <a:pt x="1621276" y="492576"/>
                  <a:pt x="1637414" y="492927"/>
                  <a:pt x="1658464" y="493629"/>
                </a:cubicBezTo>
                <a:cubicBezTo>
                  <a:pt x="1679514" y="494330"/>
                  <a:pt x="1701266" y="495734"/>
                  <a:pt x="1723720" y="497839"/>
                </a:cubicBezTo>
                <a:cubicBezTo>
                  <a:pt x="1746174" y="499944"/>
                  <a:pt x="1766874" y="503803"/>
                  <a:pt x="1785819" y="509417"/>
                </a:cubicBezTo>
                <a:cubicBezTo>
                  <a:pt x="1804763" y="515030"/>
                  <a:pt x="1817744" y="522748"/>
                  <a:pt x="1824761" y="532572"/>
                </a:cubicBezTo>
                <a:cubicBezTo>
                  <a:pt x="1831778" y="548009"/>
                  <a:pt x="1835988" y="586601"/>
                  <a:pt x="1837391" y="648348"/>
                </a:cubicBezTo>
                <a:cubicBezTo>
                  <a:pt x="1838795" y="680625"/>
                  <a:pt x="1839848" y="715709"/>
                  <a:pt x="1840550" y="753600"/>
                </a:cubicBezTo>
                <a:cubicBezTo>
                  <a:pt x="1841251" y="791490"/>
                  <a:pt x="1841601" y="832889"/>
                  <a:pt x="1841601" y="877796"/>
                </a:cubicBezTo>
                <a:lnTo>
                  <a:pt x="1841601" y="1016728"/>
                </a:lnTo>
                <a:cubicBezTo>
                  <a:pt x="1841601" y="1040585"/>
                  <a:pt x="1841601" y="1065143"/>
                  <a:pt x="1841601" y="1090404"/>
                </a:cubicBezTo>
                <a:cubicBezTo>
                  <a:pt x="1841601" y="1115664"/>
                  <a:pt x="1840900" y="1141626"/>
                  <a:pt x="1839497" y="1168290"/>
                </a:cubicBezTo>
                <a:cubicBezTo>
                  <a:pt x="1853531" y="1166886"/>
                  <a:pt x="1866511" y="1165834"/>
                  <a:pt x="1878439" y="1165132"/>
                </a:cubicBezTo>
                <a:cubicBezTo>
                  <a:pt x="1890369" y="1164430"/>
                  <a:pt x="1901946" y="1164080"/>
                  <a:pt x="1913173" y="1164080"/>
                </a:cubicBezTo>
                <a:cubicBezTo>
                  <a:pt x="1924399" y="1164080"/>
                  <a:pt x="1935626" y="1164080"/>
                  <a:pt x="1946853" y="1164080"/>
                </a:cubicBezTo>
                <a:cubicBezTo>
                  <a:pt x="1958079" y="1164080"/>
                  <a:pt x="1970008" y="1164781"/>
                  <a:pt x="1982638" y="1166185"/>
                </a:cubicBezTo>
                <a:cubicBezTo>
                  <a:pt x="1982638" y="1069354"/>
                  <a:pt x="1984041" y="972522"/>
                  <a:pt x="1986849" y="875691"/>
                </a:cubicBezTo>
                <a:cubicBezTo>
                  <a:pt x="1989655" y="778860"/>
                  <a:pt x="1996672" y="682029"/>
                  <a:pt x="2007898" y="585197"/>
                </a:cubicBezTo>
                <a:cubicBezTo>
                  <a:pt x="2010706" y="568357"/>
                  <a:pt x="2012810" y="555025"/>
                  <a:pt x="2014214" y="545202"/>
                </a:cubicBezTo>
                <a:cubicBezTo>
                  <a:pt x="2015617" y="535379"/>
                  <a:pt x="2016319" y="529063"/>
                  <a:pt x="2016319" y="526257"/>
                </a:cubicBezTo>
                <a:lnTo>
                  <a:pt x="2018424" y="524151"/>
                </a:lnTo>
                <a:lnTo>
                  <a:pt x="2022634" y="523099"/>
                </a:lnTo>
                <a:cubicBezTo>
                  <a:pt x="2024038" y="522397"/>
                  <a:pt x="2025440" y="522047"/>
                  <a:pt x="2026844" y="522047"/>
                </a:cubicBezTo>
                <a:cubicBezTo>
                  <a:pt x="2063331" y="512223"/>
                  <a:pt x="2099818" y="505908"/>
                  <a:pt x="2136305" y="503101"/>
                </a:cubicBezTo>
                <a:cubicBezTo>
                  <a:pt x="2172792" y="500295"/>
                  <a:pt x="2209981" y="498891"/>
                  <a:pt x="2247871" y="498891"/>
                </a:cubicBezTo>
                <a:cubicBezTo>
                  <a:pt x="2277342" y="498891"/>
                  <a:pt x="2307163" y="499242"/>
                  <a:pt x="2337335" y="499944"/>
                </a:cubicBezTo>
                <a:cubicBezTo>
                  <a:pt x="2367507" y="500646"/>
                  <a:pt x="2397328" y="503803"/>
                  <a:pt x="2426798" y="509417"/>
                </a:cubicBezTo>
                <a:cubicBezTo>
                  <a:pt x="2454865" y="513627"/>
                  <a:pt x="2475917" y="518538"/>
                  <a:pt x="2489949" y="524152"/>
                </a:cubicBezTo>
                <a:cubicBezTo>
                  <a:pt x="2506789" y="531168"/>
                  <a:pt x="2517315" y="538185"/>
                  <a:pt x="2521525" y="545202"/>
                </a:cubicBezTo>
                <a:cubicBezTo>
                  <a:pt x="2525735" y="557832"/>
                  <a:pt x="2527840" y="590109"/>
                  <a:pt x="2527840" y="642033"/>
                </a:cubicBezTo>
                <a:cubicBezTo>
                  <a:pt x="2527840" y="695360"/>
                  <a:pt x="2525735" y="764125"/>
                  <a:pt x="2521525" y="848326"/>
                </a:cubicBezTo>
                <a:cubicBezTo>
                  <a:pt x="2520121" y="869376"/>
                  <a:pt x="2517666" y="910424"/>
                  <a:pt x="2514157" y="971470"/>
                </a:cubicBezTo>
                <a:cubicBezTo>
                  <a:pt x="2510649" y="1032516"/>
                  <a:pt x="2505738" y="1103034"/>
                  <a:pt x="2499422" y="1183025"/>
                </a:cubicBezTo>
                <a:cubicBezTo>
                  <a:pt x="2493107" y="1263016"/>
                  <a:pt x="2486441" y="1347217"/>
                  <a:pt x="2479424" y="1435628"/>
                </a:cubicBezTo>
                <a:cubicBezTo>
                  <a:pt x="2472407" y="1524039"/>
                  <a:pt x="2465391" y="1606135"/>
                  <a:pt x="2458374" y="1681916"/>
                </a:cubicBezTo>
                <a:cubicBezTo>
                  <a:pt x="2451358" y="1757697"/>
                  <a:pt x="2444341" y="1821900"/>
                  <a:pt x="2437324" y="1874526"/>
                </a:cubicBezTo>
                <a:cubicBezTo>
                  <a:pt x="2430306" y="1927151"/>
                  <a:pt x="2423991" y="1957674"/>
                  <a:pt x="2418378" y="1966094"/>
                </a:cubicBezTo>
                <a:cubicBezTo>
                  <a:pt x="2411361" y="1973111"/>
                  <a:pt x="2398380" y="1978373"/>
                  <a:pt x="2379435" y="1981882"/>
                </a:cubicBezTo>
                <a:cubicBezTo>
                  <a:pt x="2360490" y="1985390"/>
                  <a:pt x="2346808" y="1987846"/>
                  <a:pt x="2338387" y="1989249"/>
                </a:cubicBezTo>
                <a:cubicBezTo>
                  <a:pt x="2314530" y="1992056"/>
                  <a:pt x="2290323" y="1994161"/>
                  <a:pt x="2265764" y="1995565"/>
                </a:cubicBezTo>
                <a:cubicBezTo>
                  <a:pt x="2241205" y="1996968"/>
                  <a:pt x="2216998" y="1997670"/>
                  <a:pt x="2193141" y="1997670"/>
                </a:cubicBezTo>
                <a:cubicBezTo>
                  <a:pt x="2180510" y="1997670"/>
                  <a:pt x="2165075" y="1997319"/>
                  <a:pt x="2146830" y="1996617"/>
                </a:cubicBezTo>
                <a:cubicBezTo>
                  <a:pt x="2128588" y="1995915"/>
                  <a:pt x="2109992" y="1994161"/>
                  <a:pt x="2091048" y="1991355"/>
                </a:cubicBezTo>
                <a:cubicBezTo>
                  <a:pt x="2072102" y="1988548"/>
                  <a:pt x="2054210" y="1984338"/>
                  <a:pt x="2037369" y="1978724"/>
                </a:cubicBezTo>
                <a:cubicBezTo>
                  <a:pt x="2020529" y="1973111"/>
                  <a:pt x="2006495" y="1966094"/>
                  <a:pt x="1995268" y="1957674"/>
                </a:cubicBezTo>
                <a:cubicBezTo>
                  <a:pt x="1991058" y="1956271"/>
                  <a:pt x="1987550" y="1948201"/>
                  <a:pt x="1984743" y="1933466"/>
                </a:cubicBezTo>
                <a:cubicBezTo>
                  <a:pt x="1981936" y="1918731"/>
                  <a:pt x="1979481" y="1902593"/>
                  <a:pt x="1977376" y="1885051"/>
                </a:cubicBezTo>
                <a:cubicBezTo>
                  <a:pt x="1975271" y="1867509"/>
                  <a:pt x="1973516" y="1851019"/>
                  <a:pt x="1972113" y="1835583"/>
                </a:cubicBezTo>
                <a:cubicBezTo>
                  <a:pt x="1970709" y="1820146"/>
                  <a:pt x="1970008" y="1810322"/>
                  <a:pt x="1970008" y="1806112"/>
                </a:cubicBezTo>
                <a:cubicBezTo>
                  <a:pt x="1967202" y="1749978"/>
                  <a:pt x="1965096" y="1694195"/>
                  <a:pt x="1963693" y="1638763"/>
                </a:cubicBezTo>
                <a:cubicBezTo>
                  <a:pt x="1962290" y="1583330"/>
                  <a:pt x="1961588" y="1527547"/>
                  <a:pt x="1961588" y="1471413"/>
                </a:cubicBezTo>
                <a:cubicBezTo>
                  <a:pt x="1950362" y="1470010"/>
                  <a:pt x="1938784" y="1468957"/>
                  <a:pt x="1926856" y="1468256"/>
                </a:cubicBezTo>
                <a:cubicBezTo>
                  <a:pt x="1914927" y="1467554"/>
                  <a:pt x="1903349" y="1467203"/>
                  <a:pt x="1892122" y="1467203"/>
                </a:cubicBezTo>
                <a:cubicBezTo>
                  <a:pt x="1880895" y="1467203"/>
                  <a:pt x="1868265" y="1467554"/>
                  <a:pt x="1854232" y="1468256"/>
                </a:cubicBezTo>
                <a:cubicBezTo>
                  <a:pt x="1840199" y="1468957"/>
                  <a:pt x="1825463" y="1470010"/>
                  <a:pt x="1810027" y="1471413"/>
                </a:cubicBezTo>
                <a:cubicBezTo>
                  <a:pt x="1807219" y="1527547"/>
                  <a:pt x="1805114" y="1583330"/>
                  <a:pt x="1803712" y="1638763"/>
                </a:cubicBezTo>
                <a:cubicBezTo>
                  <a:pt x="1802308" y="1694195"/>
                  <a:pt x="1800202" y="1749978"/>
                  <a:pt x="1797397" y="1806112"/>
                </a:cubicBezTo>
                <a:cubicBezTo>
                  <a:pt x="1795992" y="1849616"/>
                  <a:pt x="1793887" y="1885402"/>
                  <a:pt x="1791081" y="1913469"/>
                </a:cubicBezTo>
                <a:cubicBezTo>
                  <a:pt x="1789677" y="1940132"/>
                  <a:pt x="1787572" y="1955569"/>
                  <a:pt x="1784766" y="1959779"/>
                </a:cubicBezTo>
                <a:cubicBezTo>
                  <a:pt x="1780556" y="1966796"/>
                  <a:pt x="1769329" y="1973111"/>
                  <a:pt x="1751085" y="1978724"/>
                </a:cubicBezTo>
                <a:cubicBezTo>
                  <a:pt x="1735649" y="1984338"/>
                  <a:pt x="1712494" y="1989249"/>
                  <a:pt x="1681620" y="1993459"/>
                </a:cubicBezTo>
                <a:cubicBezTo>
                  <a:pt x="1654956" y="1997670"/>
                  <a:pt x="1625485" y="2001880"/>
                  <a:pt x="1593208" y="2006090"/>
                </a:cubicBezTo>
                <a:cubicBezTo>
                  <a:pt x="1562335" y="2010300"/>
                  <a:pt x="1532864" y="2012405"/>
                  <a:pt x="1504798" y="2012405"/>
                </a:cubicBezTo>
                <a:cubicBezTo>
                  <a:pt x="1480941" y="2012405"/>
                  <a:pt x="1456032" y="2011001"/>
                  <a:pt x="1430069" y="2008195"/>
                </a:cubicBezTo>
                <a:cubicBezTo>
                  <a:pt x="1404107" y="2005388"/>
                  <a:pt x="1381302" y="1996968"/>
                  <a:pt x="1361656" y="1982934"/>
                </a:cubicBezTo>
                <a:cubicBezTo>
                  <a:pt x="1354639" y="1978724"/>
                  <a:pt x="1348324" y="1954867"/>
                  <a:pt x="1342711" y="1911363"/>
                </a:cubicBezTo>
                <a:cubicBezTo>
                  <a:pt x="1332887" y="1844003"/>
                  <a:pt x="1325169" y="1776642"/>
                  <a:pt x="1319555" y="1709281"/>
                </a:cubicBezTo>
                <a:cubicBezTo>
                  <a:pt x="1313942" y="1641920"/>
                  <a:pt x="1309732" y="1574559"/>
                  <a:pt x="1306925" y="1507199"/>
                </a:cubicBezTo>
                <a:cubicBezTo>
                  <a:pt x="1299908" y="1382301"/>
                  <a:pt x="1294295" y="1257753"/>
                  <a:pt x="1290085" y="1133557"/>
                </a:cubicBezTo>
                <a:cubicBezTo>
                  <a:pt x="1285875" y="1009360"/>
                  <a:pt x="1283770" y="884813"/>
                  <a:pt x="1283770" y="759915"/>
                </a:cubicBezTo>
                <a:cubicBezTo>
                  <a:pt x="1283770" y="752898"/>
                  <a:pt x="1283770" y="738864"/>
                  <a:pt x="1283770" y="717814"/>
                </a:cubicBezTo>
                <a:cubicBezTo>
                  <a:pt x="1283770" y="696764"/>
                  <a:pt x="1284472" y="674310"/>
                  <a:pt x="1285875" y="650453"/>
                </a:cubicBezTo>
                <a:cubicBezTo>
                  <a:pt x="1287278" y="626596"/>
                  <a:pt x="1288681" y="604844"/>
                  <a:pt x="1290085" y="585197"/>
                </a:cubicBezTo>
                <a:cubicBezTo>
                  <a:pt x="1291489" y="565551"/>
                  <a:pt x="1294295" y="552920"/>
                  <a:pt x="1298506" y="547307"/>
                </a:cubicBezTo>
                <a:cubicBezTo>
                  <a:pt x="1301312" y="536080"/>
                  <a:pt x="1316048" y="526958"/>
                  <a:pt x="1342711" y="519942"/>
                </a:cubicBezTo>
                <a:cubicBezTo>
                  <a:pt x="1369374" y="512925"/>
                  <a:pt x="1400248" y="507311"/>
                  <a:pt x="1435332" y="503101"/>
                </a:cubicBezTo>
                <a:cubicBezTo>
                  <a:pt x="1470415" y="498891"/>
                  <a:pt x="1504447" y="496085"/>
                  <a:pt x="1537425" y="494681"/>
                </a:cubicBezTo>
                <a:cubicBezTo>
                  <a:pt x="1570404" y="493278"/>
                  <a:pt x="1594612" y="492576"/>
                  <a:pt x="1610049" y="492576"/>
                </a:cubicBezTo>
                <a:close/>
                <a:moveTo>
                  <a:pt x="7137186" y="488366"/>
                </a:moveTo>
                <a:cubicBezTo>
                  <a:pt x="7248052" y="488366"/>
                  <a:pt x="7342076" y="503101"/>
                  <a:pt x="7419260" y="532572"/>
                </a:cubicBezTo>
                <a:cubicBezTo>
                  <a:pt x="7497848" y="562042"/>
                  <a:pt x="7562402" y="603441"/>
                  <a:pt x="7612923" y="656768"/>
                </a:cubicBezTo>
                <a:cubicBezTo>
                  <a:pt x="7664846" y="710095"/>
                  <a:pt x="7702036" y="773247"/>
                  <a:pt x="7724488" y="846221"/>
                </a:cubicBezTo>
                <a:cubicBezTo>
                  <a:pt x="7748346" y="922002"/>
                  <a:pt x="7760274" y="1001993"/>
                  <a:pt x="7760274" y="1086194"/>
                </a:cubicBezTo>
                <a:cubicBezTo>
                  <a:pt x="7760274" y="1156361"/>
                  <a:pt x="7758520" y="1220214"/>
                  <a:pt x="7755012" y="1277751"/>
                </a:cubicBezTo>
                <a:cubicBezTo>
                  <a:pt x="7751504" y="1335288"/>
                  <a:pt x="7746241" y="1387914"/>
                  <a:pt x="7739224" y="1435628"/>
                </a:cubicBezTo>
                <a:cubicBezTo>
                  <a:pt x="7725190" y="1529652"/>
                  <a:pt x="7706245" y="1607538"/>
                  <a:pt x="7682388" y="1669286"/>
                </a:cubicBezTo>
                <a:cubicBezTo>
                  <a:pt x="7658531" y="1731033"/>
                  <a:pt x="7633271" y="1778747"/>
                  <a:pt x="7606608" y="1812427"/>
                </a:cubicBezTo>
                <a:cubicBezTo>
                  <a:pt x="7577137" y="1847511"/>
                  <a:pt x="7551877" y="1874175"/>
                  <a:pt x="7530826" y="1892418"/>
                </a:cubicBezTo>
                <a:cubicBezTo>
                  <a:pt x="7495742" y="1920485"/>
                  <a:pt x="7443117" y="1942939"/>
                  <a:pt x="7372950" y="1959779"/>
                </a:cubicBezTo>
                <a:cubicBezTo>
                  <a:pt x="7301379" y="1976619"/>
                  <a:pt x="7222090" y="1985039"/>
                  <a:pt x="7135082" y="1985039"/>
                </a:cubicBezTo>
                <a:lnTo>
                  <a:pt x="7132977" y="1987144"/>
                </a:lnTo>
                <a:cubicBezTo>
                  <a:pt x="7047372" y="1987144"/>
                  <a:pt x="6969486" y="1978724"/>
                  <a:pt x="6899320" y="1961884"/>
                </a:cubicBezTo>
                <a:cubicBezTo>
                  <a:pt x="6830555" y="1945044"/>
                  <a:pt x="6778630" y="1922590"/>
                  <a:pt x="6743548" y="1894523"/>
                </a:cubicBezTo>
                <a:cubicBezTo>
                  <a:pt x="6722497" y="1876280"/>
                  <a:pt x="6697237" y="1849616"/>
                  <a:pt x="6667766" y="1814532"/>
                </a:cubicBezTo>
                <a:cubicBezTo>
                  <a:pt x="6641102" y="1780852"/>
                  <a:pt x="6615842" y="1733138"/>
                  <a:pt x="6591986" y="1671391"/>
                </a:cubicBezTo>
                <a:cubicBezTo>
                  <a:pt x="6569532" y="1609643"/>
                  <a:pt x="6550586" y="1531757"/>
                  <a:pt x="6535150" y="1437733"/>
                </a:cubicBezTo>
                <a:cubicBezTo>
                  <a:pt x="6528132" y="1390019"/>
                  <a:pt x="6522870" y="1337043"/>
                  <a:pt x="6519362" y="1278803"/>
                </a:cubicBezTo>
                <a:cubicBezTo>
                  <a:pt x="6515854" y="1220565"/>
                  <a:pt x="6514100" y="1156361"/>
                  <a:pt x="6514100" y="1086194"/>
                </a:cubicBezTo>
                <a:cubicBezTo>
                  <a:pt x="6514100" y="1001993"/>
                  <a:pt x="6526028" y="922002"/>
                  <a:pt x="6549885" y="846221"/>
                </a:cubicBezTo>
                <a:cubicBezTo>
                  <a:pt x="6572338" y="773247"/>
                  <a:pt x="6609527" y="710095"/>
                  <a:pt x="6661451" y="656768"/>
                </a:cubicBezTo>
                <a:cubicBezTo>
                  <a:pt x="6711972" y="603441"/>
                  <a:pt x="6776526" y="562042"/>
                  <a:pt x="6855114" y="532572"/>
                </a:cubicBezTo>
                <a:cubicBezTo>
                  <a:pt x="6933701" y="503101"/>
                  <a:pt x="7027726" y="488366"/>
                  <a:pt x="7137186" y="488366"/>
                </a:cubicBezTo>
                <a:close/>
                <a:moveTo>
                  <a:pt x="9895913" y="484156"/>
                </a:moveTo>
                <a:cubicBezTo>
                  <a:pt x="9968887" y="484156"/>
                  <a:pt x="10045019" y="495032"/>
                  <a:pt x="10124308" y="516784"/>
                </a:cubicBezTo>
                <a:cubicBezTo>
                  <a:pt x="10203598" y="538536"/>
                  <a:pt x="10272012" y="573269"/>
                  <a:pt x="10329548" y="620983"/>
                </a:cubicBezTo>
                <a:cubicBezTo>
                  <a:pt x="10354808" y="642033"/>
                  <a:pt x="10369543" y="658873"/>
                  <a:pt x="10373753" y="671503"/>
                </a:cubicBezTo>
                <a:cubicBezTo>
                  <a:pt x="10377963" y="688344"/>
                  <a:pt x="10370245" y="718515"/>
                  <a:pt x="10350598" y="762020"/>
                </a:cubicBezTo>
                <a:cubicBezTo>
                  <a:pt x="10326742" y="812541"/>
                  <a:pt x="10300429" y="862359"/>
                  <a:pt x="10271659" y="911477"/>
                </a:cubicBezTo>
                <a:cubicBezTo>
                  <a:pt x="10242891" y="960594"/>
                  <a:pt x="10212369" y="1008308"/>
                  <a:pt x="10180091" y="1054618"/>
                </a:cubicBezTo>
                <a:lnTo>
                  <a:pt x="10180091" y="1075669"/>
                </a:lnTo>
                <a:cubicBezTo>
                  <a:pt x="10175881" y="1071459"/>
                  <a:pt x="10165355" y="1063038"/>
                  <a:pt x="10148516" y="1050408"/>
                </a:cubicBezTo>
                <a:cubicBezTo>
                  <a:pt x="10120449" y="1029358"/>
                  <a:pt x="10086067" y="1008308"/>
                  <a:pt x="10045370" y="987258"/>
                </a:cubicBezTo>
                <a:cubicBezTo>
                  <a:pt x="10004673" y="966207"/>
                  <a:pt x="9966080" y="955682"/>
                  <a:pt x="9929593" y="955682"/>
                </a:cubicBezTo>
                <a:cubicBezTo>
                  <a:pt x="9900123" y="955682"/>
                  <a:pt x="9875915" y="963401"/>
                  <a:pt x="9856970" y="978838"/>
                </a:cubicBezTo>
                <a:cubicBezTo>
                  <a:pt x="9838024" y="994274"/>
                  <a:pt x="9822939" y="1013570"/>
                  <a:pt x="9811712" y="1036726"/>
                </a:cubicBezTo>
                <a:cubicBezTo>
                  <a:pt x="9800486" y="1059881"/>
                  <a:pt x="9792766" y="1085141"/>
                  <a:pt x="9788556" y="1112507"/>
                </a:cubicBezTo>
                <a:cubicBezTo>
                  <a:pt x="9784346" y="1139872"/>
                  <a:pt x="9781540" y="1165483"/>
                  <a:pt x="9780136" y="1189340"/>
                </a:cubicBezTo>
                <a:cubicBezTo>
                  <a:pt x="9778734" y="1208987"/>
                  <a:pt x="9778031" y="1227932"/>
                  <a:pt x="9778031" y="1246176"/>
                </a:cubicBezTo>
                <a:cubicBezTo>
                  <a:pt x="9778031" y="1264419"/>
                  <a:pt x="9778031" y="1281259"/>
                  <a:pt x="9778031" y="1296696"/>
                </a:cubicBezTo>
                <a:cubicBezTo>
                  <a:pt x="9778031" y="1312133"/>
                  <a:pt x="9779084" y="1337393"/>
                  <a:pt x="9781189" y="1372477"/>
                </a:cubicBezTo>
                <a:cubicBezTo>
                  <a:pt x="9783294" y="1407561"/>
                  <a:pt x="9787855" y="1442645"/>
                  <a:pt x="9794871" y="1477728"/>
                </a:cubicBezTo>
                <a:cubicBezTo>
                  <a:pt x="9801888" y="1512812"/>
                  <a:pt x="9812414" y="1543686"/>
                  <a:pt x="9826447" y="1570349"/>
                </a:cubicBezTo>
                <a:cubicBezTo>
                  <a:pt x="9840481" y="1597013"/>
                  <a:pt x="9859426" y="1610345"/>
                  <a:pt x="9883283" y="1610345"/>
                </a:cubicBezTo>
                <a:cubicBezTo>
                  <a:pt x="9897317" y="1610345"/>
                  <a:pt x="9906437" y="1606837"/>
                  <a:pt x="9910648" y="1599820"/>
                </a:cubicBezTo>
                <a:cubicBezTo>
                  <a:pt x="9913454" y="1594206"/>
                  <a:pt x="9916262" y="1579471"/>
                  <a:pt x="9919068" y="1555614"/>
                </a:cubicBezTo>
                <a:cubicBezTo>
                  <a:pt x="9920471" y="1544387"/>
                  <a:pt x="9921173" y="1532459"/>
                  <a:pt x="9921173" y="1519829"/>
                </a:cubicBezTo>
                <a:cubicBezTo>
                  <a:pt x="9921173" y="1507199"/>
                  <a:pt x="9921173" y="1493165"/>
                  <a:pt x="9921173" y="1477728"/>
                </a:cubicBezTo>
                <a:lnTo>
                  <a:pt x="9921173" y="1391422"/>
                </a:lnTo>
                <a:cubicBezTo>
                  <a:pt x="9921173" y="1375985"/>
                  <a:pt x="9921173" y="1362654"/>
                  <a:pt x="9921173" y="1351427"/>
                </a:cubicBezTo>
                <a:cubicBezTo>
                  <a:pt x="9921173" y="1340200"/>
                  <a:pt x="9921875" y="1329675"/>
                  <a:pt x="9923278" y="1319851"/>
                </a:cubicBezTo>
                <a:cubicBezTo>
                  <a:pt x="9926085" y="1308625"/>
                  <a:pt x="9933102" y="1300205"/>
                  <a:pt x="9944328" y="1294591"/>
                </a:cubicBezTo>
                <a:cubicBezTo>
                  <a:pt x="9975203" y="1279154"/>
                  <a:pt x="10007830" y="1269331"/>
                  <a:pt x="10042212" y="1265121"/>
                </a:cubicBezTo>
                <a:cubicBezTo>
                  <a:pt x="10076595" y="1260911"/>
                  <a:pt x="10110625" y="1258806"/>
                  <a:pt x="10144306" y="1258806"/>
                </a:cubicBezTo>
                <a:cubicBezTo>
                  <a:pt x="10159743" y="1258806"/>
                  <a:pt x="10179038" y="1259508"/>
                  <a:pt x="10202194" y="1260911"/>
                </a:cubicBezTo>
                <a:cubicBezTo>
                  <a:pt x="10225349" y="1262314"/>
                  <a:pt x="10249206" y="1265472"/>
                  <a:pt x="10273765" y="1270383"/>
                </a:cubicBezTo>
                <a:cubicBezTo>
                  <a:pt x="10298324" y="1275295"/>
                  <a:pt x="10320427" y="1282663"/>
                  <a:pt x="10340073" y="1292486"/>
                </a:cubicBezTo>
                <a:cubicBezTo>
                  <a:pt x="10359720" y="1302310"/>
                  <a:pt x="10373052" y="1314940"/>
                  <a:pt x="10380069" y="1330377"/>
                </a:cubicBezTo>
                <a:lnTo>
                  <a:pt x="10380069" y="1378792"/>
                </a:lnTo>
                <a:lnTo>
                  <a:pt x="10380069" y="1422998"/>
                </a:lnTo>
                <a:cubicBezTo>
                  <a:pt x="10380069" y="1451065"/>
                  <a:pt x="10379016" y="1491060"/>
                  <a:pt x="10376911" y="1542984"/>
                </a:cubicBezTo>
                <a:cubicBezTo>
                  <a:pt x="10374805" y="1594908"/>
                  <a:pt x="10369543" y="1648586"/>
                  <a:pt x="10361124" y="1704019"/>
                </a:cubicBezTo>
                <a:cubicBezTo>
                  <a:pt x="10352703" y="1759451"/>
                  <a:pt x="10340775" y="1810673"/>
                  <a:pt x="10325337" y="1857685"/>
                </a:cubicBezTo>
                <a:cubicBezTo>
                  <a:pt x="10309901" y="1904698"/>
                  <a:pt x="10288851" y="1936624"/>
                  <a:pt x="10262187" y="1953464"/>
                </a:cubicBezTo>
                <a:cubicBezTo>
                  <a:pt x="10199036" y="1975918"/>
                  <a:pt x="10133431" y="1991355"/>
                  <a:pt x="10065367" y="1999774"/>
                </a:cubicBezTo>
                <a:cubicBezTo>
                  <a:pt x="9997305" y="2008195"/>
                  <a:pt x="9930295" y="2012405"/>
                  <a:pt x="9864338" y="2012405"/>
                </a:cubicBezTo>
                <a:cubicBezTo>
                  <a:pt x="9747860" y="2012405"/>
                  <a:pt x="9648923" y="1994512"/>
                  <a:pt x="9567529" y="1958727"/>
                </a:cubicBezTo>
                <a:cubicBezTo>
                  <a:pt x="9486134" y="1922941"/>
                  <a:pt x="9419826" y="1873122"/>
                  <a:pt x="9368604" y="1809270"/>
                </a:cubicBezTo>
                <a:cubicBezTo>
                  <a:pt x="9317382" y="1745417"/>
                  <a:pt x="9280193" y="1669637"/>
                  <a:pt x="9257038" y="1581927"/>
                </a:cubicBezTo>
                <a:cubicBezTo>
                  <a:pt x="9233882" y="1494218"/>
                  <a:pt x="9222305" y="1398439"/>
                  <a:pt x="9222305" y="1294591"/>
                </a:cubicBezTo>
                <a:cubicBezTo>
                  <a:pt x="9222305" y="1185130"/>
                  <a:pt x="9235637" y="1081633"/>
                  <a:pt x="9262300" y="984100"/>
                </a:cubicBezTo>
                <a:cubicBezTo>
                  <a:pt x="9288965" y="886567"/>
                  <a:pt x="9329661" y="800612"/>
                  <a:pt x="9384391" y="726234"/>
                </a:cubicBezTo>
                <a:cubicBezTo>
                  <a:pt x="9439122" y="651857"/>
                  <a:pt x="9508940" y="592916"/>
                  <a:pt x="9593841" y="549412"/>
                </a:cubicBezTo>
                <a:cubicBezTo>
                  <a:pt x="9678744" y="505908"/>
                  <a:pt x="9779436" y="484156"/>
                  <a:pt x="9895913" y="484156"/>
                </a:cubicBezTo>
                <a:close/>
                <a:moveTo>
                  <a:pt x="3740353" y="237868"/>
                </a:moveTo>
                <a:cubicBezTo>
                  <a:pt x="3758597" y="236465"/>
                  <a:pt x="3772630" y="238570"/>
                  <a:pt x="3782453" y="244183"/>
                </a:cubicBezTo>
                <a:cubicBezTo>
                  <a:pt x="3785260" y="246990"/>
                  <a:pt x="3789470" y="250498"/>
                  <a:pt x="3795084" y="254708"/>
                </a:cubicBezTo>
                <a:cubicBezTo>
                  <a:pt x="3800697" y="258918"/>
                  <a:pt x="3806310" y="264532"/>
                  <a:pt x="3811924" y="271549"/>
                </a:cubicBezTo>
                <a:lnTo>
                  <a:pt x="3824554" y="282074"/>
                </a:lnTo>
                <a:cubicBezTo>
                  <a:pt x="3831571" y="289090"/>
                  <a:pt x="3839289" y="296809"/>
                  <a:pt x="3847710" y="305229"/>
                </a:cubicBezTo>
                <a:cubicBezTo>
                  <a:pt x="3856129" y="313649"/>
                  <a:pt x="3864550" y="323473"/>
                  <a:pt x="3872969" y="334699"/>
                </a:cubicBezTo>
                <a:cubicBezTo>
                  <a:pt x="3884197" y="347330"/>
                  <a:pt x="3894020" y="361012"/>
                  <a:pt x="3902440" y="375747"/>
                </a:cubicBezTo>
                <a:cubicBezTo>
                  <a:pt x="3910860" y="390483"/>
                  <a:pt x="3919982" y="405569"/>
                  <a:pt x="3929805" y="421005"/>
                </a:cubicBezTo>
                <a:cubicBezTo>
                  <a:pt x="3946646" y="457493"/>
                  <a:pt x="3951557" y="492576"/>
                  <a:pt x="3944541" y="526257"/>
                </a:cubicBezTo>
                <a:cubicBezTo>
                  <a:pt x="3936120" y="562744"/>
                  <a:pt x="3912263" y="596424"/>
                  <a:pt x="3872969" y="627298"/>
                </a:cubicBezTo>
                <a:cubicBezTo>
                  <a:pt x="3853323" y="642735"/>
                  <a:pt x="3835079" y="656417"/>
                  <a:pt x="3818239" y="668346"/>
                </a:cubicBezTo>
                <a:cubicBezTo>
                  <a:pt x="3801399" y="680274"/>
                  <a:pt x="3781752" y="690449"/>
                  <a:pt x="3759298" y="698869"/>
                </a:cubicBezTo>
                <a:cubicBezTo>
                  <a:pt x="3777542" y="721322"/>
                  <a:pt x="3792979" y="745180"/>
                  <a:pt x="3805609" y="770440"/>
                </a:cubicBezTo>
                <a:cubicBezTo>
                  <a:pt x="3818239" y="795700"/>
                  <a:pt x="3829466" y="822364"/>
                  <a:pt x="3839289" y="850431"/>
                </a:cubicBezTo>
                <a:cubicBezTo>
                  <a:pt x="3863146" y="926212"/>
                  <a:pt x="3875074" y="1006203"/>
                  <a:pt x="3875074" y="1090404"/>
                </a:cubicBezTo>
                <a:cubicBezTo>
                  <a:pt x="3875074" y="1160571"/>
                  <a:pt x="3873321" y="1224424"/>
                  <a:pt x="3869812" y="1281961"/>
                </a:cubicBezTo>
                <a:cubicBezTo>
                  <a:pt x="3866304" y="1339498"/>
                  <a:pt x="3861041" y="1392124"/>
                  <a:pt x="3854025" y="1439838"/>
                </a:cubicBezTo>
                <a:cubicBezTo>
                  <a:pt x="3839991" y="1533862"/>
                  <a:pt x="3821046" y="1611748"/>
                  <a:pt x="3797189" y="1673496"/>
                </a:cubicBezTo>
                <a:cubicBezTo>
                  <a:pt x="3773332" y="1735243"/>
                  <a:pt x="3748071" y="1782957"/>
                  <a:pt x="3721408" y="1816637"/>
                </a:cubicBezTo>
                <a:cubicBezTo>
                  <a:pt x="3691938" y="1851721"/>
                  <a:pt x="3666677" y="1878385"/>
                  <a:pt x="3645627" y="1896628"/>
                </a:cubicBezTo>
                <a:cubicBezTo>
                  <a:pt x="3610544" y="1924695"/>
                  <a:pt x="3557917" y="1947149"/>
                  <a:pt x="3487750" y="1963989"/>
                </a:cubicBezTo>
                <a:cubicBezTo>
                  <a:pt x="3416180" y="1980829"/>
                  <a:pt x="3336891" y="1989249"/>
                  <a:pt x="3249882" y="1989249"/>
                </a:cubicBezTo>
                <a:lnTo>
                  <a:pt x="3247777" y="1991355"/>
                </a:lnTo>
                <a:cubicBezTo>
                  <a:pt x="3162173" y="1991355"/>
                  <a:pt x="3084287" y="1982934"/>
                  <a:pt x="3014120" y="1966094"/>
                </a:cubicBezTo>
                <a:cubicBezTo>
                  <a:pt x="2945355" y="1949254"/>
                  <a:pt x="2893431" y="1926800"/>
                  <a:pt x="2858347" y="1898733"/>
                </a:cubicBezTo>
                <a:cubicBezTo>
                  <a:pt x="2837298" y="1880490"/>
                  <a:pt x="2812038" y="1853826"/>
                  <a:pt x="2782566" y="1818742"/>
                </a:cubicBezTo>
                <a:cubicBezTo>
                  <a:pt x="2755903" y="1785062"/>
                  <a:pt x="2730643" y="1737348"/>
                  <a:pt x="2706786" y="1675601"/>
                </a:cubicBezTo>
                <a:cubicBezTo>
                  <a:pt x="2684333" y="1613853"/>
                  <a:pt x="2665388" y="1535967"/>
                  <a:pt x="2649950" y="1441943"/>
                </a:cubicBezTo>
                <a:cubicBezTo>
                  <a:pt x="2642933" y="1394229"/>
                  <a:pt x="2637671" y="1341253"/>
                  <a:pt x="2634162" y="1283014"/>
                </a:cubicBezTo>
                <a:cubicBezTo>
                  <a:pt x="2630654" y="1224775"/>
                  <a:pt x="2628900" y="1160571"/>
                  <a:pt x="2628900" y="1090404"/>
                </a:cubicBezTo>
                <a:cubicBezTo>
                  <a:pt x="2628900" y="1006203"/>
                  <a:pt x="2640829" y="926212"/>
                  <a:pt x="2664685" y="850431"/>
                </a:cubicBezTo>
                <a:cubicBezTo>
                  <a:pt x="2687139" y="777457"/>
                  <a:pt x="2724328" y="714305"/>
                  <a:pt x="2776251" y="660978"/>
                </a:cubicBezTo>
                <a:cubicBezTo>
                  <a:pt x="2826772" y="607651"/>
                  <a:pt x="2891327" y="566252"/>
                  <a:pt x="2969914" y="536782"/>
                </a:cubicBezTo>
                <a:cubicBezTo>
                  <a:pt x="3048502" y="507311"/>
                  <a:pt x="3142526" y="492576"/>
                  <a:pt x="3251988" y="492576"/>
                </a:cubicBezTo>
                <a:cubicBezTo>
                  <a:pt x="3362852" y="492576"/>
                  <a:pt x="3456876" y="507311"/>
                  <a:pt x="3534060" y="536782"/>
                </a:cubicBezTo>
                <a:cubicBezTo>
                  <a:pt x="3536867" y="539588"/>
                  <a:pt x="3540375" y="540992"/>
                  <a:pt x="3544586" y="540992"/>
                </a:cubicBezTo>
                <a:cubicBezTo>
                  <a:pt x="3600719" y="528362"/>
                  <a:pt x="3641417" y="512223"/>
                  <a:pt x="3666677" y="492576"/>
                </a:cubicBezTo>
                <a:cubicBezTo>
                  <a:pt x="3669484" y="489770"/>
                  <a:pt x="3672641" y="486261"/>
                  <a:pt x="3676150" y="482051"/>
                </a:cubicBezTo>
                <a:cubicBezTo>
                  <a:pt x="3679658" y="477841"/>
                  <a:pt x="3682816" y="472228"/>
                  <a:pt x="3685623" y="465211"/>
                </a:cubicBezTo>
                <a:cubicBezTo>
                  <a:pt x="3688429" y="458194"/>
                  <a:pt x="3688429" y="449774"/>
                  <a:pt x="3685623" y="439951"/>
                </a:cubicBezTo>
                <a:cubicBezTo>
                  <a:pt x="3680009" y="424514"/>
                  <a:pt x="3671589" y="409779"/>
                  <a:pt x="3660362" y="395745"/>
                </a:cubicBezTo>
                <a:cubicBezTo>
                  <a:pt x="3651942" y="387325"/>
                  <a:pt x="3639663" y="377151"/>
                  <a:pt x="3623524" y="365222"/>
                </a:cubicBezTo>
                <a:cubicBezTo>
                  <a:pt x="3607386" y="353294"/>
                  <a:pt x="3587388" y="340313"/>
                  <a:pt x="3563531" y="326279"/>
                </a:cubicBezTo>
                <a:cubicBezTo>
                  <a:pt x="3570548" y="313649"/>
                  <a:pt x="3578968" y="302422"/>
                  <a:pt x="3588791" y="292599"/>
                </a:cubicBezTo>
                <a:cubicBezTo>
                  <a:pt x="3598615" y="282775"/>
                  <a:pt x="3610544" y="275759"/>
                  <a:pt x="3624577" y="271549"/>
                </a:cubicBezTo>
                <a:lnTo>
                  <a:pt x="3622472" y="271549"/>
                </a:lnTo>
                <a:cubicBezTo>
                  <a:pt x="3632295" y="264532"/>
                  <a:pt x="3642119" y="259620"/>
                  <a:pt x="3651942" y="256814"/>
                </a:cubicBezTo>
                <a:cubicBezTo>
                  <a:pt x="3661765" y="254007"/>
                  <a:pt x="3670887" y="251200"/>
                  <a:pt x="3679307" y="248393"/>
                </a:cubicBezTo>
                <a:cubicBezTo>
                  <a:pt x="3689131" y="245587"/>
                  <a:pt x="3698954" y="243482"/>
                  <a:pt x="3708778" y="242078"/>
                </a:cubicBezTo>
                <a:cubicBezTo>
                  <a:pt x="3718601" y="240675"/>
                  <a:pt x="3729126" y="239272"/>
                  <a:pt x="3740353" y="237868"/>
                </a:cubicBezTo>
                <a:close/>
                <a:moveTo>
                  <a:pt x="7128767" y="73676"/>
                </a:moveTo>
                <a:cubicBezTo>
                  <a:pt x="7138590" y="75080"/>
                  <a:pt x="7154027" y="81395"/>
                  <a:pt x="7175078" y="92622"/>
                </a:cubicBezTo>
                <a:cubicBezTo>
                  <a:pt x="7184900" y="98235"/>
                  <a:pt x="7195075" y="103848"/>
                  <a:pt x="7205600" y="109462"/>
                </a:cubicBezTo>
                <a:cubicBezTo>
                  <a:pt x="7216126" y="115075"/>
                  <a:pt x="7227001" y="121390"/>
                  <a:pt x="7238228" y="128407"/>
                </a:cubicBezTo>
                <a:cubicBezTo>
                  <a:pt x="7249455" y="135424"/>
                  <a:pt x="7261383" y="143142"/>
                  <a:pt x="7274014" y="151562"/>
                </a:cubicBezTo>
                <a:cubicBezTo>
                  <a:pt x="7286644" y="159982"/>
                  <a:pt x="7299274" y="169104"/>
                  <a:pt x="7311904" y="178928"/>
                </a:cubicBezTo>
                <a:cubicBezTo>
                  <a:pt x="7324534" y="187348"/>
                  <a:pt x="7336462" y="195417"/>
                  <a:pt x="7347690" y="203135"/>
                </a:cubicBezTo>
                <a:cubicBezTo>
                  <a:pt x="7358916" y="210854"/>
                  <a:pt x="7369441" y="218221"/>
                  <a:pt x="7379265" y="225238"/>
                </a:cubicBezTo>
                <a:cubicBezTo>
                  <a:pt x="7389088" y="232255"/>
                  <a:pt x="7398210" y="239272"/>
                  <a:pt x="7406630" y="246288"/>
                </a:cubicBezTo>
                <a:cubicBezTo>
                  <a:pt x="7415050" y="253305"/>
                  <a:pt x="7422768" y="260322"/>
                  <a:pt x="7429785" y="267339"/>
                </a:cubicBezTo>
                <a:cubicBezTo>
                  <a:pt x="7443818" y="278565"/>
                  <a:pt x="7450836" y="286284"/>
                  <a:pt x="7450836" y="290494"/>
                </a:cubicBezTo>
                <a:cubicBezTo>
                  <a:pt x="7449432" y="297511"/>
                  <a:pt x="7443117" y="310843"/>
                  <a:pt x="7431890" y="330489"/>
                </a:cubicBezTo>
                <a:cubicBezTo>
                  <a:pt x="7426276" y="338910"/>
                  <a:pt x="7419260" y="347330"/>
                  <a:pt x="7410840" y="355750"/>
                </a:cubicBezTo>
                <a:cubicBezTo>
                  <a:pt x="7402420" y="364170"/>
                  <a:pt x="7394000" y="372590"/>
                  <a:pt x="7385580" y="381010"/>
                </a:cubicBezTo>
                <a:cubicBezTo>
                  <a:pt x="7368740" y="399254"/>
                  <a:pt x="7351899" y="413989"/>
                  <a:pt x="7335060" y="425215"/>
                </a:cubicBezTo>
                <a:cubicBezTo>
                  <a:pt x="7318220" y="436442"/>
                  <a:pt x="7303484" y="442056"/>
                  <a:pt x="7290854" y="442056"/>
                </a:cubicBezTo>
                <a:cubicBezTo>
                  <a:pt x="7285240" y="440652"/>
                  <a:pt x="7279276" y="438898"/>
                  <a:pt x="7272961" y="436793"/>
                </a:cubicBezTo>
                <a:cubicBezTo>
                  <a:pt x="7266646" y="434688"/>
                  <a:pt x="7258576" y="430829"/>
                  <a:pt x="7248753" y="425215"/>
                </a:cubicBezTo>
                <a:cubicBezTo>
                  <a:pt x="7240334" y="421005"/>
                  <a:pt x="7231913" y="416094"/>
                  <a:pt x="7223493" y="410480"/>
                </a:cubicBezTo>
                <a:cubicBezTo>
                  <a:pt x="7215072" y="404867"/>
                  <a:pt x="7206653" y="399955"/>
                  <a:pt x="7198232" y="395745"/>
                </a:cubicBezTo>
                <a:cubicBezTo>
                  <a:pt x="7187006" y="388728"/>
                  <a:pt x="7175779" y="382413"/>
                  <a:pt x="7164552" y="376800"/>
                </a:cubicBezTo>
                <a:cubicBezTo>
                  <a:pt x="7153326" y="371186"/>
                  <a:pt x="7142098" y="364871"/>
                  <a:pt x="7130872" y="357855"/>
                </a:cubicBezTo>
                <a:cubicBezTo>
                  <a:pt x="7119645" y="366275"/>
                  <a:pt x="7108067" y="373993"/>
                  <a:pt x="7096138" y="381010"/>
                </a:cubicBezTo>
                <a:cubicBezTo>
                  <a:pt x="7084210" y="388027"/>
                  <a:pt x="7072632" y="395043"/>
                  <a:pt x="7061406" y="402060"/>
                </a:cubicBezTo>
                <a:cubicBezTo>
                  <a:pt x="7052986" y="409077"/>
                  <a:pt x="7044566" y="414690"/>
                  <a:pt x="7036146" y="418900"/>
                </a:cubicBezTo>
                <a:cubicBezTo>
                  <a:pt x="7027726" y="423111"/>
                  <a:pt x="7018604" y="428022"/>
                  <a:pt x="7008780" y="433636"/>
                </a:cubicBezTo>
                <a:cubicBezTo>
                  <a:pt x="6991940" y="442056"/>
                  <a:pt x="6980713" y="446266"/>
                  <a:pt x="6975100" y="446266"/>
                </a:cubicBezTo>
                <a:cubicBezTo>
                  <a:pt x="6962470" y="446266"/>
                  <a:pt x="6946331" y="440652"/>
                  <a:pt x="6926684" y="429426"/>
                </a:cubicBezTo>
                <a:cubicBezTo>
                  <a:pt x="6918264" y="423812"/>
                  <a:pt x="6909844" y="417146"/>
                  <a:pt x="6901424" y="409428"/>
                </a:cubicBezTo>
                <a:cubicBezTo>
                  <a:pt x="6893004" y="401709"/>
                  <a:pt x="6884584" y="394342"/>
                  <a:pt x="6876164" y="387325"/>
                </a:cubicBezTo>
                <a:cubicBezTo>
                  <a:pt x="6859324" y="371888"/>
                  <a:pt x="6845290" y="355750"/>
                  <a:pt x="6834064" y="338910"/>
                </a:cubicBezTo>
                <a:cubicBezTo>
                  <a:pt x="6822836" y="322069"/>
                  <a:pt x="6817223" y="306632"/>
                  <a:pt x="6817223" y="292599"/>
                </a:cubicBezTo>
                <a:lnTo>
                  <a:pt x="6808804" y="290494"/>
                </a:lnTo>
                <a:cubicBezTo>
                  <a:pt x="6831256" y="273654"/>
                  <a:pt x="6852306" y="257515"/>
                  <a:pt x="6871954" y="242078"/>
                </a:cubicBezTo>
                <a:cubicBezTo>
                  <a:pt x="6891600" y="226642"/>
                  <a:pt x="6911950" y="211906"/>
                  <a:pt x="6933000" y="197873"/>
                </a:cubicBezTo>
                <a:cubicBezTo>
                  <a:pt x="6948436" y="185243"/>
                  <a:pt x="6964925" y="172963"/>
                  <a:pt x="6982468" y="161035"/>
                </a:cubicBezTo>
                <a:cubicBezTo>
                  <a:pt x="7000009" y="149106"/>
                  <a:pt x="7018604" y="137529"/>
                  <a:pt x="7038251" y="126302"/>
                </a:cubicBezTo>
                <a:cubicBezTo>
                  <a:pt x="7056494" y="115075"/>
                  <a:pt x="7073334" y="105252"/>
                  <a:pt x="7088771" y="96832"/>
                </a:cubicBezTo>
                <a:cubicBezTo>
                  <a:pt x="7104208" y="88411"/>
                  <a:pt x="7117540" y="80693"/>
                  <a:pt x="7128767" y="73676"/>
                </a:cubicBezTo>
                <a:close/>
                <a:moveTo>
                  <a:pt x="3334083" y="0"/>
                </a:moveTo>
                <a:cubicBezTo>
                  <a:pt x="3341100" y="0"/>
                  <a:pt x="3350572" y="351"/>
                  <a:pt x="3362501" y="1053"/>
                </a:cubicBezTo>
                <a:cubicBezTo>
                  <a:pt x="3374429" y="1755"/>
                  <a:pt x="3381095" y="2106"/>
                  <a:pt x="3382499" y="2106"/>
                </a:cubicBezTo>
                <a:cubicBezTo>
                  <a:pt x="3390919" y="10526"/>
                  <a:pt x="3398287" y="19296"/>
                  <a:pt x="3404602" y="28418"/>
                </a:cubicBezTo>
                <a:cubicBezTo>
                  <a:pt x="3410917" y="37540"/>
                  <a:pt x="3417582" y="46311"/>
                  <a:pt x="3424599" y="54731"/>
                </a:cubicBezTo>
                <a:cubicBezTo>
                  <a:pt x="3431616" y="65958"/>
                  <a:pt x="3437230" y="78237"/>
                  <a:pt x="3441439" y="91569"/>
                </a:cubicBezTo>
                <a:cubicBezTo>
                  <a:pt x="3445650" y="104901"/>
                  <a:pt x="3449158" y="117180"/>
                  <a:pt x="3451964" y="128407"/>
                </a:cubicBezTo>
                <a:cubicBezTo>
                  <a:pt x="3454771" y="136827"/>
                  <a:pt x="3458279" y="148054"/>
                  <a:pt x="3462490" y="162087"/>
                </a:cubicBezTo>
                <a:cubicBezTo>
                  <a:pt x="3466700" y="176121"/>
                  <a:pt x="3469507" y="188751"/>
                  <a:pt x="3470909" y="199978"/>
                </a:cubicBezTo>
                <a:cubicBezTo>
                  <a:pt x="3472313" y="209801"/>
                  <a:pt x="3472313" y="221028"/>
                  <a:pt x="3470909" y="233658"/>
                </a:cubicBezTo>
                <a:cubicBezTo>
                  <a:pt x="3469507" y="246288"/>
                  <a:pt x="3469507" y="256814"/>
                  <a:pt x="3470909" y="265234"/>
                </a:cubicBezTo>
                <a:cubicBezTo>
                  <a:pt x="3463893" y="273654"/>
                  <a:pt x="3454070" y="281372"/>
                  <a:pt x="3441439" y="288389"/>
                </a:cubicBezTo>
                <a:cubicBezTo>
                  <a:pt x="3428809" y="295406"/>
                  <a:pt x="3418986" y="301721"/>
                  <a:pt x="3411969" y="307334"/>
                </a:cubicBezTo>
                <a:cubicBezTo>
                  <a:pt x="3404952" y="311544"/>
                  <a:pt x="3398638" y="316807"/>
                  <a:pt x="3393024" y="323122"/>
                </a:cubicBezTo>
                <a:cubicBezTo>
                  <a:pt x="3387411" y="329437"/>
                  <a:pt x="3382499" y="333998"/>
                  <a:pt x="3378289" y="336804"/>
                </a:cubicBezTo>
                <a:cubicBezTo>
                  <a:pt x="3375482" y="339611"/>
                  <a:pt x="3372676" y="341716"/>
                  <a:pt x="3369869" y="343120"/>
                </a:cubicBezTo>
                <a:cubicBezTo>
                  <a:pt x="3364255" y="348733"/>
                  <a:pt x="3361449" y="352241"/>
                  <a:pt x="3361449" y="353645"/>
                </a:cubicBezTo>
                <a:lnTo>
                  <a:pt x="3361449" y="391535"/>
                </a:lnTo>
                <a:lnTo>
                  <a:pt x="3361449" y="404165"/>
                </a:lnTo>
                <a:cubicBezTo>
                  <a:pt x="3360045" y="413989"/>
                  <a:pt x="3358641" y="419602"/>
                  <a:pt x="3357239" y="421005"/>
                </a:cubicBezTo>
                <a:cubicBezTo>
                  <a:pt x="3353028" y="421005"/>
                  <a:pt x="3348819" y="421707"/>
                  <a:pt x="3344608" y="423111"/>
                </a:cubicBezTo>
                <a:cubicBezTo>
                  <a:pt x="3338995" y="423111"/>
                  <a:pt x="3330225" y="424163"/>
                  <a:pt x="3318296" y="426268"/>
                </a:cubicBezTo>
                <a:cubicBezTo>
                  <a:pt x="3306368" y="428373"/>
                  <a:pt x="3296894" y="429426"/>
                  <a:pt x="3289878" y="429426"/>
                </a:cubicBezTo>
                <a:cubicBezTo>
                  <a:pt x="3282862" y="429426"/>
                  <a:pt x="3276897" y="429776"/>
                  <a:pt x="3271985" y="430478"/>
                </a:cubicBezTo>
                <a:cubicBezTo>
                  <a:pt x="3267073" y="431180"/>
                  <a:pt x="3261109" y="431531"/>
                  <a:pt x="3254092" y="431531"/>
                </a:cubicBezTo>
                <a:lnTo>
                  <a:pt x="3216201" y="431531"/>
                </a:lnTo>
                <a:cubicBezTo>
                  <a:pt x="3209186" y="431531"/>
                  <a:pt x="3203922" y="431180"/>
                  <a:pt x="3200414" y="430478"/>
                </a:cubicBezTo>
                <a:cubicBezTo>
                  <a:pt x="3196906" y="429776"/>
                  <a:pt x="3193748" y="429426"/>
                  <a:pt x="3190942" y="429426"/>
                </a:cubicBezTo>
                <a:cubicBezTo>
                  <a:pt x="3181118" y="428022"/>
                  <a:pt x="3176206" y="425917"/>
                  <a:pt x="3176206" y="423111"/>
                </a:cubicBezTo>
                <a:cubicBezTo>
                  <a:pt x="3176206" y="420304"/>
                  <a:pt x="3176206" y="416795"/>
                  <a:pt x="3176206" y="412585"/>
                </a:cubicBezTo>
                <a:cubicBezTo>
                  <a:pt x="3176206" y="408375"/>
                  <a:pt x="3175505" y="402762"/>
                  <a:pt x="3174101" y="395745"/>
                </a:cubicBezTo>
                <a:cubicBezTo>
                  <a:pt x="3174101" y="388728"/>
                  <a:pt x="3174101" y="385571"/>
                  <a:pt x="3174101" y="386272"/>
                </a:cubicBezTo>
                <a:cubicBezTo>
                  <a:pt x="3174101" y="386974"/>
                  <a:pt x="3173399" y="383817"/>
                  <a:pt x="3171997" y="376800"/>
                </a:cubicBezTo>
                <a:lnTo>
                  <a:pt x="3171997" y="334699"/>
                </a:lnTo>
                <a:cubicBezTo>
                  <a:pt x="3171997" y="327683"/>
                  <a:pt x="3171997" y="321718"/>
                  <a:pt x="3171997" y="316807"/>
                </a:cubicBezTo>
                <a:cubicBezTo>
                  <a:pt x="3171997" y="311895"/>
                  <a:pt x="3172699" y="308036"/>
                  <a:pt x="3174101" y="305229"/>
                </a:cubicBezTo>
                <a:cubicBezTo>
                  <a:pt x="3174101" y="301019"/>
                  <a:pt x="3180416" y="296107"/>
                  <a:pt x="3193046" y="290494"/>
                </a:cubicBezTo>
                <a:cubicBezTo>
                  <a:pt x="3201467" y="280670"/>
                  <a:pt x="3213395" y="270145"/>
                  <a:pt x="3228832" y="258918"/>
                </a:cubicBezTo>
                <a:cubicBezTo>
                  <a:pt x="3235849" y="254708"/>
                  <a:pt x="3242164" y="250148"/>
                  <a:pt x="3247777" y="245236"/>
                </a:cubicBezTo>
                <a:cubicBezTo>
                  <a:pt x="3253390" y="240324"/>
                  <a:pt x="3259004" y="236465"/>
                  <a:pt x="3264617" y="233658"/>
                </a:cubicBezTo>
                <a:cubicBezTo>
                  <a:pt x="3268828" y="230852"/>
                  <a:pt x="3273037" y="228746"/>
                  <a:pt x="3277247" y="227343"/>
                </a:cubicBezTo>
                <a:cubicBezTo>
                  <a:pt x="3281458" y="225940"/>
                  <a:pt x="3284264" y="223835"/>
                  <a:pt x="3285667" y="221028"/>
                </a:cubicBezTo>
                <a:lnTo>
                  <a:pt x="3275143" y="193663"/>
                </a:lnTo>
                <a:cubicBezTo>
                  <a:pt x="3272336" y="193663"/>
                  <a:pt x="3263916" y="197171"/>
                  <a:pt x="3249882" y="204188"/>
                </a:cubicBezTo>
                <a:cubicBezTo>
                  <a:pt x="3242865" y="209801"/>
                  <a:pt x="3236550" y="214362"/>
                  <a:pt x="3230937" y="217871"/>
                </a:cubicBezTo>
                <a:cubicBezTo>
                  <a:pt x="3225324" y="221379"/>
                  <a:pt x="3219009" y="225940"/>
                  <a:pt x="3211992" y="231553"/>
                </a:cubicBezTo>
                <a:cubicBezTo>
                  <a:pt x="3197958" y="239973"/>
                  <a:pt x="3183223" y="249095"/>
                  <a:pt x="3167786" y="258918"/>
                </a:cubicBezTo>
                <a:cubicBezTo>
                  <a:pt x="3162173" y="264532"/>
                  <a:pt x="3156910" y="269444"/>
                  <a:pt x="3151998" y="273654"/>
                </a:cubicBezTo>
                <a:cubicBezTo>
                  <a:pt x="3147087" y="277864"/>
                  <a:pt x="3143227" y="282074"/>
                  <a:pt x="3140421" y="286284"/>
                </a:cubicBezTo>
                <a:lnTo>
                  <a:pt x="3138316" y="292599"/>
                </a:lnTo>
                <a:cubicBezTo>
                  <a:pt x="3135509" y="292599"/>
                  <a:pt x="3129194" y="288389"/>
                  <a:pt x="3119370" y="279969"/>
                </a:cubicBezTo>
                <a:cubicBezTo>
                  <a:pt x="3115161" y="274355"/>
                  <a:pt x="3110600" y="268040"/>
                  <a:pt x="3105689" y="261024"/>
                </a:cubicBezTo>
                <a:cubicBezTo>
                  <a:pt x="3100776" y="254007"/>
                  <a:pt x="3094812" y="246990"/>
                  <a:pt x="3087795" y="239973"/>
                </a:cubicBezTo>
                <a:cubicBezTo>
                  <a:pt x="3083585" y="232957"/>
                  <a:pt x="3079024" y="224536"/>
                  <a:pt x="3074113" y="214713"/>
                </a:cubicBezTo>
                <a:cubicBezTo>
                  <a:pt x="3069202" y="204890"/>
                  <a:pt x="3063938" y="194364"/>
                  <a:pt x="3058325" y="183138"/>
                </a:cubicBezTo>
                <a:cubicBezTo>
                  <a:pt x="3054115" y="171911"/>
                  <a:pt x="3051308" y="158579"/>
                  <a:pt x="3049905" y="143142"/>
                </a:cubicBezTo>
                <a:cubicBezTo>
                  <a:pt x="3048502" y="127705"/>
                  <a:pt x="3047098" y="114373"/>
                  <a:pt x="3045695" y="103147"/>
                </a:cubicBezTo>
                <a:cubicBezTo>
                  <a:pt x="3048502" y="97533"/>
                  <a:pt x="3052712" y="91218"/>
                  <a:pt x="3058325" y="84201"/>
                </a:cubicBezTo>
                <a:cubicBezTo>
                  <a:pt x="3063938" y="77185"/>
                  <a:pt x="3070955" y="71571"/>
                  <a:pt x="3079375" y="67361"/>
                </a:cubicBezTo>
                <a:cubicBezTo>
                  <a:pt x="3087795" y="60345"/>
                  <a:pt x="3097268" y="55082"/>
                  <a:pt x="3107793" y="51574"/>
                </a:cubicBezTo>
                <a:cubicBezTo>
                  <a:pt x="3118318" y="48065"/>
                  <a:pt x="3129194" y="43504"/>
                  <a:pt x="3140421" y="37891"/>
                </a:cubicBezTo>
                <a:cubicBezTo>
                  <a:pt x="3151648" y="35084"/>
                  <a:pt x="3162874" y="31927"/>
                  <a:pt x="3174101" y="28418"/>
                </a:cubicBezTo>
                <a:cubicBezTo>
                  <a:pt x="3185329" y="24910"/>
                  <a:pt x="3197958" y="21752"/>
                  <a:pt x="3211992" y="18946"/>
                </a:cubicBezTo>
                <a:cubicBezTo>
                  <a:pt x="3223218" y="14736"/>
                  <a:pt x="3234445" y="11929"/>
                  <a:pt x="3245673" y="10526"/>
                </a:cubicBezTo>
                <a:cubicBezTo>
                  <a:pt x="3256899" y="9122"/>
                  <a:pt x="3267424" y="7017"/>
                  <a:pt x="3277247" y="4210"/>
                </a:cubicBezTo>
                <a:cubicBezTo>
                  <a:pt x="3288475" y="2807"/>
                  <a:pt x="3298999" y="1755"/>
                  <a:pt x="3308823" y="1053"/>
                </a:cubicBezTo>
                <a:cubicBezTo>
                  <a:pt x="3318647" y="351"/>
                  <a:pt x="3327067" y="0"/>
                  <a:pt x="3334083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4D192205-7C59-2293-4CEC-96C1C07987AE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Giữ Gìn Vệ Sinh Trường Lớp   Chuyên Đề Đạo Đức Lớp 1 Cấp Thành Phố   Ca Nhạc Thiếu Nhi">
            <a:hlinkClick r:id="" action="ppaction://media"/>
            <a:extLst>
              <a:ext uri="{FF2B5EF4-FFF2-40B4-BE49-F238E27FC236}">
                <a16:creationId xmlns:a16="http://schemas.microsoft.com/office/drawing/2014/main" id="{FC9A5127-A4ED-F88F-A285-7C3238E78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ình ảnh 50">
            <a:extLst>
              <a:ext uri="{FF2B5EF4-FFF2-40B4-BE49-F238E27FC236}">
                <a16:creationId xmlns:a16="http://schemas.microsoft.com/office/drawing/2014/main" id="{0A9E4582-8683-0FEA-08D7-D17A435EA9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27681" y="0"/>
            <a:ext cx="8960319" cy="10287000"/>
            <a:chOff x="0" y="0"/>
            <a:chExt cx="235991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920" cy="2709333"/>
            </a:xfrm>
            <a:custGeom>
              <a:avLst/>
              <a:gdLst/>
              <a:ahLst/>
              <a:cxnLst/>
              <a:rect l="l" t="t" r="r" b="b"/>
              <a:pathLst>
                <a:path w="2359920" h="2709333">
                  <a:moveTo>
                    <a:pt x="0" y="0"/>
                  </a:moveTo>
                  <a:lnTo>
                    <a:pt x="2359920" y="0"/>
                  </a:lnTo>
                  <a:lnTo>
                    <a:pt x="23599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91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22087" y="5952969"/>
            <a:ext cx="2716536" cy="2909275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1197" y="503776"/>
            <a:ext cx="592100" cy="592100"/>
          </a:xfrm>
          <a:custGeom>
            <a:avLst/>
            <a:gdLst/>
            <a:ahLst/>
            <a:cxnLst/>
            <a:rect l="l" t="t" r="r" b="b"/>
            <a:pathLst>
              <a:path w="592100" h="592100">
                <a:moveTo>
                  <a:pt x="0" y="0"/>
                </a:moveTo>
                <a:lnTo>
                  <a:pt x="592100" y="0"/>
                </a:lnTo>
                <a:lnTo>
                  <a:pt x="592100" y="592100"/>
                </a:lnTo>
                <a:lnTo>
                  <a:pt x="0" y="59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83297" y="124433"/>
            <a:ext cx="379343" cy="379343"/>
          </a:xfrm>
          <a:custGeom>
            <a:avLst/>
            <a:gdLst/>
            <a:ahLst/>
            <a:cxnLst/>
            <a:rect l="l" t="t" r="r" b="b"/>
            <a:pathLst>
              <a:path w="379343" h="379343">
                <a:moveTo>
                  <a:pt x="0" y="0"/>
                </a:moveTo>
                <a:lnTo>
                  <a:pt x="379343" y="0"/>
                </a:lnTo>
                <a:lnTo>
                  <a:pt x="379343" y="379343"/>
                </a:lnTo>
                <a:lnTo>
                  <a:pt x="0" y="379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296187" y="7532512"/>
            <a:ext cx="1675128" cy="2800366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-473233" y="8067571"/>
            <a:ext cx="3352290" cy="2505075"/>
          </a:xfrm>
          <a:custGeom>
            <a:avLst/>
            <a:gdLst/>
            <a:ahLst/>
            <a:cxnLst/>
            <a:rect l="l" t="t" r="r" b="b"/>
            <a:pathLst>
              <a:path w="3352290" h="2505075">
                <a:moveTo>
                  <a:pt x="0" y="0"/>
                </a:moveTo>
                <a:lnTo>
                  <a:pt x="3352290" y="0"/>
                </a:lnTo>
                <a:lnTo>
                  <a:pt x="3352290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2B3BFBD5-02E5-011D-EDE1-C360BBF083FE}"/>
              </a:ext>
            </a:extLst>
          </p:cNvPr>
          <p:cNvGrpSpPr/>
          <p:nvPr/>
        </p:nvGrpSpPr>
        <p:grpSpPr>
          <a:xfrm>
            <a:off x="683301" y="314105"/>
            <a:ext cx="8264542" cy="2619596"/>
            <a:chOff x="683301" y="314105"/>
            <a:chExt cx="8264542" cy="2619596"/>
          </a:xfrm>
        </p:grpSpPr>
        <p:grpSp>
          <p:nvGrpSpPr>
            <p:cNvPr id="23" name="Group 23"/>
            <p:cNvGrpSpPr/>
            <p:nvPr/>
          </p:nvGrpSpPr>
          <p:grpSpPr>
            <a:xfrm>
              <a:off x="683301" y="314105"/>
              <a:ext cx="8264542" cy="2619596"/>
              <a:chOff x="0" y="0"/>
              <a:chExt cx="6310662" cy="41413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4B9A8A5-8385-A0BD-8D19-25F184329910}"/>
                </a:ext>
              </a:extLst>
            </p:cNvPr>
            <p:cNvSpPr txBox="1"/>
            <p:nvPr/>
          </p:nvSpPr>
          <p:spPr>
            <a:xfrm>
              <a:off x="971558" y="539809"/>
              <a:ext cx="758490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 bạn nhỏ trong bài hát đã làm gì để giữ vệ sinh trường lớp?</a:t>
              </a:r>
              <a:endParaRPr lang="en-US" sz="4800"/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FA5D799F-BDAE-314B-E1E4-1D03158CA5F5}"/>
              </a:ext>
            </a:extLst>
          </p:cNvPr>
          <p:cNvGrpSpPr/>
          <p:nvPr/>
        </p:nvGrpSpPr>
        <p:grpSpPr>
          <a:xfrm>
            <a:off x="9663372" y="409341"/>
            <a:ext cx="8396028" cy="2524360"/>
            <a:chOff x="9663372" y="409341"/>
            <a:chExt cx="8396028" cy="2524360"/>
          </a:xfrm>
        </p:grpSpPr>
        <p:sp>
          <p:nvSpPr>
            <p:cNvPr id="11" name="Freeform 11"/>
            <p:cNvSpPr/>
            <p:nvPr/>
          </p:nvSpPr>
          <p:spPr>
            <a:xfrm>
              <a:off x="9663372" y="409341"/>
              <a:ext cx="8396028" cy="2524360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048FD22C-923B-8689-1C15-3AF1AFF81740}"/>
                </a:ext>
              </a:extLst>
            </p:cNvPr>
            <p:cNvSpPr txBox="1"/>
            <p:nvPr/>
          </p:nvSpPr>
          <p:spPr>
            <a:xfrm>
              <a:off x="10010978" y="771251"/>
              <a:ext cx="774362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 bạn nhỏ lau cửa, quét sàn, giữ vệ sinh môi trường.</a:t>
              </a:r>
              <a:endParaRPr lang="en-US" sz="4800"/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82753FF-4B75-8030-5764-01C108372B22}"/>
              </a:ext>
            </a:extLst>
          </p:cNvPr>
          <p:cNvGrpSpPr/>
          <p:nvPr/>
        </p:nvGrpSpPr>
        <p:grpSpPr>
          <a:xfrm>
            <a:off x="683301" y="4004866"/>
            <a:ext cx="8264542" cy="2619596"/>
            <a:chOff x="683301" y="3156595"/>
            <a:chExt cx="8264542" cy="2619596"/>
          </a:xfrm>
        </p:grpSpPr>
        <p:grpSp>
          <p:nvGrpSpPr>
            <p:cNvPr id="42" name="Group 23">
              <a:extLst>
                <a:ext uri="{FF2B5EF4-FFF2-40B4-BE49-F238E27FC236}">
                  <a16:creationId xmlns:a16="http://schemas.microsoft.com/office/drawing/2014/main" id="{A124D217-F158-6D4C-C787-6E387B0300E8}"/>
                </a:ext>
              </a:extLst>
            </p:cNvPr>
            <p:cNvGrpSpPr/>
            <p:nvPr/>
          </p:nvGrpSpPr>
          <p:grpSpPr>
            <a:xfrm>
              <a:off x="683301" y="3156595"/>
              <a:ext cx="8264542" cy="2619596"/>
              <a:chOff x="0" y="0"/>
              <a:chExt cx="6310662" cy="4141372"/>
            </a:xfrm>
          </p:grpSpPr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FD251B52-E029-DDD0-8463-496D65C7AE66}"/>
                  </a:ext>
                </a:extLst>
              </p:cNvPr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71D9E083-51FE-6B97-2147-7FAC5D57847A}"/>
                  </a:ext>
                </a:extLst>
              </p:cNvPr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18DB6D35-83AD-50C4-1B42-CBABEDAF5CCA}"/>
                </a:ext>
              </a:extLst>
            </p:cNvPr>
            <p:cNvSpPr txBox="1"/>
            <p:nvPr/>
          </p:nvSpPr>
          <p:spPr>
            <a:xfrm>
              <a:off x="985087" y="3729181"/>
              <a:ext cx="7557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i="1" spc="8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muốn nói với em điều gì?</a:t>
              </a:r>
              <a:endParaRPr lang="en-US" sz="4800" spc="80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066F163C-86F8-D100-5743-E885413587B6}"/>
              </a:ext>
            </a:extLst>
          </p:cNvPr>
          <p:cNvGrpSpPr/>
          <p:nvPr/>
        </p:nvGrpSpPr>
        <p:grpSpPr>
          <a:xfrm>
            <a:off x="9663372" y="3251830"/>
            <a:ext cx="8396028" cy="3720469"/>
            <a:chOff x="9663372" y="3251830"/>
            <a:chExt cx="8396028" cy="3720469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5F61135-6E35-3857-8D4C-8B0139C8ADE0}"/>
                </a:ext>
              </a:extLst>
            </p:cNvPr>
            <p:cNvSpPr/>
            <p:nvPr/>
          </p:nvSpPr>
          <p:spPr>
            <a:xfrm>
              <a:off x="9663372" y="3251830"/>
              <a:ext cx="8396028" cy="3720469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CEF99BF-37F1-FF0F-36A0-F8BD75868AAA}"/>
                </a:ext>
              </a:extLst>
            </p:cNvPr>
            <p:cNvSpPr txBox="1"/>
            <p:nvPr/>
          </p:nvSpPr>
          <p:spPr>
            <a:xfrm>
              <a:off x="9753600" y="3613741"/>
              <a:ext cx="800100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muốn nhắn nhủ: Giữ gìn trường lớp sạch đẹp giúp chúng ta khỏe mạnh, vui vẻ trong học tập</a:t>
              </a:r>
              <a:endParaRPr lang="en-US" sz="48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08191-5590-7232-C76D-04D71839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8C5670-DB8F-572F-A4D2-EDD30139496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559FC6-599F-4D0C-8107-A94D3DFA9F4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6E5BCC5-B060-D47C-B65F-854A0CDB40E6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F483C41-FCE5-FFDF-A141-A07492161502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6B37536-BECB-D8DA-AAD9-206812EC6CD1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3B73E6-C063-DCB8-04B7-298B0A8DDFA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A2317CC-A5F6-4399-4D0A-EC15C38B23E5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E042232-A835-CE38-D8DD-87EC2AE2645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A79DD73-39D3-0A4A-3FE5-A2D203B337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F2B22C15-1D40-D706-ABCE-94D3FEA2972D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BEBE103-8729-78BD-5A10-272AED8DFA5F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F30919-06BF-A937-2790-5EE8C8D64C9D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D0C3405-ECB7-3621-748C-8961F09A48D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D053953-6968-2C1A-9603-F01D62D1E918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4816949-DFC4-F67F-D6E2-B4D6ABEB3AD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6E56824-F093-7BE0-E31D-A37C86FD5BE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FA50EF2F-C83F-C23C-CCC3-65A679B92A57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276B5B2-796B-2BE9-40EE-800F6C4A3769}"/>
              </a:ext>
            </a:extLst>
          </p:cNvPr>
          <p:cNvSpPr/>
          <p:nvPr/>
        </p:nvSpPr>
        <p:spPr>
          <a:xfrm>
            <a:off x="5560730" y="207723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1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7E1907F0-8EE8-4A54-203D-4931D5B42449}"/>
              </a:ext>
            </a:extLst>
          </p:cNvPr>
          <p:cNvSpPr/>
          <p:nvPr/>
        </p:nvSpPr>
        <p:spPr>
          <a:xfrm>
            <a:off x="2877762" y="3429474"/>
            <a:ext cx="1159522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i="1" spc="-260">
                <a:ln w="0"/>
                <a:latin typeface="+mj-lt"/>
              </a:rPr>
              <a:t>Tổng kết hoạt động tuần 25 và phương hướng hoạt động tuần 26 </a:t>
            </a:r>
            <a:endParaRPr lang="vi-VN" sz="96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3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6F2A7369-4509-EF68-74B9-D2C63D201CD3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49CB7E61-F6FD-F1CA-8DE7-D0CBB25B5845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A7246288-23A4-D8D4-1C1C-EB81667E0F65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1274CA61-78DE-8C1E-29F8-2E1EB95C6FE1}"/>
                  </a:ext>
                </a:extLst>
              </p:cNvPr>
              <p:cNvSpPr/>
              <p:nvPr/>
            </p:nvSpPr>
            <p:spPr>
              <a:xfrm>
                <a:off x="4546408" y="2574125"/>
                <a:ext cx="8334686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4E30EB2D-74B2-D1C1-B345-3959B3143B7F}"/>
                  </a:ext>
                </a:extLst>
              </p:cNvPr>
              <p:cNvSpPr/>
              <p:nvPr/>
            </p:nvSpPr>
            <p:spPr>
              <a:xfrm>
                <a:off x="4725740" y="2932630"/>
                <a:ext cx="749410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ĐÁNH GIÁ KẾT QUẢ TUẦN 25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81A3A0C2-1C5E-1C1E-A49F-7286C63FAEBE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223E0C-0857-60EB-C167-9ACD77C14565}"/>
              </a:ext>
            </a:extLst>
          </p:cNvPr>
          <p:cNvSpPr txBox="1"/>
          <p:nvPr/>
        </p:nvSpPr>
        <p:spPr>
          <a:xfrm>
            <a:off x="3124200" y="2314403"/>
            <a:ext cx="14406419" cy="476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nền nếp.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của đội cờ đỏ tổ chức.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hoạt động các phong trào.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nội dung phát sinh trong tuần...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DF6D-01B6-B2E1-FC53-57379557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AB36485-5D9E-C9D9-57EB-5158D097D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588299CE-E443-BB72-B167-0433CA76A204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C5742F1C-893A-6044-1697-3729CFFB2BBC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D392714-4AC3-36A1-CA01-1CF2F4A2381C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D7EF8A01-38C3-BBDD-6232-91CB20C945C0}"/>
                  </a:ext>
                </a:extLst>
              </p:cNvPr>
              <p:cNvSpPr/>
              <p:nvPr/>
            </p:nvSpPr>
            <p:spPr>
              <a:xfrm>
                <a:off x="3671266" y="2574125"/>
                <a:ext cx="10084970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EBAAD428-B836-00D3-1D24-C1AB04AAF87D}"/>
                  </a:ext>
                </a:extLst>
              </p:cNvPr>
              <p:cNvSpPr/>
              <p:nvPr/>
            </p:nvSpPr>
            <p:spPr>
              <a:xfrm>
                <a:off x="4396002" y="2932630"/>
                <a:ext cx="815359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XÂY DỰNG KẾ HOẠCH TUẦN 26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3D2A8A7F-A8F7-4A10-C885-85CC979E6E40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27F767AD-FF82-FD7E-239F-E3E0956C8304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A37D35-9EE9-E12A-18A6-784291D56C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1FB7B8-7443-39FC-A84A-987C71352E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5B3B924-0B8D-F2F0-36BF-848BAD65D1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C69F7408-5DE0-32CE-E5B8-A0E8AD3D9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389C431-DC8C-5ED1-22D3-8B4700662B34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2CDFA5-B9BE-8545-591B-9CF6AC72DD8A}"/>
              </a:ext>
            </a:extLst>
          </p:cNvPr>
          <p:cNvSpPr txBox="1"/>
          <p:nvPr/>
        </p:nvSpPr>
        <p:spPr>
          <a:xfrm>
            <a:off x="3124201" y="2314403"/>
            <a:ext cx="12801600" cy="5969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nền 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học tập tốt theo chấm điểm của đội cờ 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91981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253</TotalTime>
  <Words>325</Words>
  <Application>Microsoft Office PowerPoint</Application>
  <PresentationFormat>Tùy chỉnh</PresentationFormat>
  <Paragraphs>43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Calibri</vt:lpstr>
      <vt:lpstr>SVN-Dumpling</vt:lpstr>
      <vt:lpstr>#9Slide03 Arima Madurai Black</vt:lpstr>
      <vt:lpstr>Arial</vt:lpstr>
      <vt:lpstr>#9Slide03 Prompt Black</vt:lpstr>
      <vt:lpstr>Wingdings</vt:lpstr>
      <vt:lpstr>Times New Roman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26</cp:revision>
  <dcterms:created xsi:type="dcterms:W3CDTF">2006-08-16T00:00:00Z</dcterms:created>
  <dcterms:modified xsi:type="dcterms:W3CDTF">2024-02-17T16:24:05Z</dcterms:modified>
  <cp:category>9Slide.vn</cp:category>
  <dc:identifier>DAFqNt_XBVA</dc:identifier>
</cp:coreProperties>
</file>