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389" r:id="rId2"/>
    <p:sldId id="390" r:id="rId3"/>
    <p:sldId id="391" r:id="rId4"/>
    <p:sldId id="392" r:id="rId5"/>
    <p:sldId id="393" r:id="rId6"/>
    <p:sldId id="394" r:id="rId7"/>
    <p:sldId id="3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3A9"/>
    <a:srgbClr val="FFE2A6"/>
    <a:srgbClr val="FF0066"/>
    <a:srgbClr val="FF6600"/>
    <a:srgbClr val="CC00FF"/>
    <a:srgbClr val="00FF00"/>
    <a:srgbClr val="FF00FF"/>
    <a:srgbClr val="CC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70" d="100"/>
          <a:sy n="70" d="100"/>
        </p:scale>
        <p:origin x="5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6126D-36CC-4394-977F-4F104E5B41A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D57C5-88EB-45E5-BBFC-39302A985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9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892" y="-7596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  tháng 4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8029" y="422030"/>
            <a:ext cx="35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32181" y="786671"/>
            <a:ext cx="448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Nữ hoàng của đảo</a:t>
            </a:r>
          </a:p>
        </p:txBody>
      </p:sp>
    </p:spTree>
    <p:extLst>
      <p:ext uri="{BB962C8B-B14F-4D97-AF65-F5344CB8AC3E}">
        <p14:creationId xmlns:p14="http://schemas.microsoft.com/office/powerpoint/2010/main" val="32380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25" y="567237"/>
            <a:ext cx="1183568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+mj-lt"/>
              </a:rPr>
              <a:t>	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Cùng với cây phong ba</a:t>
            </a:r>
            <a:r>
              <a:rPr lang="en-US" sz="4400" b="1" dirty="0">
                <a:solidFill>
                  <a:srgbClr val="0000FF"/>
                </a:solidFill>
                <a:latin typeface="+mj-lt"/>
              </a:rPr>
              <a:t>,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 bàng vuông mọc nhiều trên các đảo của Trường Sa</a:t>
            </a:r>
            <a:endParaRPr lang="en-US" sz="4400" b="1" dirty="0">
              <a:solidFill>
                <a:srgbClr val="0000FF"/>
              </a:solidFill>
              <a:latin typeface="+mj-lt"/>
            </a:endParaRPr>
          </a:p>
          <a:p>
            <a:pPr algn="just"/>
            <a:r>
              <a:rPr lang="en-US" sz="4400" b="1" dirty="0">
                <a:solidFill>
                  <a:srgbClr val="0000FF"/>
                </a:solidFill>
                <a:latin typeface="+mj-lt"/>
              </a:rPr>
              <a:t>	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àng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ng nở hoa vào ban đêm</a:t>
            </a:r>
            <a:r>
              <a:rPr lang="en-US" sz="44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oa mọc thành chùm</a:t>
            </a:r>
            <a:r>
              <a:rPr lang="en-US" sz="44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ánh hoa màu trắng tím</a:t>
            </a:r>
            <a:r>
              <a:rPr lang="en-US" sz="4400" b="1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nhụy 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vàng</a:t>
            </a:r>
            <a:r>
              <a:rPr lang="en-US" sz="4400" b="1" dirty="0">
                <a:solidFill>
                  <a:srgbClr val="0000FF"/>
                </a:solidFill>
                <a:latin typeface="+mj-lt"/>
              </a:rPr>
              <a:t>,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 đài màu trắng</a:t>
            </a:r>
            <a:r>
              <a:rPr lang="en-US" sz="44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hình đèn lồng có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cạnh vuông</a:t>
            </a:r>
            <a:r>
              <a:rPr lang="en-US" sz="44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 </a:t>
            </a:r>
            <a:endParaRPr lang="en-US" sz="4400" b="1" dirty="0">
              <a:solidFill>
                <a:srgbClr val="0000FF"/>
              </a:solidFill>
              <a:latin typeface="+mj-lt"/>
            </a:endParaRPr>
          </a:p>
          <a:p>
            <a:pPr algn="just"/>
            <a:r>
              <a:rPr lang="en-US" sz="4400" b="1" dirty="0">
                <a:solidFill>
                  <a:srgbClr val="0000FF"/>
                </a:solidFill>
                <a:latin typeface="+mj-lt"/>
              </a:rPr>
              <a:t>	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ây bàng vuông không chỉ che mát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à còn tạo cảnh sắc tươi đẹp cho đảo</a:t>
            </a:r>
            <a:r>
              <a:rPr lang="en-US" sz="44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ì vậy bộ đội Trường Sa gọi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ng là nữ hoàng của đảo</a:t>
            </a:r>
            <a:r>
              <a:rPr lang="en-US" sz="4400" b="1" dirty="0">
                <a:solidFill>
                  <a:srgbClr val="0000FF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517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90152"/>
            <a:ext cx="12088969" cy="676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5915" y="3876541"/>
            <a:ext cx="2047741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ốc 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519" y="3876541"/>
            <a:ext cx="25908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ẹ xanh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8507" y="3876541"/>
            <a:ext cx="488323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ặp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chú hải quân</a:t>
            </a:r>
          </a:p>
        </p:txBody>
      </p:sp>
      <p:sp>
        <p:nvSpPr>
          <p:cNvPr id="8" name="Rectangle 7"/>
          <p:cNvSpPr/>
          <p:nvPr/>
        </p:nvSpPr>
        <p:spPr>
          <a:xfrm>
            <a:off x="625040" y="382137"/>
            <a:ext cx="9249598" cy="750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Điền chữ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hoặc chữ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41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4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1216" y="4675031"/>
            <a:ext cx="2923505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chim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âu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8945" y="4582731"/>
            <a:ext cx="331201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nơi tránh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9981" y="4582504"/>
            <a:ext cx="2453427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mỏ 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neo</a:t>
            </a:r>
          </a:p>
        </p:txBody>
      </p:sp>
      <p:sp>
        <p:nvSpPr>
          <p:cNvPr id="9" name="Rectangle 8"/>
          <p:cNvSpPr/>
          <p:nvPr/>
        </p:nvSpPr>
        <p:spPr>
          <a:xfrm>
            <a:off x="433970" y="324135"/>
            <a:ext cx="10899437" cy="750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Điền dấu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hoặc dấu 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378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128789"/>
            <a:ext cx="11938715" cy="672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59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08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52"/>
            <a:ext cx="12037454" cy="64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022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142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Administrator</cp:lastModifiedBy>
  <cp:revision>223</cp:revision>
  <dcterms:created xsi:type="dcterms:W3CDTF">2018-10-29T09:59:25Z</dcterms:created>
  <dcterms:modified xsi:type="dcterms:W3CDTF">2025-03-29T22:42:12Z</dcterms:modified>
</cp:coreProperties>
</file>