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389" r:id="rId2"/>
    <p:sldId id="402" r:id="rId3"/>
    <p:sldId id="404" r:id="rId4"/>
    <p:sldId id="406" r:id="rId5"/>
    <p:sldId id="408" r:id="rId6"/>
    <p:sldId id="41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E3A9"/>
    <a:srgbClr val="FFE2A6"/>
    <a:srgbClr val="FF0066"/>
    <a:srgbClr val="FF6600"/>
    <a:srgbClr val="CC00FF"/>
    <a:srgbClr val="00FF00"/>
    <a:srgbClr val="FF00FF"/>
    <a:srgbClr val="CC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4364" autoAdjust="0"/>
  </p:normalViewPr>
  <p:slideViewPr>
    <p:cSldViewPr snapToGrid="0">
      <p:cViewPr varScale="1">
        <p:scale>
          <a:sx n="70" d="100"/>
          <a:sy n="70" d="100"/>
        </p:scale>
        <p:origin x="5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6126D-36CC-4394-977F-4F104E5B41AE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D57C5-88EB-45E5-BBFC-39302A98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9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8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1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0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5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6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8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8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7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BD190-56AD-4C55-BBCA-1554B872117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1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892" y="-7596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Thứ hai,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31   tháng 4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58029" y="422030"/>
            <a:ext cx="355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09092" y="937035"/>
            <a:ext cx="7721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Khu rừng kì lạ dưới đáy biển</a:t>
            </a:r>
          </a:p>
        </p:txBody>
      </p:sp>
    </p:spTree>
    <p:extLst>
      <p:ext uri="{BB962C8B-B14F-4D97-AF65-F5344CB8AC3E}">
        <p14:creationId xmlns:p14="http://schemas.microsoft.com/office/powerpoint/2010/main" val="323808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33601" y="78111"/>
            <a:ext cx="7721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Khu rừng kì lạ dưới đáy biển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662886"/>
            <a:ext cx="11684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+mj-lt"/>
              </a:rPr>
              <a:t>	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Thuyền trưởng 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en-US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- 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t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ôi đi xem khu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kỳ lạ dưới đáy biển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</a:p>
          <a:p>
            <a:pPr algn="just"/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	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Tôi mặc áo đồ 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l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ặn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,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mang theo các đồ dùng cần thiết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Tàu 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lặn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xuống biển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ánh cửa thành tàu 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Tôi bước ra khỏi tàu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phút sau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,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chân tôi chạm đáy biển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ôi đi dưới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s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chục mét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ừng đàn cá sặc sỡ lượn quanh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ong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biển trải thảm dưới chân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,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ăng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trên đầu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rừng kỳ l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hiện ra trước mắt tôi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ả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rừng cây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mọi màu sắc hướng thẳng lên mặt nước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+mj-lt"/>
              </a:rPr>
              <a:t>	</a:t>
            </a:r>
            <a:r>
              <a:rPr lang="vi-VN" sz="40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ã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11</a:t>
            </a:r>
            <a:r>
              <a:rPr lang="en-US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giờ, 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en-US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- 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vi-VN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b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ảo</a:t>
            </a:r>
            <a:r>
              <a:rPr lang="en-US" sz="3600" b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về tàu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,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mai đi tiếp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 Tôi háo hức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hờ tới ngày mai</a:t>
            </a:r>
            <a:r>
              <a:rPr lang="en-US" sz="3600" b="1" dirty="0">
                <a:solidFill>
                  <a:srgbClr val="0000FF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199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976"/>
            <a:ext cx="12191999" cy="6823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1200" y="4038600"/>
            <a:ext cx="23876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02199" y="4064683"/>
            <a:ext cx="23876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4800" y="4038600"/>
            <a:ext cx="393700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úp đỡ ngư dân</a:t>
            </a:r>
          </a:p>
        </p:txBody>
      </p:sp>
      <p:sp>
        <p:nvSpPr>
          <p:cNvPr id="8" name="Rectangle 7"/>
          <p:cNvSpPr/>
          <p:nvPr/>
        </p:nvSpPr>
        <p:spPr>
          <a:xfrm>
            <a:off x="711200" y="460612"/>
            <a:ext cx="9249598" cy="750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Điền chữ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hoặc chữ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3591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3201" y="6629400"/>
            <a:ext cx="11988799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17600" y="4419600"/>
            <a:ext cx="1930400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2197" y="4412673"/>
            <a:ext cx="238760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buổi s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13801" y="4412673"/>
            <a:ext cx="238760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lướt v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9" name="Rectangle 8"/>
          <p:cNvSpPr/>
          <p:nvPr/>
        </p:nvSpPr>
        <p:spPr>
          <a:xfrm>
            <a:off x="952586" y="460613"/>
            <a:ext cx="9249598" cy="750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Điền vần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hoặc vần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8978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0"/>
            <a:ext cx="120904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643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36"/>
            <a:ext cx="12192000" cy="6823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77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210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 GIANG</dc:creator>
  <cp:lastModifiedBy>Administrator</cp:lastModifiedBy>
  <cp:revision>217</cp:revision>
  <dcterms:created xsi:type="dcterms:W3CDTF">2018-10-29T09:59:25Z</dcterms:created>
  <dcterms:modified xsi:type="dcterms:W3CDTF">2025-03-29T22:40:55Z</dcterms:modified>
</cp:coreProperties>
</file>