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80" r:id="rId3"/>
    <p:sldId id="256" r:id="rId4"/>
    <p:sldId id="259" r:id="rId5"/>
    <p:sldId id="292" r:id="rId6"/>
    <p:sldId id="291" r:id="rId7"/>
    <p:sldId id="290" r:id="rId8"/>
    <p:sldId id="295" r:id="rId9"/>
    <p:sldId id="294" r:id="rId10"/>
    <p:sldId id="277" r:id="rId11"/>
    <p:sldId id="261" r:id="rId12"/>
    <p:sldId id="279" r:id="rId13"/>
    <p:sldId id="285" r:id="rId14"/>
    <p:sldId id="284" r:id="rId15"/>
    <p:sldId id="282" r:id="rId16"/>
    <p:sldId id="287" r:id="rId17"/>
  </p:sldIdLst>
  <p:sldSz cx="12192000" cy="6858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等线" charset="-122"/>
      <p:regular r:id="rId22"/>
      <p:bold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72">
          <p15:clr>
            <a:srgbClr val="A4A3A4"/>
          </p15:clr>
        </p15:guide>
        <p15:guide id="2" pos="3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B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4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258" y="204"/>
      </p:cViewPr>
      <p:guideLst>
        <p:guide orient="horz" pos="2172"/>
        <p:guide pos="383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00C2299F-ABE4-4B49-9AA6-3F0CC97334DF}" type="datetimeFigureOut">
              <a:rPr lang="zh-CN" altLang="en-US" smtClean="0"/>
              <a:pPr/>
              <a:t>2025/2/7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71E5AFCC-D9A4-4F3B-B3DA-B64AAF9454E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782568" y="2910951"/>
            <a:ext cx="10919102" cy="1957705"/>
          </a:xfrm>
          <a:prstGeom prst="rect">
            <a:avLst/>
          </a:prstGeom>
          <a:noFill/>
        </p:spPr>
        <p:txBody>
          <a:bodyPr spcFirstLastPara="1" wrap="square" lIns="57608" tIns="28804" rIns="57608" bIns="28804" numCol="1" rtlCol="0">
            <a:prstTxWarp prst="textArchUp">
              <a:avLst>
                <a:gd name="adj" fmla="val 1082235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GIỜ</a:t>
            </a:r>
          </a:p>
          <a:p>
            <a:pPr algn="ctr"/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xmlns="" id="{A2E42E94-26CB-13CF-E778-3A4DFEC0F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26" y="524786"/>
            <a:ext cx="480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PHÂN TÍCH ĐÁNH GIÁ: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xmlns="" id="{D21AC988-64F3-C23B-9756-CEA2E88CD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9183" y="1300038"/>
            <a:ext cx="4800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44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1994" y="2344615"/>
            <a:ext cx="93542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dirty="0">
                <a:solidFill>
                  <a:srgbClr val="FF0000"/>
                </a:solidFill>
                <a:latin typeface="Times New Roman"/>
                <a:ea typeface="Times New Roman"/>
              </a:rPr>
              <a:t>+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Sản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phẩm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đúng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vi-VN" sz="4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chủ </a:t>
            </a:r>
            <a:r>
              <a:rPr lang="vi-VN" sz="4000" dirty="0">
                <a:solidFill>
                  <a:srgbClr val="FF0000"/>
                </a:solidFill>
                <a:latin typeface="Times New Roman"/>
                <a:ea typeface="Times New Roman"/>
              </a:rPr>
              <a:t>đề.</a:t>
            </a:r>
            <a:endParaRPr lang="en-US" sz="40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</a:pPr>
            <a:r>
              <a:rPr lang="vi-VN" sz="4000" dirty="0">
                <a:solidFill>
                  <a:srgbClr val="FF0000"/>
                </a:solidFill>
                <a:latin typeface="Times New Roman"/>
                <a:ea typeface="Times New Roman"/>
              </a:rPr>
              <a:t>+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Sản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phẩm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vi-VN" sz="4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cân </a:t>
            </a:r>
            <a:r>
              <a:rPr lang="vi-VN" sz="4000" dirty="0">
                <a:solidFill>
                  <a:srgbClr val="FF0000"/>
                </a:solidFill>
                <a:latin typeface="Times New Roman"/>
                <a:ea typeface="Times New Roman"/>
              </a:rPr>
              <a:t>đối.</a:t>
            </a:r>
            <a:endParaRPr lang="en-US" sz="40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</a:pPr>
            <a:r>
              <a:rPr lang="vi-VN" sz="4000" dirty="0">
                <a:solidFill>
                  <a:srgbClr val="FF0000"/>
                </a:solidFill>
                <a:latin typeface="Times New Roman"/>
                <a:ea typeface="Times New Roman"/>
              </a:rPr>
              <a:t>+ Màu sắc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phối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hợp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hài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vi-VN" sz="4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</a:pPr>
            <a:r>
              <a:rPr lang="vi-VN" sz="4000" dirty="0">
                <a:solidFill>
                  <a:srgbClr val="FF0000"/>
                </a:solidFill>
                <a:latin typeface="Times New Roman"/>
                <a:ea typeface="Times New Roman"/>
              </a:rPr>
              <a:t>+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Sản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phẩm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vi-VN" sz="4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thể </a:t>
            </a:r>
            <a:r>
              <a:rPr lang="vi-VN" sz="4000" dirty="0">
                <a:solidFill>
                  <a:srgbClr val="FF0000"/>
                </a:solidFill>
                <a:latin typeface="Times New Roman"/>
                <a:ea typeface="Times New Roman"/>
              </a:rPr>
              <a:t>hiện có sự sáng tạo</a:t>
            </a:r>
            <a:endParaRPr lang="en-US" sz="4000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23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xmlns="" id="{30EDC2C5-3069-EFA2-A679-DABC36F2D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26" y="524786"/>
            <a:ext cx="53141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VẬN DỤNG PHÁT TRIỂN: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A7E0EC8-8BAD-51C9-D901-FE9A8DFDC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70" y="1326303"/>
            <a:ext cx="5201478" cy="258309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49A858BC-3AF4-6E62-FA2D-C82B2F025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26" y="1326302"/>
            <a:ext cx="6077780" cy="258309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91E99689-6B73-64ED-6984-796E9838E8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70" y="4033605"/>
            <a:ext cx="5201478" cy="26984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1C9CC8E5-1E3D-9694-D767-0E087473F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26" y="4033605"/>
            <a:ext cx="6077780" cy="2698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猪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三只小猪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025" y="859155"/>
            <a:ext cx="550545" cy="4800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7078" y="1433903"/>
            <a:ext cx="109462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trầm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53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7461" y="1028830"/>
            <a:ext cx="86283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A0A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0A0A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A0A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solidFill>
                  <a:srgbClr val="0A0A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A0A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b="1" dirty="0">
                <a:solidFill>
                  <a:srgbClr val="0A0A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A0A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b="1" dirty="0">
                <a:solidFill>
                  <a:srgbClr val="0A0A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A0A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400" b="1" dirty="0">
                <a:solidFill>
                  <a:srgbClr val="0A0A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A0A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b="1" dirty="0">
                <a:solidFill>
                  <a:srgbClr val="0A0A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A0A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Giang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  <p:pic>
        <p:nvPicPr>
          <p:cNvPr id="1026" name="Picture 2" descr="Làng nghề mây tre đan Tăng Tiến">
            <a:extLst>
              <a:ext uri="{FF2B5EF4-FFF2-40B4-BE49-F238E27FC236}">
                <a16:creationId xmlns:a16="http://schemas.microsoft.com/office/drawing/2014/main" xmlns="" id="{449D046A-4D28-6083-684B-D310B6771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8" y="1908312"/>
            <a:ext cx="10840277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03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6A4FD7A-08A2-D6E5-C7D6-98EDFD73F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20" y="2014331"/>
            <a:ext cx="10021957" cy="45001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2B79926-F179-032B-32DC-5F3B595F12C5}"/>
              </a:ext>
            </a:extLst>
          </p:cNvPr>
          <p:cNvSpPr/>
          <p:nvPr/>
        </p:nvSpPr>
        <p:spPr>
          <a:xfrm>
            <a:off x="2171274" y="1319289"/>
            <a:ext cx="784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nghề</a:t>
            </a:r>
            <a:r>
              <a:rPr lang="en-US" sz="2400" b="1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mây</a:t>
            </a:r>
            <a:r>
              <a:rPr lang="en-US" sz="2400" b="1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tre</a:t>
            </a:r>
            <a:r>
              <a:rPr lang="en-US" sz="2400" b="1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đan</a:t>
            </a:r>
            <a:r>
              <a:rPr lang="en-US" sz="2400" b="1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Thạch</a:t>
            </a:r>
            <a:r>
              <a:rPr lang="en-US" sz="2400" b="1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– Nam </a:t>
            </a:r>
            <a:r>
              <a:rPr lang="en-US" sz="2400" b="1" dirty="0" err="1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Định</a:t>
            </a: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98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75861" y="462442"/>
            <a:ext cx="10522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b="1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b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b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800" b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Hoằng</a:t>
            </a:r>
            <a:r>
              <a:rPr lang="en-US" sz="2800" b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b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Hoằng</a:t>
            </a:r>
            <a:r>
              <a:rPr lang="en-US" sz="2800" b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Thanh </a:t>
            </a:r>
            <a:r>
              <a:rPr lang="en-US" sz="2800" b="1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b="1" i="0" dirty="0">
              <a:solidFill>
                <a:srgbClr val="21212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Làng nghề mây tre đan Hoằng Thịnh">
            <a:extLst>
              <a:ext uri="{FF2B5EF4-FFF2-40B4-BE49-F238E27FC236}">
                <a16:creationId xmlns:a16="http://schemas.microsoft.com/office/drawing/2014/main" xmlns="" id="{25542DC5-7954-F573-0469-E28A9EB41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2" y="1319627"/>
            <a:ext cx="5850835" cy="543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12A2AC91-E679-0C41-D26F-60D10A8DA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319627"/>
            <a:ext cx="5983357" cy="543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56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A61012B1-D53B-3224-E991-653A01073686}"/>
              </a:ext>
            </a:extLst>
          </p:cNvPr>
          <p:cNvSpPr txBox="1"/>
          <p:nvPr/>
        </p:nvSpPr>
        <p:spPr>
          <a:xfrm>
            <a:off x="596347" y="1828920"/>
            <a:ext cx="11184835" cy="4271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vốn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bao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nay,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vô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tre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chẻ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qua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khéo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léo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bỗng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hữu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giỏ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tre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nghành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khẩu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chuộng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b="1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83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21716945647052902">
            <a:hlinkClick r:id="" action="ppaction://media"/>
            <a:extLst>
              <a:ext uri="{FF2B5EF4-FFF2-40B4-BE49-F238E27FC236}">
                <a16:creationId xmlns:a16="http://schemas.microsoft.com/office/drawing/2014/main" xmlns="" id="{5BFFD385-BAE5-FB56-B444-66ADBFB8C7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8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三只小猪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025" y="859155"/>
            <a:ext cx="550545" cy="4800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219065" y="1576194"/>
            <a:ext cx="7361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MĨ THUẬT</a:t>
            </a:r>
          </a:p>
          <a:p>
            <a:pPr algn="ctr"/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Chủ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đề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: GÓC HỌC TẬP CỦA EM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9" name="图片 8" descr="三只小猪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057" y="4790109"/>
            <a:ext cx="509270" cy="354965"/>
          </a:xfrm>
          <a:prstGeom prst="rect">
            <a:avLst/>
          </a:prstGeom>
        </p:spPr>
      </p:pic>
      <p:sp>
        <p:nvSpPr>
          <p:cNvPr id="12" name="文本框 12"/>
          <p:cNvSpPr txBox="1"/>
          <p:nvPr/>
        </p:nvSpPr>
        <p:spPr>
          <a:xfrm>
            <a:off x="313893" y="2890391"/>
            <a:ext cx="11171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Bài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3: ỐNG ĐỰNG BÚT TIỆN DỤNG ( </a:t>
            </a: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Tiết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2)</a:t>
            </a:r>
          </a:p>
          <a:p>
            <a:pPr algn="ctr"/>
            <a:endParaRPr lang="zh-CN" altLang="en-US" sz="3200" dirty="0"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6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30F73AAD-7B48-3D67-9F90-7D695466A4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r="46420" b="80952"/>
          <a:stretch/>
        </p:blipFill>
        <p:spPr>
          <a:xfrm>
            <a:off x="2517912" y="1188034"/>
            <a:ext cx="7156175" cy="3392557"/>
          </a:xfrm>
          <a:prstGeom prst="rect">
            <a:avLst/>
          </a:prstGeom>
        </p:spPr>
      </p:pic>
      <p:sp>
        <p:nvSpPr>
          <p:cNvPr id="3" name="文本框 12">
            <a:extLst>
              <a:ext uri="{FF2B5EF4-FFF2-40B4-BE49-F238E27FC236}">
                <a16:creationId xmlns:a16="http://schemas.microsoft.com/office/drawing/2014/main" xmlns="" id="{160A00A5-5540-46D6-46C9-FF889D2D6B0C}"/>
              </a:ext>
            </a:extLst>
          </p:cNvPr>
          <p:cNvSpPr txBox="1"/>
          <p:nvPr/>
        </p:nvSpPr>
        <p:spPr>
          <a:xfrm>
            <a:off x="1219200" y="5208301"/>
            <a:ext cx="944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B1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Gấp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đôi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giấy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bìa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chữ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nhật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gấp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kẻ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cắt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khe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đan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4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30F73AAD-7B48-3D67-9F90-7D695466A4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9" r="5699" b="80379"/>
          <a:stretch/>
        </p:blipFill>
        <p:spPr>
          <a:xfrm>
            <a:off x="1809266" y="1188034"/>
            <a:ext cx="8527430" cy="3516488"/>
          </a:xfrm>
          <a:prstGeom prst="rect">
            <a:avLst/>
          </a:prstGeom>
        </p:spPr>
      </p:pic>
      <p:sp>
        <p:nvSpPr>
          <p:cNvPr id="3" name="文本框 12">
            <a:extLst>
              <a:ext uri="{FF2B5EF4-FFF2-40B4-BE49-F238E27FC236}">
                <a16:creationId xmlns:a16="http://schemas.microsoft.com/office/drawing/2014/main" xmlns="" id="{547CB556-479B-169E-74AF-0485180E6FC3}"/>
              </a:ext>
            </a:extLst>
          </p:cNvPr>
          <p:cNvSpPr txBox="1"/>
          <p:nvPr/>
        </p:nvSpPr>
        <p:spPr>
          <a:xfrm>
            <a:off x="1502803" y="5281188"/>
            <a:ext cx="9390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B2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Đan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nan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khe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cắt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trên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chữ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nhật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tạo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mảng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trang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trí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6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30F73AAD-7B48-3D67-9F90-7D695466A4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29190" r="47247" b="50995"/>
          <a:stretch/>
        </p:blipFill>
        <p:spPr>
          <a:xfrm>
            <a:off x="1918424" y="1166193"/>
            <a:ext cx="8355151" cy="3867904"/>
          </a:xfrm>
          <a:prstGeom prst="rect">
            <a:avLst/>
          </a:prstGeom>
        </p:spPr>
      </p:pic>
      <p:sp>
        <p:nvSpPr>
          <p:cNvPr id="3" name="文本框 12">
            <a:extLst>
              <a:ext uri="{FF2B5EF4-FFF2-40B4-BE49-F238E27FC236}">
                <a16:creationId xmlns:a16="http://schemas.microsoft.com/office/drawing/2014/main" xmlns="" id="{CD9BFB9A-FDC9-9EF2-BB69-7B355904A279}"/>
              </a:ext>
            </a:extLst>
          </p:cNvPr>
          <p:cNvSpPr txBox="1"/>
          <p:nvPr/>
        </p:nvSpPr>
        <p:spPr>
          <a:xfrm>
            <a:off x="954157" y="5230142"/>
            <a:ext cx="10336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B3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Cuộn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dán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mảng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đan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thành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ống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tròn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Cắt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bớt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phần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nan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gấp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đáy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78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30F73AAD-7B48-3D67-9F90-7D695466A4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0" r="6907" b="13996"/>
          <a:stretch/>
        </p:blipFill>
        <p:spPr>
          <a:xfrm>
            <a:off x="1457739" y="1427920"/>
            <a:ext cx="9422295" cy="3740428"/>
          </a:xfrm>
          <a:prstGeom prst="rect">
            <a:avLst/>
          </a:prstGeom>
        </p:spPr>
      </p:pic>
      <p:sp>
        <p:nvSpPr>
          <p:cNvPr id="3" name="文本框 12">
            <a:extLst>
              <a:ext uri="{FF2B5EF4-FFF2-40B4-BE49-F238E27FC236}">
                <a16:creationId xmlns:a16="http://schemas.microsoft.com/office/drawing/2014/main" xmlns="" id="{794519B6-64CB-2B7E-0D43-FD9F9131E150}"/>
              </a:ext>
            </a:extLst>
          </p:cNvPr>
          <p:cNvSpPr txBox="1"/>
          <p:nvPr/>
        </p:nvSpPr>
        <p:spPr>
          <a:xfrm>
            <a:off x="238539" y="5430080"/>
            <a:ext cx="11794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B4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Đặt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ống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bút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lên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giấy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bìa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vẽ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cắt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tròn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dán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đáy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ống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để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hoàn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thiện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sản</a:t>
            </a:r>
            <a:r>
              <a:rPr lang="en-US" altLang="zh-CN" sz="24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phẩm</a:t>
            </a:r>
            <a:endParaRPr lang="zh-CN" altLang="en-US" sz="24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05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184525" y="1433195"/>
            <a:ext cx="880745" cy="866140"/>
            <a:chOff x="3135" y="2600"/>
            <a:chExt cx="2476" cy="2435"/>
          </a:xfrm>
        </p:grpSpPr>
        <p:pic>
          <p:nvPicPr>
            <p:cNvPr id="2" name="图片 1" descr="三只小猪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5" y="3797"/>
              <a:ext cx="2477" cy="1239"/>
            </a:xfrm>
            <a:prstGeom prst="rect">
              <a:avLst/>
            </a:prstGeom>
          </p:spPr>
        </p:pic>
        <p:pic>
          <p:nvPicPr>
            <p:cNvPr id="3" name="图片 2" descr="三只小猪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 flipV="1">
              <a:off x="3135" y="2600"/>
              <a:ext cx="2477" cy="1239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7802880" y="1433195"/>
            <a:ext cx="880745" cy="866140"/>
            <a:chOff x="8343" y="2600"/>
            <a:chExt cx="2476" cy="2435"/>
          </a:xfrm>
        </p:grpSpPr>
        <p:pic>
          <p:nvPicPr>
            <p:cNvPr id="7" name="图片 6" descr="三只小猪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43" y="3797"/>
              <a:ext cx="2477" cy="1239"/>
            </a:xfrm>
            <a:prstGeom prst="rect">
              <a:avLst/>
            </a:prstGeom>
          </p:spPr>
        </p:pic>
        <p:pic>
          <p:nvPicPr>
            <p:cNvPr id="8" name="图片 7" descr="三只小猪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 flipV="1">
              <a:off x="8343" y="2600"/>
              <a:ext cx="2477" cy="1239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2663687" y="370554"/>
            <a:ext cx="6387548" cy="7425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Tham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khảo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sản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phẩm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mĩ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thuật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 descr="包图网_18357393手绘清新太阳花矢量元素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745" y="3057525"/>
            <a:ext cx="5134610" cy="362267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C479031F-0A27-87F2-E192-54F3DC4D8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23" y="3982771"/>
            <a:ext cx="2850046" cy="279632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B2266BFB-3034-6B48-0E2E-668478025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64" y="1113063"/>
            <a:ext cx="2850046" cy="279632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8E81D387-092A-8BFA-8CEC-6706BA0F7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384" y="1186446"/>
            <a:ext cx="2850046" cy="2796325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BB3CD3C4-D1C8-97A8-4F50-6770C6549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43" y="1113063"/>
            <a:ext cx="2865203" cy="2796326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xmlns="" id="{54B7FB28-CB60-9867-D496-1AF74E2D2B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4081669"/>
            <a:ext cx="2850047" cy="259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33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1E6941E8-2B9B-CEBD-7895-6B1B2FBFD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26" y="524786"/>
            <a:ext cx="480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LUYỆN TẬP SÁNG TẠO </a:t>
            </a:r>
          </a:p>
        </p:txBody>
      </p:sp>
      <p:pic>
        <p:nvPicPr>
          <p:cNvPr id="3" name="Tổng hợp Các Bài Hát Cho Hoạt Động Giữa Giờ - Đội TNPT_2">
            <a:hlinkClick r:id="" action="ppaction://media"/>
            <a:extLst>
              <a:ext uri="{FF2B5EF4-FFF2-40B4-BE49-F238E27FC236}">
                <a16:creationId xmlns:a16="http://schemas.microsoft.com/office/drawing/2014/main" xmlns="" id="{E9E2CC54-123F-F9D0-98D6-91B098F8A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6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370</Words>
  <Application>Microsoft Office PowerPoint</Application>
  <PresentationFormat>Custom</PresentationFormat>
  <Paragraphs>23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字魂27号-布丁体</vt:lpstr>
      <vt:lpstr>Calibri</vt:lpstr>
      <vt:lpstr>Times New Roman</vt:lpstr>
      <vt:lpstr>思源黑体 CN Regular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 晓静</dc:creator>
  <cp:lastModifiedBy>Windows 7</cp:lastModifiedBy>
  <cp:revision>82</cp:revision>
  <dcterms:created xsi:type="dcterms:W3CDTF">2021-10-04T12:11:00Z</dcterms:created>
  <dcterms:modified xsi:type="dcterms:W3CDTF">2025-02-07T13:20:21Z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85BBD00E60DE434C9B6564D62434B5F6</vt:lpwstr>
  </property>
  <property fmtid="{D5CDD505-2E9C-101B-9397-08002B2CF9AE}" pid="3" name="KSOProductBuildVer">
    <vt:lpwstr>2052-11.1.0.10938</vt:lpwstr>
  </property>
</Properties>
</file>