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57" r:id="rId4"/>
    <p:sldId id="266" r:id="rId5"/>
    <p:sldId id="268" r:id="rId6"/>
    <p:sldId id="262" r:id="rId7"/>
    <p:sldId id="261" r:id="rId8"/>
    <p:sldId id="26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7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8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1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0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2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6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6A53-B66B-4F2B-B52D-D902247281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7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sachthietbigiaoduc.vn/public/1/Books/8004/16211/HF_438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341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CHÚ CHIM NHỎ</a:t>
            </a:r>
          </a:p>
        </p:txBody>
      </p:sp>
      <p:pic>
        <p:nvPicPr>
          <p:cNvPr id="6146" name="Picture 2" descr="Hình ảnh tuyệt đẹp của những chú chim |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1" y="81608"/>
            <a:ext cx="857929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IN CHÀ XÁT TỪ LÁ CÂY</a:t>
            </a:r>
          </a:p>
        </p:txBody>
      </p:sp>
      <p:pic>
        <p:nvPicPr>
          <p:cNvPr id="3074" name="Picture 2" descr="http://sachthietbigiaoduc.vn/public/1/Books/8004/16211/HF_438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8" y="3933056"/>
            <a:ext cx="3833057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chthietbigiaoduc.vn/public/1/Books/8004/16211/HF_438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933056"/>
            <a:ext cx="3640832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achthietbigiaoduc.vn/public/1/Books/8004/16211/HF_438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69" y="960331"/>
            <a:ext cx="3640832" cy="2163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9" y="1086512"/>
            <a:ext cx="3744415" cy="218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9512" y="3284984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7321" y="3284984"/>
            <a:ext cx="479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10" y="6324769"/>
            <a:ext cx="517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7729" y="6317290"/>
            <a:ext cx="328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36447"/>
            <a:ext cx="3023422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13" y="1248431"/>
            <a:ext cx="3104987" cy="228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14" y="1248431"/>
            <a:ext cx="3024336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" y="1268760"/>
            <a:ext cx="2808718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4763"/>
            <a:ext cx="2873063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13" y="4336447"/>
            <a:ext cx="310498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339752" y="1653074"/>
            <a:ext cx="3371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/>
          </a:p>
        </p:txBody>
      </p:sp>
      <p:pic>
        <p:nvPicPr>
          <p:cNvPr id="6" name="Picture 2" descr="http://sachthietbigiaoduc.vn/public/1/Books/8004/16211/HF_43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707904" cy="25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40780"/>
            <a:ext cx="3744416" cy="2517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507129"/>
            <a:ext cx="819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808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6756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194" name="Picture 2" descr="10 bí quyết để có bố cục hình ảnh đẹp trong quay ph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" y="-16949"/>
            <a:ext cx="908128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55776" y="477252"/>
            <a:ext cx="4363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3438292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+ Vẽ đúng với nội dung chủ đề.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+ Hình ảnh cân đối.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+ Màu sắc thể hiện từng họa tiết trong bài.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+ Bài vẽ thể hiện có sự sáng tạo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16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115258" y="2967335"/>
            <a:ext cx="6913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HỌC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ĐẾN ĐÂY LÀ KẾT THÚC.</a:t>
            </a:r>
          </a:p>
        </p:txBody>
      </p:sp>
    </p:spTree>
    <p:extLst>
      <p:ext uri="{BB962C8B-B14F-4D97-AF65-F5344CB8AC3E}">
        <p14:creationId xmlns:p14="http://schemas.microsoft.com/office/powerpoint/2010/main" val="25152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141</Words>
  <Application>Microsoft Office PowerPoint</Application>
  <PresentationFormat>On-screen Show (4:3)</PresentationFormat>
  <Paragraphs>18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KIỂM TRA ĐỒ DÙNG HỌC TẬP</vt:lpstr>
      <vt:lpstr>Khởi động</vt:lpstr>
      <vt:lpstr> MĨ THUẬT CHỦ ĐỀ 4: KHU RỪNG NHIỆT ĐỚI BÀI 2: CHÚ CHIM NHỎ</vt:lpstr>
      <vt:lpstr>CÁCH TẠO HÌNH IN CHÀ XÁT TỪ LÁ CÂY</vt:lpstr>
      <vt:lpstr>Bài tham khảo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24</cp:revision>
  <dcterms:created xsi:type="dcterms:W3CDTF">2021-07-21T07:00:43Z</dcterms:created>
  <dcterms:modified xsi:type="dcterms:W3CDTF">2025-03-30T03:38:57Z</dcterms:modified>
</cp:coreProperties>
</file>