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media/image5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72" r:id="rId7"/>
    <p:sldId id="259" r:id="rId8"/>
    <p:sldId id="261" r:id="rId9"/>
    <p:sldId id="266" r:id="rId10"/>
    <p:sldId id="271" r:id="rId11"/>
    <p:sldId id="26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38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63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5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50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94113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15147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999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271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33592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05587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66962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69233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833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417885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2996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987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6093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16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7950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2605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5067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942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1154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789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032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2948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10743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2434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2077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03129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82893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74131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1687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76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90817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866094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38054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25844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1086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7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9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9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3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3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E27A-73B7-4B00-B5DD-677E56330F14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9883-E77C-403D-9DED-9635CDACB5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1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2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8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226D32-79A9-4E6E-9133-69F462CF519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101AB-4552-4821-9943-600C008EDC7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13"/>
            <a:ext cx="1218503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043" y="2317978"/>
            <a:ext cx="1179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CHÀO MỪNG QUÝ THẦY CÔ VỀ DỰ TIẾT MĨ THUẬT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31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6990"/>
            <a:ext cx="4752907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1643" y="152400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Ciel Cadena" pitchFamily="2" charset="-9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31" y="228600"/>
            <a:ext cx="4828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itchFamily="2" charset="-93"/>
                <a:ea typeface="+mn-ea"/>
                <a:cs typeface="+mn-cs"/>
              </a:rPr>
              <a:t>Khởi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itchFamily="2" charset="-93"/>
                <a:ea typeface="+mn-ea"/>
                <a:cs typeface="+mn-cs"/>
              </a:rPr>
              <a:t>động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itchFamily="2" charset="-93"/>
                <a:ea typeface="+mn-ea"/>
                <a:cs typeface="+mn-cs"/>
              </a:rPr>
              <a:t> 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Cadena" pitchFamily="2" charset="-93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1396" y="2170333"/>
            <a:ext cx="7929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itchFamily="2" charset="-93"/>
                <a:ea typeface="+mn-ea"/>
                <a:cs typeface="+mn-cs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iCiel Cadena" pitchFamily="2" charset="-93"/>
              </a:rPr>
              <a:t>TRÒ </a:t>
            </a:r>
            <a:r>
              <a:rPr lang="en-US" sz="4400" b="1" dirty="0" smtClean="0">
                <a:solidFill>
                  <a:srgbClr val="00B050"/>
                </a:solidFill>
                <a:latin typeface="iCiel Cadena" pitchFamily="2" charset="-93"/>
              </a:rPr>
              <a:t>CHƠI: ĐOÁN MÓN ĂN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itchFamily="2" charset="-93"/>
              </a:rPr>
              <a:t>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9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" y="0"/>
            <a:ext cx="121850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3749" y="2860259"/>
            <a:ext cx="8007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CHỦ ĐỀ:</a:t>
            </a:r>
          </a:p>
          <a:p>
            <a:pPr algn="ctr"/>
            <a:r>
              <a:rPr lang="vi-VN" sz="4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QUÊ HƯƠNG – ĐẤT NƯỚC</a:t>
            </a:r>
            <a:endParaRPr lang="vi-VN" sz="4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9729" y="1282965"/>
            <a:ext cx="375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MĨ THUẬT LỚP 4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1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4" y="0"/>
            <a:ext cx="12197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7041" y="2769325"/>
            <a:ext cx="7707085" cy="16067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 </a:t>
            </a:r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80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MÓN ĂN TRUYỀN THỐNG</a:t>
            </a:r>
          </a:p>
          <a:p>
            <a:pPr algn="ctr"/>
            <a:r>
              <a:rPr 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(TIẾT 2)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3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194" y="2037806"/>
            <a:ext cx="8647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885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47025">
            <a:off x="1415643" y="1281424"/>
            <a:ext cx="809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hình mô hình món ăn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354" y="2952206"/>
            <a:ext cx="8869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Nặn các hình khối cơ bản để tạo mô hình món ăn và dụng cụ đựng.</a:t>
            </a:r>
          </a:p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các khối cơ bản đã nặn thành mô hình món ăn và dụng cụ đựng.</a:t>
            </a:r>
          </a:p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Sắp xếp và trang trí mô hình món ăn, hoàn thiện sản phẩm.</a:t>
            </a:r>
          </a:p>
        </p:txBody>
      </p:sp>
    </p:spTree>
    <p:extLst>
      <p:ext uri="{BB962C8B-B14F-4D97-AF65-F5344CB8AC3E}">
        <p14:creationId xmlns:p14="http://schemas.microsoft.com/office/powerpoint/2010/main" val="13893082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 descr="E:\GIAO AN\SGV lop 2\chan trời sang tạo lớp 1\hình ảnh minh họa\hinh-nen-dong-powerpoint-dep-ve-qua-773x5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0"/>
            <a:ext cx="12101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9428" y="155754"/>
            <a:ext cx="8307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+mj-lt"/>
              </a:rPr>
              <a:t>Yêu cầu HS thực hành tạo hình và trang trí món ăn truyền thống theo ý thích.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9214" y="1873323"/>
            <a:ext cx="86476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BÀY SẢN PHẨM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SẢN PHẨM LÀM ĐÚNG THEO CHỦ ĐỀ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SẢN PHẨM THỂ HIỆN ĐƯỢC RÕ CÁC MÓN ĂN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MÓN ĂN, MÀU SẮC SẢN PHẨM CÓ TÍNH SÁNG TẠO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901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173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11_Office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Windows 7</cp:lastModifiedBy>
  <cp:revision>27</cp:revision>
  <dcterms:created xsi:type="dcterms:W3CDTF">2023-07-22T11:23:51Z</dcterms:created>
  <dcterms:modified xsi:type="dcterms:W3CDTF">2025-02-24T01:20:44Z</dcterms:modified>
</cp:coreProperties>
</file>