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0"/>
  </p:notesMasterIdLst>
  <p:sldIdLst>
    <p:sldId id="256" r:id="rId2"/>
    <p:sldId id="290" r:id="rId3"/>
    <p:sldId id="429" r:id="rId4"/>
    <p:sldId id="430" r:id="rId5"/>
    <p:sldId id="291" r:id="rId6"/>
    <p:sldId id="301" r:id="rId7"/>
    <p:sldId id="293" r:id="rId8"/>
    <p:sldId id="450" r:id="rId9"/>
    <p:sldId id="451" r:id="rId10"/>
    <p:sldId id="452" r:id="rId11"/>
    <p:sldId id="453" r:id="rId12"/>
    <p:sldId id="454" r:id="rId13"/>
    <p:sldId id="455" r:id="rId14"/>
    <p:sldId id="456" r:id="rId15"/>
    <p:sldId id="413" r:id="rId16"/>
    <p:sldId id="457" r:id="rId17"/>
    <p:sldId id="458" r:id="rId18"/>
    <p:sldId id="294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59" r:id="rId29"/>
    <p:sldId id="460" r:id="rId30"/>
    <p:sldId id="461" r:id="rId31"/>
    <p:sldId id="476" r:id="rId32"/>
    <p:sldId id="477" r:id="rId33"/>
    <p:sldId id="479" r:id="rId34"/>
    <p:sldId id="478" r:id="rId35"/>
    <p:sldId id="473" r:id="rId36"/>
    <p:sldId id="474" r:id="rId37"/>
    <p:sldId id="323" r:id="rId38"/>
    <p:sldId id="365" r:id="rId39"/>
  </p:sldIdLst>
  <p:sldSz cx="9144000" cy="5143500" type="screen16x9"/>
  <p:notesSz cx="6858000" cy="9144000"/>
  <p:embeddedFontLst>
    <p:embeddedFont>
      <p:font typeface="Aharoni" panose="02010803020104030203" pitchFamily="2" charset="-79"/>
      <p:bold r:id="rId41"/>
    </p:embeddedFont>
    <p:embeddedFont>
      <p:font typeface="Bebas Neue" panose="020B0606020202050201" pitchFamily="34" charset="77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Poppins" pitchFamily="2" charset="77"/>
      <p:regular r:id="rId48"/>
      <p:bold r:id="rId49"/>
      <p:italic r:id="rId50"/>
      <p:boldItalic r:id="rId51"/>
    </p:embeddedFont>
    <p:embeddedFont>
      <p:font typeface="Poppins ExtraBold" panose="020B0604020202020204" pitchFamily="34" charset="0"/>
      <p:bold r:id="rId52"/>
      <p:italic r:id="rId53"/>
      <p:boldItalic r:id="rId54"/>
    </p:embeddedFont>
    <p:embeddedFont>
      <p:font typeface="Poppins SemiBold" panose="020B060402020202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DF"/>
    <a:srgbClr val="000000"/>
    <a:srgbClr val="D10000"/>
    <a:srgbClr val="CE0000"/>
    <a:srgbClr val="DE0000"/>
    <a:srgbClr val="FF9300"/>
    <a:srgbClr val="EE6F6F"/>
    <a:srgbClr val="0432FF"/>
    <a:srgbClr val="FFD4C0"/>
    <a:srgbClr val="F6C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766ABD-FEFB-42B2-9CDC-671D5AB8C1B7}">
  <a:tblStyle styleId="{01766ABD-FEFB-42B2-9CDC-671D5AB8C1B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9" autoAdjust="0"/>
    <p:restoredTop sz="95872"/>
  </p:normalViewPr>
  <p:slideViewPr>
    <p:cSldViewPr snapToGrid="0">
      <p:cViewPr>
        <p:scale>
          <a:sx n="86" d="100"/>
          <a:sy n="86" d="100"/>
        </p:scale>
        <p:origin x="344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87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656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139df2c1ab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139df2c1ab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259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279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634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56f8a3f16a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56f8a3f16a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084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6845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3866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7657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306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157683cc8e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157683cc8e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4352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4591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7749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9924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139df2c1ab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139df2c1ab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222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601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34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498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947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642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115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3982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03870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6799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4282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139df2c1aba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139df2c1aba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3929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fecd02b083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fecd02b083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7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139df2c1ab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139df2c1ab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831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7728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947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840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164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57e726896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57e726896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58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260613" y="-600400"/>
            <a:ext cx="6316632" cy="5260748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38950" y="540000"/>
            <a:ext cx="5066100" cy="24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27263" y="3012600"/>
            <a:ext cx="5066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rgbClr val="366C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 rot="2257311">
            <a:off x="-979492" y="-790151"/>
            <a:ext cx="2576625" cy="2167873"/>
          </a:xfrm>
          <a:custGeom>
            <a:avLst/>
            <a:gdLst/>
            <a:ahLst/>
            <a:cxnLst/>
            <a:rect l="l" t="t" r="r" b="b"/>
            <a:pathLst>
              <a:path w="71414" h="60085" extrusionOk="0">
                <a:moveTo>
                  <a:pt x="53601" y="1"/>
                </a:moveTo>
                <a:cubicBezTo>
                  <a:pt x="48557" y="1"/>
                  <a:pt x="43605" y="1401"/>
                  <a:pt x="38731" y="3743"/>
                </a:cubicBezTo>
                <a:cubicBezTo>
                  <a:pt x="34237" y="5899"/>
                  <a:pt x="30845" y="9458"/>
                  <a:pt x="27486" y="13016"/>
                </a:cubicBezTo>
                <a:cubicBezTo>
                  <a:pt x="23460" y="17294"/>
                  <a:pt x="18831" y="20552"/>
                  <a:pt x="13200" y="22373"/>
                </a:cubicBezTo>
                <a:cubicBezTo>
                  <a:pt x="11379" y="22958"/>
                  <a:pt x="9608" y="23727"/>
                  <a:pt x="7887" y="24529"/>
                </a:cubicBezTo>
                <a:cubicBezTo>
                  <a:pt x="2641" y="27001"/>
                  <a:pt x="1" y="31195"/>
                  <a:pt x="118" y="36960"/>
                </a:cubicBezTo>
                <a:cubicBezTo>
                  <a:pt x="251" y="44144"/>
                  <a:pt x="4195" y="49124"/>
                  <a:pt x="10059" y="52699"/>
                </a:cubicBezTo>
                <a:cubicBezTo>
                  <a:pt x="18631" y="57946"/>
                  <a:pt x="28221" y="59500"/>
                  <a:pt x="39032" y="60084"/>
                </a:cubicBezTo>
                <a:cubicBezTo>
                  <a:pt x="41438" y="59800"/>
                  <a:pt x="44830" y="59483"/>
                  <a:pt x="48188" y="58982"/>
                </a:cubicBezTo>
                <a:cubicBezTo>
                  <a:pt x="50076" y="58714"/>
                  <a:pt x="51964" y="58246"/>
                  <a:pt x="53786" y="57695"/>
                </a:cubicBezTo>
                <a:cubicBezTo>
                  <a:pt x="58447" y="56291"/>
                  <a:pt x="62908" y="54454"/>
                  <a:pt x="66568" y="51145"/>
                </a:cubicBezTo>
                <a:cubicBezTo>
                  <a:pt x="70828" y="47302"/>
                  <a:pt x="71413" y="43092"/>
                  <a:pt x="68372" y="38196"/>
                </a:cubicBezTo>
                <a:cubicBezTo>
                  <a:pt x="67219" y="36358"/>
                  <a:pt x="65899" y="34637"/>
                  <a:pt x="64680" y="32849"/>
                </a:cubicBezTo>
                <a:cubicBezTo>
                  <a:pt x="61204" y="27770"/>
                  <a:pt x="61271" y="24629"/>
                  <a:pt x="64914" y="19633"/>
                </a:cubicBezTo>
                <a:cubicBezTo>
                  <a:pt x="66334" y="17695"/>
                  <a:pt x="67921" y="15840"/>
                  <a:pt x="69124" y="13768"/>
                </a:cubicBezTo>
                <a:cubicBezTo>
                  <a:pt x="71196" y="10243"/>
                  <a:pt x="70477" y="6751"/>
                  <a:pt x="67303" y="4161"/>
                </a:cubicBezTo>
                <a:cubicBezTo>
                  <a:pt x="66267" y="3309"/>
                  <a:pt x="65097" y="2523"/>
                  <a:pt x="63861" y="2022"/>
                </a:cubicBezTo>
                <a:cubicBezTo>
                  <a:pt x="60397" y="629"/>
                  <a:pt x="56978" y="1"/>
                  <a:pt x="53601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1"/>
          </p:nvPr>
        </p:nvSpPr>
        <p:spPr>
          <a:xfrm>
            <a:off x="719997" y="2552025"/>
            <a:ext cx="23460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2"/>
          </p:nvPr>
        </p:nvSpPr>
        <p:spPr>
          <a:xfrm>
            <a:off x="3369379" y="1882550"/>
            <a:ext cx="23460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3"/>
          </p:nvPr>
        </p:nvSpPr>
        <p:spPr>
          <a:xfrm>
            <a:off x="6018749" y="2552025"/>
            <a:ext cx="23460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subTitle" idx="4"/>
          </p:nvPr>
        </p:nvSpPr>
        <p:spPr>
          <a:xfrm>
            <a:off x="719997" y="1869775"/>
            <a:ext cx="23460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subTitle" idx="5"/>
          </p:nvPr>
        </p:nvSpPr>
        <p:spPr>
          <a:xfrm>
            <a:off x="3369379" y="1201675"/>
            <a:ext cx="23460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subTitle" idx="6"/>
          </p:nvPr>
        </p:nvSpPr>
        <p:spPr>
          <a:xfrm>
            <a:off x="6018749" y="1869775"/>
            <a:ext cx="23460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73" name="Google Shape;173;p22"/>
          <p:cNvSpPr/>
          <p:nvPr/>
        </p:nvSpPr>
        <p:spPr>
          <a:xfrm rot="-1221210">
            <a:off x="7440856" y="3653865"/>
            <a:ext cx="2280441" cy="1901061"/>
          </a:xfrm>
          <a:custGeom>
            <a:avLst/>
            <a:gdLst/>
            <a:ahLst/>
            <a:cxnLst/>
            <a:rect l="l" t="t" r="r" b="b"/>
            <a:pathLst>
              <a:path w="71747" h="59811" extrusionOk="0">
                <a:moveTo>
                  <a:pt x="57515" y="1"/>
                </a:moveTo>
                <a:cubicBezTo>
                  <a:pt x="54386" y="1"/>
                  <a:pt x="51293" y="821"/>
                  <a:pt x="48321" y="2297"/>
                </a:cubicBezTo>
                <a:cubicBezTo>
                  <a:pt x="44813" y="4052"/>
                  <a:pt x="41688" y="6575"/>
                  <a:pt x="38463" y="8847"/>
                </a:cubicBezTo>
                <a:cubicBezTo>
                  <a:pt x="33852" y="12088"/>
                  <a:pt x="28923" y="14260"/>
                  <a:pt x="23158" y="14260"/>
                </a:cubicBezTo>
                <a:cubicBezTo>
                  <a:pt x="21638" y="14260"/>
                  <a:pt x="20084" y="14595"/>
                  <a:pt x="18580" y="14945"/>
                </a:cubicBezTo>
                <a:cubicBezTo>
                  <a:pt x="10477" y="16884"/>
                  <a:pt x="4361" y="21178"/>
                  <a:pt x="1771" y="29482"/>
                </a:cubicBezTo>
                <a:cubicBezTo>
                  <a:pt x="535" y="33442"/>
                  <a:pt x="0" y="37502"/>
                  <a:pt x="501" y="41596"/>
                </a:cubicBezTo>
                <a:cubicBezTo>
                  <a:pt x="1387" y="48713"/>
                  <a:pt x="4528" y="54528"/>
                  <a:pt x="11379" y="57502"/>
                </a:cubicBezTo>
                <a:cubicBezTo>
                  <a:pt x="14832" y="58996"/>
                  <a:pt x="18306" y="59810"/>
                  <a:pt x="21782" y="59810"/>
                </a:cubicBezTo>
                <a:cubicBezTo>
                  <a:pt x="25303" y="59810"/>
                  <a:pt x="28826" y="58975"/>
                  <a:pt x="32331" y="57168"/>
                </a:cubicBezTo>
                <a:cubicBezTo>
                  <a:pt x="36441" y="55070"/>
                  <a:pt x="40769" y="53777"/>
                  <a:pt x="45359" y="53777"/>
                </a:cubicBezTo>
                <a:cubicBezTo>
                  <a:pt x="46144" y="53777"/>
                  <a:pt x="46936" y="53815"/>
                  <a:pt x="47737" y="53893"/>
                </a:cubicBezTo>
                <a:cubicBezTo>
                  <a:pt x="49591" y="54060"/>
                  <a:pt x="51446" y="54144"/>
                  <a:pt x="53367" y="54261"/>
                </a:cubicBezTo>
                <a:cubicBezTo>
                  <a:pt x="57294" y="54160"/>
                  <a:pt x="61137" y="54194"/>
                  <a:pt x="64529" y="51136"/>
                </a:cubicBezTo>
                <a:cubicBezTo>
                  <a:pt x="66250" y="49599"/>
                  <a:pt x="67403" y="48129"/>
                  <a:pt x="67687" y="46040"/>
                </a:cubicBezTo>
                <a:cubicBezTo>
                  <a:pt x="67921" y="44403"/>
                  <a:pt x="67971" y="42665"/>
                  <a:pt x="67687" y="41061"/>
                </a:cubicBezTo>
                <a:cubicBezTo>
                  <a:pt x="67169" y="38154"/>
                  <a:pt x="66417" y="35263"/>
                  <a:pt x="65648" y="32406"/>
                </a:cubicBezTo>
                <a:cubicBezTo>
                  <a:pt x="64529" y="28262"/>
                  <a:pt x="64930" y="24336"/>
                  <a:pt x="66835" y="20509"/>
                </a:cubicBezTo>
                <a:cubicBezTo>
                  <a:pt x="67971" y="18254"/>
                  <a:pt x="69107" y="15965"/>
                  <a:pt x="69959" y="13592"/>
                </a:cubicBezTo>
                <a:cubicBezTo>
                  <a:pt x="71747" y="8546"/>
                  <a:pt x="69725" y="3684"/>
                  <a:pt x="64829" y="1562"/>
                </a:cubicBezTo>
                <a:cubicBezTo>
                  <a:pt x="62397" y="495"/>
                  <a:pt x="59945" y="1"/>
                  <a:pt x="57515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1102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/>
          <p:nvPr/>
        </p:nvSpPr>
        <p:spPr>
          <a:xfrm rot="10183008" flipH="1">
            <a:off x="1775034" y="157868"/>
            <a:ext cx="6115107" cy="5097784"/>
          </a:xfrm>
          <a:custGeom>
            <a:avLst/>
            <a:gdLst/>
            <a:ahLst/>
            <a:cxnLst/>
            <a:rect l="l" t="t" r="r" b="b"/>
            <a:pathLst>
              <a:path w="71747" h="59811" extrusionOk="0">
                <a:moveTo>
                  <a:pt x="57515" y="1"/>
                </a:moveTo>
                <a:cubicBezTo>
                  <a:pt x="54386" y="1"/>
                  <a:pt x="51293" y="821"/>
                  <a:pt x="48321" y="2297"/>
                </a:cubicBezTo>
                <a:cubicBezTo>
                  <a:pt x="44813" y="4052"/>
                  <a:pt x="41688" y="6575"/>
                  <a:pt x="38463" y="8847"/>
                </a:cubicBezTo>
                <a:cubicBezTo>
                  <a:pt x="33852" y="12088"/>
                  <a:pt x="28923" y="14260"/>
                  <a:pt x="23158" y="14260"/>
                </a:cubicBezTo>
                <a:cubicBezTo>
                  <a:pt x="21638" y="14260"/>
                  <a:pt x="20084" y="14595"/>
                  <a:pt x="18580" y="14945"/>
                </a:cubicBezTo>
                <a:cubicBezTo>
                  <a:pt x="10477" y="16884"/>
                  <a:pt x="4361" y="21178"/>
                  <a:pt x="1771" y="29482"/>
                </a:cubicBezTo>
                <a:cubicBezTo>
                  <a:pt x="535" y="33442"/>
                  <a:pt x="0" y="37502"/>
                  <a:pt x="501" y="41596"/>
                </a:cubicBezTo>
                <a:cubicBezTo>
                  <a:pt x="1387" y="48713"/>
                  <a:pt x="4528" y="54528"/>
                  <a:pt x="11379" y="57502"/>
                </a:cubicBezTo>
                <a:cubicBezTo>
                  <a:pt x="14832" y="58996"/>
                  <a:pt x="18306" y="59810"/>
                  <a:pt x="21782" y="59810"/>
                </a:cubicBezTo>
                <a:cubicBezTo>
                  <a:pt x="25303" y="59810"/>
                  <a:pt x="28826" y="58975"/>
                  <a:pt x="32331" y="57168"/>
                </a:cubicBezTo>
                <a:cubicBezTo>
                  <a:pt x="36441" y="55070"/>
                  <a:pt x="40769" y="53777"/>
                  <a:pt x="45359" y="53777"/>
                </a:cubicBezTo>
                <a:cubicBezTo>
                  <a:pt x="46144" y="53777"/>
                  <a:pt x="46936" y="53815"/>
                  <a:pt x="47737" y="53893"/>
                </a:cubicBezTo>
                <a:cubicBezTo>
                  <a:pt x="49591" y="54060"/>
                  <a:pt x="51446" y="54144"/>
                  <a:pt x="53367" y="54261"/>
                </a:cubicBezTo>
                <a:cubicBezTo>
                  <a:pt x="57294" y="54160"/>
                  <a:pt x="61137" y="54194"/>
                  <a:pt x="64529" y="51136"/>
                </a:cubicBezTo>
                <a:cubicBezTo>
                  <a:pt x="66250" y="49599"/>
                  <a:pt x="67403" y="48129"/>
                  <a:pt x="67687" y="46040"/>
                </a:cubicBezTo>
                <a:cubicBezTo>
                  <a:pt x="67921" y="44403"/>
                  <a:pt x="67971" y="42665"/>
                  <a:pt x="67687" y="41061"/>
                </a:cubicBezTo>
                <a:cubicBezTo>
                  <a:pt x="67169" y="38154"/>
                  <a:pt x="66417" y="35263"/>
                  <a:pt x="65648" y="32406"/>
                </a:cubicBezTo>
                <a:cubicBezTo>
                  <a:pt x="64529" y="28262"/>
                  <a:pt x="64930" y="24336"/>
                  <a:pt x="66835" y="20509"/>
                </a:cubicBezTo>
                <a:cubicBezTo>
                  <a:pt x="67971" y="18254"/>
                  <a:pt x="69107" y="15965"/>
                  <a:pt x="69959" y="13592"/>
                </a:cubicBezTo>
                <a:cubicBezTo>
                  <a:pt x="71747" y="8546"/>
                  <a:pt x="69725" y="3684"/>
                  <a:pt x="64829" y="1562"/>
                </a:cubicBezTo>
                <a:cubicBezTo>
                  <a:pt x="62397" y="495"/>
                  <a:pt x="59945" y="1"/>
                  <a:pt x="57515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1828275" y="2998350"/>
            <a:ext cx="5520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"/>
          </p:nvPr>
        </p:nvSpPr>
        <p:spPr>
          <a:xfrm>
            <a:off x="1828275" y="821700"/>
            <a:ext cx="5520600" cy="21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 sz="25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084734"/>
      </p:ext>
    </p:extLst>
  </p:cSld>
  <p:clrMapOvr>
    <a:masterClrMapping/>
  </p:clrMapOvr>
  <p:transition spd="med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69031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 rot="9235755">
            <a:off x="-812223" y="-1087962"/>
            <a:ext cx="3452221" cy="2677896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664950" y="445025"/>
            <a:ext cx="78141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/>
          <p:nvPr/>
        </p:nvSpPr>
        <p:spPr>
          <a:xfrm rot="8100000">
            <a:off x="6983458" y="3313917"/>
            <a:ext cx="3493356" cy="2927379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8740975" y="1442450"/>
            <a:ext cx="153075" cy="153100"/>
          </a:xfrm>
          <a:custGeom>
            <a:avLst/>
            <a:gdLst/>
            <a:ahLst/>
            <a:cxnLst/>
            <a:rect l="l" t="t" r="r" b="b"/>
            <a:pathLst>
              <a:path w="6123" h="6124" extrusionOk="0">
                <a:moveTo>
                  <a:pt x="3515" y="0"/>
                </a:moveTo>
                <a:lnTo>
                  <a:pt x="2164" y="1832"/>
                </a:lnTo>
                <a:lnTo>
                  <a:pt x="0" y="2609"/>
                </a:lnTo>
                <a:lnTo>
                  <a:pt x="1850" y="3959"/>
                </a:lnTo>
                <a:lnTo>
                  <a:pt x="2627" y="6123"/>
                </a:lnTo>
                <a:lnTo>
                  <a:pt x="3977" y="4273"/>
                </a:lnTo>
                <a:lnTo>
                  <a:pt x="6123" y="3496"/>
                </a:lnTo>
                <a:lnTo>
                  <a:pt x="4291" y="2146"/>
                </a:lnTo>
                <a:lnTo>
                  <a:pt x="351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326200" y="223488"/>
            <a:ext cx="153075" cy="153100"/>
          </a:xfrm>
          <a:custGeom>
            <a:avLst/>
            <a:gdLst/>
            <a:ahLst/>
            <a:cxnLst/>
            <a:rect l="l" t="t" r="r" b="b"/>
            <a:pathLst>
              <a:path w="6123" h="6124" extrusionOk="0">
                <a:moveTo>
                  <a:pt x="3515" y="0"/>
                </a:moveTo>
                <a:lnTo>
                  <a:pt x="2164" y="1832"/>
                </a:lnTo>
                <a:lnTo>
                  <a:pt x="0" y="2609"/>
                </a:lnTo>
                <a:lnTo>
                  <a:pt x="1850" y="3959"/>
                </a:lnTo>
                <a:lnTo>
                  <a:pt x="2627" y="6123"/>
                </a:lnTo>
                <a:lnTo>
                  <a:pt x="3977" y="4273"/>
                </a:lnTo>
                <a:lnTo>
                  <a:pt x="6123" y="3496"/>
                </a:lnTo>
                <a:lnTo>
                  <a:pt x="4291" y="2146"/>
                </a:lnTo>
                <a:lnTo>
                  <a:pt x="351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6042200" y="4854138"/>
            <a:ext cx="76325" cy="76325"/>
          </a:xfrm>
          <a:custGeom>
            <a:avLst/>
            <a:gdLst/>
            <a:ahLst/>
            <a:cxnLst/>
            <a:rect l="l" t="t" r="r" b="b"/>
            <a:pathLst>
              <a:path w="3053" h="3053" extrusionOk="0">
                <a:moveTo>
                  <a:pt x="1517" y="1"/>
                </a:moveTo>
                <a:cubicBezTo>
                  <a:pt x="684" y="1"/>
                  <a:pt x="0" y="685"/>
                  <a:pt x="0" y="1517"/>
                </a:cubicBezTo>
                <a:cubicBezTo>
                  <a:pt x="0" y="2368"/>
                  <a:pt x="684" y="3053"/>
                  <a:pt x="1517" y="3053"/>
                </a:cubicBezTo>
                <a:cubicBezTo>
                  <a:pt x="2368" y="3053"/>
                  <a:pt x="3052" y="2368"/>
                  <a:pt x="3052" y="1517"/>
                </a:cubicBezTo>
                <a:cubicBezTo>
                  <a:pt x="3052" y="685"/>
                  <a:pt x="2368" y="1"/>
                  <a:pt x="15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8779350" y="3447750"/>
            <a:ext cx="76325" cy="75875"/>
          </a:xfrm>
          <a:custGeom>
            <a:avLst/>
            <a:gdLst/>
            <a:ahLst/>
            <a:cxnLst/>
            <a:rect l="l" t="t" r="r" b="b"/>
            <a:pathLst>
              <a:path w="3053" h="3035" extrusionOk="0">
                <a:moveTo>
                  <a:pt x="1517" y="0"/>
                </a:moveTo>
                <a:cubicBezTo>
                  <a:pt x="685" y="0"/>
                  <a:pt x="1" y="666"/>
                  <a:pt x="1" y="1517"/>
                </a:cubicBezTo>
                <a:cubicBezTo>
                  <a:pt x="1" y="2350"/>
                  <a:pt x="685" y="3034"/>
                  <a:pt x="1517" y="3034"/>
                </a:cubicBezTo>
                <a:cubicBezTo>
                  <a:pt x="2368" y="3034"/>
                  <a:pt x="3053" y="2350"/>
                  <a:pt x="3053" y="1517"/>
                </a:cubicBezTo>
                <a:cubicBezTo>
                  <a:pt x="3053" y="666"/>
                  <a:pt x="2368" y="0"/>
                  <a:pt x="15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3124150" y="4701050"/>
            <a:ext cx="153100" cy="153100"/>
          </a:xfrm>
          <a:custGeom>
            <a:avLst/>
            <a:gdLst/>
            <a:ahLst/>
            <a:cxnLst/>
            <a:rect l="l" t="t" r="r" b="b"/>
            <a:pathLst>
              <a:path w="6124" h="6124" extrusionOk="0">
                <a:moveTo>
                  <a:pt x="2609" y="1"/>
                </a:moveTo>
                <a:lnTo>
                  <a:pt x="1832" y="2147"/>
                </a:lnTo>
                <a:lnTo>
                  <a:pt x="1" y="3515"/>
                </a:lnTo>
                <a:lnTo>
                  <a:pt x="2146" y="4292"/>
                </a:lnTo>
                <a:lnTo>
                  <a:pt x="3515" y="6123"/>
                </a:lnTo>
                <a:lnTo>
                  <a:pt x="4292" y="3978"/>
                </a:lnTo>
                <a:lnTo>
                  <a:pt x="6123" y="2627"/>
                </a:lnTo>
                <a:lnTo>
                  <a:pt x="3978" y="1851"/>
                </a:lnTo>
                <a:lnTo>
                  <a:pt x="26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4833725" y="261875"/>
            <a:ext cx="75850" cy="76325"/>
          </a:xfrm>
          <a:custGeom>
            <a:avLst/>
            <a:gdLst/>
            <a:ahLst/>
            <a:cxnLst/>
            <a:rect l="l" t="t" r="r" b="b"/>
            <a:pathLst>
              <a:path w="3034" h="3053" extrusionOk="0">
                <a:moveTo>
                  <a:pt x="1517" y="0"/>
                </a:moveTo>
                <a:cubicBezTo>
                  <a:pt x="684" y="0"/>
                  <a:pt x="0" y="685"/>
                  <a:pt x="0" y="1517"/>
                </a:cubicBezTo>
                <a:cubicBezTo>
                  <a:pt x="0" y="2368"/>
                  <a:pt x="684" y="3052"/>
                  <a:pt x="1517" y="3052"/>
                </a:cubicBezTo>
                <a:cubicBezTo>
                  <a:pt x="2368" y="3052"/>
                  <a:pt x="3034" y="2368"/>
                  <a:pt x="3034" y="1517"/>
                </a:cubicBezTo>
                <a:cubicBezTo>
                  <a:pt x="3034" y="685"/>
                  <a:pt x="2368" y="0"/>
                  <a:pt x="15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173125" y="2154325"/>
            <a:ext cx="153075" cy="153100"/>
          </a:xfrm>
          <a:custGeom>
            <a:avLst/>
            <a:gdLst/>
            <a:ahLst/>
            <a:cxnLst/>
            <a:rect l="l" t="t" r="r" b="b"/>
            <a:pathLst>
              <a:path w="6123" h="6124" extrusionOk="0">
                <a:moveTo>
                  <a:pt x="3515" y="0"/>
                </a:moveTo>
                <a:lnTo>
                  <a:pt x="2164" y="1832"/>
                </a:lnTo>
                <a:lnTo>
                  <a:pt x="0" y="2609"/>
                </a:lnTo>
                <a:lnTo>
                  <a:pt x="1850" y="3959"/>
                </a:lnTo>
                <a:lnTo>
                  <a:pt x="2627" y="6123"/>
                </a:lnTo>
                <a:lnTo>
                  <a:pt x="3977" y="4273"/>
                </a:lnTo>
                <a:lnTo>
                  <a:pt x="6123" y="3496"/>
                </a:lnTo>
                <a:lnTo>
                  <a:pt x="4291" y="2146"/>
                </a:lnTo>
                <a:lnTo>
                  <a:pt x="351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8505450" y="4264325"/>
            <a:ext cx="153075" cy="153100"/>
          </a:xfrm>
          <a:custGeom>
            <a:avLst/>
            <a:gdLst/>
            <a:ahLst/>
            <a:cxnLst/>
            <a:rect l="l" t="t" r="r" b="b"/>
            <a:pathLst>
              <a:path w="6123" h="6124" extrusionOk="0">
                <a:moveTo>
                  <a:pt x="3515" y="0"/>
                </a:moveTo>
                <a:lnTo>
                  <a:pt x="2164" y="1832"/>
                </a:lnTo>
                <a:lnTo>
                  <a:pt x="0" y="2609"/>
                </a:lnTo>
                <a:lnTo>
                  <a:pt x="1850" y="3959"/>
                </a:lnTo>
                <a:lnTo>
                  <a:pt x="2627" y="6123"/>
                </a:lnTo>
                <a:lnTo>
                  <a:pt x="3977" y="4273"/>
                </a:lnTo>
                <a:lnTo>
                  <a:pt x="6123" y="3496"/>
                </a:lnTo>
                <a:lnTo>
                  <a:pt x="4291" y="2146"/>
                </a:lnTo>
                <a:lnTo>
                  <a:pt x="351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3377925" y="223500"/>
            <a:ext cx="153075" cy="153100"/>
          </a:xfrm>
          <a:custGeom>
            <a:avLst/>
            <a:gdLst/>
            <a:ahLst/>
            <a:cxnLst/>
            <a:rect l="l" t="t" r="r" b="b"/>
            <a:pathLst>
              <a:path w="6123" h="6124" extrusionOk="0">
                <a:moveTo>
                  <a:pt x="3515" y="0"/>
                </a:moveTo>
                <a:lnTo>
                  <a:pt x="2164" y="1832"/>
                </a:lnTo>
                <a:lnTo>
                  <a:pt x="0" y="2609"/>
                </a:lnTo>
                <a:lnTo>
                  <a:pt x="1850" y="3959"/>
                </a:lnTo>
                <a:lnTo>
                  <a:pt x="2627" y="6123"/>
                </a:lnTo>
                <a:lnTo>
                  <a:pt x="3977" y="4273"/>
                </a:lnTo>
                <a:lnTo>
                  <a:pt x="6123" y="3496"/>
                </a:lnTo>
                <a:lnTo>
                  <a:pt x="4291" y="2146"/>
                </a:lnTo>
                <a:lnTo>
                  <a:pt x="351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 hasCustomPrompt="1"/>
          </p:nvPr>
        </p:nvSpPr>
        <p:spPr>
          <a:xfrm>
            <a:off x="1299188" y="1592850"/>
            <a:ext cx="6576000" cy="20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1"/>
          </p:nvPr>
        </p:nvSpPr>
        <p:spPr>
          <a:xfrm>
            <a:off x="1299188" y="1095750"/>
            <a:ext cx="65760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/>
          <p:nvPr/>
        </p:nvSpPr>
        <p:spPr>
          <a:xfrm rot="1269507">
            <a:off x="7039116" y="-1374150"/>
            <a:ext cx="3193773" cy="2901525"/>
          </a:xfrm>
          <a:custGeom>
            <a:avLst/>
            <a:gdLst/>
            <a:ahLst/>
            <a:cxnLst/>
            <a:rect l="l" t="t" r="r" b="b"/>
            <a:pathLst>
              <a:path w="71948" h="60729" extrusionOk="0">
                <a:moveTo>
                  <a:pt x="45926" y="0"/>
                </a:moveTo>
                <a:cubicBezTo>
                  <a:pt x="31562" y="0"/>
                  <a:pt x="18964" y="5654"/>
                  <a:pt x="8238" y="16241"/>
                </a:cubicBezTo>
                <a:cubicBezTo>
                  <a:pt x="3075" y="21321"/>
                  <a:pt x="1" y="27703"/>
                  <a:pt x="569" y="34871"/>
                </a:cubicBezTo>
                <a:cubicBezTo>
                  <a:pt x="633" y="43157"/>
                  <a:pt x="2029" y="46166"/>
                  <a:pt x="7348" y="46166"/>
                </a:cubicBezTo>
                <a:cubicBezTo>
                  <a:pt x="8926" y="46166"/>
                  <a:pt x="10848" y="45901"/>
                  <a:pt x="13184" y="45431"/>
                </a:cubicBezTo>
                <a:cubicBezTo>
                  <a:pt x="13434" y="45381"/>
                  <a:pt x="13718" y="45381"/>
                  <a:pt x="13969" y="45297"/>
                </a:cubicBezTo>
                <a:cubicBezTo>
                  <a:pt x="16582" y="44283"/>
                  <a:pt x="19064" y="43826"/>
                  <a:pt x="21439" y="43826"/>
                </a:cubicBezTo>
                <a:cubicBezTo>
                  <a:pt x="27354" y="43826"/>
                  <a:pt x="32607" y="46660"/>
                  <a:pt x="37578" y="50761"/>
                </a:cubicBezTo>
                <a:cubicBezTo>
                  <a:pt x="41087" y="53635"/>
                  <a:pt x="44713" y="56342"/>
                  <a:pt x="48756" y="58464"/>
                </a:cubicBezTo>
                <a:cubicBezTo>
                  <a:pt x="51693" y="59994"/>
                  <a:pt x="54589" y="60729"/>
                  <a:pt x="57281" y="60729"/>
                </a:cubicBezTo>
                <a:cubicBezTo>
                  <a:pt x="63610" y="60729"/>
                  <a:pt x="68805" y="56667"/>
                  <a:pt x="70728" y="49341"/>
                </a:cubicBezTo>
                <a:cubicBezTo>
                  <a:pt x="71614" y="46033"/>
                  <a:pt x="71948" y="42641"/>
                  <a:pt x="71430" y="39082"/>
                </a:cubicBezTo>
                <a:cubicBezTo>
                  <a:pt x="70243" y="31078"/>
                  <a:pt x="67303" y="23392"/>
                  <a:pt x="67186" y="15189"/>
                </a:cubicBezTo>
                <a:cubicBezTo>
                  <a:pt x="67035" y="6467"/>
                  <a:pt x="63476" y="2022"/>
                  <a:pt x="54872" y="702"/>
                </a:cubicBezTo>
                <a:cubicBezTo>
                  <a:pt x="51818" y="232"/>
                  <a:pt x="48835" y="0"/>
                  <a:pt x="45926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 rot="1269507">
            <a:off x="-1132134" y="3331800"/>
            <a:ext cx="3193773" cy="2901525"/>
          </a:xfrm>
          <a:custGeom>
            <a:avLst/>
            <a:gdLst/>
            <a:ahLst/>
            <a:cxnLst/>
            <a:rect l="l" t="t" r="r" b="b"/>
            <a:pathLst>
              <a:path w="71948" h="60729" extrusionOk="0">
                <a:moveTo>
                  <a:pt x="45926" y="0"/>
                </a:moveTo>
                <a:cubicBezTo>
                  <a:pt x="31562" y="0"/>
                  <a:pt x="18964" y="5654"/>
                  <a:pt x="8238" y="16241"/>
                </a:cubicBezTo>
                <a:cubicBezTo>
                  <a:pt x="3075" y="21321"/>
                  <a:pt x="1" y="27703"/>
                  <a:pt x="569" y="34871"/>
                </a:cubicBezTo>
                <a:cubicBezTo>
                  <a:pt x="633" y="43157"/>
                  <a:pt x="2029" y="46166"/>
                  <a:pt x="7348" y="46166"/>
                </a:cubicBezTo>
                <a:cubicBezTo>
                  <a:pt x="8926" y="46166"/>
                  <a:pt x="10848" y="45901"/>
                  <a:pt x="13184" y="45431"/>
                </a:cubicBezTo>
                <a:cubicBezTo>
                  <a:pt x="13434" y="45381"/>
                  <a:pt x="13718" y="45381"/>
                  <a:pt x="13969" y="45297"/>
                </a:cubicBezTo>
                <a:cubicBezTo>
                  <a:pt x="16582" y="44283"/>
                  <a:pt x="19064" y="43826"/>
                  <a:pt x="21439" y="43826"/>
                </a:cubicBezTo>
                <a:cubicBezTo>
                  <a:pt x="27354" y="43826"/>
                  <a:pt x="32607" y="46660"/>
                  <a:pt x="37578" y="50761"/>
                </a:cubicBezTo>
                <a:cubicBezTo>
                  <a:pt x="41087" y="53635"/>
                  <a:pt x="44713" y="56342"/>
                  <a:pt x="48756" y="58464"/>
                </a:cubicBezTo>
                <a:cubicBezTo>
                  <a:pt x="51693" y="59994"/>
                  <a:pt x="54589" y="60729"/>
                  <a:pt x="57281" y="60729"/>
                </a:cubicBezTo>
                <a:cubicBezTo>
                  <a:pt x="63610" y="60729"/>
                  <a:pt x="68805" y="56667"/>
                  <a:pt x="70728" y="49341"/>
                </a:cubicBezTo>
                <a:cubicBezTo>
                  <a:pt x="71614" y="46033"/>
                  <a:pt x="71948" y="42641"/>
                  <a:pt x="71430" y="39082"/>
                </a:cubicBezTo>
                <a:cubicBezTo>
                  <a:pt x="70243" y="31078"/>
                  <a:pt x="67303" y="23392"/>
                  <a:pt x="67186" y="15189"/>
                </a:cubicBezTo>
                <a:cubicBezTo>
                  <a:pt x="67035" y="6467"/>
                  <a:pt x="63476" y="2022"/>
                  <a:pt x="54872" y="702"/>
                </a:cubicBezTo>
                <a:cubicBezTo>
                  <a:pt x="51818" y="232"/>
                  <a:pt x="48835" y="0"/>
                  <a:pt x="45926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/>
          <p:nvPr/>
        </p:nvSpPr>
        <p:spPr>
          <a:xfrm rot="-2888929">
            <a:off x="-1448097" y="-1067777"/>
            <a:ext cx="3493328" cy="2927355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9"/>
          <p:cNvSpPr/>
          <p:nvPr/>
        </p:nvSpPr>
        <p:spPr>
          <a:xfrm rot="-5910690">
            <a:off x="7100887" y="3813121"/>
            <a:ext cx="3493257" cy="2927296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638550" y="445025"/>
            <a:ext cx="786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/>
          <p:nvPr/>
        </p:nvSpPr>
        <p:spPr>
          <a:xfrm rot="3282199">
            <a:off x="-1257052" y="-744981"/>
            <a:ext cx="3493341" cy="2927366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8"/>
          <p:cNvSpPr/>
          <p:nvPr/>
        </p:nvSpPr>
        <p:spPr>
          <a:xfrm rot="8230260">
            <a:off x="6304087" y="2741867"/>
            <a:ext cx="4688820" cy="3929160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/>
          <p:nvPr/>
        </p:nvSpPr>
        <p:spPr>
          <a:xfrm rot="3224413">
            <a:off x="-1533697" y="3192784"/>
            <a:ext cx="4017546" cy="3345976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9"/>
          <p:cNvSpPr/>
          <p:nvPr/>
        </p:nvSpPr>
        <p:spPr>
          <a:xfrm rot="-8222388">
            <a:off x="5850411" y="-1316689"/>
            <a:ext cx="4458675" cy="3713367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206872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>
            <a:spLocks noGrp="1"/>
          </p:cNvSpPr>
          <p:nvPr>
            <p:ph type="title"/>
          </p:nvPr>
        </p:nvSpPr>
        <p:spPr>
          <a:xfrm>
            <a:off x="2347947" y="6556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6"/>
          <p:cNvSpPr txBox="1">
            <a:spLocks noGrp="1"/>
          </p:cNvSpPr>
          <p:nvPr>
            <p:ph type="subTitle" idx="1"/>
          </p:nvPr>
        </p:nvSpPr>
        <p:spPr>
          <a:xfrm>
            <a:off x="2347947" y="1924900"/>
            <a:ext cx="44481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6"/>
          <p:cNvSpPr txBox="1"/>
          <p:nvPr/>
        </p:nvSpPr>
        <p:spPr>
          <a:xfrm>
            <a:off x="2407200" y="3702125"/>
            <a:ext cx="43296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CREDITS: This presentation template was created by </a:t>
            </a:r>
            <a:r>
              <a:rPr lang="en" sz="900" u="sng">
                <a:solidFill>
                  <a:schemeClr val="lt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lt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and includes icons by </a:t>
            </a:r>
            <a:r>
              <a:rPr lang="en" sz="900" u="sng">
                <a:solidFill>
                  <a:schemeClr val="lt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lt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and infographics &amp; images by </a:t>
            </a:r>
            <a:r>
              <a:rPr lang="en" sz="900" u="sng">
                <a:solidFill>
                  <a:schemeClr val="lt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 u="sng">
                <a:solidFill>
                  <a:schemeClr val="lt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endParaRPr sz="900" u="sng">
              <a:solidFill>
                <a:schemeClr val="lt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210" name="Google Shape;210;p26"/>
          <p:cNvSpPr/>
          <p:nvPr/>
        </p:nvSpPr>
        <p:spPr>
          <a:xfrm rot="3224317">
            <a:off x="-1243144" y="3117202"/>
            <a:ext cx="3571389" cy="2974399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6"/>
          <p:cNvSpPr/>
          <p:nvPr/>
        </p:nvSpPr>
        <p:spPr>
          <a:xfrm rot="-8222401">
            <a:off x="7297504" y="-1344576"/>
            <a:ext cx="3095853" cy="2578353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966993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687072" y="-433300"/>
            <a:ext cx="2258775" cy="1933540"/>
          </a:xfrm>
          <a:custGeom>
            <a:avLst/>
            <a:gdLst/>
            <a:ahLst/>
            <a:cxnLst/>
            <a:rect l="l" t="t" r="r" b="b"/>
            <a:pathLst>
              <a:path w="71747" h="59811" extrusionOk="0">
                <a:moveTo>
                  <a:pt x="57515" y="1"/>
                </a:moveTo>
                <a:cubicBezTo>
                  <a:pt x="54386" y="1"/>
                  <a:pt x="51293" y="821"/>
                  <a:pt x="48321" y="2297"/>
                </a:cubicBezTo>
                <a:cubicBezTo>
                  <a:pt x="44813" y="4052"/>
                  <a:pt x="41688" y="6575"/>
                  <a:pt x="38463" y="8847"/>
                </a:cubicBezTo>
                <a:cubicBezTo>
                  <a:pt x="33852" y="12088"/>
                  <a:pt x="28923" y="14260"/>
                  <a:pt x="23158" y="14260"/>
                </a:cubicBezTo>
                <a:cubicBezTo>
                  <a:pt x="21638" y="14260"/>
                  <a:pt x="20084" y="14595"/>
                  <a:pt x="18580" y="14945"/>
                </a:cubicBezTo>
                <a:cubicBezTo>
                  <a:pt x="10477" y="16884"/>
                  <a:pt x="4361" y="21178"/>
                  <a:pt x="1771" y="29482"/>
                </a:cubicBezTo>
                <a:cubicBezTo>
                  <a:pt x="535" y="33442"/>
                  <a:pt x="0" y="37502"/>
                  <a:pt x="501" y="41596"/>
                </a:cubicBezTo>
                <a:cubicBezTo>
                  <a:pt x="1387" y="48713"/>
                  <a:pt x="4528" y="54528"/>
                  <a:pt x="11379" y="57502"/>
                </a:cubicBezTo>
                <a:cubicBezTo>
                  <a:pt x="14832" y="58996"/>
                  <a:pt x="18306" y="59810"/>
                  <a:pt x="21782" y="59810"/>
                </a:cubicBezTo>
                <a:cubicBezTo>
                  <a:pt x="25303" y="59810"/>
                  <a:pt x="28826" y="58975"/>
                  <a:pt x="32331" y="57168"/>
                </a:cubicBezTo>
                <a:cubicBezTo>
                  <a:pt x="36441" y="55070"/>
                  <a:pt x="40769" y="53777"/>
                  <a:pt x="45359" y="53777"/>
                </a:cubicBezTo>
                <a:cubicBezTo>
                  <a:pt x="46144" y="53777"/>
                  <a:pt x="46936" y="53815"/>
                  <a:pt x="47737" y="53893"/>
                </a:cubicBezTo>
                <a:cubicBezTo>
                  <a:pt x="49591" y="54060"/>
                  <a:pt x="51446" y="54144"/>
                  <a:pt x="53367" y="54261"/>
                </a:cubicBezTo>
                <a:cubicBezTo>
                  <a:pt x="57294" y="54160"/>
                  <a:pt x="61137" y="54194"/>
                  <a:pt x="64529" y="51136"/>
                </a:cubicBezTo>
                <a:cubicBezTo>
                  <a:pt x="66250" y="49599"/>
                  <a:pt x="67403" y="48129"/>
                  <a:pt x="67687" y="46040"/>
                </a:cubicBezTo>
                <a:cubicBezTo>
                  <a:pt x="67921" y="44403"/>
                  <a:pt x="67971" y="42665"/>
                  <a:pt x="67687" y="41061"/>
                </a:cubicBezTo>
                <a:cubicBezTo>
                  <a:pt x="67169" y="38154"/>
                  <a:pt x="66417" y="35263"/>
                  <a:pt x="65648" y="32406"/>
                </a:cubicBezTo>
                <a:cubicBezTo>
                  <a:pt x="64529" y="28262"/>
                  <a:pt x="64930" y="24336"/>
                  <a:pt x="66835" y="20509"/>
                </a:cubicBezTo>
                <a:cubicBezTo>
                  <a:pt x="67971" y="18254"/>
                  <a:pt x="69107" y="15965"/>
                  <a:pt x="69959" y="13592"/>
                </a:cubicBezTo>
                <a:cubicBezTo>
                  <a:pt x="71747" y="8546"/>
                  <a:pt x="69725" y="3684"/>
                  <a:pt x="64829" y="1562"/>
                </a:cubicBezTo>
                <a:cubicBezTo>
                  <a:pt x="62397" y="495"/>
                  <a:pt x="59945" y="1"/>
                  <a:pt x="57515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30012" y="1960438"/>
            <a:ext cx="4449600" cy="146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806212" y="901513"/>
            <a:ext cx="444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30012" y="3579613"/>
            <a:ext cx="4449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9342714" flipH="1">
            <a:off x="7505361" y="3885844"/>
            <a:ext cx="2358763" cy="1990957"/>
          </a:xfrm>
          <a:custGeom>
            <a:avLst/>
            <a:gdLst/>
            <a:ahLst/>
            <a:cxnLst/>
            <a:rect l="l" t="t" r="r" b="b"/>
            <a:pathLst>
              <a:path w="71948" h="60729" extrusionOk="0">
                <a:moveTo>
                  <a:pt x="45926" y="0"/>
                </a:moveTo>
                <a:cubicBezTo>
                  <a:pt x="31562" y="0"/>
                  <a:pt x="18964" y="5654"/>
                  <a:pt x="8238" y="16241"/>
                </a:cubicBezTo>
                <a:cubicBezTo>
                  <a:pt x="3075" y="21321"/>
                  <a:pt x="1" y="27703"/>
                  <a:pt x="569" y="34871"/>
                </a:cubicBezTo>
                <a:cubicBezTo>
                  <a:pt x="633" y="43157"/>
                  <a:pt x="2029" y="46166"/>
                  <a:pt x="7348" y="46166"/>
                </a:cubicBezTo>
                <a:cubicBezTo>
                  <a:pt x="8926" y="46166"/>
                  <a:pt x="10848" y="45901"/>
                  <a:pt x="13184" y="45431"/>
                </a:cubicBezTo>
                <a:cubicBezTo>
                  <a:pt x="13434" y="45381"/>
                  <a:pt x="13718" y="45381"/>
                  <a:pt x="13969" y="45297"/>
                </a:cubicBezTo>
                <a:cubicBezTo>
                  <a:pt x="16582" y="44283"/>
                  <a:pt x="19064" y="43826"/>
                  <a:pt x="21439" y="43826"/>
                </a:cubicBezTo>
                <a:cubicBezTo>
                  <a:pt x="27354" y="43826"/>
                  <a:pt x="32607" y="46660"/>
                  <a:pt x="37578" y="50761"/>
                </a:cubicBezTo>
                <a:cubicBezTo>
                  <a:pt x="41087" y="53635"/>
                  <a:pt x="44713" y="56342"/>
                  <a:pt x="48756" y="58464"/>
                </a:cubicBezTo>
                <a:cubicBezTo>
                  <a:pt x="51693" y="59994"/>
                  <a:pt x="54589" y="60729"/>
                  <a:pt x="57281" y="60729"/>
                </a:cubicBezTo>
                <a:cubicBezTo>
                  <a:pt x="63610" y="60729"/>
                  <a:pt x="68805" y="56667"/>
                  <a:pt x="70728" y="49341"/>
                </a:cubicBezTo>
                <a:cubicBezTo>
                  <a:pt x="71614" y="46033"/>
                  <a:pt x="71948" y="42641"/>
                  <a:pt x="71430" y="39082"/>
                </a:cubicBezTo>
                <a:cubicBezTo>
                  <a:pt x="70243" y="31078"/>
                  <a:pt x="67303" y="23392"/>
                  <a:pt x="67186" y="15189"/>
                </a:cubicBezTo>
                <a:cubicBezTo>
                  <a:pt x="67035" y="6467"/>
                  <a:pt x="63476" y="2022"/>
                  <a:pt x="54872" y="702"/>
                </a:cubicBezTo>
                <a:cubicBezTo>
                  <a:pt x="51818" y="232"/>
                  <a:pt x="48835" y="0"/>
                  <a:pt x="45926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4454700" y="834176"/>
            <a:ext cx="3969290" cy="3305786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407093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 sz="2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7" r:id="rId3"/>
    <p:sldLayoutId id="2147483665" r:id="rId4"/>
    <p:sldLayoutId id="2147483674" r:id="rId5"/>
    <p:sldLayoutId id="2147483675" r:id="rId6"/>
    <p:sldLayoutId id="2147483679" r:id="rId7"/>
    <p:sldLayoutId id="2147483680" r:id="rId8"/>
    <p:sldLayoutId id="2147483681" r:id="rId9"/>
    <p:sldLayoutId id="2147483684" r:id="rId10"/>
    <p:sldLayoutId id="2147483685" r:id="rId11"/>
    <p:sldLayoutId id="2147483686" r:id="rId12"/>
  </p:sldLayoutIdLst>
  <p:transition spd="med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7.xml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8.xml"/><Relationship Id="rId18" Type="http://schemas.openxmlformats.org/officeDocument/2006/relationships/image" Target="../media/image55.png"/><Relationship Id="rId3" Type="http://schemas.openxmlformats.org/officeDocument/2006/relationships/image" Target="../media/image35.png"/><Relationship Id="rId21" Type="http://schemas.openxmlformats.org/officeDocument/2006/relationships/slide" Target="slide22.xml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slide" Target="slide20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slide" Target="slide26.xml"/><Relationship Id="rId5" Type="http://schemas.openxmlformats.org/officeDocument/2006/relationships/image" Target="../media/image47.png"/><Relationship Id="rId15" Type="http://schemas.openxmlformats.org/officeDocument/2006/relationships/slide" Target="slide19.xml"/><Relationship Id="rId10" Type="http://schemas.openxmlformats.org/officeDocument/2006/relationships/image" Target="../media/image51.png"/><Relationship Id="rId19" Type="http://schemas.openxmlformats.org/officeDocument/2006/relationships/slide" Target="slide21.xml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3.png"/><Relationship Id="rId2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33"/>
          <p:cNvGrpSpPr/>
          <p:nvPr/>
        </p:nvGrpSpPr>
        <p:grpSpPr>
          <a:xfrm>
            <a:off x="7725701" y="375251"/>
            <a:ext cx="1080079" cy="520190"/>
            <a:chOff x="5242775" y="833750"/>
            <a:chExt cx="918725" cy="442525"/>
          </a:xfrm>
        </p:grpSpPr>
        <p:sp>
          <p:nvSpPr>
            <p:cNvPr id="238" name="Google Shape;238;p33"/>
            <p:cNvSpPr/>
            <p:nvPr/>
          </p:nvSpPr>
          <p:spPr>
            <a:xfrm>
              <a:off x="5242775" y="833750"/>
              <a:ext cx="918725" cy="442525"/>
            </a:xfrm>
            <a:custGeom>
              <a:avLst/>
              <a:gdLst/>
              <a:ahLst/>
              <a:cxnLst/>
              <a:rect l="l" t="t" r="r" b="b"/>
              <a:pathLst>
                <a:path w="36749" h="17701" extrusionOk="0">
                  <a:moveTo>
                    <a:pt x="16019" y="1"/>
                  </a:moveTo>
                  <a:cubicBezTo>
                    <a:pt x="15919" y="1"/>
                    <a:pt x="15818" y="2"/>
                    <a:pt x="15715" y="6"/>
                  </a:cubicBezTo>
                  <a:cubicBezTo>
                    <a:pt x="9727" y="188"/>
                    <a:pt x="8420" y="7027"/>
                    <a:pt x="8420" y="7027"/>
                  </a:cubicBezTo>
                  <a:cubicBezTo>
                    <a:pt x="7755" y="6825"/>
                    <a:pt x="7138" y="6734"/>
                    <a:pt x="6566" y="6734"/>
                  </a:cubicBezTo>
                  <a:cubicBezTo>
                    <a:pt x="1566" y="6734"/>
                    <a:pt x="0" y="13684"/>
                    <a:pt x="0" y="13684"/>
                  </a:cubicBezTo>
                  <a:cubicBezTo>
                    <a:pt x="8268" y="16928"/>
                    <a:pt x="17941" y="17701"/>
                    <a:pt x="25287" y="17701"/>
                  </a:cubicBezTo>
                  <a:cubicBezTo>
                    <a:pt x="31985" y="17701"/>
                    <a:pt x="36749" y="17058"/>
                    <a:pt x="36749" y="17058"/>
                  </a:cubicBezTo>
                  <a:cubicBezTo>
                    <a:pt x="36232" y="11921"/>
                    <a:pt x="30913" y="10675"/>
                    <a:pt x="30913" y="10675"/>
                  </a:cubicBezTo>
                  <a:cubicBezTo>
                    <a:pt x="30913" y="10675"/>
                    <a:pt x="31490" y="6480"/>
                    <a:pt x="28481" y="4474"/>
                  </a:cubicBezTo>
                  <a:cubicBezTo>
                    <a:pt x="27738" y="3972"/>
                    <a:pt x="27013" y="3779"/>
                    <a:pt x="26338" y="3779"/>
                  </a:cubicBezTo>
                  <a:cubicBezTo>
                    <a:pt x="24114" y="3779"/>
                    <a:pt x="22432" y="5872"/>
                    <a:pt x="22432" y="5872"/>
                  </a:cubicBezTo>
                  <a:cubicBezTo>
                    <a:pt x="22432" y="5872"/>
                    <a:pt x="21728" y="1"/>
                    <a:pt x="16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3"/>
            <p:cNvSpPr/>
            <p:nvPr/>
          </p:nvSpPr>
          <p:spPr>
            <a:xfrm>
              <a:off x="5552050" y="928225"/>
              <a:ext cx="609450" cy="347925"/>
            </a:xfrm>
            <a:custGeom>
              <a:avLst/>
              <a:gdLst/>
              <a:ahLst/>
              <a:cxnLst/>
              <a:rect l="l" t="t" r="r" b="b"/>
              <a:pathLst>
                <a:path w="24378" h="13917" extrusionOk="0">
                  <a:moveTo>
                    <a:pt x="24378" y="13309"/>
                  </a:moveTo>
                  <a:lnTo>
                    <a:pt x="24378" y="13309"/>
                  </a:lnTo>
                  <a:cubicBezTo>
                    <a:pt x="24378" y="13309"/>
                    <a:pt x="24378" y="13309"/>
                    <a:pt x="24378" y="13309"/>
                  </a:cubicBezTo>
                  <a:cubicBezTo>
                    <a:pt x="24378" y="13309"/>
                    <a:pt x="24378" y="13309"/>
                    <a:pt x="24378" y="13309"/>
                  </a:cubicBezTo>
                  <a:close/>
                  <a:moveTo>
                    <a:pt x="13967" y="0"/>
                  </a:moveTo>
                  <a:cubicBezTo>
                    <a:pt x="11743" y="0"/>
                    <a:pt x="10061" y="2093"/>
                    <a:pt x="10061" y="2093"/>
                  </a:cubicBezTo>
                  <a:cubicBezTo>
                    <a:pt x="10061" y="2093"/>
                    <a:pt x="10061" y="2063"/>
                    <a:pt x="10061" y="2033"/>
                  </a:cubicBezTo>
                  <a:cubicBezTo>
                    <a:pt x="8785" y="3856"/>
                    <a:pt x="8389" y="5832"/>
                    <a:pt x="8389" y="5832"/>
                  </a:cubicBezTo>
                  <a:cubicBezTo>
                    <a:pt x="7774" y="5693"/>
                    <a:pt x="7202" y="5629"/>
                    <a:pt x="6670" y="5629"/>
                  </a:cubicBezTo>
                  <a:cubicBezTo>
                    <a:pt x="1748" y="5629"/>
                    <a:pt x="329" y="11115"/>
                    <a:pt x="0" y="13036"/>
                  </a:cubicBezTo>
                  <a:cubicBezTo>
                    <a:pt x="4609" y="13705"/>
                    <a:pt x="9120" y="13916"/>
                    <a:pt x="12983" y="13916"/>
                  </a:cubicBezTo>
                  <a:cubicBezTo>
                    <a:pt x="19541" y="13916"/>
                    <a:pt x="24234" y="13309"/>
                    <a:pt x="24374" y="13309"/>
                  </a:cubicBezTo>
                  <a:cubicBezTo>
                    <a:pt x="24376" y="13309"/>
                    <a:pt x="24377" y="13309"/>
                    <a:pt x="24378" y="13309"/>
                  </a:cubicBezTo>
                  <a:lnTo>
                    <a:pt x="24378" y="13309"/>
                  </a:lnTo>
                  <a:cubicBezTo>
                    <a:pt x="23861" y="8142"/>
                    <a:pt x="18542" y="6896"/>
                    <a:pt x="18542" y="6896"/>
                  </a:cubicBezTo>
                  <a:cubicBezTo>
                    <a:pt x="18542" y="6896"/>
                    <a:pt x="19119" y="2701"/>
                    <a:pt x="16110" y="695"/>
                  </a:cubicBezTo>
                  <a:cubicBezTo>
                    <a:pt x="15367" y="193"/>
                    <a:pt x="14642" y="0"/>
                    <a:pt x="13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33"/>
          <p:cNvGrpSpPr/>
          <p:nvPr/>
        </p:nvGrpSpPr>
        <p:grpSpPr>
          <a:xfrm>
            <a:off x="344198" y="2531169"/>
            <a:ext cx="1062872" cy="511957"/>
            <a:chOff x="5242775" y="833750"/>
            <a:chExt cx="918725" cy="442525"/>
          </a:xfrm>
        </p:grpSpPr>
        <p:sp>
          <p:nvSpPr>
            <p:cNvPr id="241" name="Google Shape;241;p33"/>
            <p:cNvSpPr/>
            <p:nvPr/>
          </p:nvSpPr>
          <p:spPr>
            <a:xfrm>
              <a:off x="5242775" y="833750"/>
              <a:ext cx="918725" cy="442525"/>
            </a:xfrm>
            <a:custGeom>
              <a:avLst/>
              <a:gdLst/>
              <a:ahLst/>
              <a:cxnLst/>
              <a:rect l="l" t="t" r="r" b="b"/>
              <a:pathLst>
                <a:path w="36749" h="17701" extrusionOk="0">
                  <a:moveTo>
                    <a:pt x="16019" y="1"/>
                  </a:moveTo>
                  <a:cubicBezTo>
                    <a:pt x="15919" y="1"/>
                    <a:pt x="15818" y="2"/>
                    <a:pt x="15715" y="6"/>
                  </a:cubicBezTo>
                  <a:cubicBezTo>
                    <a:pt x="9727" y="188"/>
                    <a:pt x="8420" y="7027"/>
                    <a:pt x="8420" y="7027"/>
                  </a:cubicBezTo>
                  <a:cubicBezTo>
                    <a:pt x="7755" y="6825"/>
                    <a:pt x="7138" y="6734"/>
                    <a:pt x="6566" y="6734"/>
                  </a:cubicBezTo>
                  <a:cubicBezTo>
                    <a:pt x="1566" y="6734"/>
                    <a:pt x="0" y="13684"/>
                    <a:pt x="0" y="13684"/>
                  </a:cubicBezTo>
                  <a:cubicBezTo>
                    <a:pt x="8268" y="16928"/>
                    <a:pt x="17941" y="17701"/>
                    <a:pt x="25287" y="17701"/>
                  </a:cubicBezTo>
                  <a:cubicBezTo>
                    <a:pt x="31985" y="17701"/>
                    <a:pt x="36749" y="17058"/>
                    <a:pt x="36749" y="17058"/>
                  </a:cubicBezTo>
                  <a:cubicBezTo>
                    <a:pt x="36232" y="11921"/>
                    <a:pt x="30913" y="10675"/>
                    <a:pt x="30913" y="10675"/>
                  </a:cubicBezTo>
                  <a:cubicBezTo>
                    <a:pt x="30913" y="10675"/>
                    <a:pt x="31490" y="6480"/>
                    <a:pt x="28481" y="4474"/>
                  </a:cubicBezTo>
                  <a:cubicBezTo>
                    <a:pt x="27738" y="3972"/>
                    <a:pt x="27013" y="3779"/>
                    <a:pt x="26338" y="3779"/>
                  </a:cubicBezTo>
                  <a:cubicBezTo>
                    <a:pt x="24114" y="3779"/>
                    <a:pt x="22432" y="5872"/>
                    <a:pt x="22432" y="5872"/>
                  </a:cubicBezTo>
                  <a:cubicBezTo>
                    <a:pt x="22432" y="5872"/>
                    <a:pt x="21728" y="1"/>
                    <a:pt x="16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3"/>
            <p:cNvSpPr/>
            <p:nvPr/>
          </p:nvSpPr>
          <p:spPr>
            <a:xfrm>
              <a:off x="5552050" y="928225"/>
              <a:ext cx="609450" cy="347925"/>
            </a:xfrm>
            <a:custGeom>
              <a:avLst/>
              <a:gdLst/>
              <a:ahLst/>
              <a:cxnLst/>
              <a:rect l="l" t="t" r="r" b="b"/>
              <a:pathLst>
                <a:path w="24378" h="13917" extrusionOk="0">
                  <a:moveTo>
                    <a:pt x="24378" y="13309"/>
                  </a:moveTo>
                  <a:lnTo>
                    <a:pt x="24378" y="13309"/>
                  </a:lnTo>
                  <a:cubicBezTo>
                    <a:pt x="24378" y="13309"/>
                    <a:pt x="24378" y="13309"/>
                    <a:pt x="24378" y="13309"/>
                  </a:cubicBezTo>
                  <a:cubicBezTo>
                    <a:pt x="24378" y="13309"/>
                    <a:pt x="24378" y="13309"/>
                    <a:pt x="24378" y="13309"/>
                  </a:cubicBezTo>
                  <a:close/>
                  <a:moveTo>
                    <a:pt x="13967" y="0"/>
                  </a:moveTo>
                  <a:cubicBezTo>
                    <a:pt x="11743" y="0"/>
                    <a:pt x="10061" y="2093"/>
                    <a:pt x="10061" y="2093"/>
                  </a:cubicBezTo>
                  <a:cubicBezTo>
                    <a:pt x="10061" y="2093"/>
                    <a:pt x="10061" y="2063"/>
                    <a:pt x="10061" y="2033"/>
                  </a:cubicBezTo>
                  <a:cubicBezTo>
                    <a:pt x="8785" y="3856"/>
                    <a:pt x="8389" y="5832"/>
                    <a:pt x="8389" y="5832"/>
                  </a:cubicBezTo>
                  <a:cubicBezTo>
                    <a:pt x="7774" y="5693"/>
                    <a:pt x="7202" y="5629"/>
                    <a:pt x="6670" y="5629"/>
                  </a:cubicBezTo>
                  <a:cubicBezTo>
                    <a:pt x="1748" y="5629"/>
                    <a:pt x="329" y="11115"/>
                    <a:pt x="0" y="13036"/>
                  </a:cubicBezTo>
                  <a:cubicBezTo>
                    <a:pt x="4609" y="13705"/>
                    <a:pt x="9120" y="13916"/>
                    <a:pt x="12983" y="13916"/>
                  </a:cubicBezTo>
                  <a:cubicBezTo>
                    <a:pt x="19541" y="13916"/>
                    <a:pt x="24234" y="13309"/>
                    <a:pt x="24374" y="13309"/>
                  </a:cubicBezTo>
                  <a:cubicBezTo>
                    <a:pt x="24376" y="13309"/>
                    <a:pt x="24377" y="13309"/>
                    <a:pt x="24378" y="13309"/>
                  </a:cubicBezTo>
                  <a:lnTo>
                    <a:pt x="24378" y="13309"/>
                  </a:lnTo>
                  <a:cubicBezTo>
                    <a:pt x="23861" y="8142"/>
                    <a:pt x="18542" y="6896"/>
                    <a:pt x="18542" y="6896"/>
                  </a:cubicBezTo>
                  <a:cubicBezTo>
                    <a:pt x="18542" y="6896"/>
                    <a:pt x="19119" y="2701"/>
                    <a:pt x="16110" y="695"/>
                  </a:cubicBezTo>
                  <a:cubicBezTo>
                    <a:pt x="15367" y="193"/>
                    <a:pt x="14642" y="0"/>
                    <a:pt x="13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33"/>
          <p:cNvSpPr/>
          <p:nvPr/>
        </p:nvSpPr>
        <p:spPr>
          <a:xfrm>
            <a:off x="294666" y="292946"/>
            <a:ext cx="1011647" cy="386722"/>
          </a:xfrm>
          <a:custGeom>
            <a:avLst/>
            <a:gdLst/>
            <a:ahLst/>
            <a:cxnLst/>
            <a:rect l="l" t="t" r="r" b="b"/>
            <a:pathLst>
              <a:path w="24378" h="13917" extrusionOk="0">
                <a:moveTo>
                  <a:pt x="24378" y="13309"/>
                </a:moveTo>
                <a:lnTo>
                  <a:pt x="24378" y="13309"/>
                </a:lnTo>
                <a:cubicBezTo>
                  <a:pt x="24378" y="13309"/>
                  <a:pt x="24378" y="13309"/>
                  <a:pt x="24378" y="13309"/>
                </a:cubicBezTo>
                <a:cubicBezTo>
                  <a:pt x="24378" y="13309"/>
                  <a:pt x="24378" y="13309"/>
                  <a:pt x="24378" y="13309"/>
                </a:cubicBezTo>
                <a:close/>
                <a:moveTo>
                  <a:pt x="13967" y="0"/>
                </a:moveTo>
                <a:cubicBezTo>
                  <a:pt x="11743" y="0"/>
                  <a:pt x="10061" y="2093"/>
                  <a:pt x="10061" y="2093"/>
                </a:cubicBezTo>
                <a:cubicBezTo>
                  <a:pt x="10061" y="2093"/>
                  <a:pt x="10061" y="2063"/>
                  <a:pt x="10061" y="2033"/>
                </a:cubicBezTo>
                <a:cubicBezTo>
                  <a:pt x="8785" y="3856"/>
                  <a:pt x="8389" y="5832"/>
                  <a:pt x="8389" y="5832"/>
                </a:cubicBezTo>
                <a:cubicBezTo>
                  <a:pt x="7774" y="5693"/>
                  <a:pt x="7202" y="5629"/>
                  <a:pt x="6670" y="5629"/>
                </a:cubicBezTo>
                <a:cubicBezTo>
                  <a:pt x="1748" y="5629"/>
                  <a:pt x="329" y="11115"/>
                  <a:pt x="0" y="13036"/>
                </a:cubicBezTo>
                <a:cubicBezTo>
                  <a:pt x="4609" y="13705"/>
                  <a:pt x="9120" y="13916"/>
                  <a:pt x="12983" y="13916"/>
                </a:cubicBezTo>
                <a:cubicBezTo>
                  <a:pt x="19541" y="13916"/>
                  <a:pt x="24234" y="13309"/>
                  <a:pt x="24374" y="13309"/>
                </a:cubicBezTo>
                <a:cubicBezTo>
                  <a:pt x="24376" y="13309"/>
                  <a:pt x="24377" y="13309"/>
                  <a:pt x="24378" y="13309"/>
                </a:cubicBezTo>
                <a:lnTo>
                  <a:pt x="24378" y="13309"/>
                </a:lnTo>
                <a:cubicBezTo>
                  <a:pt x="23861" y="8142"/>
                  <a:pt x="18542" y="6896"/>
                  <a:pt x="18542" y="6896"/>
                </a:cubicBezTo>
                <a:cubicBezTo>
                  <a:pt x="18542" y="6896"/>
                  <a:pt x="19119" y="2701"/>
                  <a:pt x="16110" y="695"/>
                </a:cubicBezTo>
                <a:cubicBezTo>
                  <a:pt x="15367" y="193"/>
                  <a:pt x="14642" y="0"/>
                  <a:pt x="13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" name="Google Shape;364;p33"/>
          <p:cNvGrpSpPr/>
          <p:nvPr/>
        </p:nvGrpSpPr>
        <p:grpSpPr>
          <a:xfrm>
            <a:off x="1623174" y="1910175"/>
            <a:ext cx="5470201" cy="1315199"/>
            <a:chOff x="868274" y="2118075"/>
            <a:chExt cx="5470201" cy="1315199"/>
          </a:xfrm>
        </p:grpSpPr>
        <p:sp>
          <p:nvSpPr>
            <p:cNvPr id="365" name="Google Shape;365;p33"/>
            <p:cNvSpPr/>
            <p:nvPr/>
          </p:nvSpPr>
          <p:spPr>
            <a:xfrm>
              <a:off x="6185400" y="2118075"/>
              <a:ext cx="153075" cy="153100"/>
            </a:xfrm>
            <a:custGeom>
              <a:avLst/>
              <a:gdLst/>
              <a:ahLst/>
              <a:cxnLst/>
              <a:rect l="l" t="t" r="r" b="b"/>
              <a:pathLst>
                <a:path w="6123" h="6124" extrusionOk="0">
                  <a:moveTo>
                    <a:pt x="3515" y="0"/>
                  </a:moveTo>
                  <a:lnTo>
                    <a:pt x="2164" y="1832"/>
                  </a:lnTo>
                  <a:lnTo>
                    <a:pt x="0" y="2609"/>
                  </a:lnTo>
                  <a:lnTo>
                    <a:pt x="1850" y="3959"/>
                  </a:lnTo>
                  <a:lnTo>
                    <a:pt x="2627" y="6123"/>
                  </a:lnTo>
                  <a:lnTo>
                    <a:pt x="3977" y="4273"/>
                  </a:lnTo>
                  <a:lnTo>
                    <a:pt x="6123" y="3496"/>
                  </a:lnTo>
                  <a:lnTo>
                    <a:pt x="4291" y="214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4191950" y="2978400"/>
              <a:ext cx="75875" cy="76325"/>
            </a:xfrm>
            <a:custGeom>
              <a:avLst/>
              <a:gdLst/>
              <a:ahLst/>
              <a:cxnLst/>
              <a:rect l="l" t="t" r="r" b="b"/>
              <a:pathLst>
                <a:path w="3035" h="3053" extrusionOk="0">
                  <a:moveTo>
                    <a:pt x="1518" y="1"/>
                  </a:moveTo>
                  <a:cubicBezTo>
                    <a:pt x="685" y="1"/>
                    <a:pt x="1" y="685"/>
                    <a:pt x="1" y="1517"/>
                  </a:cubicBezTo>
                  <a:cubicBezTo>
                    <a:pt x="1" y="2368"/>
                    <a:pt x="685" y="3053"/>
                    <a:pt x="1518" y="3053"/>
                  </a:cubicBezTo>
                  <a:cubicBezTo>
                    <a:pt x="2350" y="3053"/>
                    <a:pt x="3035" y="2368"/>
                    <a:pt x="3035" y="1517"/>
                  </a:cubicBezTo>
                  <a:cubicBezTo>
                    <a:pt x="3035" y="685"/>
                    <a:pt x="2350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4926775" y="2205675"/>
              <a:ext cx="76325" cy="75875"/>
            </a:xfrm>
            <a:custGeom>
              <a:avLst/>
              <a:gdLst/>
              <a:ahLst/>
              <a:cxnLst/>
              <a:rect l="l" t="t" r="r" b="b"/>
              <a:pathLst>
                <a:path w="3053" h="3035" extrusionOk="0">
                  <a:moveTo>
                    <a:pt x="1517" y="0"/>
                  </a:moveTo>
                  <a:cubicBezTo>
                    <a:pt x="685" y="0"/>
                    <a:pt x="1" y="666"/>
                    <a:pt x="1" y="1517"/>
                  </a:cubicBezTo>
                  <a:cubicBezTo>
                    <a:pt x="1" y="2350"/>
                    <a:pt x="685" y="3034"/>
                    <a:pt x="1517" y="3034"/>
                  </a:cubicBezTo>
                  <a:cubicBezTo>
                    <a:pt x="2368" y="3034"/>
                    <a:pt x="3053" y="2350"/>
                    <a:pt x="3053" y="1517"/>
                  </a:cubicBezTo>
                  <a:cubicBezTo>
                    <a:pt x="3053" y="666"/>
                    <a:pt x="2368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1120450" y="2747650"/>
              <a:ext cx="153075" cy="153100"/>
            </a:xfrm>
            <a:custGeom>
              <a:avLst/>
              <a:gdLst/>
              <a:ahLst/>
              <a:cxnLst/>
              <a:rect l="l" t="t" r="r" b="b"/>
              <a:pathLst>
                <a:path w="6123" h="6124" extrusionOk="0">
                  <a:moveTo>
                    <a:pt x="2608" y="0"/>
                  </a:moveTo>
                  <a:lnTo>
                    <a:pt x="1832" y="2146"/>
                  </a:lnTo>
                  <a:lnTo>
                    <a:pt x="0" y="3496"/>
                  </a:lnTo>
                  <a:lnTo>
                    <a:pt x="2146" y="4273"/>
                  </a:lnTo>
                  <a:lnTo>
                    <a:pt x="3515" y="6123"/>
                  </a:lnTo>
                  <a:lnTo>
                    <a:pt x="4273" y="3959"/>
                  </a:lnTo>
                  <a:lnTo>
                    <a:pt x="6123" y="2609"/>
                  </a:lnTo>
                  <a:lnTo>
                    <a:pt x="3977" y="1832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3043725" y="3110650"/>
              <a:ext cx="153100" cy="153100"/>
            </a:xfrm>
            <a:custGeom>
              <a:avLst/>
              <a:gdLst/>
              <a:ahLst/>
              <a:cxnLst/>
              <a:rect l="l" t="t" r="r" b="b"/>
              <a:pathLst>
                <a:path w="6124" h="6124" extrusionOk="0">
                  <a:moveTo>
                    <a:pt x="2609" y="1"/>
                  </a:moveTo>
                  <a:lnTo>
                    <a:pt x="1832" y="2147"/>
                  </a:lnTo>
                  <a:lnTo>
                    <a:pt x="1" y="3515"/>
                  </a:lnTo>
                  <a:lnTo>
                    <a:pt x="2146" y="4292"/>
                  </a:lnTo>
                  <a:lnTo>
                    <a:pt x="3515" y="6123"/>
                  </a:lnTo>
                  <a:lnTo>
                    <a:pt x="4292" y="3978"/>
                  </a:lnTo>
                  <a:lnTo>
                    <a:pt x="6123" y="2627"/>
                  </a:lnTo>
                  <a:lnTo>
                    <a:pt x="3978" y="1851"/>
                  </a:lnTo>
                  <a:lnTo>
                    <a:pt x="2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2393550" y="2251925"/>
              <a:ext cx="75850" cy="76325"/>
            </a:xfrm>
            <a:custGeom>
              <a:avLst/>
              <a:gdLst/>
              <a:ahLst/>
              <a:cxnLst/>
              <a:rect l="l" t="t" r="r" b="b"/>
              <a:pathLst>
                <a:path w="3034" h="3053" extrusionOk="0">
                  <a:moveTo>
                    <a:pt x="1517" y="0"/>
                  </a:moveTo>
                  <a:cubicBezTo>
                    <a:pt x="684" y="0"/>
                    <a:pt x="0" y="685"/>
                    <a:pt x="0" y="1517"/>
                  </a:cubicBezTo>
                  <a:cubicBezTo>
                    <a:pt x="0" y="2368"/>
                    <a:pt x="684" y="3052"/>
                    <a:pt x="1517" y="3052"/>
                  </a:cubicBezTo>
                  <a:cubicBezTo>
                    <a:pt x="2368" y="3052"/>
                    <a:pt x="3034" y="2368"/>
                    <a:pt x="3034" y="1517"/>
                  </a:cubicBezTo>
                  <a:cubicBezTo>
                    <a:pt x="3034" y="685"/>
                    <a:pt x="2368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 flipH="1">
              <a:off x="868274" y="3356949"/>
              <a:ext cx="75850" cy="76325"/>
            </a:xfrm>
            <a:custGeom>
              <a:avLst/>
              <a:gdLst/>
              <a:ahLst/>
              <a:cxnLst/>
              <a:rect l="l" t="t" r="r" b="b"/>
              <a:pathLst>
                <a:path w="3034" h="3053" extrusionOk="0">
                  <a:moveTo>
                    <a:pt x="1517" y="1"/>
                  </a:moveTo>
                  <a:cubicBezTo>
                    <a:pt x="685" y="1"/>
                    <a:pt x="0" y="685"/>
                    <a:pt x="0" y="1517"/>
                  </a:cubicBezTo>
                  <a:cubicBezTo>
                    <a:pt x="0" y="2368"/>
                    <a:pt x="685" y="3053"/>
                    <a:pt x="1517" y="3053"/>
                  </a:cubicBezTo>
                  <a:cubicBezTo>
                    <a:pt x="2350" y="3053"/>
                    <a:pt x="3034" y="2368"/>
                    <a:pt x="3034" y="1517"/>
                  </a:cubicBezTo>
                  <a:cubicBezTo>
                    <a:pt x="3034" y="685"/>
                    <a:pt x="2350" y="1"/>
                    <a:pt x="1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458982" y="1131227"/>
            <a:ext cx="8226036" cy="288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>
                <a:solidFill>
                  <a:srgbClr val="00B050"/>
                </a:solidFill>
              </a:rPr>
              <a:t>XIN CHÀO CÁC EM HỌC SINH! CHÀO MỪNG CÁC EM ĐẾN VỚI BÀI HỌC MỚI HÔM NAY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3E845B3A-C6B6-4577-055C-62509AD0F67B}"/>
              </a:ext>
            </a:extLst>
          </p:cNvPr>
          <p:cNvSpPr/>
          <p:nvPr/>
        </p:nvSpPr>
        <p:spPr>
          <a:xfrm>
            <a:off x="-607465" y="3950355"/>
            <a:ext cx="2132893" cy="1458123"/>
          </a:xfrm>
          <a:custGeom>
            <a:avLst/>
            <a:gdLst/>
            <a:ahLst/>
            <a:cxnLst/>
            <a:rect l="l" t="t" r="r" b="b"/>
            <a:pathLst>
              <a:path w="2132893" h="1458123">
                <a:moveTo>
                  <a:pt x="0" y="0"/>
                </a:moveTo>
                <a:lnTo>
                  <a:pt x="2132893" y="0"/>
                </a:lnTo>
                <a:lnTo>
                  <a:pt x="2132893" y="1458123"/>
                </a:lnTo>
                <a:lnTo>
                  <a:pt x="0" y="1458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08FADF-8087-8769-B3D6-FEB9C2FC7D89}"/>
              </a:ext>
            </a:extLst>
          </p:cNvPr>
          <p:cNvSpPr/>
          <p:nvPr/>
        </p:nvSpPr>
        <p:spPr>
          <a:xfrm rot="5400000">
            <a:off x="7682058" y="-84362"/>
            <a:ext cx="1330460" cy="1550324"/>
          </a:xfrm>
          <a:custGeom>
            <a:avLst/>
            <a:gdLst/>
            <a:ahLst/>
            <a:cxnLst/>
            <a:rect l="l" t="t" r="r" b="b"/>
            <a:pathLst>
              <a:path w="1330460" h="1550324">
                <a:moveTo>
                  <a:pt x="0" y="0"/>
                </a:moveTo>
                <a:lnTo>
                  <a:pt x="1330460" y="0"/>
                </a:lnTo>
                <a:lnTo>
                  <a:pt x="1330460" y="1550324"/>
                </a:lnTo>
                <a:lnTo>
                  <a:pt x="0" y="1550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spli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400422-D75C-9888-7FD9-27154B2BE198}"/>
              </a:ext>
            </a:extLst>
          </p:cNvPr>
          <p:cNvSpPr txBox="1"/>
          <p:nvPr/>
        </p:nvSpPr>
        <p:spPr>
          <a:xfrm>
            <a:off x="3511153" y="417612"/>
            <a:ext cx="2121694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  <a:endParaRPr lang="en-V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91FC648-1083-D0CF-20C6-6A8B5095EFCC}"/>
                  </a:ext>
                </a:extLst>
              </p:cNvPr>
              <p:cNvSpPr txBox="1"/>
              <p:nvPr/>
            </p:nvSpPr>
            <p:spPr>
              <a:xfrm>
                <a:off x="1210865" y="1241258"/>
                <a:ext cx="6722269" cy="1330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Muốn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nhân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 = v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</a:t>
                </a:r>
                <a:r>
                  <a:rPr lang="en-VN" sz="2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91FC648-1083-D0CF-20C6-6A8B5095E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865" y="1241258"/>
                <a:ext cx="6722269" cy="1330492"/>
              </a:xfrm>
              <a:prstGeom prst="rect">
                <a:avLst/>
              </a:prstGeom>
              <a:blipFill>
                <a:blip r:embed="rId3"/>
                <a:stretch>
                  <a:fillRect l="-566" r="-566" b="-754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ình ảnh đồ họa Phim hoạt hình xe hơi PNG, 1200+ nguồn tải về miễn phí.">
            <a:extLst>
              <a:ext uri="{FF2B5EF4-FFF2-40B4-BE49-F238E27FC236}">
                <a16:creationId xmlns:a16="http://schemas.microsoft.com/office/drawing/2014/main" id="{479B4B75-0773-3C9F-FA1F-A5963ADD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333" r="90000">
                        <a14:foregroundMark x1="41250" y1="47833" x2="47000" y2="56917"/>
                        <a14:foregroundMark x1="47000" y1="56917" x2="50000" y2="59167"/>
                        <a14:foregroundMark x1="24917" y1="57667" x2="28750" y2="67917"/>
                        <a14:foregroundMark x1="32500" y1="54500" x2="29917" y2="71667"/>
                        <a14:foregroundMark x1="67500" y1="56500" x2="68917" y2="65833"/>
                        <a14:foregroundMark x1="72417" y1="41083" x2="74167" y2="44917"/>
                        <a14:foregroundMark x1="56083" y1="37917" x2="61667" y2="41083"/>
                        <a14:foregroundMark x1="42750" y1="39083" x2="47417" y2="42000"/>
                        <a14:foregroundMark x1="37500" y1="36417" x2="33083" y2="40500"/>
                        <a14:foregroundMark x1="13833" y1="50750" x2="13000" y2="56833"/>
                        <a14:foregroundMark x1="8333" y1="56250" x2="8917" y2="60583"/>
                        <a14:foregroundMark x1="42417" y1="41083" x2="64917" y2="43333"/>
                        <a14:foregroundMark x1="64917" y1="43333" x2="67750" y2="42250"/>
                        <a14:foregroundMark x1="32833" y1="41083" x2="30167" y2="44000"/>
                        <a14:foregroundMark x1="68667" y1="61750" x2="71250" y2="65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748" y="1903750"/>
            <a:ext cx="3614503" cy="361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694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6CE246-ABFA-2476-B3EF-E36D7AC13B97}"/>
                  </a:ext>
                </a:extLst>
              </p:cNvPr>
              <p:cNvSpPr txBox="1"/>
              <p:nvPr/>
            </p:nvSpPr>
            <p:spPr>
              <a:xfrm>
                <a:off x="802144" y="626206"/>
                <a:ext cx="4461802" cy="4203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20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vị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km/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giờ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0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vị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phù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gì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0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vị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gì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20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vị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m/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0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vị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phù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gì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0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vị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gì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6CE246-ABFA-2476-B3EF-E36D7AC13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44" y="626206"/>
                <a:ext cx="4461802" cy="4203074"/>
              </a:xfrm>
              <a:prstGeom prst="rect">
                <a:avLst/>
              </a:prstGeom>
              <a:blipFill>
                <a:blip r:embed="rId3"/>
                <a:stretch>
                  <a:fillRect l="-1136" r="-1136" b="-150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2" descr="https://cdn-icons-png.flaticon.com/128/5680/5680013.png">
            <a:extLst>
              <a:ext uri="{FF2B5EF4-FFF2-40B4-BE49-F238E27FC236}">
                <a16:creationId xmlns:a16="http://schemas.microsoft.com/office/drawing/2014/main" id="{EAC4A123-CADB-7EDF-9C8C-B080CD4DF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1" y="339178"/>
            <a:ext cx="825867" cy="8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4FEBD15E-CD73-7EA9-700C-42D39A617162}"/>
              </a:ext>
            </a:extLst>
          </p:cNvPr>
          <p:cNvSpPr/>
          <p:nvPr/>
        </p:nvSpPr>
        <p:spPr>
          <a:xfrm>
            <a:off x="5536444" y="1625214"/>
            <a:ext cx="746856" cy="327761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6117514-FF94-9E19-613D-64A0510CC8CE}"/>
              </a:ext>
            </a:extLst>
          </p:cNvPr>
          <p:cNvSpPr/>
          <p:nvPr/>
        </p:nvSpPr>
        <p:spPr>
          <a:xfrm>
            <a:off x="5123622" y="2347948"/>
            <a:ext cx="746856" cy="327761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9FE7D54-64A8-1D17-CF63-9EDA066A2222}"/>
              </a:ext>
            </a:extLst>
          </p:cNvPr>
          <p:cNvSpPr/>
          <p:nvPr/>
        </p:nvSpPr>
        <p:spPr>
          <a:xfrm>
            <a:off x="5481925" y="3708778"/>
            <a:ext cx="746856" cy="327761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489314C-257D-4589-9D53-B887E86134F7}"/>
              </a:ext>
            </a:extLst>
          </p:cNvPr>
          <p:cNvSpPr/>
          <p:nvPr/>
        </p:nvSpPr>
        <p:spPr>
          <a:xfrm>
            <a:off x="5326477" y="4467686"/>
            <a:ext cx="746856" cy="327761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0BB015-F1F7-24AA-FCE4-F227ED5E45F5}"/>
              </a:ext>
            </a:extLst>
          </p:cNvPr>
          <p:cNvSpPr txBox="1"/>
          <p:nvPr/>
        </p:nvSpPr>
        <p:spPr>
          <a:xfrm>
            <a:off x="6446761" y="1589039"/>
            <a:ext cx="746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1A981-F929-23D4-7BC0-5D6AF220E7CF}"/>
              </a:ext>
            </a:extLst>
          </p:cNvPr>
          <p:cNvSpPr txBox="1"/>
          <p:nvPr/>
        </p:nvSpPr>
        <p:spPr>
          <a:xfrm>
            <a:off x="6073333" y="2311773"/>
            <a:ext cx="1308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Ki-lô-mét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8E801D-C6CA-A73A-6694-FCB0A56B9C11}"/>
              </a:ext>
            </a:extLst>
          </p:cNvPr>
          <p:cNvSpPr txBox="1"/>
          <p:nvPr/>
        </p:nvSpPr>
        <p:spPr>
          <a:xfrm>
            <a:off x="6321559" y="3672603"/>
            <a:ext cx="812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CB47F-C81B-E49E-914C-86993AF72E7E}"/>
              </a:ext>
            </a:extLst>
          </p:cNvPr>
          <p:cNvSpPr txBox="1"/>
          <p:nvPr/>
        </p:nvSpPr>
        <p:spPr>
          <a:xfrm>
            <a:off x="6135864" y="4442755"/>
            <a:ext cx="92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81683D-84D8-EF63-0F1B-B11AA7F62870}"/>
              </a:ext>
            </a:extLst>
          </p:cNvPr>
          <p:cNvSpPr txBox="1"/>
          <p:nvPr/>
        </p:nvSpPr>
        <p:spPr>
          <a:xfrm>
            <a:off x="7476061" y="290447"/>
            <a:ext cx="113204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207898616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4" grpId="0"/>
      <p:bldP spid="16" grpId="0"/>
      <p:bldP spid="18" grpId="0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926ACA-06E9-819E-D61D-E0D7C63BE6BE}"/>
              </a:ext>
            </a:extLst>
          </p:cNvPr>
          <p:cNvSpPr txBox="1"/>
          <p:nvPr/>
        </p:nvSpPr>
        <p:spPr>
          <a:xfrm>
            <a:off x="717946" y="320927"/>
            <a:ext cx="7708107" cy="1792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kern="1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0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kern="1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0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VN" sz="2000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đạp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14 km/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45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ình ảnh đi Xe đạp Clipart Cậu Bé Hoạt Hình đi Xe đạp Trong Một Chiếc Mũ đi  Học Minh Họa Các Vector PNG , Đi Xe đạp, Clip Nghệ Thuật, Hoạt">
            <a:extLst>
              <a:ext uri="{FF2B5EF4-FFF2-40B4-BE49-F238E27FC236}">
                <a16:creationId xmlns:a16="http://schemas.microsoft.com/office/drawing/2014/main" id="{F8AF032D-4A2F-24F6-6961-76F035FB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14" y="1727937"/>
            <a:ext cx="3141376" cy="31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80995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2" descr="https://cdn-icons-png.flaticon.com/128/5680/5680013.png">
            <a:extLst>
              <a:ext uri="{FF2B5EF4-FFF2-40B4-BE49-F238E27FC236}">
                <a16:creationId xmlns:a16="http://schemas.microsoft.com/office/drawing/2014/main" id="{E2B966C5-4DA5-6DE6-5B19-2FC0F6DC3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3" y="330729"/>
            <a:ext cx="636849" cy="6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6BDD78-F436-B98F-2911-56547C3AB718}"/>
              </a:ext>
            </a:extLst>
          </p:cNvPr>
          <p:cNvSpPr txBox="1"/>
          <p:nvPr/>
        </p:nvSpPr>
        <p:spPr>
          <a:xfrm>
            <a:off x="1011367" y="445924"/>
            <a:ext cx="2828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có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đơn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vị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gì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Menlo" panose="020B0609030804020204" pitchFamily="49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2C4F08-A44B-7831-C5D1-6D4B569F0A24}"/>
              </a:ext>
            </a:extLst>
          </p:cNvPr>
          <p:cNvSpPr txBox="1"/>
          <p:nvPr/>
        </p:nvSpPr>
        <p:spPr>
          <a:xfrm>
            <a:off x="1067992" y="1411984"/>
            <a:ext cx="4186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Đơn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vị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phù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hợp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thời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gian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là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gì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Menlo" panose="020B0609030804020204" pitchFamily="49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180672-46B1-28A8-C6C4-2968EDE6E897}"/>
              </a:ext>
            </a:extLst>
          </p:cNvPr>
          <p:cNvSpPr txBox="1"/>
          <p:nvPr/>
        </p:nvSpPr>
        <p:spPr>
          <a:xfrm>
            <a:off x="1011367" y="2371695"/>
            <a:ext cx="5286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Ta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phải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làm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gì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để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thời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gian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có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đơn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vị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là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Menlo" panose="020B0609030804020204" pitchFamily="49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38C4B1-D513-4A45-3459-A2A3016C3BD0}"/>
              </a:ext>
            </a:extLst>
          </p:cNvPr>
          <p:cNvSpPr txBox="1"/>
          <p:nvPr/>
        </p:nvSpPr>
        <p:spPr>
          <a:xfrm>
            <a:off x="1011367" y="3686659"/>
            <a:ext cx="65508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Áp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dụng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công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thức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nào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để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tính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quãng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đường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đi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được</a:t>
            </a:r>
            <a:r>
              <a:rPr lang="en-US" sz="2000" kern="100" dirty="0"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?</a:t>
            </a:r>
            <a:endParaRPr lang="en-VN" sz="2000" dirty="0">
              <a:latin typeface="Arial" panose="020B0604020202020204" pitchFamily="34" charset="0"/>
              <a:ea typeface="Menlo" panose="020B0609030804020204" pitchFamily="49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ADA823-3469-8AC7-FA97-C490618076C0}"/>
              </a:ext>
            </a:extLst>
          </p:cNvPr>
          <p:cNvSpPr txBox="1"/>
          <p:nvPr/>
        </p:nvSpPr>
        <p:spPr>
          <a:xfrm>
            <a:off x="5143497" y="512721"/>
            <a:ext cx="16787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km/giờ.</a:t>
            </a:r>
            <a:endParaRPr lang="en-VN" sz="2000" kern="100" dirty="0">
              <a:effectLst/>
              <a:latin typeface="Arial" panose="020B0604020202020204" pitchFamily="34" charset="0"/>
              <a:ea typeface="Menlo" panose="020B0609030804020204" pitchFamily="49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97D0DD-A9B8-309A-F0D8-97A6D48DD33A}"/>
              </a:ext>
            </a:extLst>
          </p:cNvPr>
          <p:cNvSpPr txBox="1"/>
          <p:nvPr/>
        </p:nvSpPr>
        <p:spPr>
          <a:xfrm>
            <a:off x="6340605" y="1411984"/>
            <a:ext cx="1221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kern="100" dirty="0"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G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iờ</a:t>
            </a:r>
            <a:endParaRPr lang="en-VN" sz="2000" dirty="0">
              <a:latin typeface="Arial" panose="020B0604020202020204" pitchFamily="34" charset="0"/>
              <a:ea typeface="Menlo" panose="020B0609030804020204" pitchFamily="49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2DAF41-2A68-DC6F-3417-D4072831CC8C}"/>
              </a:ext>
            </a:extLst>
          </p:cNvPr>
          <p:cNvSpPr txBox="1"/>
          <p:nvPr/>
        </p:nvSpPr>
        <p:spPr>
          <a:xfrm>
            <a:off x="4936329" y="2931296"/>
            <a:ext cx="3771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nlo" panose="020B0609030804020204" pitchFamily="49" charset="0"/>
                <a:cs typeface="Arial" panose="020B0604020202020204" pitchFamily="34" charset="0"/>
              </a:rPr>
              <a:t>Đổi: 1 giờ 45 phút = 1,75 giờ</a:t>
            </a:r>
            <a:endParaRPr lang="en-VN" sz="2000" dirty="0">
              <a:latin typeface="Arial" panose="020B0604020202020204" pitchFamily="34" charset="0"/>
              <a:ea typeface="Menlo" panose="020B0609030804020204" pitchFamily="49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4521FF3-1E11-6DAA-62CA-C0D123028B94}"/>
                  </a:ext>
                </a:extLst>
              </p:cNvPr>
              <p:cNvSpPr txBox="1"/>
              <p:nvPr/>
            </p:nvSpPr>
            <p:spPr>
              <a:xfrm>
                <a:off x="6448095" y="4241967"/>
                <a:ext cx="17609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Menlo" panose="020B0609030804020204" pitchFamily="49" charset="0"/>
                    <a:cs typeface="Arial" panose="020B0604020202020204" pitchFamily="34" charset="0"/>
                  </a:rPr>
                  <a:t>s = v </a:t>
                </a:r>
                <a14:m>
                  <m:oMath xmlns:m="http://schemas.openxmlformats.org/officeDocument/2006/math">
                    <m:r>
                      <a:rPr lang="vi-VN" sz="2000" i="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Menlo" panose="020B0609030804020204" pitchFamily="49" charset="0"/>
                    <a:cs typeface="Arial" panose="020B0604020202020204" pitchFamily="34" charset="0"/>
                  </a:rPr>
                  <a:t> t</a:t>
                </a:r>
                <a:endParaRPr lang="en-VN" sz="2000" dirty="0">
                  <a:latin typeface="Arial" panose="020B0604020202020204" pitchFamily="34" charset="0"/>
                  <a:ea typeface="Menlo" panose="020B0609030804020204" pitchFamily="49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4521FF3-1E11-6DAA-62CA-C0D123028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095" y="4241967"/>
                <a:ext cx="1760933" cy="400110"/>
              </a:xfrm>
              <a:prstGeom prst="rect">
                <a:avLst/>
              </a:prstGeom>
              <a:blipFill>
                <a:blip r:embed="rId4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32" descr="https://cdn-icons-png.flaticon.com/128/5680/5680013.png">
            <a:extLst>
              <a:ext uri="{FF2B5EF4-FFF2-40B4-BE49-F238E27FC236}">
                <a16:creationId xmlns:a16="http://schemas.microsoft.com/office/drawing/2014/main" id="{5C36EFA3-9E29-F5D3-BDDC-A857677DA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2" y="1293614"/>
            <a:ext cx="636849" cy="6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2" descr="https://cdn-icons-png.flaticon.com/128/5680/5680013.png">
            <a:extLst>
              <a:ext uri="{FF2B5EF4-FFF2-40B4-BE49-F238E27FC236}">
                <a16:creationId xmlns:a16="http://schemas.microsoft.com/office/drawing/2014/main" id="{4329F49E-63CE-346F-6F44-A78733122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1" y="2256499"/>
            <a:ext cx="636849" cy="6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2" descr="https://cdn-icons-png.flaticon.com/128/5680/5680013.png">
            <a:extLst>
              <a:ext uri="{FF2B5EF4-FFF2-40B4-BE49-F238E27FC236}">
                <a16:creationId xmlns:a16="http://schemas.microsoft.com/office/drawing/2014/main" id="{CF13B68E-AABE-9D01-0D8E-254679ED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1" y="3568289"/>
            <a:ext cx="636849" cy="6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BB246393-E578-039E-AF92-AF3AD91992F5}"/>
              </a:ext>
            </a:extLst>
          </p:cNvPr>
          <p:cNvSpPr/>
          <p:nvPr/>
        </p:nvSpPr>
        <p:spPr>
          <a:xfrm>
            <a:off x="4572000" y="507908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B1EBAE55-8E28-6303-5AB0-2D6EAF9611D1}"/>
              </a:ext>
            </a:extLst>
          </p:cNvPr>
          <p:cNvSpPr/>
          <p:nvPr/>
        </p:nvSpPr>
        <p:spPr>
          <a:xfrm>
            <a:off x="5779294" y="1410020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89CAF7E9-6ED1-08E9-E5DD-3868E4009B8C}"/>
              </a:ext>
            </a:extLst>
          </p:cNvPr>
          <p:cNvSpPr/>
          <p:nvPr/>
        </p:nvSpPr>
        <p:spPr>
          <a:xfrm>
            <a:off x="4223911" y="2925406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7CEB335-186F-7BFD-4D6A-1B4310619E5C}"/>
              </a:ext>
            </a:extLst>
          </p:cNvPr>
          <p:cNvSpPr/>
          <p:nvPr/>
        </p:nvSpPr>
        <p:spPr>
          <a:xfrm>
            <a:off x="5779294" y="4281177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4377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6C30A3-4D4D-0632-F6F4-6AA9DFDD36D5}"/>
              </a:ext>
            </a:extLst>
          </p:cNvPr>
          <p:cNvSpPr txBox="1"/>
          <p:nvPr/>
        </p:nvSpPr>
        <p:spPr>
          <a:xfrm>
            <a:off x="4028088" y="427189"/>
            <a:ext cx="108782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70A3A8-1056-86BA-6B82-6B36237CA94A}"/>
                  </a:ext>
                </a:extLst>
              </p:cNvPr>
              <p:cNvSpPr txBox="1"/>
              <p:nvPr/>
            </p:nvSpPr>
            <p:spPr>
              <a:xfrm>
                <a:off x="1707354" y="971152"/>
                <a:ext cx="5729288" cy="27667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vi-VN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Đổi: 1 giờ 45 phút = 1,75 giờ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vi-VN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 đường người đo đi được là: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vi-VN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vi-VN" sz="2000" i="0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1,75 = 24,5 (km)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vi-VN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Đáp số: </a:t>
                </a:r>
                <a:r>
                  <a:rPr lang="vi-VN" sz="2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24,5 km</a:t>
                </a:r>
                <a:endParaRPr lang="en-VN" sz="2000" kern="1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70A3A8-1056-86BA-6B82-6B36237CA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354" y="971152"/>
                <a:ext cx="5729288" cy="2766783"/>
              </a:xfrm>
              <a:prstGeom prst="rect">
                <a:avLst/>
              </a:prstGeom>
              <a:blipFill>
                <a:blip r:embed="rId3"/>
                <a:stretch>
                  <a:fillRect b="-319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Hình ảnh đi Xe đạp Clipart Cậu Bé Hoạt Hình đi Xe đạp Trong Một Chiếc Mũ đi  Học Minh Họa Các Vector PNG , Đi Xe đạp, Clip Nghệ Thuật, Hoạt">
            <a:extLst>
              <a:ext uri="{FF2B5EF4-FFF2-40B4-BE49-F238E27FC236}">
                <a16:creationId xmlns:a16="http://schemas.microsoft.com/office/drawing/2014/main" id="{F01C0C33-AEF3-EA39-969F-9DF3A61CA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25" y="1988255"/>
            <a:ext cx="3115659" cy="31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1674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549" y="3674882"/>
            <a:ext cx="4053657" cy="495300"/>
          </a:xfrm>
          <a:prstGeom prst="rect">
            <a:avLst/>
          </a:prstGeom>
        </p:spPr>
      </p:pic>
      <p:sp>
        <p:nvSpPr>
          <p:cNvPr id="86" name="Google Shape;1339;p53"/>
          <p:cNvSpPr/>
          <p:nvPr/>
        </p:nvSpPr>
        <p:spPr>
          <a:xfrm rot="21356354">
            <a:off x="1591856" y="742222"/>
            <a:ext cx="5754274" cy="3659056"/>
          </a:xfrm>
          <a:custGeom>
            <a:avLst/>
            <a:gdLst/>
            <a:ahLst/>
            <a:cxnLst/>
            <a:rect l="l" t="t" r="r" b="b"/>
            <a:pathLst>
              <a:path w="85583" h="73344" extrusionOk="0">
                <a:moveTo>
                  <a:pt x="46320" y="1"/>
                </a:moveTo>
                <a:cubicBezTo>
                  <a:pt x="42671" y="1"/>
                  <a:pt x="38662" y="1764"/>
                  <a:pt x="34771" y="5444"/>
                </a:cubicBezTo>
                <a:cubicBezTo>
                  <a:pt x="32079" y="7990"/>
                  <a:pt x="29040" y="9549"/>
                  <a:pt x="25397" y="9549"/>
                </a:cubicBezTo>
                <a:cubicBezTo>
                  <a:pt x="24881" y="9549"/>
                  <a:pt x="24352" y="9518"/>
                  <a:pt x="23810" y="9454"/>
                </a:cubicBezTo>
                <a:cubicBezTo>
                  <a:pt x="23511" y="9419"/>
                  <a:pt x="23215" y="9403"/>
                  <a:pt x="22923" y="9403"/>
                </a:cubicBezTo>
                <a:cubicBezTo>
                  <a:pt x="20946" y="9403"/>
                  <a:pt x="19122" y="10152"/>
                  <a:pt x="17361" y="11141"/>
                </a:cubicBezTo>
                <a:cubicBezTo>
                  <a:pt x="11697" y="14333"/>
                  <a:pt x="168" y="33731"/>
                  <a:pt x="151" y="40682"/>
                </a:cubicBezTo>
                <a:cubicBezTo>
                  <a:pt x="1" y="45527"/>
                  <a:pt x="2006" y="49454"/>
                  <a:pt x="7102" y="51793"/>
                </a:cubicBezTo>
                <a:cubicBezTo>
                  <a:pt x="10761" y="53464"/>
                  <a:pt x="14287" y="55319"/>
                  <a:pt x="14972" y="60114"/>
                </a:cubicBezTo>
                <a:cubicBezTo>
                  <a:pt x="16211" y="68679"/>
                  <a:pt x="21304" y="73343"/>
                  <a:pt x="28849" y="73343"/>
                </a:cubicBezTo>
                <a:cubicBezTo>
                  <a:pt x="30356" y="73343"/>
                  <a:pt x="31960" y="73157"/>
                  <a:pt x="33652" y="72779"/>
                </a:cubicBezTo>
                <a:cubicBezTo>
                  <a:pt x="37612" y="71910"/>
                  <a:pt x="41438" y="70674"/>
                  <a:pt x="45147" y="69053"/>
                </a:cubicBezTo>
                <a:cubicBezTo>
                  <a:pt x="50462" y="66735"/>
                  <a:pt x="55823" y="65148"/>
                  <a:pt x="61319" y="65148"/>
                </a:cubicBezTo>
                <a:cubicBezTo>
                  <a:pt x="64617" y="65148"/>
                  <a:pt x="67964" y="65719"/>
                  <a:pt x="71380" y="67048"/>
                </a:cubicBezTo>
                <a:cubicBezTo>
                  <a:pt x="72556" y="67494"/>
                  <a:pt x="73916" y="67591"/>
                  <a:pt x="75255" y="67591"/>
                </a:cubicBezTo>
                <a:cubicBezTo>
                  <a:pt x="75723" y="67591"/>
                  <a:pt x="76189" y="67579"/>
                  <a:pt x="76643" y="67566"/>
                </a:cubicBezTo>
                <a:cubicBezTo>
                  <a:pt x="82174" y="67382"/>
                  <a:pt x="85515" y="63823"/>
                  <a:pt x="85549" y="58259"/>
                </a:cubicBezTo>
                <a:cubicBezTo>
                  <a:pt x="85582" y="52846"/>
                  <a:pt x="82875" y="48619"/>
                  <a:pt x="79116" y="45210"/>
                </a:cubicBezTo>
                <a:cubicBezTo>
                  <a:pt x="72850" y="39529"/>
                  <a:pt x="70812" y="33481"/>
                  <a:pt x="75006" y="25511"/>
                </a:cubicBezTo>
                <a:cubicBezTo>
                  <a:pt x="77529" y="20699"/>
                  <a:pt x="75407" y="16772"/>
                  <a:pt x="70227" y="14784"/>
                </a:cubicBezTo>
                <a:cubicBezTo>
                  <a:pt x="68439" y="14099"/>
                  <a:pt x="66501" y="13765"/>
                  <a:pt x="64646" y="13230"/>
                </a:cubicBezTo>
                <a:cubicBezTo>
                  <a:pt x="61806" y="12411"/>
                  <a:pt x="58915" y="11392"/>
                  <a:pt x="57645" y="8518"/>
                </a:cubicBezTo>
                <a:cubicBezTo>
                  <a:pt x="55158" y="2950"/>
                  <a:pt x="51039" y="1"/>
                  <a:pt x="46320" y="1"/>
                </a:cubicBezTo>
                <a:close/>
              </a:path>
            </a:pathLst>
          </a:custGeom>
          <a:solidFill>
            <a:srgbClr val="FFFFFF">
              <a:alpha val="28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62"/>
          <p:cNvSpPr/>
          <p:nvPr/>
        </p:nvSpPr>
        <p:spPr>
          <a:xfrm>
            <a:off x="7088177" y="1250628"/>
            <a:ext cx="418193" cy="222845"/>
          </a:xfrm>
          <a:custGeom>
            <a:avLst/>
            <a:gdLst/>
            <a:ahLst/>
            <a:cxnLst/>
            <a:rect l="l" t="t" r="r" b="b"/>
            <a:pathLst>
              <a:path w="18661" h="9944" extrusionOk="0">
                <a:moveTo>
                  <a:pt x="9258" y="0"/>
                </a:moveTo>
                <a:cubicBezTo>
                  <a:pt x="8793" y="0"/>
                  <a:pt x="8291" y="117"/>
                  <a:pt x="7759" y="406"/>
                </a:cubicBezTo>
                <a:cubicBezTo>
                  <a:pt x="5133" y="1818"/>
                  <a:pt x="5193" y="5419"/>
                  <a:pt x="5193" y="5419"/>
                </a:cubicBezTo>
                <a:cubicBezTo>
                  <a:pt x="5193" y="5419"/>
                  <a:pt x="4895" y="5361"/>
                  <a:pt x="4441" y="5361"/>
                </a:cubicBezTo>
                <a:cubicBezTo>
                  <a:pt x="3119" y="5361"/>
                  <a:pt x="475" y="5846"/>
                  <a:pt x="1" y="9636"/>
                </a:cubicBezTo>
                <a:cubicBezTo>
                  <a:pt x="2026" y="9822"/>
                  <a:pt x="4210" y="9944"/>
                  <a:pt x="6463" y="9944"/>
                </a:cubicBezTo>
                <a:cubicBezTo>
                  <a:pt x="10477" y="9944"/>
                  <a:pt x="14711" y="9558"/>
                  <a:pt x="18660" y="8462"/>
                </a:cubicBezTo>
                <a:cubicBezTo>
                  <a:pt x="18660" y="8462"/>
                  <a:pt x="18004" y="1885"/>
                  <a:pt x="13479" y="1885"/>
                </a:cubicBezTo>
                <a:cubicBezTo>
                  <a:pt x="13211" y="1885"/>
                  <a:pt x="12929" y="1908"/>
                  <a:pt x="12633" y="1957"/>
                </a:cubicBezTo>
                <a:cubicBezTo>
                  <a:pt x="12573" y="2097"/>
                  <a:pt x="12573" y="2176"/>
                  <a:pt x="12573" y="2176"/>
                </a:cubicBezTo>
                <a:cubicBezTo>
                  <a:pt x="12573" y="2176"/>
                  <a:pt x="11262" y="0"/>
                  <a:pt x="92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62"/>
          <p:cNvSpPr/>
          <p:nvPr/>
        </p:nvSpPr>
        <p:spPr>
          <a:xfrm>
            <a:off x="1200841" y="764624"/>
            <a:ext cx="668714" cy="325953"/>
          </a:xfrm>
          <a:custGeom>
            <a:avLst/>
            <a:gdLst/>
            <a:ahLst/>
            <a:cxnLst/>
            <a:rect l="l" t="t" r="r" b="b"/>
            <a:pathLst>
              <a:path w="29840" h="14545" extrusionOk="0">
                <a:moveTo>
                  <a:pt x="12250" y="1"/>
                </a:moveTo>
                <a:cubicBezTo>
                  <a:pt x="11956" y="1"/>
                  <a:pt x="11646" y="24"/>
                  <a:pt x="11320" y="75"/>
                </a:cubicBezTo>
                <a:cubicBezTo>
                  <a:pt x="6526" y="831"/>
                  <a:pt x="6128" y="6679"/>
                  <a:pt x="6128" y="6679"/>
                </a:cubicBezTo>
                <a:cubicBezTo>
                  <a:pt x="5778" y="6612"/>
                  <a:pt x="5447" y="6580"/>
                  <a:pt x="5135" y="6580"/>
                </a:cubicBezTo>
                <a:cubicBezTo>
                  <a:pt x="644" y="6580"/>
                  <a:pt x="1" y="13085"/>
                  <a:pt x="1" y="13085"/>
                </a:cubicBezTo>
                <a:cubicBezTo>
                  <a:pt x="3919" y="14164"/>
                  <a:pt x="8121" y="14544"/>
                  <a:pt x="12099" y="14544"/>
                </a:cubicBezTo>
                <a:cubicBezTo>
                  <a:pt x="21611" y="14544"/>
                  <a:pt x="29840" y="12368"/>
                  <a:pt x="29840" y="12368"/>
                </a:cubicBezTo>
                <a:cubicBezTo>
                  <a:pt x="28945" y="8092"/>
                  <a:pt x="24549" y="7554"/>
                  <a:pt x="24549" y="7554"/>
                </a:cubicBezTo>
                <a:cubicBezTo>
                  <a:pt x="24549" y="7554"/>
                  <a:pt x="24608" y="3994"/>
                  <a:pt x="22002" y="2601"/>
                </a:cubicBezTo>
                <a:cubicBezTo>
                  <a:pt x="21478" y="2317"/>
                  <a:pt x="20984" y="2201"/>
                  <a:pt x="20527" y="2201"/>
                </a:cubicBezTo>
                <a:cubicBezTo>
                  <a:pt x="18553" y="2201"/>
                  <a:pt x="17268" y="4352"/>
                  <a:pt x="17268" y="4352"/>
                </a:cubicBezTo>
                <a:cubicBezTo>
                  <a:pt x="17268" y="4352"/>
                  <a:pt x="16249" y="1"/>
                  <a:pt x="122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5" name="Google Shape;1925;p62"/>
          <p:cNvGrpSpPr/>
          <p:nvPr/>
        </p:nvGrpSpPr>
        <p:grpSpPr>
          <a:xfrm rot="-268052">
            <a:off x="7796639" y="1634503"/>
            <a:ext cx="1087233" cy="3233820"/>
            <a:chOff x="7105050" y="955425"/>
            <a:chExt cx="1120225" cy="3331950"/>
          </a:xfrm>
        </p:grpSpPr>
        <p:grpSp>
          <p:nvGrpSpPr>
            <p:cNvPr id="1926" name="Google Shape;1926;p62"/>
            <p:cNvGrpSpPr/>
            <p:nvPr/>
          </p:nvGrpSpPr>
          <p:grpSpPr>
            <a:xfrm>
              <a:off x="7105050" y="955425"/>
              <a:ext cx="1120225" cy="3331950"/>
              <a:chOff x="6035225" y="1074200"/>
              <a:chExt cx="1120225" cy="3331950"/>
            </a:xfrm>
          </p:grpSpPr>
          <p:sp>
            <p:nvSpPr>
              <p:cNvPr id="1927" name="Google Shape;1927;p62"/>
              <p:cNvSpPr/>
              <p:nvPr/>
            </p:nvSpPr>
            <p:spPr>
              <a:xfrm>
                <a:off x="6217700" y="1732475"/>
                <a:ext cx="659325" cy="2673675"/>
              </a:xfrm>
              <a:custGeom>
                <a:avLst/>
                <a:gdLst/>
                <a:ahLst/>
                <a:cxnLst/>
                <a:rect l="l" t="t" r="r" b="b"/>
                <a:pathLst>
                  <a:path w="26373" h="106947" extrusionOk="0">
                    <a:moveTo>
                      <a:pt x="24267" y="0"/>
                    </a:moveTo>
                    <a:cubicBezTo>
                      <a:pt x="23341" y="0"/>
                      <a:pt x="22369" y="510"/>
                      <a:pt x="21977" y="1504"/>
                    </a:cubicBezTo>
                    <a:cubicBezTo>
                      <a:pt x="20883" y="4210"/>
                      <a:pt x="1" y="102631"/>
                      <a:pt x="1" y="102631"/>
                    </a:cubicBezTo>
                    <a:lnTo>
                      <a:pt x="11338" y="106947"/>
                    </a:lnTo>
                    <a:cubicBezTo>
                      <a:pt x="11338" y="106947"/>
                      <a:pt x="26141" y="7644"/>
                      <a:pt x="26323" y="2143"/>
                    </a:cubicBezTo>
                    <a:cubicBezTo>
                      <a:pt x="26373" y="700"/>
                      <a:pt x="25352" y="0"/>
                      <a:pt x="24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62"/>
              <p:cNvSpPr/>
              <p:nvPr/>
            </p:nvSpPr>
            <p:spPr>
              <a:xfrm>
                <a:off x="6639400" y="1725975"/>
                <a:ext cx="516050" cy="606025"/>
              </a:xfrm>
              <a:custGeom>
                <a:avLst/>
                <a:gdLst/>
                <a:ahLst/>
                <a:cxnLst/>
                <a:rect l="l" t="t" r="r" b="b"/>
                <a:pathLst>
                  <a:path w="20642" h="24241" extrusionOk="0">
                    <a:moveTo>
                      <a:pt x="212" y="0"/>
                    </a:moveTo>
                    <a:cubicBezTo>
                      <a:pt x="1" y="0"/>
                      <a:pt x="4840" y="24240"/>
                      <a:pt x="11802" y="24240"/>
                    </a:cubicBezTo>
                    <a:cubicBezTo>
                      <a:pt x="12364" y="24240"/>
                      <a:pt x="12940" y="24082"/>
                      <a:pt x="13529" y="23740"/>
                    </a:cubicBezTo>
                    <a:cubicBezTo>
                      <a:pt x="20641" y="19607"/>
                      <a:pt x="4775" y="3649"/>
                      <a:pt x="215" y="1"/>
                    </a:cubicBezTo>
                    <a:cubicBezTo>
                      <a:pt x="214" y="1"/>
                      <a:pt x="213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62"/>
              <p:cNvSpPr/>
              <p:nvPr/>
            </p:nvSpPr>
            <p:spPr>
              <a:xfrm>
                <a:off x="6644750" y="1074200"/>
                <a:ext cx="412700" cy="651925"/>
              </a:xfrm>
              <a:custGeom>
                <a:avLst/>
                <a:gdLst/>
                <a:ahLst/>
                <a:cxnLst/>
                <a:rect l="l" t="t" r="r" b="b"/>
                <a:pathLst>
                  <a:path w="16508" h="26077" extrusionOk="0">
                    <a:moveTo>
                      <a:pt x="6989" y="0"/>
                    </a:moveTo>
                    <a:cubicBezTo>
                      <a:pt x="95" y="0"/>
                      <a:pt x="375" y="21437"/>
                      <a:pt x="1" y="26072"/>
                    </a:cubicBezTo>
                    <a:cubicBezTo>
                      <a:pt x="1" y="26075"/>
                      <a:pt x="2" y="26076"/>
                      <a:pt x="3" y="26076"/>
                    </a:cubicBezTo>
                    <a:cubicBezTo>
                      <a:pt x="204" y="26076"/>
                      <a:pt x="16508" y="2922"/>
                      <a:pt x="8208" y="206"/>
                    </a:cubicBezTo>
                    <a:cubicBezTo>
                      <a:pt x="7778" y="66"/>
                      <a:pt x="7373" y="0"/>
                      <a:pt x="69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62"/>
              <p:cNvSpPr/>
              <p:nvPr/>
            </p:nvSpPr>
            <p:spPr>
              <a:xfrm>
                <a:off x="6035225" y="1725700"/>
                <a:ext cx="609725" cy="341850"/>
              </a:xfrm>
              <a:custGeom>
                <a:avLst/>
                <a:gdLst/>
                <a:ahLst/>
                <a:cxnLst/>
                <a:rect l="l" t="t" r="r" b="b"/>
                <a:pathLst>
                  <a:path w="24389" h="13674" extrusionOk="0">
                    <a:moveTo>
                      <a:pt x="24341" y="1"/>
                    </a:moveTo>
                    <a:cubicBezTo>
                      <a:pt x="23212" y="1"/>
                      <a:pt x="0" y="4509"/>
                      <a:pt x="2953" y="11684"/>
                    </a:cubicBezTo>
                    <a:cubicBezTo>
                      <a:pt x="3535" y="13088"/>
                      <a:pt x="4552" y="13674"/>
                      <a:pt x="5842" y="13674"/>
                    </a:cubicBezTo>
                    <a:cubicBezTo>
                      <a:pt x="11228" y="13674"/>
                      <a:pt x="21366" y="3470"/>
                      <a:pt x="24382" y="12"/>
                    </a:cubicBezTo>
                    <a:cubicBezTo>
                      <a:pt x="24388" y="5"/>
                      <a:pt x="24374" y="1"/>
                      <a:pt x="243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62"/>
              <p:cNvSpPr/>
              <p:nvPr/>
            </p:nvSpPr>
            <p:spPr>
              <a:xfrm>
                <a:off x="6254950" y="1214325"/>
                <a:ext cx="864775" cy="1063975"/>
              </a:xfrm>
              <a:custGeom>
                <a:avLst/>
                <a:gdLst/>
                <a:ahLst/>
                <a:cxnLst/>
                <a:rect l="l" t="t" r="r" b="b"/>
                <a:pathLst>
                  <a:path w="34591" h="42559" extrusionOk="0">
                    <a:moveTo>
                      <a:pt x="19261" y="1"/>
                    </a:moveTo>
                    <a:cubicBezTo>
                      <a:pt x="18812" y="1"/>
                      <a:pt x="18360" y="25"/>
                      <a:pt x="17903" y="72"/>
                    </a:cubicBezTo>
                    <a:cubicBezTo>
                      <a:pt x="10608" y="954"/>
                      <a:pt x="4195" y="8461"/>
                      <a:pt x="2249" y="18340"/>
                    </a:cubicBezTo>
                    <a:cubicBezTo>
                      <a:pt x="0" y="29981"/>
                      <a:pt x="4894" y="40741"/>
                      <a:pt x="13192" y="42352"/>
                    </a:cubicBezTo>
                    <a:cubicBezTo>
                      <a:pt x="13911" y="42485"/>
                      <a:pt x="14630" y="42558"/>
                      <a:pt x="15356" y="42558"/>
                    </a:cubicBezTo>
                    <a:cubicBezTo>
                      <a:pt x="15797" y="42558"/>
                      <a:pt x="16240" y="42531"/>
                      <a:pt x="16687" y="42474"/>
                    </a:cubicBezTo>
                    <a:cubicBezTo>
                      <a:pt x="23952" y="41592"/>
                      <a:pt x="30396" y="34085"/>
                      <a:pt x="32311" y="24206"/>
                    </a:cubicBezTo>
                    <a:cubicBezTo>
                      <a:pt x="34590" y="12595"/>
                      <a:pt x="29666" y="1805"/>
                      <a:pt x="21399" y="194"/>
                    </a:cubicBezTo>
                    <a:cubicBezTo>
                      <a:pt x="20689" y="63"/>
                      <a:pt x="19978" y="1"/>
                      <a:pt x="19261" y="1"/>
                    </a:cubicBezTo>
                    <a:close/>
                  </a:path>
                </a:pathLst>
              </a:custGeom>
              <a:solidFill>
                <a:srgbClr val="FFFFFF">
                  <a:alpha val="28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2" name="Google Shape;1932;p62"/>
            <p:cNvGrpSpPr/>
            <p:nvPr/>
          </p:nvGrpSpPr>
          <p:grpSpPr>
            <a:xfrm>
              <a:off x="7447050" y="1427475"/>
              <a:ext cx="436225" cy="325275"/>
              <a:chOff x="6540650" y="1615050"/>
              <a:chExt cx="436225" cy="325275"/>
            </a:xfrm>
          </p:grpSpPr>
          <p:sp>
            <p:nvSpPr>
              <p:cNvPr id="1933" name="Google Shape;1933;p62"/>
              <p:cNvSpPr/>
              <p:nvPr/>
            </p:nvSpPr>
            <p:spPr>
              <a:xfrm>
                <a:off x="6540650" y="1615050"/>
                <a:ext cx="436225" cy="325275"/>
              </a:xfrm>
              <a:custGeom>
                <a:avLst/>
                <a:gdLst/>
                <a:ahLst/>
                <a:cxnLst/>
                <a:rect l="l" t="t" r="r" b="b"/>
                <a:pathLst>
                  <a:path w="17449" h="13011" extrusionOk="0">
                    <a:moveTo>
                      <a:pt x="6050" y="1"/>
                    </a:moveTo>
                    <a:cubicBezTo>
                      <a:pt x="1" y="3223"/>
                      <a:pt x="2220" y="9636"/>
                      <a:pt x="2220" y="9636"/>
                    </a:cubicBezTo>
                    <a:lnTo>
                      <a:pt x="14409" y="13010"/>
                    </a:lnTo>
                    <a:cubicBezTo>
                      <a:pt x="17448" y="10761"/>
                      <a:pt x="16384" y="7478"/>
                      <a:pt x="16384" y="7478"/>
                    </a:cubicBezTo>
                    <a:lnTo>
                      <a:pt x="60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62"/>
              <p:cNvSpPr/>
              <p:nvPr/>
            </p:nvSpPr>
            <p:spPr>
              <a:xfrm>
                <a:off x="6544450" y="1675200"/>
                <a:ext cx="14290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4571" extrusionOk="0">
                    <a:moveTo>
                      <a:pt x="3036" y="1"/>
                    </a:moveTo>
                    <a:cubicBezTo>
                      <a:pt x="1998" y="1"/>
                      <a:pt x="864" y="252"/>
                      <a:pt x="548" y="1181"/>
                    </a:cubicBezTo>
                    <a:cubicBezTo>
                      <a:pt x="1" y="2823"/>
                      <a:pt x="2585" y="4282"/>
                      <a:pt x="3284" y="4525"/>
                    </a:cubicBezTo>
                    <a:cubicBezTo>
                      <a:pt x="3372" y="4556"/>
                      <a:pt x="3462" y="4570"/>
                      <a:pt x="3555" y="4570"/>
                    </a:cubicBezTo>
                    <a:cubicBezTo>
                      <a:pt x="4197" y="4570"/>
                      <a:pt x="4918" y="3859"/>
                      <a:pt x="5290" y="2823"/>
                    </a:cubicBezTo>
                    <a:cubicBezTo>
                      <a:pt x="5715" y="1637"/>
                      <a:pt x="5503" y="482"/>
                      <a:pt x="4803" y="239"/>
                    </a:cubicBezTo>
                    <a:cubicBezTo>
                      <a:pt x="4508" y="136"/>
                      <a:pt x="3798" y="1"/>
                      <a:pt x="30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" name="Google Shape;474;p36"/>
          <p:cNvSpPr/>
          <p:nvPr/>
        </p:nvSpPr>
        <p:spPr>
          <a:xfrm>
            <a:off x="3964978" y="1110378"/>
            <a:ext cx="1213761" cy="1170770"/>
          </a:xfrm>
          <a:prstGeom prst="ellipse">
            <a:avLst/>
          </a:prstGeom>
          <a:solidFill>
            <a:schemeClr val="tx1"/>
          </a:solidFill>
          <a:ln>
            <a:solidFill>
              <a:srgbClr val="FF93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9300"/>
                </a:solidFill>
              </a:rPr>
              <a:t>2</a:t>
            </a:r>
            <a:endParaRPr sz="6000" b="1" dirty="0">
              <a:solidFill>
                <a:srgbClr val="FF93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750782" y="2540430"/>
            <a:ext cx="364215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vi-VN" sz="3600" b="1" dirty="0">
                <a:solidFill>
                  <a:srgbClr val="FF9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en-VN" sz="3600" dirty="0">
              <a:solidFill>
                <a:srgbClr val="FF93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764CB28C-808C-D6CC-86D5-304B4BDDD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431483" y="3532206"/>
            <a:ext cx="7315200" cy="220786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EB738B9B-6088-2C46-6917-8DADA262B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60285" y="3532206"/>
            <a:ext cx="7315200" cy="22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95432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6DA667-A116-A730-758D-6C90DF6194AF}"/>
              </a:ext>
            </a:extLst>
          </p:cNvPr>
          <p:cNvSpPr/>
          <p:nvPr/>
        </p:nvSpPr>
        <p:spPr>
          <a:xfrm>
            <a:off x="457200" y="271463"/>
            <a:ext cx="1771650" cy="628650"/>
          </a:xfrm>
          <a:prstGeom prst="roundRect">
            <a:avLst/>
          </a:prstGeom>
          <a:solidFill>
            <a:srgbClr val="FFFED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49844-878B-2A8E-D715-1C6DA0A13E19}"/>
              </a:ext>
            </a:extLst>
          </p:cNvPr>
          <p:cNvSpPr txBox="1"/>
          <p:nvPr/>
        </p:nvSpPr>
        <p:spPr>
          <a:xfrm>
            <a:off x="2368152" y="442853"/>
            <a:ext cx="4407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 .</a:t>
            </a:r>
            <a:r>
              <a:rPr lang="vi-VN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bằng đơn vị đo thích hợp.</a:t>
            </a:r>
            <a:endParaRPr lang="en-VN" sz="18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A1379-225C-5A19-C425-00312304B45B}"/>
              </a:ext>
            </a:extLst>
          </p:cNvPr>
          <p:cNvSpPr txBox="1"/>
          <p:nvPr/>
        </p:nvSpPr>
        <p:spPr>
          <a:xfrm>
            <a:off x="576856" y="1271682"/>
            <a:ext cx="7990285" cy="2600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Nếu đơn vị của vận tốc là km/giờ, đơn vị của thời gian là giờ thì đơn vị của quãng đường là   .</a:t>
            </a:r>
            <a:r>
              <a:rPr lang="vi-VN" sz="2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Nếu đơn vị của vận tốc là m/giây, đơn vị của thời gian là giây thì đơn vị của quãng đường là   .</a:t>
            </a:r>
            <a:r>
              <a:rPr lang="vi-VN" sz="2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426B76-264F-2763-D94E-3FBEF586FC41}"/>
              </a:ext>
            </a:extLst>
          </p:cNvPr>
          <p:cNvSpPr/>
          <p:nvPr/>
        </p:nvSpPr>
        <p:spPr>
          <a:xfrm>
            <a:off x="3942411" y="2023672"/>
            <a:ext cx="629587" cy="3897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F3BC50-C699-F731-325C-65B81AB299D4}"/>
              </a:ext>
            </a:extLst>
          </p:cNvPr>
          <p:cNvSpPr/>
          <p:nvPr/>
        </p:nvSpPr>
        <p:spPr>
          <a:xfrm>
            <a:off x="3927419" y="3482072"/>
            <a:ext cx="629587" cy="3897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324BDD9-53B9-15D9-1102-30E5120F2DA0}"/>
              </a:ext>
            </a:extLst>
          </p:cNvPr>
          <p:cNvSpPr/>
          <p:nvPr/>
        </p:nvSpPr>
        <p:spPr>
          <a:xfrm>
            <a:off x="8083759" y="3482072"/>
            <a:ext cx="745447" cy="1563332"/>
          </a:xfrm>
          <a:custGeom>
            <a:avLst/>
            <a:gdLst/>
            <a:ahLst/>
            <a:cxnLst/>
            <a:rect l="l" t="t" r="r" b="b"/>
            <a:pathLst>
              <a:path w="521040" h="1089627">
                <a:moveTo>
                  <a:pt x="0" y="0"/>
                </a:moveTo>
                <a:lnTo>
                  <a:pt x="521040" y="0"/>
                </a:lnTo>
                <a:lnTo>
                  <a:pt x="521040" y="1089627"/>
                </a:lnTo>
                <a:lnTo>
                  <a:pt x="0" y="108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1380A998-F90F-8FC5-F8EA-E727BCCFB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71550" y="527761"/>
            <a:ext cx="1195591" cy="6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4380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89B2776-07DC-D5BE-D2F5-008184EF104B}"/>
              </a:ext>
            </a:extLst>
          </p:cNvPr>
          <p:cNvSpPr/>
          <p:nvPr/>
        </p:nvSpPr>
        <p:spPr>
          <a:xfrm>
            <a:off x="457200" y="271463"/>
            <a:ext cx="1771650" cy="628650"/>
          </a:xfrm>
          <a:prstGeom prst="roundRect">
            <a:avLst/>
          </a:prstGeom>
          <a:solidFill>
            <a:srgbClr val="FFFED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CF737-89F9-B0D2-0723-714F5C030B99}"/>
              </a:ext>
            </a:extLst>
          </p:cNvPr>
          <p:cNvSpPr txBox="1"/>
          <p:nvPr/>
        </p:nvSpPr>
        <p:spPr>
          <a:xfrm>
            <a:off x="2407442" y="385733"/>
            <a:ext cx="1435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đo?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2E113AE-BC92-720F-18CE-5EA25D6E46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595799"/>
              </p:ext>
            </p:extLst>
          </p:nvPr>
        </p:nvGraphicFramePr>
        <p:xfrm>
          <a:off x="459698" y="1090711"/>
          <a:ext cx="8224604" cy="2586561"/>
        </p:xfrm>
        <a:graphic>
          <a:graphicData uri="http://schemas.openxmlformats.org/drawingml/2006/table">
            <a:tbl>
              <a:tblPr firstRow="1" bandRow="1">
                <a:tableStyleId>{01766ABD-FEFB-42B2-9CDC-671D5AB8C1B7}</a:tableStyleId>
              </a:tblPr>
              <a:tblGrid>
                <a:gridCol w="2056151">
                  <a:extLst>
                    <a:ext uri="{9D8B030D-6E8A-4147-A177-3AD203B41FA5}">
                      <a16:colId xmlns:a16="http://schemas.microsoft.com/office/drawing/2014/main" val="2405669523"/>
                    </a:ext>
                  </a:extLst>
                </a:gridCol>
                <a:gridCol w="2056151">
                  <a:extLst>
                    <a:ext uri="{9D8B030D-6E8A-4147-A177-3AD203B41FA5}">
                      <a16:colId xmlns:a16="http://schemas.microsoft.com/office/drawing/2014/main" val="2102557567"/>
                    </a:ext>
                  </a:extLst>
                </a:gridCol>
                <a:gridCol w="2056151">
                  <a:extLst>
                    <a:ext uri="{9D8B030D-6E8A-4147-A177-3AD203B41FA5}">
                      <a16:colId xmlns:a16="http://schemas.microsoft.com/office/drawing/2014/main" val="1140276908"/>
                    </a:ext>
                  </a:extLst>
                </a:gridCol>
                <a:gridCol w="2056151">
                  <a:extLst>
                    <a:ext uri="{9D8B030D-6E8A-4147-A177-3AD203B41FA5}">
                      <a16:colId xmlns:a16="http://schemas.microsoft.com/office/drawing/2014/main" val="1991201067"/>
                    </a:ext>
                  </a:extLst>
                </a:gridCol>
              </a:tblGrid>
              <a:tr h="862187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v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18,5 km/giờ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24 m/giây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62 km/giờ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74289"/>
                  </a:ext>
                </a:extLst>
              </a:tr>
              <a:tr h="862187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t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6 giờ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36 giây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3 giờ 15 phút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117357"/>
                  </a:ext>
                </a:extLst>
              </a:tr>
              <a:tr h="862187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s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.?.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.?.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rgbClr val="000000"/>
                          </a:solidFill>
                        </a:rPr>
                        <a:t>.?.</a:t>
                      </a:r>
                    </a:p>
                  </a:txBody>
                  <a:tcPr anchor="ctr">
                    <a:solidFill>
                      <a:srgbClr val="FFF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97841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C90E1FE-71EF-0778-370E-3262F6399B6D}"/>
              </a:ext>
            </a:extLst>
          </p:cNvPr>
          <p:cNvSpPr/>
          <p:nvPr/>
        </p:nvSpPr>
        <p:spPr>
          <a:xfrm>
            <a:off x="2871788" y="2986088"/>
            <a:ext cx="1114425" cy="5429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 km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2A41A7-F7B1-60F1-1C5C-A498922DABB5}"/>
              </a:ext>
            </a:extLst>
          </p:cNvPr>
          <p:cNvSpPr/>
          <p:nvPr/>
        </p:nvSpPr>
        <p:spPr>
          <a:xfrm>
            <a:off x="4992169" y="2986087"/>
            <a:ext cx="1114425" cy="5429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864 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05F6D5-A284-07AC-7669-2D640EDCFE5A}"/>
              </a:ext>
            </a:extLst>
          </p:cNvPr>
          <p:cNvSpPr/>
          <p:nvPr/>
        </p:nvSpPr>
        <p:spPr>
          <a:xfrm>
            <a:off x="6918709" y="2986086"/>
            <a:ext cx="1543178" cy="5429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201,5 km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58770997-C989-9E70-768D-DDE3E5962218}"/>
              </a:ext>
            </a:extLst>
          </p:cNvPr>
          <p:cNvSpPr/>
          <p:nvPr/>
        </p:nvSpPr>
        <p:spPr>
          <a:xfrm>
            <a:off x="7690298" y="106145"/>
            <a:ext cx="1097988" cy="889267"/>
          </a:xfrm>
          <a:custGeom>
            <a:avLst/>
            <a:gdLst/>
            <a:ahLst/>
            <a:cxnLst/>
            <a:rect l="l" t="t" r="r" b="b"/>
            <a:pathLst>
              <a:path w="1878658" h="1243330">
                <a:moveTo>
                  <a:pt x="0" y="0"/>
                </a:moveTo>
                <a:lnTo>
                  <a:pt x="1878658" y="0"/>
                </a:lnTo>
                <a:lnTo>
                  <a:pt x="1878658" y="1243330"/>
                </a:lnTo>
                <a:lnTo>
                  <a:pt x="0" y="1243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956B0478-185A-15DB-B7EA-052ADC56D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50331" y="3867870"/>
            <a:ext cx="3843337" cy="10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925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6"/>
          <p:cNvSpPr/>
          <p:nvPr/>
        </p:nvSpPr>
        <p:spPr>
          <a:xfrm>
            <a:off x="7884293" y="205925"/>
            <a:ext cx="562884" cy="320374"/>
          </a:xfrm>
          <a:custGeom>
            <a:avLst/>
            <a:gdLst/>
            <a:ahLst/>
            <a:cxnLst/>
            <a:rect l="l" t="t" r="r" b="b"/>
            <a:pathLst>
              <a:path w="31490" h="17923" extrusionOk="0">
                <a:moveTo>
                  <a:pt x="17736" y="1"/>
                </a:moveTo>
                <a:cubicBezTo>
                  <a:pt x="15403" y="1"/>
                  <a:pt x="13199" y="1422"/>
                  <a:pt x="12276" y="2114"/>
                </a:cubicBezTo>
                <a:cubicBezTo>
                  <a:pt x="10275" y="5817"/>
                  <a:pt x="10742" y="10487"/>
                  <a:pt x="10742" y="10487"/>
                </a:cubicBezTo>
                <a:cubicBezTo>
                  <a:pt x="9412" y="9985"/>
                  <a:pt x="8243" y="9768"/>
                  <a:pt x="7216" y="9768"/>
                </a:cubicBezTo>
                <a:cubicBezTo>
                  <a:pt x="1958" y="9768"/>
                  <a:pt x="419" y="15464"/>
                  <a:pt x="1" y="17892"/>
                </a:cubicBezTo>
                <a:cubicBezTo>
                  <a:pt x="738" y="17913"/>
                  <a:pt x="1471" y="17923"/>
                  <a:pt x="2200" y="17923"/>
                </a:cubicBezTo>
                <a:cubicBezTo>
                  <a:pt x="18016" y="17923"/>
                  <a:pt x="31490" y="13289"/>
                  <a:pt x="31490" y="13289"/>
                </a:cubicBezTo>
                <a:cubicBezTo>
                  <a:pt x="31092" y="8228"/>
                  <a:pt x="28204" y="7284"/>
                  <a:pt x="26104" y="7284"/>
                </a:cubicBezTo>
                <a:cubicBezTo>
                  <a:pt x="24855" y="7284"/>
                  <a:pt x="23884" y="7618"/>
                  <a:pt x="23884" y="7618"/>
                </a:cubicBezTo>
                <a:cubicBezTo>
                  <a:pt x="23884" y="7618"/>
                  <a:pt x="23618" y="2148"/>
                  <a:pt x="19848" y="446"/>
                </a:cubicBezTo>
                <a:cubicBezTo>
                  <a:pt x="19153" y="130"/>
                  <a:pt x="18439" y="1"/>
                  <a:pt x="177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6"/>
          <p:cNvSpPr/>
          <p:nvPr/>
        </p:nvSpPr>
        <p:spPr>
          <a:xfrm>
            <a:off x="4156051" y="366112"/>
            <a:ext cx="891408" cy="435042"/>
          </a:xfrm>
          <a:custGeom>
            <a:avLst/>
            <a:gdLst/>
            <a:ahLst/>
            <a:cxnLst/>
            <a:rect l="l" t="t" r="r" b="b"/>
            <a:pathLst>
              <a:path w="49869" h="24338" extrusionOk="0">
                <a:moveTo>
                  <a:pt x="30186" y="0"/>
                </a:moveTo>
                <a:cubicBezTo>
                  <a:pt x="23129" y="0"/>
                  <a:pt x="19681" y="8908"/>
                  <a:pt x="19681" y="8908"/>
                </a:cubicBezTo>
                <a:cubicBezTo>
                  <a:pt x="19681" y="8908"/>
                  <a:pt x="16816" y="6399"/>
                  <a:pt x="13714" y="6399"/>
                </a:cubicBezTo>
                <a:cubicBezTo>
                  <a:pt x="13014" y="6399"/>
                  <a:pt x="12302" y="6527"/>
                  <a:pt x="11608" y="6840"/>
                </a:cubicBezTo>
                <a:cubicBezTo>
                  <a:pt x="7872" y="8541"/>
                  <a:pt x="7572" y="14012"/>
                  <a:pt x="7572" y="14012"/>
                </a:cubicBezTo>
                <a:cubicBezTo>
                  <a:pt x="7572" y="14012"/>
                  <a:pt x="6602" y="13678"/>
                  <a:pt x="5354" y="13678"/>
                </a:cubicBezTo>
                <a:cubicBezTo>
                  <a:pt x="3257" y="13678"/>
                  <a:pt x="376" y="14622"/>
                  <a:pt x="0" y="19683"/>
                </a:cubicBezTo>
                <a:cubicBezTo>
                  <a:pt x="0" y="19683"/>
                  <a:pt x="13489" y="24338"/>
                  <a:pt x="29319" y="24338"/>
                </a:cubicBezTo>
                <a:cubicBezTo>
                  <a:pt x="36031" y="24338"/>
                  <a:pt x="43164" y="23501"/>
                  <a:pt x="49869" y="21117"/>
                </a:cubicBezTo>
                <a:cubicBezTo>
                  <a:pt x="49869" y="21117"/>
                  <a:pt x="49194" y="11913"/>
                  <a:pt x="42516" y="11913"/>
                </a:cubicBezTo>
                <a:cubicBezTo>
                  <a:pt x="41482" y="11913"/>
                  <a:pt x="40303" y="12134"/>
                  <a:pt x="38961" y="12644"/>
                </a:cubicBezTo>
                <a:cubicBezTo>
                  <a:pt x="38961" y="12644"/>
                  <a:pt x="40095" y="1770"/>
                  <a:pt x="31889" y="169"/>
                </a:cubicBezTo>
                <a:cubicBezTo>
                  <a:pt x="31300" y="54"/>
                  <a:pt x="30732" y="0"/>
                  <a:pt x="301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923;p62">
            <a:extLst>
              <a:ext uri="{FF2B5EF4-FFF2-40B4-BE49-F238E27FC236}">
                <a16:creationId xmlns:a16="http://schemas.microsoft.com/office/drawing/2014/main" id="{AB179503-A33E-BC68-5B5B-19E1F6E4EE7F}"/>
              </a:ext>
            </a:extLst>
          </p:cNvPr>
          <p:cNvSpPr/>
          <p:nvPr/>
        </p:nvSpPr>
        <p:spPr>
          <a:xfrm>
            <a:off x="619582" y="689731"/>
            <a:ext cx="418193" cy="222845"/>
          </a:xfrm>
          <a:custGeom>
            <a:avLst/>
            <a:gdLst/>
            <a:ahLst/>
            <a:cxnLst/>
            <a:rect l="l" t="t" r="r" b="b"/>
            <a:pathLst>
              <a:path w="18661" h="9944" extrusionOk="0">
                <a:moveTo>
                  <a:pt x="9258" y="0"/>
                </a:moveTo>
                <a:cubicBezTo>
                  <a:pt x="8793" y="0"/>
                  <a:pt x="8291" y="117"/>
                  <a:pt x="7759" y="406"/>
                </a:cubicBezTo>
                <a:cubicBezTo>
                  <a:pt x="5133" y="1818"/>
                  <a:pt x="5193" y="5419"/>
                  <a:pt x="5193" y="5419"/>
                </a:cubicBezTo>
                <a:cubicBezTo>
                  <a:pt x="5193" y="5419"/>
                  <a:pt x="4895" y="5361"/>
                  <a:pt x="4441" y="5361"/>
                </a:cubicBezTo>
                <a:cubicBezTo>
                  <a:pt x="3119" y="5361"/>
                  <a:pt x="475" y="5846"/>
                  <a:pt x="1" y="9636"/>
                </a:cubicBezTo>
                <a:cubicBezTo>
                  <a:pt x="2026" y="9822"/>
                  <a:pt x="4210" y="9944"/>
                  <a:pt x="6463" y="9944"/>
                </a:cubicBezTo>
                <a:cubicBezTo>
                  <a:pt x="10477" y="9944"/>
                  <a:pt x="14711" y="9558"/>
                  <a:pt x="18660" y="8462"/>
                </a:cubicBezTo>
                <a:cubicBezTo>
                  <a:pt x="18660" y="8462"/>
                  <a:pt x="18004" y="1885"/>
                  <a:pt x="13479" y="1885"/>
                </a:cubicBezTo>
                <a:cubicBezTo>
                  <a:pt x="13211" y="1885"/>
                  <a:pt x="12929" y="1908"/>
                  <a:pt x="12633" y="1957"/>
                </a:cubicBezTo>
                <a:cubicBezTo>
                  <a:pt x="12573" y="2097"/>
                  <a:pt x="12573" y="2176"/>
                  <a:pt x="12573" y="2176"/>
                </a:cubicBezTo>
                <a:cubicBezTo>
                  <a:pt x="12573" y="2176"/>
                  <a:pt x="11262" y="0"/>
                  <a:pt x="92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74;p36">
            <a:extLst>
              <a:ext uri="{FF2B5EF4-FFF2-40B4-BE49-F238E27FC236}">
                <a16:creationId xmlns:a16="http://schemas.microsoft.com/office/drawing/2014/main" id="{C6918BAC-76E6-D962-13A9-9D2CEFCD8B81}"/>
              </a:ext>
            </a:extLst>
          </p:cNvPr>
          <p:cNvSpPr/>
          <p:nvPr/>
        </p:nvSpPr>
        <p:spPr>
          <a:xfrm>
            <a:off x="3961444" y="1070685"/>
            <a:ext cx="1221112" cy="1231534"/>
          </a:xfrm>
          <a:prstGeom prst="ellipse">
            <a:avLst/>
          </a:prstGeom>
          <a:solidFill>
            <a:schemeClr val="tx1"/>
          </a:solidFill>
          <a:ln>
            <a:solidFill>
              <a:srgbClr val="FF93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9300"/>
                </a:solidFill>
              </a:rPr>
              <a:t>3</a:t>
            </a:r>
            <a:endParaRPr sz="6000" b="1" dirty="0">
              <a:solidFill>
                <a:srgbClr val="FF93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4642D-FDDB-F0D8-E5AD-7854864970A9}"/>
              </a:ext>
            </a:extLst>
          </p:cNvPr>
          <p:cNvSpPr txBox="1"/>
          <p:nvPr/>
        </p:nvSpPr>
        <p:spPr>
          <a:xfrm>
            <a:off x="2905351" y="2571750"/>
            <a:ext cx="333329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9300"/>
                </a:solidFill>
              </a:rPr>
              <a:t>VẬN DỤNG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D9280910-EAAB-D484-8607-EA5E31D4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60285" y="3532206"/>
            <a:ext cx="7315200" cy="2207860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9FAA985C-A328-E556-D8F7-EACFFBC33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431483" y="3532206"/>
            <a:ext cx="7315200" cy="22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34995"/>
      </p:ext>
    </p:extLst>
  </p:cSld>
  <p:clrMapOvr>
    <a:masterClrMapping/>
  </p:clrMapOvr>
  <p:transition spd="med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4260857" y="755322"/>
            <a:ext cx="4507007" cy="4046604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7750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4094490" y="675054"/>
            <a:ext cx="4535161" cy="4030296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7750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1049089" y="2744526"/>
            <a:ext cx="2455133" cy="207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638" y="3770044"/>
            <a:ext cx="1615649" cy="114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0041" y="204458"/>
            <a:ext cx="1036258" cy="71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7228" y="987923"/>
            <a:ext cx="735839" cy="45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9884" y="1575654"/>
            <a:ext cx="2139037" cy="233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1662" y="4048081"/>
            <a:ext cx="1212505" cy="88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84897" y="4048081"/>
            <a:ext cx="1274918" cy="92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59487" y="3790739"/>
            <a:ext cx="1377740" cy="112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76655" y="3790739"/>
            <a:ext cx="1665115" cy="118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5370574" y="499511"/>
            <a:ext cx="1982990" cy="49574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4108566" y="1172220"/>
            <a:ext cx="4507007" cy="22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50" b="1">
                <a:solidFill>
                  <a:srgbClr val="5C5C82"/>
                </a:solidFill>
              </a:rPr>
              <a:t>TƯỚI HOA TRONG CHẬU</a:t>
            </a:r>
            <a:endParaRPr sz="1050"/>
          </a:p>
        </p:txBody>
      </p:sp>
      <p:grpSp>
        <p:nvGrpSpPr>
          <p:cNvPr id="252" name="Google Shape;252;p1"/>
          <p:cNvGrpSpPr/>
          <p:nvPr/>
        </p:nvGrpSpPr>
        <p:grpSpPr>
          <a:xfrm>
            <a:off x="5224054" y="3595049"/>
            <a:ext cx="2583732" cy="614751"/>
            <a:chOff x="4287584" y="2806482"/>
            <a:chExt cx="5167464" cy="1229503"/>
          </a:xfrm>
        </p:grpSpPr>
        <p:sp>
          <p:nvSpPr>
            <p:cNvPr id="253" name="Google Shape;253;p1">
              <a:hlinkClick r:id="rId13" action="ppaction://hlinksldjump"/>
            </p:cNvPr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4" name="Google Shape;254;p1">
              <a:hlinkClick r:id="" action="ppaction://hlinkshowjump?jump=nextslide"/>
            </p:cNvPr>
            <p:cNvSpPr txBox="1"/>
            <p:nvPr/>
          </p:nvSpPr>
          <p:spPr>
            <a:xfrm rot="21319842">
              <a:off x="4554204" y="3005736"/>
              <a:ext cx="470005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-US" sz="2700" b="1">
                  <a:solidFill>
                    <a:srgbClr val="FAFAF7"/>
                  </a:solidFill>
                </a:rPr>
                <a:t>TRÒ CHƠI</a:t>
              </a:r>
              <a:endParaRPr sz="2700" b="1">
                <a:solidFill>
                  <a:srgbClr val="FAFAF7"/>
                </a:solidFill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4516" y="688112"/>
            <a:ext cx="1136546" cy="1083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246456"/>
      </p:ext>
    </p:extLst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>
            <a:extLst>
              <a:ext uri="{FF2B5EF4-FFF2-40B4-BE49-F238E27FC236}">
                <a16:creationId xmlns:a16="http://schemas.microsoft.com/office/drawing/2014/main" id="{4731B99C-C3A8-F3E2-E5D6-D70D776F4651}"/>
              </a:ext>
            </a:extLst>
          </p:cNvPr>
          <p:cNvSpPr/>
          <p:nvPr/>
        </p:nvSpPr>
        <p:spPr>
          <a:xfrm>
            <a:off x="3072936" y="286831"/>
            <a:ext cx="2998127" cy="672439"/>
          </a:xfrm>
          <a:prstGeom prst="snip2DiagRect">
            <a:avLst/>
          </a:prstGeom>
          <a:solidFill>
            <a:schemeClr val="tx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9300"/>
                </a:solidFill>
              </a:rPr>
              <a:t>KHỞI ĐỘNG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9C1E9-65DF-F290-9F93-133849A3A212}"/>
              </a:ext>
            </a:extLst>
          </p:cNvPr>
          <p:cNvSpPr txBox="1"/>
          <p:nvPr/>
        </p:nvSpPr>
        <p:spPr>
          <a:xfrm>
            <a:off x="637578" y="1145444"/>
            <a:ext cx="7868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VN" sz="18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000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1">
            <a:extLst>
              <a:ext uri="{FF2B5EF4-FFF2-40B4-BE49-F238E27FC236}">
                <a16:creationId xmlns:a16="http://schemas.microsoft.com/office/drawing/2014/main" id="{3E64D83C-2639-C0FB-9350-4ADAD26AA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90" y="1731728"/>
            <a:ext cx="7134620" cy="297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21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6111" y="4623256"/>
            <a:ext cx="1000711" cy="5166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25386" y="4057969"/>
            <a:ext cx="1216478" cy="1085531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08285" y="139626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69793" y="139626"/>
            <a:ext cx="522264" cy="3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81392" y="449395"/>
            <a:ext cx="305704" cy="23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37502" y="4406464"/>
            <a:ext cx="909617" cy="629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59985" y="1051173"/>
            <a:ext cx="1490601" cy="2098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07560" y="1041368"/>
            <a:ext cx="1655207" cy="2176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260461" y="1163004"/>
            <a:ext cx="973921" cy="2400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961832" y="2687209"/>
            <a:ext cx="1490601" cy="214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617892" y="2668919"/>
            <a:ext cx="1490601" cy="2162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7444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632" y="319598"/>
            <a:ext cx="512801" cy="3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0033" y="908924"/>
            <a:ext cx="458758" cy="31310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72542" y="193297"/>
            <a:ext cx="7198915" cy="179366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buSzPts val="3200"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xe máy đi với vận tốc 35 km/h. Quãng đường xe máy đó đi được trong 2 giờ:</a:t>
            </a:r>
            <a:r>
              <a:rPr lang="en-VN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1168473" y="2170047"/>
            <a:ext cx="3268427" cy="112449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480 km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1168474" y="3477633"/>
            <a:ext cx="3268426" cy="112449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100 km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707101" y="2168111"/>
            <a:ext cx="3268427" cy="112449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60 km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707101" y="3479956"/>
            <a:ext cx="3268425" cy="1119849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70 km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707100" y="3488090"/>
            <a:ext cx="3268425" cy="1119849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solidFill>
              <a:srgbClr val="C0000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D. 70 km</a:t>
            </a: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3509" y="4072379"/>
            <a:ext cx="1230491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059" y="3333148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93043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67" y="544669"/>
            <a:ext cx="512801" cy="3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072" y="857250"/>
            <a:ext cx="458758" cy="31310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"/>
          <p:cNvSpPr/>
          <p:nvPr/>
        </p:nvSpPr>
        <p:spPr>
          <a:xfrm>
            <a:off x="714501" y="296920"/>
            <a:ext cx="7714997" cy="177042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buSzPts val="3200"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vi-V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ô tô đi với vận tốc 70 km/h. Quãng đường ô tô đó đi được trong 4 giờ là:</a:t>
            </a:r>
            <a:r>
              <a:rPr lang="en-VN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1066800" y="2260380"/>
            <a:ext cx="3245432" cy="111984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260 km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1066800" y="3573268"/>
            <a:ext cx="3245432" cy="111984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 240 km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4831769" y="2260380"/>
            <a:ext cx="3245431" cy="111984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280 km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831769" y="3573267"/>
            <a:ext cx="3245432" cy="111984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D. 180 km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4831769" y="2259320"/>
            <a:ext cx="3245432" cy="1119847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solidFill>
              <a:srgbClr val="C0000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B. 280 km</a:t>
            </a:r>
          </a:p>
        </p:txBody>
      </p:sp>
      <p:pic>
        <p:nvPicPr>
          <p:cNvPr id="305" name="Google Shape;305;p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3509" y="4072379"/>
            <a:ext cx="1230491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232" y="3329494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86991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67" y="544669"/>
            <a:ext cx="512801" cy="3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072" y="857250"/>
            <a:ext cx="458758" cy="31310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"/>
          <p:cNvSpPr/>
          <p:nvPr/>
        </p:nvSpPr>
        <p:spPr>
          <a:xfrm>
            <a:off x="791224" y="260049"/>
            <a:ext cx="7561552" cy="182060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vi-VN" sz="2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Kăng-gu-ru có thể di chuyển với vận tốc 14 m/giây. Tính quãng đường kăng-gu-ru di chuyển trong 50 giây</a:t>
            </a:r>
            <a:endParaRPr lang="en-VN" sz="24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6" name="Google Shape;316;p5"/>
          <p:cNvSpPr/>
          <p:nvPr/>
        </p:nvSpPr>
        <p:spPr>
          <a:xfrm>
            <a:off x="1169414" y="2269371"/>
            <a:ext cx="3252408" cy="1119849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600 m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Google Shape;317;p5"/>
          <p:cNvSpPr/>
          <p:nvPr/>
        </p:nvSpPr>
        <p:spPr>
          <a:xfrm>
            <a:off x="1169413" y="3571309"/>
            <a:ext cx="3252409" cy="1119849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 680 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Google Shape;318;p5"/>
          <p:cNvSpPr/>
          <p:nvPr/>
        </p:nvSpPr>
        <p:spPr>
          <a:xfrm>
            <a:off x="4722180" y="2269036"/>
            <a:ext cx="3252408" cy="111984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640 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Google Shape;319;p5"/>
          <p:cNvSpPr/>
          <p:nvPr/>
        </p:nvSpPr>
        <p:spPr>
          <a:xfrm>
            <a:off x="4722180" y="3571310"/>
            <a:ext cx="3252409" cy="111984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D. 720 m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Google Shape;320;p5"/>
          <p:cNvSpPr/>
          <p:nvPr/>
        </p:nvSpPr>
        <p:spPr>
          <a:xfrm>
            <a:off x="4722179" y="3571309"/>
            <a:ext cx="3252408" cy="1119849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solidFill>
              <a:srgbClr val="C0000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D. 720 m</a:t>
            </a:r>
            <a:endParaRPr lang="en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1" name="Google Shape;321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3509" y="4072379"/>
            <a:ext cx="1230491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304" y="3527052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9078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67" y="544669"/>
            <a:ext cx="512801" cy="3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072" y="857250"/>
            <a:ext cx="458758" cy="31310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6"/>
          <p:cNvSpPr/>
          <p:nvPr/>
        </p:nvSpPr>
        <p:spPr>
          <a:xfrm>
            <a:off x="526905" y="266029"/>
            <a:ext cx="8090189" cy="180864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buSzPts val="3200"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vi-VN" sz="2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ô tô chở khách từ Hà Nội đến Phú Thọ với vận tốc 40 km/giờ trong 2 giờ 15 phút. Vậy quãng đường Hà Nội - Phú Thọ dài bao nhiêu ki-lô-mét?</a:t>
            </a:r>
            <a:endParaRPr lang="en-VN" sz="24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2" name="Google Shape;332;p6"/>
          <p:cNvSpPr/>
          <p:nvPr/>
        </p:nvSpPr>
        <p:spPr>
          <a:xfrm>
            <a:off x="1427019" y="2303954"/>
            <a:ext cx="2894781" cy="99265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90 km/h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Google Shape;333;p6"/>
          <p:cNvSpPr/>
          <p:nvPr/>
        </p:nvSpPr>
        <p:spPr>
          <a:xfrm>
            <a:off x="1427019" y="3537442"/>
            <a:ext cx="2894781" cy="99265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70 km/h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4" name="Google Shape;334;p6"/>
          <p:cNvSpPr/>
          <p:nvPr/>
        </p:nvSpPr>
        <p:spPr>
          <a:xfrm>
            <a:off x="4822202" y="2301519"/>
            <a:ext cx="2894781" cy="9975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80 km/h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Google Shape;335;p6"/>
          <p:cNvSpPr/>
          <p:nvPr/>
        </p:nvSpPr>
        <p:spPr>
          <a:xfrm>
            <a:off x="4822202" y="3532572"/>
            <a:ext cx="2894782" cy="9975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60 km/h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Google Shape;336;p6"/>
          <p:cNvSpPr/>
          <p:nvPr/>
        </p:nvSpPr>
        <p:spPr>
          <a:xfrm>
            <a:off x="1427020" y="2301519"/>
            <a:ext cx="2894779" cy="99265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solidFill>
              <a:srgbClr val="C0000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A. 90 km/h</a:t>
            </a:r>
            <a:endParaRPr lang="en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" name="Google Shape;337;p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43850" y="3873709"/>
            <a:ext cx="1231975" cy="126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2569" y="3333148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43178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67" y="544669"/>
            <a:ext cx="512801" cy="3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072" y="857250"/>
            <a:ext cx="458758" cy="31310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7"/>
          <p:cNvSpPr/>
          <p:nvPr/>
        </p:nvSpPr>
        <p:spPr>
          <a:xfrm>
            <a:off x="270834" y="352059"/>
            <a:ext cx="8602331" cy="221923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buSzPts val="3200"/>
            </a:pP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vi-VN" sz="2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tàu hỏa chui qua đường hầm với vận tốc 24 km/h. Từ lúc đầu tàu vào hầm đến lúc toa cuối cùng ra khỏi hầm là 2 phút 24 giây. Biết chiều dài của tàu là 75 m. Hỏi đường hầm đó dài bao nhiêu mét?</a:t>
            </a:r>
            <a:endParaRPr lang="en-VN" sz="22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" name="Google Shape;348;p7"/>
          <p:cNvSpPr/>
          <p:nvPr/>
        </p:nvSpPr>
        <p:spPr>
          <a:xfrm>
            <a:off x="1393653" y="2782393"/>
            <a:ext cx="2926771" cy="9975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885 m</a:t>
            </a:r>
            <a:endParaRPr lang="en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Google Shape;349;p7"/>
          <p:cNvSpPr/>
          <p:nvPr/>
        </p:nvSpPr>
        <p:spPr>
          <a:xfrm>
            <a:off x="1393654" y="3922510"/>
            <a:ext cx="2926771" cy="9975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775 m</a:t>
            </a:r>
            <a:endParaRPr lang="en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4823577" y="2782393"/>
            <a:ext cx="2926771" cy="9975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B. 915 m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Google Shape;351;p7"/>
          <p:cNvSpPr/>
          <p:nvPr/>
        </p:nvSpPr>
        <p:spPr>
          <a:xfrm>
            <a:off x="4823577" y="3922510"/>
            <a:ext cx="2926771" cy="9975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960 m</a:t>
            </a:r>
            <a:endParaRPr lang="en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Google Shape;352;p7"/>
          <p:cNvSpPr/>
          <p:nvPr/>
        </p:nvSpPr>
        <p:spPr>
          <a:xfrm>
            <a:off x="1393652" y="2782393"/>
            <a:ext cx="2926772" cy="99752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solidFill>
              <a:srgbClr val="C0000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200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200" b="1" dirty="0">
                <a:latin typeface="Arial" panose="020B0604020202020204" pitchFamily="34" charset="0"/>
                <a:cs typeface="Arial" panose="020B0604020202020204" pitchFamily="34" charset="0"/>
              </a:rPr>
              <a:t>885 m</a:t>
            </a:r>
            <a:endParaRPr lang="en-VN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3" name="Google Shape;353;p7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3509" y="4072379"/>
            <a:ext cx="1230491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3510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DDFB25-311D-FC41-242E-8DA3C768689D}"/>
              </a:ext>
            </a:extLst>
          </p:cNvPr>
          <p:cNvSpPr/>
          <p:nvPr/>
        </p:nvSpPr>
        <p:spPr>
          <a:xfrm>
            <a:off x="-1" y="1154442"/>
            <a:ext cx="9144000" cy="283461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88FC0-BA0A-5852-E4A4-111ADFFF50D2}"/>
              </a:ext>
            </a:extLst>
          </p:cNvPr>
          <p:cNvSpPr txBox="1"/>
          <p:nvPr/>
        </p:nvSpPr>
        <p:spPr>
          <a:xfrm>
            <a:off x="1316617" y="1454900"/>
            <a:ext cx="651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432FF"/>
                </a:solidFill>
              </a:rPr>
              <a:t>BÀI 84: QUÃNG ĐƯỜNG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07179-396D-8137-BD07-1E435A9B16C8}"/>
              </a:ext>
            </a:extLst>
          </p:cNvPr>
          <p:cNvSpPr txBox="1"/>
          <p:nvPr/>
        </p:nvSpPr>
        <p:spPr>
          <a:xfrm>
            <a:off x="1367162" y="2458586"/>
            <a:ext cx="6409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TIẾT 2: LUYỆN TẬP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D29CB40D-458A-4E98-F42C-3D24B4EF549E}"/>
              </a:ext>
            </a:extLst>
          </p:cNvPr>
          <p:cNvSpPr/>
          <p:nvPr/>
        </p:nvSpPr>
        <p:spPr>
          <a:xfrm>
            <a:off x="7411576" y="149197"/>
            <a:ext cx="1385869" cy="1244408"/>
          </a:xfrm>
          <a:custGeom>
            <a:avLst/>
            <a:gdLst/>
            <a:ahLst/>
            <a:cxnLst/>
            <a:rect l="l" t="t" r="r" b="b"/>
            <a:pathLst>
              <a:path w="1305342" h="1146328">
                <a:moveTo>
                  <a:pt x="0" y="0"/>
                </a:moveTo>
                <a:lnTo>
                  <a:pt x="1305343" y="0"/>
                </a:lnTo>
                <a:lnTo>
                  <a:pt x="1305343" y="1146328"/>
                </a:lnTo>
                <a:lnTo>
                  <a:pt x="0" y="1146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CFDB4-46FC-F816-45FE-564C04A08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6618" y="3492790"/>
            <a:ext cx="6510761" cy="16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5568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549" y="3674882"/>
            <a:ext cx="4053657" cy="495300"/>
          </a:xfrm>
          <a:prstGeom prst="rect">
            <a:avLst/>
          </a:prstGeom>
        </p:spPr>
      </p:pic>
      <p:sp>
        <p:nvSpPr>
          <p:cNvPr id="86" name="Google Shape;1339;p53"/>
          <p:cNvSpPr/>
          <p:nvPr/>
        </p:nvSpPr>
        <p:spPr>
          <a:xfrm rot="21356354">
            <a:off x="1559982" y="200389"/>
            <a:ext cx="5754274" cy="3659056"/>
          </a:xfrm>
          <a:custGeom>
            <a:avLst/>
            <a:gdLst/>
            <a:ahLst/>
            <a:cxnLst/>
            <a:rect l="l" t="t" r="r" b="b"/>
            <a:pathLst>
              <a:path w="85583" h="73344" extrusionOk="0">
                <a:moveTo>
                  <a:pt x="46320" y="1"/>
                </a:moveTo>
                <a:cubicBezTo>
                  <a:pt x="42671" y="1"/>
                  <a:pt x="38662" y="1764"/>
                  <a:pt x="34771" y="5444"/>
                </a:cubicBezTo>
                <a:cubicBezTo>
                  <a:pt x="32079" y="7990"/>
                  <a:pt x="29040" y="9549"/>
                  <a:pt x="25397" y="9549"/>
                </a:cubicBezTo>
                <a:cubicBezTo>
                  <a:pt x="24881" y="9549"/>
                  <a:pt x="24352" y="9518"/>
                  <a:pt x="23810" y="9454"/>
                </a:cubicBezTo>
                <a:cubicBezTo>
                  <a:pt x="23511" y="9419"/>
                  <a:pt x="23215" y="9403"/>
                  <a:pt x="22923" y="9403"/>
                </a:cubicBezTo>
                <a:cubicBezTo>
                  <a:pt x="20946" y="9403"/>
                  <a:pt x="19122" y="10152"/>
                  <a:pt x="17361" y="11141"/>
                </a:cubicBezTo>
                <a:cubicBezTo>
                  <a:pt x="11697" y="14333"/>
                  <a:pt x="168" y="33731"/>
                  <a:pt x="151" y="40682"/>
                </a:cubicBezTo>
                <a:cubicBezTo>
                  <a:pt x="1" y="45527"/>
                  <a:pt x="2006" y="49454"/>
                  <a:pt x="7102" y="51793"/>
                </a:cubicBezTo>
                <a:cubicBezTo>
                  <a:pt x="10761" y="53464"/>
                  <a:pt x="14287" y="55319"/>
                  <a:pt x="14972" y="60114"/>
                </a:cubicBezTo>
                <a:cubicBezTo>
                  <a:pt x="16211" y="68679"/>
                  <a:pt x="21304" y="73343"/>
                  <a:pt x="28849" y="73343"/>
                </a:cubicBezTo>
                <a:cubicBezTo>
                  <a:pt x="30356" y="73343"/>
                  <a:pt x="31960" y="73157"/>
                  <a:pt x="33652" y="72779"/>
                </a:cubicBezTo>
                <a:cubicBezTo>
                  <a:pt x="37612" y="71910"/>
                  <a:pt x="41438" y="70674"/>
                  <a:pt x="45147" y="69053"/>
                </a:cubicBezTo>
                <a:cubicBezTo>
                  <a:pt x="50462" y="66735"/>
                  <a:pt x="55823" y="65148"/>
                  <a:pt x="61319" y="65148"/>
                </a:cubicBezTo>
                <a:cubicBezTo>
                  <a:pt x="64617" y="65148"/>
                  <a:pt x="67964" y="65719"/>
                  <a:pt x="71380" y="67048"/>
                </a:cubicBezTo>
                <a:cubicBezTo>
                  <a:pt x="72556" y="67494"/>
                  <a:pt x="73916" y="67591"/>
                  <a:pt x="75255" y="67591"/>
                </a:cubicBezTo>
                <a:cubicBezTo>
                  <a:pt x="75723" y="67591"/>
                  <a:pt x="76189" y="67579"/>
                  <a:pt x="76643" y="67566"/>
                </a:cubicBezTo>
                <a:cubicBezTo>
                  <a:pt x="82174" y="67382"/>
                  <a:pt x="85515" y="63823"/>
                  <a:pt x="85549" y="58259"/>
                </a:cubicBezTo>
                <a:cubicBezTo>
                  <a:pt x="85582" y="52846"/>
                  <a:pt x="82875" y="48619"/>
                  <a:pt x="79116" y="45210"/>
                </a:cubicBezTo>
                <a:cubicBezTo>
                  <a:pt x="72850" y="39529"/>
                  <a:pt x="70812" y="33481"/>
                  <a:pt x="75006" y="25511"/>
                </a:cubicBezTo>
                <a:cubicBezTo>
                  <a:pt x="77529" y="20699"/>
                  <a:pt x="75407" y="16772"/>
                  <a:pt x="70227" y="14784"/>
                </a:cubicBezTo>
                <a:cubicBezTo>
                  <a:pt x="68439" y="14099"/>
                  <a:pt x="66501" y="13765"/>
                  <a:pt x="64646" y="13230"/>
                </a:cubicBezTo>
                <a:cubicBezTo>
                  <a:pt x="61806" y="12411"/>
                  <a:pt x="58915" y="11392"/>
                  <a:pt x="57645" y="8518"/>
                </a:cubicBezTo>
                <a:cubicBezTo>
                  <a:pt x="55158" y="2950"/>
                  <a:pt x="51039" y="1"/>
                  <a:pt x="46320" y="1"/>
                </a:cubicBezTo>
                <a:close/>
              </a:path>
            </a:pathLst>
          </a:custGeom>
          <a:solidFill>
            <a:srgbClr val="FFFFFF">
              <a:alpha val="28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62"/>
          <p:cNvSpPr/>
          <p:nvPr/>
        </p:nvSpPr>
        <p:spPr>
          <a:xfrm>
            <a:off x="7088177" y="1250628"/>
            <a:ext cx="418193" cy="222845"/>
          </a:xfrm>
          <a:custGeom>
            <a:avLst/>
            <a:gdLst/>
            <a:ahLst/>
            <a:cxnLst/>
            <a:rect l="l" t="t" r="r" b="b"/>
            <a:pathLst>
              <a:path w="18661" h="9944" extrusionOk="0">
                <a:moveTo>
                  <a:pt x="9258" y="0"/>
                </a:moveTo>
                <a:cubicBezTo>
                  <a:pt x="8793" y="0"/>
                  <a:pt x="8291" y="117"/>
                  <a:pt x="7759" y="406"/>
                </a:cubicBezTo>
                <a:cubicBezTo>
                  <a:pt x="5133" y="1818"/>
                  <a:pt x="5193" y="5419"/>
                  <a:pt x="5193" y="5419"/>
                </a:cubicBezTo>
                <a:cubicBezTo>
                  <a:pt x="5193" y="5419"/>
                  <a:pt x="4895" y="5361"/>
                  <a:pt x="4441" y="5361"/>
                </a:cubicBezTo>
                <a:cubicBezTo>
                  <a:pt x="3119" y="5361"/>
                  <a:pt x="475" y="5846"/>
                  <a:pt x="1" y="9636"/>
                </a:cubicBezTo>
                <a:cubicBezTo>
                  <a:pt x="2026" y="9822"/>
                  <a:pt x="4210" y="9944"/>
                  <a:pt x="6463" y="9944"/>
                </a:cubicBezTo>
                <a:cubicBezTo>
                  <a:pt x="10477" y="9944"/>
                  <a:pt x="14711" y="9558"/>
                  <a:pt x="18660" y="8462"/>
                </a:cubicBezTo>
                <a:cubicBezTo>
                  <a:pt x="18660" y="8462"/>
                  <a:pt x="18004" y="1885"/>
                  <a:pt x="13479" y="1885"/>
                </a:cubicBezTo>
                <a:cubicBezTo>
                  <a:pt x="13211" y="1885"/>
                  <a:pt x="12929" y="1908"/>
                  <a:pt x="12633" y="1957"/>
                </a:cubicBezTo>
                <a:cubicBezTo>
                  <a:pt x="12573" y="2097"/>
                  <a:pt x="12573" y="2176"/>
                  <a:pt x="12573" y="2176"/>
                </a:cubicBezTo>
                <a:cubicBezTo>
                  <a:pt x="12573" y="2176"/>
                  <a:pt x="11262" y="0"/>
                  <a:pt x="92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62"/>
          <p:cNvSpPr/>
          <p:nvPr/>
        </p:nvSpPr>
        <p:spPr>
          <a:xfrm>
            <a:off x="1200841" y="764624"/>
            <a:ext cx="668714" cy="325953"/>
          </a:xfrm>
          <a:custGeom>
            <a:avLst/>
            <a:gdLst/>
            <a:ahLst/>
            <a:cxnLst/>
            <a:rect l="l" t="t" r="r" b="b"/>
            <a:pathLst>
              <a:path w="29840" h="14545" extrusionOk="0">
                <a:moveTo>
                  <a:pt x="12250" y="1"/>
                </a:moveTo>
                <a:cubicBezTo>
                  <a:pt x="11956" y="1"/>
                  <a:pt x="11646" y="24"/>
                  <a:pt x="11320" y="75"/>
                </a:cubicBezTo>
                <a:cubicBezTo>
                  <a:pt x="6526" y="831"/>
                  <a:pt x="6128" y="6679"/>
                  <a:pt x="6128" y="6679"/>
                </a:cubicBezTo>
                <a:cubicBezTo>
                  <a:pt x="5778" y="6612"/>
                  <a:pt x="5447" y="6580"/>
                  <a:pt x="5135" y="6580"/>
                </a:cubicBezTo>
                <a:cubicBezTo>
                  <a:pt x="644" y="6580"/>
                  <a:pt x="1" y="13085"/>
                  <a:pt x="1" y="13085"/>
                </a:cubicBezTo>
                <a:cubicBezTo>
                  <a:pt x="3919" y="14164"/>
                  <a:pt x="8121" y="14544"/>
                  <a:pt x="12099" y="14544"/>
                </a:cubicBezTo>
                <a:cubicBezTo>
                  <a:pt x="21611" y="14544"/>
                  <a:pt x="29840" y="12368"/>
                  <a:pt x="29840" y="12368"/>
                </a:cubicBezTo>
                <a:cubicBezTo>
                  <a:pt x="28945" y="8092"/>
                  <a:pt x="24549" y="7554"/>
                  <a:pt x="24549" y="7554"/>
                </a:cubicBezTo>
                <a:cubicBezTo>
                  <a:pt x="24549" y="7554"/>
                  <a:pt x="24608" y="3994"/>
                  <a:pt x="22002" y="2601"/>
                </a:cubicBezTo>
                <a:cubicBezTo>
                  <a:pt x="21478" y="2317"/>
                  <a:pt x="20984" y="2201"/>
                  <a:pt x="20527" y="2201"/>
                </a:cubicBezTo>
                <a:cubicBezTo>
                  <a:pt x="18553" y="2201"/>
                  <a:pt x="17268" y="4352"/>
                  <a:pt x="17268" y="4352"/>
                </a:cubicBezTo>
                <a:cubicBezTo>
                  <a:pt x="17268" y="4352"/>
                  <a:pt x="16249" y="1"/>
                  <a:pt x="122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474;p36"/>
          <p:cNvSpPr/>
          <p:nvPr/>
        </p:nvSpPr>
        <p:spPr>
          <a:xfrm>
            <a:off x="4028664" y="973318"/>
            <a:ext cx="1086389" cy="1143161"/>
          </a:xfrm>
          <a:prstGeom prst="ellipse">
            <a:avLst/>
          </a:prstGeom>
          <a:solidFill>
            <a:schemeClr val="tx1"/>
          </a:solidFill>
          <a:ln>
            <a:solidFill>
              <a:srgbClr val="FF93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9300"/>
                </a:solidFill>
              </a:rPr>
              <a:t>1</a:t>
            </a:r>
            <a:endParaRPr sz="6000" b="1" dirty="0">
              <a:solidFill>
                <a:srgbClr val="FF93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16546" y="2429839"/>
            <a:ext cx="291062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vi-VN" sz="3600" b="1" dirty="0">
                <a:solidFill>
                  <a:srgbClr val="FF9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en-VN" sz="3600" dirty="0">
              <a:solidFill>
                <a:srgbClr val="FF93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EA86078F-B40A-2C30-2F69-D3379B2BD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431483" y="3532206"/>
            <a:ext cx="7315200" cy="220786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E7DE4E2D-164F-AB5B-1E26-1308834D3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60285" y="3532206"/>
            <a:ext cx="7315200" cy="22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0706"/>
      </p:ext>
    </p:extLst>
  </p:cSld>
  <p:clrMapOvr>
    <a:masterClrMapping/>
  </p:clrMapOvr>
  <p:transition spd="med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09AE48D-F06E-4059-FEBB-53FAAA60888F}"/>
              </a:ext>
            </a:extLst>
          </p:cNvPr>
          <p:cNvSpPr/>
          <p:nvPr/>
        </p:nvSpPr>
        <p:spPr>
          <a:xfrm>
            <a:off x="457200" y="271463"/>
            <a:ext cx="1771650" cy="628650"/>
          </a:xfrm>
          <a:prstGeom prst="roundRect">
            <a:avLst/>
          </a:prstGeom>
          <a:solidFill>
            <a:srgbClr val="FFFED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C5CCE-E091-D276-9EF6-C92520EB9E15}"/>
              </a:ext>
            </a:extLst>
          </p:cNvPr>
          <p:cNvSpPr txBox="1"/>
          <p:nvPr/>
        </p:nvSpPr>
        <p:spPr>
          <a:xfrm>
            <a:off x="2464592" y="189982"/>
            <a:ext cx="6222207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ca nô xuất phát từ bến A với vận tốc 16 km/giờ, sau 15 phút thì ca nô đến bến B. Tính độ dài quãng đường sông từ bến A đến bến B.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ED996C-DD27-B938-F496-D84CEB507CB1}"/>
              </a:ext>
            </a:extLst>
          </p:cNvPr>
          <p:cNvSpPr txBox="1"/>
          <p:nvPr/>
        </p:nvSpPr>
        <p:spPr>
          <a:xfrm>
            <a:off x="4028087" y="1890941"/>
            <a:ext cx="108782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72638B-E576-181E-E058-CD66D9BD145E}"/>
                  </a:ext>
                </a:extLst>
              </p:cNvPr>
              <p:cNvSpPr txBox="1"/>
              <p:nvPr/>
            </p:nvSpPr>
            <p:spPr>
              <a:xfrm>
                <a:off x="1707354" y="2571750"/>
                <a:ext cx="5729288" cy="2189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15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0,25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giờ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sông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bến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US" sz="2000" i="0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0,25 = 4 (km)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4 km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72638B-E576-181E-E058-CD66D9BD1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354" y="2571750"/>
                <a:ext cx="5729288" cy="2189702"/>
              </a:xfrm>
              <a:prstGeom prst="rect">
                <a:avLst/>
              </a:prstGeom>
              <a:blipFill>
                <a:blip r:embed="rId3"/>
                <a:stretch>
                  <a:fillRect l="-1106" r="-1106" b="-462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Hình ảnh Ca Nô Hoạt Hình Trên Một Hình Minh Họa Vectơ PNG , Mái Chèo, Nhãn  Dán,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B7CA18EA-9AFE-3805-982F-5D69558B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7" y="1180812"/>
            <a:ext cx="1897193" cy="1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06AB9B43-F0DE-0ECF-CFA2-BDF759939F14}"/>
              </a:ext>
            </a:extLst>
          </p:cNvPr>
          <p:cNvSpPr/>
          <p:nvPr/>
        </p:nvSpPr>
        <p:spPr>
          <a:xfrm>
            <a:off x="7781008" y="3741596"/>
            <a:ext cx="1031331" cy="1092363"/>
          </a:xfrm>
          <a:custGeom>
            <a:avLst/>
            <a:gdLst/>
            <a:ahLst/>
            <a:cxnLst/>
            <a:rect l="l" t="t" r="r" b="b"/>
            <a:pathLst>
              <a:path w="1325086" h="1411543">
                <a:moveTo>
                  <a:pt x="0" y="0"/>
                </a:moveTo>
                <a:lnTo>
                  <a:pt x="1325086" y="0"/>
                </a:lnTo>
                <a:lnTo>
                  <a:pt x="1325086" y="1411543"/>
                </a:lnTo>
                <a:lnTo>
                  <a:pt x="0" y="1411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110068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E2B206-92FE-E76F-4E3E-B4D2D29FC82C}"/>
              </a:ext>
            </a:extLst>
          </p:cNvPr>
          <p:cNvSpPr/>
          <p:nvPr/>
        </p:nvSpPr>
        <p:spPr>
          <a:xfrm>
            <a:off x="457200" y="271463"/>
            <a:ext cx="1771650" cy="628650"/>
          </a:xfrm>
          <a:prstGeom prst="roundRect">
            <a:avLst/>
          </a:prstGeom>
          <a:solidFill>
            <a:srgbClr val="FFFED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0CC978-9ADF-B1AF-B50D-84BA86A8D25D}"/>
              </a:ext>
            </a:extLst>
          </p:cNvPr>
          <p:cNvSpPr txBox="1"/>
          <p:nvPr/>
        </p:nvSpPr>
        <p:spPr>
          <a:xfrm>
            <a:off x="401477" y="1020314"/>
            <a:ext cx="8341043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Kăng-gu-ru có thể di chuyển với vận tốc 14 m/giây. Tính quãng đường di chuyển được của kăng-gu-ru trong 1 phút 15 giây.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1">
            <a:extLst>
              <a:ext uri="{FF2B5EF4-FFF2-40B4-BE49-F238E27FC236}">
                <a16:creationId xmlns:a16="http://schemas.microsoft.com/office/drawing/2014/main" id="{1064BA99-88B9-DDDC-2150-FCD6367E1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917" y="2099111"/>
            <a:ext cx="5892165" cy="2802196"/>
          </a:xfrm>
          <a:prstGeom prst="rect">
            <a:avLst/>
          </a:prstGeom>
        </p:spPr>
      </p:pic>
      <p:pic>
        <p:nvPicPr>
          <p:cNvPr id="6" name="Picture 35">
            <a:extLst>
              <a:ext uri="{FF2B5EF4-FFF2-40B4-BE49-F238E27FC236}">
                <a16:creationId xmlns:a16="http://schemas.microsoft.com/office/drawing/2014/main" id="{31F13860-D284-B152-28B5-12ADBA813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45224" y="471119"/>
            <a:ext cx="1041576" cy="54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1420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8C3E9D-FF5B-DA5F-AC08-4EBCB25D3EEC}"/>
              </a:ext>
            </a:extLst>
          </p:cNvPr>
          <p:cNvSpPr txBox="1"/>
          <p:nvPr/>
        </p:nvSpPr>
        <p:spPr>
          <a:xfrm>
            <a:off x="1559954" y="586190"/>
            <a:ext cx="3012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  <a:endParaRPr lang="en-VN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D9B1C-DBED-C2BB-021B-AB872210C0EA}"/>
              </a:ext>
            </a:extLst>
          </p:cNvPr>
          <p:cNvSpPr txBox="1"/>
          <p:nvPr/>
        </p:nvSpPr>
        <p:spPr>
          <a:xfrm>
            <a:off x="4741315" y="1559060"/>
            <a:ext cx="3203824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000" dirty="0"/>
              <a:t>Vận tốc xe là 56 km/giờ.</a:t>
            </a:r>
            <a:endParaRPr lang="en-VN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62377-F450-C1C8-5C9A-E858EF9F55BF}"/>
              </a:ext>
            </a:extLst>
          </p:cNvPr>
          <p:cNvSpPr txBox="1"/>
          <p:nvPr/>
        </p:nvSpPr>
        <p:spPr>
          <a:xfrm>
            <a:off x="1431367" y="2939895"/>
            <a:ext cx="4140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giờ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km?</a:t>
            </a:r>
            <a:endParaRPr lang="en-VN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62C2C-47C1-76B3-EA63-D5F9D0FF441E}"/>
              </a:ext>
            </a:extLst>
          </p:cNvPr>
          <p:cNvSpPr txBox="1"/>
          <p:nvPr/>
        </p:nvSpPr>
        <p:spPr>
          <a:xfrm>
            <a:off x="5556262" y="3722033"/>
            <a:ext cx="1090998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2000" dirty="0"/>
              <a:t>56 km</a:t>
            </a:r>
            <a:r>
              <a:rPr lang="en-VN" sz="2000" dirty="0"/>
              <a:t> </a:t>
            </a:r>
            <a:endParaRPr lang="en-VN" sz="2000" kern="100" dirty="0">
              <a:solidFill>
                <a:srgbClr val="D1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2" descr="https://cdn-icons-png.flaticon.com/128/5680/5680013.png">
            <a:extLst>
              <a:ext uri="{FF2B5EF4-FFF2-40B4-BE49-F238E27FC236}">
                <a16:creationId xmlns:a16="http://schemas.microsoft.com/office/drawing/2014/main" id="{1F566CF4-DCB8-394A-8AE8-86147D1F7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1" y="324720"/>
            <a:ext cx="923050" cy="92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2" descr="https://cdn-icons-png.flaticon.com/128/5680/5680013.png">
            <a:extLst>
              <a:ext uri="{FF2B5EF4-FFF2-40B4-BE49-F238E27FC236}">
                <a16:creationId xmlns:a16="http://schemas.microsoft.com/office/drawing/2014/main" id="{942C626A-1DE9-7104-23B9-7ED57D236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1" y="2439067"/>
            <a:ext cx="923050" cy="92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9B75B60D-223C-6DB3-340C-815421D6ED2B}"/>
              </a:ext>
            </a:extLst>
          </p:cNvPr>
          <p:cNvSpPr/>
          <p:nvPr/>
        </p:nvSpPr>
        <p:spPr>
          <a:xfrm>
            <a:off x="3451716" y="1555133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C85AD36-7875-8F39-03A7-E108FEA00D9B}"/>
              </a:ext>
            </a:extLst>
          </p:cNvPr>
          <p:cNvSpPr/>
          <p:nvPr/>
        </p:nvSpPr>
        <p:spPr>
          <a:xfrm>
            <a:off x="4198572" y="3722033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3493052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10" grpId="0" animBg="1"/>
      <p:bldP spid="5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24DEA3-D4EB-EE8E-16F7-9249193F2C70}"/>
              </a:ext>
            </a:extLst>
          </p:cNvPr>
          <p:cNvSpPr txBox="1"/>
          <p:nvPr/>
        </p:nvSpPr>
        <p:spPr>
          <a:xfrm>
            <a:off x="4028089" y="312889"/>
            <a:ext cx="108782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F828D1-88C1-FF6A-B1AB-E830C5A43EA4}"/>
                  </a:ext>
                </a:extLst>
              </p:cNvPr>
              <p:cNvSpPr txBox="1"/>
              <p:nvPr/>
            </p:nvSpPr>
            <p:spPr>
              <a:xfrm>
                <a:off x="517920" y="956865"/>
                <a:ext cx="8108158" cy="27667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1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15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75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di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 kăng-gu-ru trong 1 phút 15 giây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US" sz="2000" i="0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75 = 1 050 (m)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2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1 050 m</a:t>
                </a:r>
                <a:endParaRPr lang="en-VN" sz="2000" kern="1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F828D1-88C1-FF6A-B1AB-E830C5A43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20" y="956865"/>
                <a:ext cx="8108158" cy="2766783"/>
              </a:xfrm>
              <a:prstGeom prst="rect">
                <a:avLst/>
              </a:prstGeom>
              <a:blipFill>
                <a:blip r:embed="rId3"/>
                <a:stretch>
                  <a:fillRect l="-313" r="-313" b="-274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Kangaroo Cartoon Vector Art, Icons, and Graphics for Free Download">
            <a:extLst>
              <a:ext uri="{FF2B5EF4-FFF2-40B4-BE49-F238E27FC236}">
                <a16:creationId xmlns:a16="http://schemas.microsoft.com/office/drawing/2014/main" id="{E32BB84C-E797-4EAA-01AA-3A1E4733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5" b="92245" l="10000" r="90000">
                        <a14:foregroundMark x1="37449" y1="6735" x2="41224" y2="11939"/>
                        <a14:foregroundMark x1="32245" y1="88878" x2="42551" y2="92245"/>
                        <a14:foregroundMark x1="42551" y1="92245" x2="54286" y2="88878"/>
                        <a14:foregroundMark x1="54286" y1="88878" x2="54388" y2="8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661" y="2571750"/>
            <a:ext cx="2340339" cy="234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258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12DA19-5B3F-7E2A-CD62-4E91516D7EA9}"/>
              </a:ext>
            </a:extLst>
          </p:cNvPr>
          <p:cNvSpPr/>
          <p:nvPr/>
        </p:nvSpPr>
        <p:spPr>
          <a:xfrm>
            <a:off x="457200" y="271463"/>
            <a:ext cx="1771650" cy="628650"/>
          </a:xfrm>
          <a:prstGeom prst="roundRect">
            <a:avLst/>
          </a:prstGeom>
          <a:solidFill>
            <a:srgbClr val="FFFED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99209-3DE7-6399-ED23-F0DC2CD6985C}"/>
              </a:ext>
            </a:extLst>
          </p:cNvPr>
          <p:cNvSpPr txBox="1"/>
          <p:nvPr/>
        </p:nvSpPr>
        <p:spPr>
          <a:xfrm>
            <a:off x="400050" y="1048897"/>
            <a:ext cx="8343900" cy="1522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Hằng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Trang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45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Trang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km/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Trang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E8A55420-B5B3-864E-3F3D-649E23FF8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8539" y="2902148"/>
            <a:ext cx="5166922" cy="196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9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426334-BD9B-7D58-BAB7-B38BB562F489}"/>
              </a:ext>
            </a:extLst>
          </p:cNvPr>
          <p:cNvSpPr txBox="1"/>
          <p:nvPr/>
        </p:nvSpPr>
        <p:spPr>
          <a:xfrm>
            <a:off x="1108881" y="394546"/>
            <a:ext cx="27289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A4395-CD37-9D80-2695-EB39232FDC45}"/>
              </a:ext>
            </a:extLst>
          </p:cNvPr>
          <p:cNvSpPr txBox="1"/>
          <p:nvPr/>
        </p:nvSpPr>
        <p:spPr>
          <a:xfrm>
            <a:off x="1108881" y="2151302"/>
            <a:ext cx="21286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FED43-0B4F-B332-403D-BC3CFAA5E225}"/>
              </a:ext>
            </a:extLst>
          </p:cNvPr>
          <p:cNvSpPr txBox="1"/>
          <p:nvPr/>
        </p:nvSpPr>
        <p:spPr>
          <a:xfrm>
            <a:off x="1228411" y="3592223"/>
            <a:ext cx="24899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803A21-35DE-F06F-D903-902719E9B3D3}"/>
              </a:ext>
            </a:extLst>
          </p:cNvPr>
          <p:cNvSpPr txBox="1"/>
          <p:nvPr/>
        </p:nvSpPr>
        <p:spPr>
          <a:xfrm>
            <a:off x="2473377" y="874693"/>
            <a:ext cx="6295868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Trang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Trang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86FFC-BA1C-8A81-43C8-5E18C307BAEA}"/>
              </a:ext>
            </a:extLst>
          </p:cNvPr>
          <p:cNvSpPr txBox="1"/>
          <p:nvPr/>
        </p:nvSpPr>
        <p:spPr>
          <a:xfrm>
            <a:off x="1875337" y="2789825"/>
            <a:ext cx="6893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Trang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2714E-2E1C-9FDF-B9E1-F296054E6AA7}"/>
              </a:ext>
            </a:extLst>
          </p:cNvPr>
          <p:cNvSpPr txBox="1"/>
          <p:nvPr/>
        </p:nvSpPr>
        <p:spPr>
          <a:xfrm>
            <a:off x="5322291" y="4068752"/>
            <a:ext cx="2533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2" descr="https://cdn-icons-png.flaticon.com/128/5680/5680013.png">
            <a:extLst>
              <a:ext uri="{FF2B5EF4-FFF2-40B4-BE49-F238E27FC236}">
                <a16:creationId xmlns:a16="http://schemas.microsoft.com/office/drawing/2014/main" id="{71211653-7880-4620-5411-A8868923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1" y="239530"/>
            <a:ext cx="629840" cy="62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2" descr="https://cdn-icons-png.flaticon.com/128/5680/5680013.png">
            <a:extLst>
              <a:ext uri="{FF2B5EF4-FFF2-40B4-BE49-F238E27FC236}">
                <a16:creationId xmlns:a16="http://schemas.microsoft.com/office/drawing/2014/main" id="{A1FBF0AF-002F-09F2-1FBC-0344E19E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1" y="1962248"/>
            <a:ext cx="629840" cy="62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2" descr="https://cdn-icons-png.flaticon.com/128/5680/5680013.png">
            <a:extLst>
              <a:ext uri="{FF2B5EF4-FFF2-40B4-BE49-F238E27FC236}">
                <a16:creationId xmlns:a16="http://schemas.microsoft.com/office/drawing/2014/main" id="{A147CDF9-F3C9-553D-DCCA-D6FAEBC2E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1" y="3477357"/>
            <a:ext cx="629840" cy="62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4DFEA500-1704-874F-3C07-96832F916EDA}"/>
              </a:ext>
            </a:extLst>
          </p:cNvPr>
          <p:cNvSpPr/>
          <p:nvPr/>
        </p:nvSpPr>
        <p:spPr>
          <a:xfrm>
            <a:off x="1726521" y="968731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81E9541-022D-BBAC-23D0-393C0B9B6403}"/>
              </a:ext>
            </a:extLst>
          </p:cNvPr>
          <p:cNvSpPr/>
          <p:nvPr/>
        </p:nvSpPr>
        <p:spPr>
          <a:xfrm>
            <a:off x="1108881" y="2785024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3181A55-899C-DBEE-876B-14BCE1772308}"/>
              </a:ext>
            </a:extLst>
          </p:cNvPr>
          <p:cNvSpPr/>
          <p:nvPr/>
        </p:nvSpPr>
        <p:spPr>
          <a:xfrm>
            <a:off x="4572000" y="4081989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07437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1" grpId="0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14ACC8-9353-7708-5AC3-8A9287BF885A}"/>
              </a:ext>
            </a:extLst>
          </p:cNvPr>
          <p:cNvSpPr txBox="1"/>
          <p:nvPr/>
        </p:nvSpPr>
        <p:spPr>
          <a:xfrm>
            <a:off x="1146747" y="644469"/>
            <a:ext cx="6850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38245-C11D-7123-C7F5-060082FFADB9}"/>
              </a:ext>
            </a:extLst>
          </p:cNvPr>
          <p:cNvSpPr txBox="1"/>
          <p:nvPr/>
        </p:nvSpPr>
        <p:spPr>
          <a:xfrm>
            <a:off x="1146747" y="3134309"/>
            <a:ext cx="374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5786E-7B8B-B786-BEA9-92F471DFC99C}"/>
              </a:ext>
            </a:extLst>
          </p:cNvPr>
          <p:cNvSpPr txBox="1"/>
          <p:nvPr/>
        </p:nvSpPr>
        <p:spPr>
          <a:xfrm>
            <a:off x="2638267" y="1350400"/>
            <a:ext cx="6145968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EAE3C-51F4-0A7E-D2DE-7DF75271BB5D}"/>
              </a:ext>
            </a:extLst>
          </p:cNvPr>
          <p:cNvSpPr txBox="1"/>
          <p:nvPr/>
        </p:nvSpPr>
        <p:spPr>
          <a:xfrm>
            <a:off x="5658788" y="3892849"/>
            <a:ext cx="2338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2" descr="https://cdn-icons-png.flaticon.com/128/5680/5680013.png">
            <a:extLst>
              <a:ext uri="{FF2B5EF4-FFF2-40B4-BE49-F238E27FC236}">
                <a16:creationId xmlns:a16="http://schemas.microsoft.com/office/drawing/2014/main" id="{5BE3418C-A4FD-1A2B-036C-59766870D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7" y="529603"/>
            <a:ext cx="629840" cy="62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2" descr="https://cdn-icons-png.flaticon.com/128/5680/5680013.png">
            <a:extLst>
              <a:ext uri="{FF2B5EF4-FFF2-40B4-BE49-F238E27FC236}">
                <a16:creationId xmlns:a16="http://schemas.microsoft.com/office/drawing/2014/main" id="{0F64AAB1-1729-3DC6-C3D6-50A380F0E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7" y="3019443"/>
            <a:ext cx="629840" cy="62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7E9B1AA9-FC62-70A5-6DEC-4EEB58384412}"/>
              </a:ext>
            </a:extLst>
          </p:cNvPr>
          <p:cNvSpPr/>
          <p:nvPr/>
        </p:nvSpPr>
        <p:spPr>
          <a:xfrm>
            <a:off x="1741511" y="1443619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6FB3E83-574F-2A16-3362-93EE4C0AB75A}"/>
              </a:ext>
            </a:extLst>
          </p:cNvPr>
          <p:cNvSpPr/>
          <p:nvPr/>
        </p:nvSpPr>
        <p:spPr>
          <a:xfrm>
            <a:off x="4886793" y="3888922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04742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F49170-3325-E04D-FC20-030638A77A38}"/>
              </a:ext>
            </a:extLst>
          </p:cNvPr>
          <p:cNvSpPr txBox="1"/>
          <p:nvPr/>
        </p:nvSpPr>
        <p:spPr>
          <a:xfrm>
            <a:off x="4028089" y="312889"/>
            <a:ext cx="108782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1793BA-22D6-C77E-F1EB-A59FE9EB8220}"/>
                  </a:ext>
                </a:extLst>
              </p:cNvPr>
              <p:cNvSpPr txBox="1"/>
              <p:nvPr/>
            </p:nvSpPr>
            <p:spPr>
              <a:xfrm>
                <a:off x="1382314" y="912642"/>
                <a:ext cx="6379369" cy="3318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Trang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bộ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trường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7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giờ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15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- 6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giờ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45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30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0,5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giờ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Trang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trường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mét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000" i="0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0,5 = 2 (km)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 km = 2 000 m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2000" kern="1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2 000 m</a:t>
                </a:r>
                <a:endParaRPr lang="en-VN" sz="2000" kern="1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1793BA-22D6-C77E-F1EB-A59FE9EB8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314" y="912642"/>
                <a:ext cx="6379369" cy="3318216"/>
              </a:xfrm>
              <a:prstGeom prst="rect">
                <a:avLst/>
              </a:prstGeom>
              <a:blipFill>
                <a:blip r:embed="rId3"/>
                <a:stretch>
                  <a:fillRect b="-229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5">
            <a:extLst>
              <a:ext uri="{FF2B5EF4-FFF2-40B4-BE49-F238E27FC236}">
                <a16:creationId xmlns:a16="http://schemas.microsoft.com/office/drawing/2014/main" id="{154A9B95-0AA6-DCA5-7E85-137A19380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77901" y="3291248"/>
            <a:ext cx="2367564" cy="16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2882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BC6FAD-92D4-E89D-1F21-39EDE0C0A5DA}"/>
              </a:ext>
            </a:extLst>
          </p:cNvPr>
          <p:cNvSpPr txBox="1"/>
          <p:nvPr/>
        </p:nvSpPr>
        <p:spPr>
          <a:xfrm>
            <a:off x="4177217" y="290284"/>
            <a:ext cx="4524852" cy="461665"/>
          </a:xfrm>
          <a:prstGeom prst="rect">
            <a:avLst/>
          </a:prstGeom>
          <a:solidFill>
            <a:srgbClr val="FFFEDF"/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THỬ THÁCH</a:t>
            </a:r>
            <a:endParaRPr lang="en-VN" sz="2400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34093-043B-B784-5FEF-5D94C50A7F89}"/>
              </a:ext>
            </a:extLst>
          </p:cNvPr>
          <p:cNvSpPr txBox="1"/>
          <p:nvPr/>
        </p:nvSpPr>
        <p:spPr>
          <a:xfrm>
            <a:off x="489347" y="351839"/>
            <a:ext cx="707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000" b="1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8608E-3747-2D01-FD49-93DA5AC63B2E}"/>
              </a:ext>
            </a:extLst>
          </p:cNvPr>
          <p:cNvSpPr txBox="1"/>
          <p:nvPr/>
        </p:nvSpPr>
        <p:spPr>
          <a:xfrm>
            <a:off x="489347" y="945572"/>
            <a:ext cx="8165306" cy="18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lười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bò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0,2 km/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leo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0,4 km/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Con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lười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.</a:t>
            </a:r>
            <a:r>
              <a:rPr lang="en-US" sz="2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   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Hình ảnh 1">
            <a:extLst>
              <a:ext uri="{FF2B5EF4-FFF2-40B4-BE49-F238E27FC236}">
                <a16:creationId xmlns:a16="http://schemas.microsoft.com/office/drawing/2014/main" id="{C6F6E7DB-BD9E-960A-3E44-98B9F2C3B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681" y="2437419"/>
            <a:ext cx="4263923" cy="228554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79BCC05-6227-91BC-5B89-6871465DF01D}"/>
              </a:ext>
            </a:extLst>
          </p:cNvPr>
          <p:cNvSpPr/>
          <p:nvPr/>
        </p:nvSpPr>
        <p:spPr>
          <a:xfrm>
            <a:off x="2055614" y="2383140"/>
            <a:ext cx="685800" cy="3772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6787470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60039B-74CC-FD1E-DC7A-B39015ECE018}"/>
              </a:ext>
            </a:extLst>
          </p:cNvPr>
          <p:cNvSpPr txBox="1"/>
          <p:nvPr/>
        </p:nvSpPr>
        <p:spPr>
          <a:xfrm>
            <a:off x="4972051" y="249029"/>
            <a:ext cx="382905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KHÁM PHÁ</a:t>
            </a:r>
            <a:endParaRPr lang="en-VN" sz="2400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A8BB5-372B-FD2B-2AD6-E04CD011436C}"/>
              </a:ext>
            </a:extLst>
          </p:cNvPr>
          <p:cNvSpPr txBox="1"/>
          <p:nvPr/>
        </p:nvSpPr>
        <p:spPr>
          <a:xfrm>
            <a:off x="310753" y="802675"/>
            <a:ext cx="8522494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nay,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chở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903 km/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mấy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bay bay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ki-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71240-93B6-7137-5176-2697C16023B4}"/>
              </a:ext>
            </a:extLst>
          </p:cNvPr>
          <p:cNvSpPr txBox="1"/>
          <p:nvPr/>
        </p:nvSpPr>
        <p:spPr>
          <a:xfrm>
            <a:off x="4028089" y="2371695"/>
            <a:ext cx="108782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6DDBE4-0B70-F2D7-4D1C-B26EAE644815}"/>
                  </a:ext>
                </a:extLst>
              </p:cNvPr>
              <p:cNvSpPr txBox="1"/>
              <p:nvPr/>
            </p:nvSpPr>
            <p:spPr>
              <a:xfrm>
                <a:off x="1707355" y="3020804"/>
                <a:ext cx="5729288" cy="1528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903 </a:t>
                </a:r>
                <a14:m>
                  <m:oMath xmlns:m="http://schemas.openxmlformats.org/officeDocument/2006/math">
                    <m:r>
                      <a:rPr lang="en-US" sz="2000" i="0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12 = 10 836 (km)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10 836 km</a:t>
                </a:r>
                <a:r>
                  <a:rPr lang="en-VN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6DDBE4-0B70-F2D7-4D1C-B26EAE644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355" y="3020804"/>
                <a:ext cx="5729288" cy="1528624"/>
              </a:xfrm>
              <a:prstGeom prst="rect">
                <a:avLst/>
              </a:prstGeom>
              <a:blipFill>
                <a:blip r:embed="rId3"/>
                <a:stretch>
                  <a:fillRect b="-578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7DC69716-3C14-88F5-1481-58EC32FF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851" y1="28740" x2="44828" y2="58661"/>
                        <a14:foregroundMark x1="44828" y1="58661" x2="46552" y2="60630"/>
                        <a14:foregroundMark x1="37931" y1="28740" x2="66379" y2="47638"/>
                        <a14:foregroundMark x1="30747" y1="28740" x2="58333" y2="42913"/>
                        <a14:foregroundMark x1="58333" y1="42913" x2="58333" y2="42913"/>
                        <a14:foregroundMark x1="71264" y1="50394" x2="80747" y2="51969"/>
                        <a14:foregroundMark x1="45690" y1="34646" x2="62069" y2="35039"/>
                        <a14:foregroundMark x1="80460" y1="35433" x2="78448" y2="46850"/>
                        <a14:foregroundMark x1="80172" y1="36614" x2="66379" y2="45276"/>
                        <a14:foregroundMark x1="83621" y1="38976" x2="82471" y2="48031"/>
                        <a14:foregroundMark x1="79885" y1="33071" x2="87644" y2="37795"/>
                        <a14:foregroundMark x1="28736" y1="22047" x2="52299" y2="30709"/>
                        <a14:foregroundMark x1="25575" y1="44488" x2="47701" y2="55906"/>
                        <a14:foregroundMark x1="51149" y1="53543" x2="53448" y2="69291"/>
                        <a14:foregroundMark x1="56897" y1="55512" x2="72989" y2="56299"/>
                        <a14:foregroundMark x1="72989" y1="56299" x2="80172" y2="55118"/>
                        <a14:foregroundMark x1="37931" y1="41339" x2="55460" y2="43701"/>
                        <a14:foregroundMark x1="54885" y1="72835" x2="58046" y2="78740"/>
                        <a14:foregroundMark x1="34195" y1="63386" x2="45690" y2="73622"/>
                        <a14:foregroundMark x1="33908" y1="61024" x2="31322" y2="66535"/>
                        <a14:foregroundMark x1="44540" y1="74016" x2="47126" y2="80315"/>
                        <a14:foregroundMark x1="23563" y1="22835" x2="23563" y2="22835"/>
                        <a14:foregroundMark x1="25287" y1="23622" x2="29885" y2="26378"/>
                        <a14:foregroundMark x1="23563" y1="22835" x2="19253" y2="31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032" y="1796766"/>
            <a:ext cx="1850069" cy="13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8662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58"/>
          <p:cNvSpPr/>
          <p:nvPr/>
        </p:nvSpPr>
        <p:spPr>
          <a:xfrm>
            <a:off x="-50" y="4644349"/>
            <a:ext cx="9144064" cy="527707"/>
          </a:xfrm>
          <a:custGeom>
            <a:avLst/>
            <a:gdLst/>
            <a:ahLst/>
            <a:cxnLst/>
            <a:rect l="l" t="t" r="r" b="b"/>
            <a:pathLst>
              <a:path w="208483" h="51271" extrusionOk="0">
                <a:moveTo>
                  <a:pt x="104241" y="1"/>
                </a:moveTo>
                <a:cubicBezTo>
                  <a:pt x="65147" y="1"/>
                  <a:pt x="29087" y="5938"/>
                  <a:pt x="0" y="15945"/>
                </a:cubicBezTo>
                <a:lnTo>
                  <a:pt x="0" y="51271"/>
                </a:lnTo>
                <a:lnTo>
                  <a:pt x="208482" y="51271"/>
                </a:lnTo>
                <a:lnTo>
                  <a:pt x="208482" y="15945"/>
                </a:lnTo>
                <a:cubicBezTo>
                  <a:pt x="179428" y="5938"/>
                  <a:pt x="143336" y="1"/>
                  <a:pt x="1042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2E9C8E5C-59D5-C36D-D3DF-C78727D642BB}"/>
              </a:ext>
            </a:extLst>
          </p:cNvPr>
          <p:cNvSpPr/>
          <p:nvPr/>
        </p:nvSpPr>
        <p:spPr>
          <a:xfrm>
            <a:off x="2014240" y="273345"/>
            <a:ext cx="5115520" cy="776341"/>
          </a:xfrm>
          <a:prstGeom prst="snip2DiagRect">
            <a:avLst/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B0F0"/>
                </a:solidFill>
              </a:rPr>
              <a:t>CỦNG CỐ, DẶN DÒ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CB9B60-F779-CAAB-13C6-AE0F2A09BF10}"/>
              </a:ext>
            </a:extLst>
          </p:cNvPr>
          <p:cNvGrpSpPr/>
          <p:nvPr/>
        </p:nvGrpSpPr>
        <p:grpSpPr>
          <a:xfrm>
            <a:off x="1085864" y="1336703"/>
            <a:ext cx="6963561" cy="3182636"/>
            <a:chOff x="-842210" y="-513336"/>
            <a:chExt cx="6389782" cy="2385106"/>
          </a:xfrm>
        </p:grpSpPr>
        <p:sp>
          <p:nvSpPr>
            <p:cNvPr id="8" name="Google Shape;541;p59">
              <a:extLst>
                <a:ext uri="{FF2B5EF4-FFF2-40B4-BE49-F238E27FC236}">
                  <a16:creationId xmlns:a16="http://schemas.microsoft.com/office/drawing/2014/main" id="{33A51B61-0312-BBE8-DC29-ADA61A06E30F}"/>
                </a:ext>
              </a:extLst>
            </p:cNvPr>
            <p:cNvSpPr/>
            <p:nvPr/>
          </p:nvSpPr>
          <p:spPr>
            <a:xfrm rot="21470825">
              <a:off x="-646485" y="-282710"/>
              <a:ext cx="6194057" cy="215448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rgbClr val="366C7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2;p59">
              <a:extLst>
                <a:ext uri="{FF2B5EF4-FFF2-40B4-BE49-F238E27FC236}">
                  <a16:creationId xmlns:a16="http://schemas.microsoft.com/office/drawing/2014/main" id="{157295BB-7322-9A7A-6C56-D5BB08B93E36}"/>
                </a:ext>
              </a:extLst>
            </p:cNvPr>
            <p:cNvSpPr/>
            <p:nvPr/>
          </p:nvSpPr>
          <p:spPr>
            <a:xfrm rot="21470825">
              <a:off x="-842210" y="-513336"/>
              <a:ext cx="6194056" cy="2154481"/>
            </a:xfrm>
            <a:prstGeom prst="roundRect">
              <a:avLst>
                <a:gd name="adj" fmla="val 24491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130287C-E7C1-556E-0272-F44F490A884D}"/>
              </a:ext>
            </a:extLst>
          </p:cNvPr>
          <p:cNvSpPr txBox="1"/>
          <p:nvPr/>
        </p:nvSpPr>
        <p:spPr>
          <a:xfrm>
            <a:off x="1720574" y="1648005"/>
            <a:ext cx="5702816" cy="222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kiến thức đã học</a:t>
            </a:r>
            <a:r>
              <a:rPr lang="vi-VN" sz="22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SBT.</a:t>
            </a:r>
            <a:endParaRPr lang="en-VN" sz="2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85: </a:t>
            </a:r>
            <a:r>
              <a:rPr lang="en-US" sz="22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241;p4">
            <a:extLst>
              <a:ext uri="{FF2B5EF4-FFF2-40B4-BE49-F238E27FC236}">
                <a16:creationId xmlns:a16="http://schemas.microsoft.com/office/drawing/2014/main" id="{09378A23-FB50-4516-50CC-898BD26988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6985" y="12405"/>
            <a:ext cx="1357015" cy="96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88936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9"/>
          <p:cNvSpPr/>
          <p:nvPr/>
        </p:nvSpPr>
        <p:spPr>
          <a:xfrm>
            <a:off x="7572924" y="359515"/>
            <a:ext cx="1045187" cy="595416"/>
          </a:xfrm>
          <a:custGeom>
            <a:avLst/>
            <a:gdLst/>
            <a:ahLst/>
            <a:cxnLst/>
            <a:rect l="l" t="t" r="r" b="b"/>
            <a:pathLst>
              <a:path w="33792" h="19252" extrusionOk="0">
                <a:moveTo>
                  <a:pt x="14738" y="0"/>
                </a:moveTo>
                <a:cubicBezTo>
                  <a:pt x="13988" y="0"/>
                  <a:pt x="13223" y="137"/>
                  <a:pt x="12476" y="473"/>
                </a:cubicBezTo>
                <a:cubicBezTo>
                  <a:pt x="8474" y="2307"/>
                  <a:pt x="8140" y="8178"/>
                  <a:pt x="8140" y="8178"/>
                </a:cubicBezTo>
                <a:cubicBezTo>
                  <a:pt x="8140" y="8178"/>
                  <a:pt x="7094" y="7814"/>
                  <a:pt x="5750" y="7814"/>
                </a:cubicBezTo>
                <a:cubicBezTo>
                  <a:pt x="3502" y="7814"/>
                  <a:pt x="418" y="8833"/>
                  <a:pt x="1" y="14282"/>
                </a:cubicBezTo>
                <a:cubicBezTo>
                  <a:pt x="1" y="14282"/>
                  <a:pt x="14452" y="19252"/>
                  <a:pt x="31433" y="19252"/>
                </a:cubicBezTo>
                <a:cubicBezTo>
                  <a:pt x="32214" y="19252"/>
                  <a:pt x="33001" y="19241"/>
                  <a:pt x="33792" y="19219"/>
                </a:cubicBezTo>
                <a:cubicBezTo>
                  <a:pt x="33346" y="16601"/>
                  <a:pt x="31690" y="10492"/>
                  <a:pt x="26066" y="10492"/>
                </a:cubicBezTo>
                <a:cubicBezTo>
                  <a:pt x="24956" y="10492"/>
                  <a:pt x="23691" y="10730"/>
                  <a:pt x="22250" y="11280"/>
                </a:cubicBezTo>
                <a:cubicBezTo>
                  <a:pt x="22250" y="11280"/>
                  <a:pt x="22784" y="6243"/>
                  <a:pt x="20649" y="2307"/>
                </a:cubicBezTo>
                <a:cubicBezTo>
                  <a:pt x="19645" y="1561"/>
                  <a:pt x="17271" y="0"/>
                  <a:pt x="147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9"/>
          <p:cNvSpPr/>
          <p:nvPr/>
        </p:nvSpPr>
        <p:spPr>
          <a:xfrm>
            <a:off x="4498800" y="636826"/>
            <a:ext cx="146383" cy="147038"/>
          </a:xfrm>
          <a:custGeom>
            <a:avLst/>
            <a:gdLst/>
            <a:ahLst/>
            <a:cxnLst/>
            <a:rect l="l" t="t" r="r" b="b"/>
            <a:pathLst>
              <a:path w="7173" h="7206" extrusionOk="0">
                <a:moveTo>
                  <a:pt x="3603" y="0"/>
                </a:moveTo>
                <a:lnTo>
                  <a:pt x="2336" y="2369"/>
                </a:lnTo>
                <a:lnTo>
                  <a:pt x="1" y="3603"/>
                </a:lnTo>
                <a:lnTo>
                  <a:pt x="2336" y="4870"/>
                </a:lnTo>
                <a:lnTo>
                  <a:pt x="3603" y="7205"/>
                </a:lnTo>
                <a:lnTo>
                  <a:pt x="4838" y="4870"/>
                </a:lnTo>
                <a:lnTo>
                  <a:pt x="7173" y="3603"/>
                </a:lnTo>
                <a:lnTo>
                  <a:pt x="4838" y="2369"/>
                </a:lnTo>
                <a:lnTo>
                  <a:pt x="36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9"/>
          <p:cNvSpPr/>
          <p:nvPr/>
        </p:nvSpPr>
        <p:spPr>
          <a:xfrm>
            <a:off x="1223856" y="230876"/>
            <a:ext cx="127996" cy="128654"/>
          </a:xfrm>
          <a:custGeom>
            <a:avLst/>
            <a:gdLst/>
            <a:ahLst/>
            <a:cxnLst/>
            <a:rect l="l" t="t" r="r" b="b"/>
            <a:pathLst>
              <a:path w="6272" h="6305" extrusionOk="0">
                <a:moveTo>
                  <a:pt x="3136" y="0"/>
                </a:moveTo>
                <a:lnTo>
                  <a:pt x="2035" y="2068"/>
                </a:lnTo>
                <a:lnTo>
                  <a:pt x="0" y="3136"/>
                </a:lnTo>
                <a:lnTo>
                  <a:pt x="2035" y="4236"/>
                </a:lnTo>
                <a:lnTo>
                  <a:pt x="3136" y="6305"/>
                </a:lnTo>
                <a:lnTo>
                  <a:pt x="4236" y="4236"/>
                </a:lnTo>
                <a:lnTo>
                  <a:pt x="6271" y="3136"/>
                </a:lnTo>
                <a:lnTo>
                  <a:pt x="4236" y="2068"/>
                </a:lnTo>
                <a:lnTo>
                  <a:pt x="31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" name="Google Shape;683;p39"/>
          <p:cNvGrpSpPr/>
          <p:nvPr/>
        </p:nvGrpSpPr>
        <p:grpSpPr>
          <a:xfrm>
            <a:off x="1173775" y="230863"/>
            <a:ext cx="6635100" cy="1379925"/>
            <a:chOff x="351875" y="2205675"/>
            <a:chExt cx="6635100" cy="1379925"/>
          </a:xfrm>
        </p:grpSpPr>
        <p:sp>
          <p:nvSpPr>
            <p:cNvPr id="684" name="Google Shape;684;p39"/>
            <p:cNvSpPr/>
            <p:nvPr/>
          </p:nvSpPr>
          <p:spPr>
            <a:xfrm>
              <a:off x="6064850" y="2747650"/>
              <a:ext cx="153075" cy="153100"/>
            </a:xfrm>
            <a:custGeom>
              <a:avLst/>
              <a:gdLst/>
              <a:ahLst/>
              <a:cxnLst/>
              <a:rect l="l" t="t" r="r" b="b"/>
              <a:pathLst>
                <a:path w="6123" h="6124" extrusionOk="0">
                  <a:moveTo>
                    <a:pt x="3515" y="0"/>
                  </a:moveTo>
                  <a:lnTo>
                    <a:pt x="2164" y="1832"/>
                  </a:lnTo>
                  <a:lnTo>
                    <a:pt x="0" y="2609"/>
                  </a:lnTo>
                  <a:lnTo>
                    <a:pt x="1850" y="3959"/>
                  </a:lnTo>
                  <a:lnTo>
                    <a:pt x="2627" y="6123"/>
                  </a:lnTo>
                  <a:lnTo>
                    <a:pt x="3977" y="4273"/>
                  </a:lnTo>
                  <a:lnTo>
                    <a:pt x="6123" y="3496"/>
                  </a:lnTo>
                  <a:lnTo>
                    <a:pt x="4291" y="214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6910650" y="3509275"/>
              <a:ext cx="76325" cy="76325"/>
            </a:xfrm>
            <a:custGeom>
              <a:avLst/>
              <a:gdLst/>
              <a:ahLst/>
              <a:cxnLst/>
              <a:rect l="l" t="t" r="r" b="b"/>
              <a:pathLst>
                <a:path w="3053" h="3053" extrusionOk="0">
                  <a:moveTo>
                    <a:pt x="1517" y="1"/>
                  </a:moveTo>
                  <a:cubicBezTo>
                    <a:pt x="684" y="1"/>
                    <a:pt x="0" y="685"/>
                    <a:pt x="0" y="1517"/>
                  </a:cubicBezTo>
                  <a:cubicBezTo>
                    <a:pt x="0" y="2368"/>
                    <a:pt x="684" y="3053"/>
                    <a:pt x="1517" y="3053"/>
                  </a:cubicBezTo>
                  <a:cubicBezTo>
                    <a:pt x="2368" y="3053"/>
                    <a:pt x="3052" y="2368"/>
                    <a:pt x="3052" y="1517"/>
                  </a:cubicBezTo>
                  <a:cubicBezTo>
                    <a:pt x="3052" y="685"/>
                    <a:pt x="2368" y="1"/>
                    <a:pt x="1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4191950" y="2978400"/>
              <a:ext cx="75875" cy="76325"/>
            </a:xfrm>
            <a:custGeom>
              <a:avLst/>
              <a:gdLst/>
              <a:ahLst/>
              <a:cxnLst/>
              <a:rect l="l" t="t" r="r" b="b"/>
              <a:pathLst>
                <a:path w="3035" h="3053" extrusionOk="0">
                  <a:moveTo>
                    <a:pt x="1518" y="1"/>
                  </a:moveTo>
                  <a:cubicBezTo>
                    <a:pt x="685" y="1"/>
                    <a:pt x="1" y="685"/>
                    <a:pt x="1" y="1517"/>
                  </a:cubicBezTo>
                  <a:cubicBezTo>
                    <a:pt x="1" y="2368"/>
                    <a:pt x="685" y="3053"/>
                    <a:pt x="1518" y="3053"/>
                  </a:cubicBezTo>
                  <a:cubicBezTo>
                    <a:pt x="2350" y="3053"/>
                    <a:pt x="3035" y="2368"/>
                    <a:pt x="3035" y="1517"/>
                  </a:cubicBezTo>
                  <a:cubicBezTo>
                    <a:pt x="3035" y="685"/>
                    <a:pt x="2350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4926775" y="2205675"/>
              <a:ext cx="76325" cy="75875"/>
            </a:xfrm>
            <a:custGeom>
              <a:avLst/>
              <a:gdLst/>
              <a:ahLst/>
              <a:cxnLst/>
              <a:rect l="l" t="t" r="r" b="b"/>
              <a:pathLst>
                <a:path w="3053" h="3035" extrusionOk="0">
                  <a:moveTo>
                    <a:pt x="1517" y="0"/>
                  </a:moveTo>
                  <a:cubicBezTo>
                    <a:pt x="685" y="0"/>
                    <a:pt x="1" y="666"/>
                    <a:pt x="1" y="1517"/>
                  </a:cubicBezTo>
                  <a:cubicBezTo>
                    <a:pt x="1" y="2350"/>
                    <a:pt x="685" y="3034"/>
                    <a:pt x="1517" y="3034"/>
                  </a:cubicBezTo>
                  <a:cubicBezTo>
                    <a:pt x="2368" y="3034"/>
                    <a:pt x="3053" y="2350"/>
                    <a:pt x="3053" y="1517"/>
                  </a:cubicBezTo>
                  <a:cubicBezTo>
                    <a:pt x="3053" y="666"/>
                    <a:pt x="2368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1120450" y="2747650"/>
              <a:ext cx="153075" cy="153100"/>
            </a:xfrm>
            <a:custGeom>
              <a:avLst/>
              <a:gdLst/>
              <a:ahLst/>
              <a:cxnLst/>
              <a:rect l="l" t="t" r="r" b="b"/>
              <a:pathLst>
                <a:path w="6123" h="6124" extrusionOk="0">
                  <a:moveTo>
                    <a:pt x="2608" y="0"/>
                  </a:moveTo>
                  <a:lnTo>
                    <a:pt x="1832" y="2146"/>
                  </a:lnTo>
                  <a:lnTo>
                    <a:pt x="0" y="3496"/>
                  </a:lnTo>
                  <a:lnTo>
                    <a:pt x="2146" y="4273"/>
                  </a:lnTo>
                  <a:lnTo>
                    <a:pt x="3515" y="6123"/>
                  </a:lnTo>
                  <a:lnTo>
                    <a:pt x="4273" y="3959"/>
                  </a:lnTo>
                  <a:lnTo>
                    <a:pt x="6123" y="2609"/>
                  </a:lnTo>
                  <a:lnTo>
                    <a:pt x="3977" y="1832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3043725" y="3110650"/>
              <a:ext cx="153100" cy="153100"/>
            </a:xfrm>
            <a:custGeom>
              <a:avLst/>
              <a:gdLst/>
              <a:ahLst/>
              <a:cxnLst/>
              <a:rect l="l" t="t" r="r" b="b"/>
              <a:pathLst>
                <a:path w="6124" h="6124" extrusionOk="0">
                  <a:moveTo>
                    <a:pt x="2609" y="1"/>
                  </a:moveTo>
                  <a:lnTo>
                    <a:pt x="1832" y="2147"/>
                  </a:lnTo>
                  <a:lnTo>
                    <a:pt x="1" y="3515"/>
                  </a:lnTo>
                  <a:lnTo>
                    <a:pt x="2146" y="4292"/>
                  </a:lnTo>
                  <a:lnTo>
                    <a:pt x="3515" y="6123"/>
                  </a:lnTo>
                  <a:lnTo>
                    <a:pt x="4292" y="3978"/>
                  </a:lnTo>
                  <a:lnTo>
                    <a:pt x="6123" y="2627"/>
                  </a:lnTo>
                  <a:lnTo>
                    <a:pt x="3978" y="1851"/>
                  </a:lnTo>
                  <a:lnTo>
                    <a:pt x="2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351875" y="3509275"/>
              <a:ext cx="75850" cy="76325"/>
            </a:xfrm>
            <a:custGeom>
              <a:avLst/>
              <a:gdLst/>
              <a:ahLst/>
              <a:cxnLst/>
              <a:rect l="l" t="t" r="r" b="b"/>
              <a:pathLst>
                <a:path w="3034" h="3053" extrusionOk="0">
                  <a:moveTo>
                    <a:pt x="1517" y="1"/>
                  </a:moveTo>
                  <a:cubicBezTo>
                    <a:pt x="685" y="1"/>
                    <a:pt x="0" y="685"/>
                    <a:pt x="0" y="1517"/>
                  </a:cubicBezTo>
                  <a:cubicBezTo>
                    <a:pt x="0" y="2368"/>
                    <a:pt x="685" y="3053"/>
                    <a:pt x="1517" y="3053"/>
                  </a:cubicBezTo>
                  <a:cubicBezTo>
                    <a:pt x="2350" y="3053"/>
                    <a:pt x="3034" y="2368"/>
                    <a:pt x="3034" y="1517"/>
                  </a:cubicBezTo>
                  <a:cubicBezTo>
                    <a:pt x="3034" y="685"/>
                    <a:pt x="2350" y="1"/>
                    <a:pt x="1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2393550" y="2251925"/>
              <a:ext cx="75850" cy="76325"/>
            </a:xfrm>
            <a:custGeom>
              <a:avLst/>
              <a:gdLst/>
              <a:ahLst/>
              <a:cxnLst/>
              <a:rect l="l" t="t" r="r" b="b"/>
              <a:pathLst>
                <a:path w="3034" h="3053" extrusionOk="0">
                  <a:moveTo>
                    <a:pt x="1517" y="0"/>
                  </a:moveTo>
                  <a:cubicBezTo>
                    <a:pt x="684" y="0"/>
                    <a:pt x="0" y="685"/>
                    <a:pt x="0" y="1517"/>
                  </a:cubicBezTo>
                  <a:cubicBezTo>
                    <a:pt x="0" y="2368"/>
                    <a:pt x="684" y="3052"/>
                    <a:pt x="1517" y="3052"/>
                  </a:cubicBezTo>
                  <a:cubicBezTo>
                    <a:pt x="2368" y="3052"/>
                    <a:pt x="3034" y="2368"/>
                    <a:pt x="3034" y="1517"/>
                  </a:cubicBezTo>
                  <a:cubicBezTo>
                    <a:pt x="3034" y="685"/>
                    <a:pt x="2368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2" name="Google Shape;692;p39"/>
          <p:cNvSpPr/>
          <p:nvPr/>
        </p:nvSpPr>
        <p:spPr>
          <a:xfrm>
            <a:off x="209325" y="658301"/>
            <a:ext cx="1361734" cy="655911"/>
          </a:xfrm>
          <a:custGeom>
            <a:avLst/>
            <a:gdLst/>
            <a:ahLst/>
            <a:cxnLst/>
            <a:rect l="l" t="t" r="r" b="b"/>
            <a:pathLst>
              <a:path w="36749" h="17701" extrusionOk="0">
                <a:moveTo>
                  <a:pt x="16019" y="1"/>
                </a:moveTo>
                <a:cubicBezTo>
                  <a:pt x="15919" y="1"/>
                  <a:pt x="15818" y="2"/>
                  <a:pt x="15715" y="6"/>
                </a:cubicBezTo>
                <a:cubicBezTo>
                  <a:pt x="9727" y="188"/>
                  <a:pt x="8420" y="7027"/>
                  <a:pt x="8420" y="7027"/>
                </a:cubicBezTo>
                <a:cubicBezTo>
                  <a:pt x="7755" y="6825"/>
                  <a:pt x="7138" y="6734"/>
                  <a:pt x="6566" y="6734"/>
                </a:cubicBezTo>
                <a:cubicBezTo>
                  <a:pt x="1566" y="6734"/>
                  <a:pt x="0" y="13684"/>
                  <a:pt x="0" y="13684"/>
                </a:cubicBezTo>
                <a:cubicBezTo>
                  <a:pt x="8268" y="16928"/>
                  <a:pt x="17941" y="17701"/>
                  <a:pt x="25287" y="17701"/>
                </a:cubicBezTo>
                <a:cubicBezTo>
                  <a:pt x="31985" y="17701"/>
                  <a:pt x="36749" y="17058"/>
                  <a:pt x="36749" y="17058"/>
                </a:cubicBezTo>
                <a:cubicBezTo>
                  <a:pt x="36232" y="11921"/>
                  <a:pt x="30913" y="10675"/>
                  <a:pt x="30913" y="10675"/>
                </a:cubicBezTo>
                <a:cubicBezTo>
                  <a:pt x="30913" y="10675"/>
                  <a:pt x="31490" y="6480"/>
                  <a:pt x="28481" y="4474"/>
                </a:cubicBezTo>
                <a:cubicBezTo>
                  <a:pt x="27738" y="3972"/>
                  <a:pt x="27013" y="3779"/>
                  <a:pt x="26338" y="3779"/>
                </a:cubicBezTo>
                <a:cubicBezTo>
                  <a:pt x="24114" y="3779"/>
                  <a:pt x="22432" y="5872"/>
                  <a:pt x="22432" y="5872"/>
                </a:cubicBezTo>
                <a:cubicBezTo>
                  <a:pt x="22432" y="5872"/>
                  <a:pt x="21728" y="1"/>
                  <a:pt x="160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TextBox 69"/>
          <p:cNvSpPr txBox="1"/>
          <p:nvPr/>
        </p:nvSpPr>
        <p:spPr>
          <a:xfrm>
            <a:off x="1149059" y="1131227"/>
            <a:ext cx="6845864" cy="288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>
                <a:solidFill>
                  <a:srgbClr val="00B050"/>
                </a:solidFill>
              </a:rPr>
              <a:t>TRÂN TRỌNG CẢM ƠN SỰ QUAN TÂM THEO DÕI CỦA CÁC EM</a:t>
            </a:r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1BC61C98-D32E-B652-8EBF-F2432FC1D3F0}"/>
              </a:ext>
            </a:extLst>
          </p:cNvPr>
          <p:cNvSpPr/>
          <p:nvPr/>
        </p:nvSpPr>
        <p:spPr>
          <a:xfrm>
            <a:off x="304847" y="3411498"/>
            <a:ext cx="1637503" cy="1554139"/>
          </a:xfrm>
          <a:custGeom>
            <a:avLst/>
            <a:gdLst/>
            <a:ahLst/>
            <a:cxnLst/>
            <a:rect l="l" t="t" r="r" b="b"/>
            <a:pathLst>
              <a:path w="1637503" h="1554139">
                <a:moveTo>
                  <a:pt x="0" y="0"/>
                </a:moveTo>
                <a:lnTo>
                  <a:pt x="1637503" y="0"/>
                </a:lnTo>
                <a:lnTo>
                  <a:pt x="1637503" y="1554139"/>
                </a:lnTo>
                <a:lnTo>
                  <a:pt x="0" y="1554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530FC50D-738E-73EA-C2D8-CA7247B58384}"/>
              </a:ext>
            </a:extLst>
          </p:cNvPr>
          <p:cNvSpPr/>
          <p:nvPr/>
        </p:nvSpPr>
        <p:spPr>
          <a:xfrm rot="2014852">
            <a:off x="7289583" y="352773"/>
            <a:ext cx="1305342" cy="1146328"/>
          </a:xfrm>
          <a:custGeom>
            <a:avLst/>
            <a:gdLst/>
            <a:ahLst/>
            <a:cxnLst/>
            <a:rect l="l" t="t" r="r" b="b"/>
            <a:pathLst>
              <a:path w="1305342" h="1146328">
                <a:moveTo>
                  <a:pt x="0" y="0"/>
                </a:moveTo>
                <a:lnTo>
                  <a:pt x="1305343" y="0"/>
                </a:lnTo>
                <a:lnTo>
                  <a:pt x="1305343" y="1146328"/>
                </a:lnTo>
                <a:lnTo>
                  <a:pt x="0" y="1146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52374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F2E802-BD50-3DDE-873E-06A6829F3650}"/>
              </a:ext>
            </a:extLst>
          </p:cNvPr>
          <p:cNvSpPr txBox="1"/>
          <p:nvPr/>
        </p:nvSpPr>
        <p:spPr>
          <a:xfrm>
            <a:off x="1429135" y="455520"/>
            <a:ext cx="4146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nơi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  <a:r>
              <a:rPr lang="en-VN" sz="2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119CC-D174-09F9-A9FB-0228CECF7B2D}"/>
              </a:ext>
            </a:extLst>
          </p:cNvPr>
          <p:cNvSpPr txBox="1"/>
          <p:nvPr/>
        </p:nvSpPr>
        <p:spPr>
          <a:xfrm>
            <a:off x="6365441" y="1031538"/>
            <a:ext cx="1135497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000" dirty="0"/>
              <a:t>2 giờ</a:t>
            </a:r>
            <a:endParaRPr lang="en-VN" sz="2000" dirty="0"/>
          </a:p>
        </p:txBody>
      </p:sp>
      <p:pic>
        <p:nvPicPr>
          <p:cNvPr id="2" name="Picture 32" descr="https://cdn-icons-png.flaticon.com/128/5680/5680013.png">
            <a:extLst>
              <a:ext uri="{FF2B5EF4-FFF2-40B4-BE49-F238E27FC236}">
                <a16:creationId xmlns:a16="http://schemas.microsoft.com/office/drawing/2014/main" id="{EF35A99F-0250-210E-40A0-16AB425B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1" y="199574"/>
            <a:ext cx="923050" cy="92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A6EA6F7A-197A-CA46-EE89-E2AFC5B89398}"/>
              </a:ext>
            </a:extLst>
          </p:cNvPr>
          <p:cNvSpPr/>
          <p:nvPr/>
        </p:nvSpPr>
        <p:spPr>
          <a:xfrm>
            <a:off x="5382534" y="1046838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8A5D9F7-63D3-1783-DB00-FDCA732673D3}"/>
              </a:ext>
            </a:extLst>
          </p:cNvPr>
          <p:cNvSpPr/>
          <p:nvPr/>
        </p:nvSpPr>
        <p:spPr>
          <a:xfrm>
            <a:off x="852403" y="3621860"/>
            <a:ext cx="7439193" cy="1209234"/>
          </a:xfrm>
          <a:prstGeom prst="roundRect">
            <a:avLst/>
          </a:prstGeom>
          <a:solidFill>
            <a:schemeClr val="tx1"/>
          </a:solidFill>
          <a:ln>
            <a:solidFill>
              <a:srgbClr val="D1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km/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2BB44F59-BEED-7D9A-0BC6-8876AAFCD9EE}"/>
              </a:ext>
            </a:extLst>
          </p:cNvPr>
          <p:cNvSpPr/>
          <p:nvPr/>
        </p:nvSpPr>
        <p:spPr>
          <a:xfrm>
            <a:off x="638297" y="2968180"/>
            <a:ext cx="790838" cy="847376"/>
          </a:xfrm>
          <a:custGeom>
            <a:avLst/>
            <a:gdLst/>
            <a:ahLst/>
            <a:cxnLst/>
            <a:rect l="l" t="t" r="r" b="b"/>
            <a:pathLst>
              <a:path w="1010481" h="1104900">
                <a:moveTo>
                  <a:pt x="0" y="0"/>
                </a:moveTo>
                <a:lnTo>
                  <a:pt x="1010481" y="0"/>
                </a:lnTo>
                <a:lnTo>
                  <a:pt x="1010481" y="1104900"/>
                </a:lnTo>
                <a:lnTo>
                  <a:pt x="0" y="1104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22E05-B212-D1A3-50CE-AE7E901702E6}"/>
              </a:ext>
            </a:extLst>
          </p:cNvPr>
          <p:cNvSpPr txBox="1"/>
          <p:nvPr/>
        </p:nvSpPr>
        <p:spPr>
          <a:xfrm>
            <a:off x="1429135" y="1928626"/>
            <a:ext cx="6323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 </a:t>
            </a:r>
            <a:r>
              <a:rPr lang="en-US" sz="2000" dirty="0" err="1"/>
              <a:t>giờ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56 km, </a:t>
            </a:r>
            <a:r>
              <a:rPr lang="en-US" sz="2000" dirty="0" err="1"/>
              <a:t>vậy</a:t>
            </a:r>
            <a:r>
              <a:rPr lang="en-US" sz="2000" dirty="0"/>
              <a:t> 2 </a:t>
            </a:r>
            <a:r>
              <a:rPr lang="en-US" sz="2000" dirty="0" err="1"/>
              <a:t>giờ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  <a:endParaRPr lang="en-VN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75DA13-3AA6-6B87-1EA5-7E580A684CAF}"/>
                  </a:ext>
                </a:extLst>
              </p:cNvPr>
              <p:cNvSpPr txBox="1"/>
              <p:nvPr/>
            </p:nvSpPr>
            <p:spPr>
              <a:xfrm>
                <a:off x="6365441" y="2692892"/>
                <a:ext cx="1383716" cy="4001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000" dirty="0"/>
                  <a:t>56 </a:t>
                </a:r>
                <a14:m>
                  <m:oMath xmlns:m="http://schemas.openxmlformats.org/officeDocument/2006/math">
                    <m:r>
                      <a:rPr lang="vi-VN" sz="2000" i="0"/>
                      <m:t>×</m:t>
                    </m:r>
                  </m:oMath>
                </a14:m>
                <a:r>
                  <a:rPr lang="vi-VN" sz="2000" dirty="0"/>
                  <a:t> 2</a:t>
                </a:r>
                <a:endParaRPr lang="en-VN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75DA13-3AA6-6B87-1EA5-7E580A684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441" y="2692892"/>
                <a:ext cx="1383716" cy="400110"/>
              </a:xfrm>
              <a:prstGeom prst="rect">
                <a:avLst/>
              </a:prstGeom>
              <a:blipFill>
                <a:blip r:embed="rId5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32" descr="https://cdn-icons-png.flaticon.com/128/5680/5680013.png">
            <a:extLst>
              <a:ext uri="{FF2B5EF4-FFF2-40B4-BE49-F238E27FC236}">
                <a16:creationId xmlns:a16="http://schemas.microsoft.com/office/drawing/2014/main" id="{877EC75C-3A0F-5AB4-2684-308E9EAE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4" y="1635677"/>
            <a:ext cx="923050" cy="92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744A9A8C-31C0-AEA1-808E-761400E28091}"/>
              </a:ext>
            </a:extLst>
          </p:cNvPr>
          <p:cNvSpPr/>
          <p:nvPr/>
        </p:nvSpPr>
        <p:spPr>
          <a:xfrm>
            <a:off x="5382534" y="2692892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10741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 animBg="1"/>
      <p:bldP spid="10" grpId="0" animBg="1"/>
      <p:bldP spid="6" grpId="0"/>
      <p:bldP spid="8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</a:rPr>
                <a:t>kenhgiaovien</a:t>
              </a:r>
              <a:endParaRPr sz="105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110118" y="4325498"/>
            <a:ext cx="3740209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914167"/>
      </p:ext>
    </p:extLst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DDFB25-311D-FC41-242E-8DA3C768689D}"/>
              </a:ext>
            </a:extLst>
          </p:cNvPr>
          <p:cNvSpPr/>
          <p:nvPr/>
        </p:nvSpPr>
        <p:spPr>
          <a:xfrm>
            <a:off x="-1" y="1154442"/>
            <a:ext cx="9144000" cy="283461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88FC0-BA0A-5852-E4A4-111ADFFF50D2}"/>
              </a:ext>
            </a:extLst>
          </p:cNvPr>
          <p:cNvSpPr txBox="1"/>
          <p:nvPr/>
        </p:nvSpPr>
        <p:spPr>
          <a:xfrm>
            <a:off x="1316617" y="1454900"/>
            <a:ext cx="651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432FF"/>
                </a:solidFill>
              </a:rPr>
              <a:t>BÀI 84: QUÃNG ĐƯỜNG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07179-396D-8137-BD07-1E435A9B16C8}"/>
              </a:ext>
            </a:extLst>
          </p:cNvPr>
          <p:cNvSpPr txBox="1"/>
          <p:nvPr/>
        </p:nvSpPr>
        <p:spPr>
          <a:xfrm>
            <a:off x="1367162" y="2458586"/>
            <a:ext cx="6409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TIẾT 1: QUÃNG ĐƯỜNG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D29CB40D-458A-4E98-F42C-3D24B4EF549E}"/>
              </a:ext>
            </a:extLst>
          </p:cNvPr>
          <p:cNvSpPr/>
          <p:nvPr/>
        </p:nvSpPr>
        <p:spPr>
          <a:xfrm>
            <a:off x="7411576" y="149197"/>
            <a:ext cx="1385869" cy="1244408"/>
          </a:xfrm>
          <a:custGeom>
            <a:avLst/>
            <a:gdLst/>
            <a:ahLst/>
            <a:cxnLst/>
            <a:rect l="l" t="t" r="r" b="b"/>
            <a:pathLst>
              <a:path w="1305342" h="1146328">
                <a:moveTo>
                  <a:pt x="0" y="0"/>
                </a:moveTo>
                <a:lnTo>
                  <a:pt x="1305343" y="0"/>
                </a:lnTo>
                <a:lnTo>
                  <a:pt x="1305343" y="1146328"/>
                </a:lnTo>
                <a:lnTo>
                  <a:pt x="0" y="1146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CFDB4-46FC-F816-45FE-564C04A08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6618" y="3492790"/>
            <a:ext cx="6510761" cy="16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4701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549" y="3674882"/>
            <a:ext cx="4053657" cy="495300"/>
          </a:xfrm>
          <a:prstGeom prst="rect">
            <a:avLst/>
          </a:prstGeom>
        </p:spPr>
      </p:pic>
      <p:sp>
        <p:nvSpPr>
          <p:cNvPr id="86" name="Google Shape;1339;p53"/>
          <p:cNvSpPr/>
          <p:nvPr/>
        </p:nvSpPr>
        <p:spPr>
          <a:xfrm rot="21356354">
            <a:off x="1559982" y="200389"/>
            <a:ext cx="5754274" cy="3659056"/>
          </a:xfrm>
          <a:custGeom>
            <a:avLst/>
            <a:gdLst/>
            <a:ahLst/>
            <a:cxnLst/>
            <a:rect l="l" t="t" r="r" b="b"/>
            <a:pathLst>
              <a:path w="85583" h="73344" extrusionOk="0">
                <a:moveTo>
                  <a:pt x="46320" y="1"/>
                </a:moveTo>
                <a:cubicBezTo>
                  <a:pt x="42671" y="1"/>
                  <a:pt x="38662" y="1764"/>
                  <a:pt x="34771" y="5444"/>
                </a:cubicBezTo>
                <a:cubicBezTo>
                  <a:pt x="32079" y="7990"/>
                  <a:pt x="29040" y="9549"/>
                  <a:pt x="25397" y="9549"/>
                </a:cubicBezTo>
                <a:cubicBezTo>
                  <a:pt x="24881" y="9549"/>
                  <a:pt x="24352" y="9518"/>
                  <a:pt x="23810" y="9454"/>
                </a:cubicBezTo>
                <a:cubicBezTo>
                  <a:pt x="23511" y="9419"/>
                  <a:pt x="23215" y="9403"/>
                  <a:pt x="22923" y="9403"/>
                </a:cubicBezTo>
                <a:cubicBezTo>
                  <a:pt x="20946" y="9403"/>
                  <a:pt x="19122" y="10152"/>
                  <a:pt x="17361" y="11141"/>
                </a:cubicBezTo>
                <a:cubicBezTo>
                  <a:pt x="11697" y="14333"/>
                  <a:pt x="168" y="33731"/>
                  <a:pt x="151" y="40682"/>
                </a:cubicBezTo>
                <a:cubicBezTo>
                  <a:pt x="1" y="45527"/>
                  <a:pt x="2006" y="49454"/>
                  <a:pt x="7102" y="51793"/>
                </a:cubicBezTo>
                <a:cubicBezTo>
                  <a:pt x="10761" y="53464"/>
                  <a:pt x="14287" y="55319"/>
                  <a:pt x="14972" y="60114"/>
                </a:cubicBezTo>
                <a:cubicBezTo>
                  <a:pt x="16211" y="68679"/>
                  <a:pt x="21304" y="73343"/>
                  <a:pt x="28849" y="73343"/>
                </a:cubicBezTo>
                <a:cubicBezTo>
                  <a:pt x="30356" y="73343"/>
                  <a:pt x="31960" y="73157"/>
                  <a:pt x="33652" y="72779"/>
                </a:cubicBezTo>
                <a:cubicBezTo>
                  <a:pt x="37612" y="71910"/>
                  <a:pt x="41438" y="70674"/>
                  <a:pt x="45147" y="69053"/>
                </a:cubicBezTo>
                <a:cubicBezTo>
                  <a:pt x="50462" y="66735"/>
                  <a:pt x="55823" y="65148"/>
                  <a:pt x="61319" y="65148"/>
                </a:cubicBezTo>
                <a:cubicBezTo>
                  <a:pt x="64617" y="65148"/>
                  <a:pt x="67964" y="65719"/>
                  <a:pt x="71380" y="67048"/>
                </a:cubicBezTo>
                <a:cubicBezTo>
                  <a:pt x="72556" y="67494"/>
                  <a:pt x="73916" y="67591"/>
                  <a:pt x="75255" y="67591"/>
                </a:cubicBezTo>
                <a:cubicBezTo>
                  <a:pt x="75723" y="67591"/>
                  <a:pt x="76189" y="67579"/>
                  <a:pt x="76643" y="67566"/>
                </a:cubicBezTo>
                <a:cubicBezTo>
                  <a:pt x="82174" y="67382"/>
                  <a:pt x="85515" y="63823"/>
                  <a:pt x="85549" y="58259"/>
                </a:cubicBezTo>
                <a:cubicBezTo>
                  <a:pt x="85582" y="52846"/>
                  <a:pt x="82875" y="48619"/>
                  <a:pt x="79116" y="45210"/>
                </a:cubicBezTo>
                <a:cubicBezTo>
                  <a:pt x="72850" y="39529"/>
                  <a:pt x="70812" y="33481"/>
                  <a:pt x="75006" y="25511"/>
                </a:cubicBezTo>
                <a:cubicBezTo>
                  <a:pt x="77529" y="20699"/>
                  <a:pt x="75407" y="16772"/>
                  <a:pt x="70227" y="14784"/>
                </a:cubicBezTo>
                <a:cubicBezTo>
                  <a:pt x="68439" y="14099"/>
                  <a:pt x="66501" y="13765"/>
                  <a:pt x="64646" y="13230"/>
                </a:cubicBezTo>
                <a:cubicBezTo>
                  <a:pt x="61806" y="12411"/>
                  <a:pt x="58915" y="11392"/>
                  <a:pt x="57645" y="8518"/>
                </a:cubicBezTo>
                <a:cubicBezTo>
                  <a:pt x="55158" y="2950"/>
                  <a:pt x="51039" y="1"/>
                  <a:pt x="46320" y="1"/>
                </a:cubicBezTo>
                <a:close/>
              </a:path>
            </a:pathLst>
          </a:custGeom>
          <a:solidFill>
            <a:srgbClr val="FFFFFF">
              <a:alpha val="28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62"/>
          <p:cNvSpPr/>
          <p:nvPr/>
        </p:nvSpPr>
        <p:spPr>
          <a:xfrm>
            <a:off x="7088177" y="1250628"/>
            <a:ext cx="418193" cy="222845"/>
          </a:xfrm>
          <a:custGeom>
            <a:avLst/>
            <a:gdLst/>
            <a:ahLst/>
            <a:cxnLst/>
            <a:rect l="l" t="t" r="r" b="b"/>
            <a:pathLst>
              <a:path w="18661" h="9944" extrusionOk="0">
                <a:moveTo>
                  <a:pt x="9258" y="0"/>
                </a:moveTo>
                <a:cubicBezTo>
                  <a:pt x="8793" y="0"/>
                  <a:pt x="8291" y="117"/>
                  <a:pt x="7759" y="406"/>
                </a:cubicBezTo>
                <a:cubicBezTo>
                  <a:pt x="5133" y="1818"/>
                  <a:pt x="5193" y="5419"/>
                  <a:pt x="5193" y="5419"/>
                </a:cubicBezTo>
                <a:cubicBezTo>
                  <a:pt x="5193" y="5419"/>
                  <a:pt x="4895" y="5361"/>
                  <a:pt x="4441" y="5361"/>
                </a:cubicBezTo>
                <a:cubicBezTo>
                  <a:pt x="3119" y="5361"/>
                  <a:pt x="475" y="5846"/>
                  <a:pt x="1" y="9636"/>
                </a:cubicBezTo>
                <a:cubicBezTo>
                  <a:pt x="2026" y="9822"/>
                  <a:pt x="4210" y="9944"/>
                  <a:pt x="6463" y="9944"/>
                </a:cubicBezTo>
                <a:cubicBezTo>
                  <a:pt x="10477" y="9944"/>
                  <a:pt x="14711" y="9558"/>
                  <a:pt x="18660" y="8462"/>
                </a:cubicBezTo>
                <a:cubicBezTo>
                  <a:pt x="18660" y="8462"/>
                  <a:pt x="18004" y="1885"/>
                  <a:pt x="13479" y="1885"/>
                </a:cubicBezTo>
                <a:cubicBezTo>
                  <a:pt x="13211" y="1885"/>
                  <a:pt x="12929" y="1908"/>
                  <a:pt x="12633" y="1957"/>
                </a:cubicBezTo>
                <a:cubicBezTo>
                  <a:pt x="12573" y="2097"/>
                  <a:pt x="12573" y="2176"/>
                  <a:pt x="12573" y="2176"/>
                </a:cubicBezTo>
                <a:cubicBezTo>
                  <a:pt x="12573" y="2176"/>
                  <a:pt x="11262" y="0"/>
                  <a:pt x="92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62"/>
          <p:cNvSpPr/>
          <p:nvPr/>
        </p:nvSpPr>
        <p:spPr>
          <a:xfrm>
            <a:off x="1200841" y="764624"/>
            <a:ext cx="668714" cy="325953"/>
          </a:xfrm>
          <a:custGeom>
            <a:avLst/>
            <a:gdLst/>
            <a:ahLst/>
            <a:cxnLst/>
            <a:rect l="l" t="t" r="r" b="b"/>
            <a:pathLst>
              <a:path w="29840" h="14545" extrusionOk="0">
                <a:moveTo>
                  <a:pt x="12250" y="1"/>
                </a:moveTo>
                <a:cubicBezTo>
                  <a:pt x="11956" y="1"/>
                  <a:pt x="11646" y="24"/>
                  <a:pt x="11320" y="75"/>
                </a:cubicBezTo>
                <a:cubicBezTo>
                  <a:pt x="6526" y="831"/>
                  <a:pt x="6128" y="6679"/>
                  <a:pt x="6128" y="6679"/>
                </a:cubicBezTo>
                <a:cubicBezTo>
                  <a:pt x="5778" y="6612"/>
                  <a:pt x="5447" y="6580"/>
                  <a:pt x="5135" y="6580"/>
                </a:cubicBezTo>
                <a:cubicBezTo>
                  <a:pt x="644" y="6580"/>
                  <a:pt x="1" y="13085"/>
                  <a:pt x="1" y="13085"/>
                </a:cubicBezTo>
                <a:cubicBezTo>
                  <a:pt x="3919" y="14164"/>
                  <a:pt x="8121" y="14544"/>
                  <a:pt x="12099" y="14544"/>
                </a:cubicBezTo>
                <a:cubicBezTo>
                  <a:pt x="21611" y="14544"/>
                  <a:pt x="29840" y="12368"/>
                  <a:pt x="29840" y="12368"/>
                </a:cubicBezTo>
                <a:cubicBezTo>
                  <a:pt x="28945" y="8092"/>
                  <a:pt x="24549" y="7554"/>
                  <a:pt x="24549" y="7554"/>
                </a:cubicBezTo>
                <a:cubicBezTo>
                  <a:pt x="24549" y="7554"/>
                  <a:pt x="24608" y="3994"/>
                  <a:pt x="22002" y="2601"/>
                </a:cubicBezTo>
                <a:cubicBezTo>
                  <a:pt x="21478" y="2317"/>
                  <a:pt x="20984" y="2201"/>
                  <a:pt x="20527" y="2201"/>
                </a:cubicBezTo>
                <a:cubicBezTo>
                  <a:pt x="18553" y="2201"/>
                  <a:pt x="17268" y="4352"/>
                  <a:pt x="17268" y="4352"/>
                </a:cubicBezTo>
                <a:cubicBezTo>
                  <a:pt x="17268" y="4352"/>
                  <a:pt x="16249" y="1"/>
                  <a:pt x="122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474;p36"/>
          <p:cNvSpPr/>
          <p:nvPr/>
        </p:nvSpPr>
        <p:spPr>
          <a:xfrm>
            <a:off x="4028664" y="973318"/>
            <a:ext cx="1086389" cy="1143161"/>
          </a:xfrm>
          <a:prstGeom prst="ellipse">
            <a:avLst/>
          </a:prstGeom>
          <a:solidFill>
            <a:schemeClr val="tx1"/>
          </a:solidFill>
          <a:ln>
            <a:solidFill>
              <a:srgbClr val="FF93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9300"/>
                </a:solidFill>
              </a:rPr>
              <a:t>1</a:t>
            </a:r>
            <a:endParaRPr sz="6000" b="1" dirty="0">
              <a:solidFill>
                <a:srgbClr val="FF93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661376" y="2442868"/>
            <a:ext cx="582096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vi-VN" sz="3600" b="1" dirty="0">
                <a:solidFill>
                  <a:srgbClr val="FF9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KHÁM PHÁ</a:t>
            </a:r>
            <a:endParaRPr lang="en-VN" sz="3600" dirty="0">
              <a:solidFill>
                <a:srgbClr val="FF93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EA86078F-B40A-2C30-2F69-D3379B2BD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431483" y="3532206"/>
            <a:ext cx="7315200" cy="220786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E7DE4E2D-164F-AB5B-1E26-1308834D3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60285" y="3532206"/>
            <a:ext cx="7315200" cy="22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76499"/>
      </p:ext>
    </p:extLst>
  </p:cSld>
  <p:clrMapOvr>
    <a:masterClrMapping/>
  </p:clrMapOvr>
  <p:transition spd="med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1B334C2-AA4B-D4A5-9CA1-F1113AFDFF5A}"/>
              </a:ext>
            </a:extLst>
          </p:cNvPr>
          <p:cNvSpPr txBox="1"/>
          <p:nvPr/>
        </p:nvSpPr>
        <p:spPr>
          <a:xfrm>
            <a:off x="346471" y="276631"/>
            <a:ext cx="8451057" cy="194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000" b="1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56 km/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ki-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ình ảnh đồ họa Phim hoạt hình xe hơi PNG, 1200+ nguồn tải về miễn phí.">
            <a:extLst>
              <a:ext uri="{FF2B5EF4-FFF2-40B4-BE49-F238E27FC236}">
                <a16:creationId xmlns:a16="http://schemas.microsoft.com/office/drawing/2014/main" id="{44442006-A70D-BF4A-D33E-2C2B42BB6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333" r="90000">
                        <a14:foregroundMark x1="41250" y1="47833" x2="47000" y2="56917"/>
                        <a14:foregroundMark x1="47000" y1="56917" x2="50000" y2="59167"/>
                        <a14:foregroundMark x1="24917" y1="57667" x2="28750" y2="67917"/>
                        <a14:foregroundMark x1="32500" y1="54500" x2="29917" y2="71667"/>
                        <a14:foregroundMark x1="67500" y1="56500" x2="68917" y2="65833"/>
                        <a14:foregroundMark x1="72417" y1="41083" x2="74167" y2="44917"/>
                        <a14:foregroundMark x1="56083" y1="37917" x2="61667" y2="41083"/>
                        <a14:foregroundMark x1="42750" y1="39083" x2="47417" y2="42000"/>
                        <a14:foregroundMark x1="37500" y1="36417" x2="33083" y2="40500"/>
                        <a14:foregroundMark x1="13833" y1="50750" x2="13000" y2="56833"/>
                        <a14:foregroundMark x1="8333" y1="56250" x2="8917" y2="60583"/>
                        <a14:foregroundMark x1="42417" y1="41083" x2="64917" y2="43333"/>
                        <a14:foregroundMark x1="64917" y1="43333" x2="67750" y2="42250"/>
                        <a14:foregroundMark x1="32833" y1="41083" x2="30167" y2="44000"/>
                        <a14:foregroundMark x1="68667" y1="61750" x2="71250" y2="65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39" y="539646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8628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7A4FE8-7B26-C362-23C5-A3EDE36B418E}"/>
              </a:ext>
            </a:extLst>
          </p:cNvPr>
          <p:cNvSpPr txBox="1"/>
          <p:nvPr/>
        </p:nvSpPr>
        <p:spPr>
          <a:xfrm>
            <a:off x="971550" y="323854"/>
            <a:ext cx="20073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BCDBF-049E-F287-04D0-1912884DDC8F}"/>
              </a:ext>
            </a:extLst>
          </p:cNvPr>
          <p:cNvSpPr txBox="1"/>
          <p:nvPr/>
        </p:nvSpPr>
        <p:spPr>
          <a:xfrm>
            <a:off x="3300414" y="622927"/>
            <a:ext cx="5407818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2 giờ ô tô đi được quãng đường dài bao nhiêu ki-lô-mét.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BE659-F936-AFDE-A482-902BD5036C2E}"/>
              </a:ext>
            </a:extLst>
          </p:cNvPr>
          <p:cNvSpPr txBox="1"/>
          <p:nvPr/>
        </p:nvSpPr>
        <p:spPr>
          <a:xfrm>
            <a:off x="971550" y="1910266"/>
            <a:ext cx="4221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56 km/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CFCEEF-96AB-D428-81B2-A3D304716422}"/>
              </a:ext>
            </a:extLst>
          </p:cNvPr>
          <p:cNvSpPr txBox="1"/>
          <p:nvPr/>
        </p:nvSpPr>
        <p:spPr>
          <a:xfrm>
            <a:off x="4157662" y="2567770"/>
            <a:ext cx="4221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1 giờ, ô tô đi được 56 km.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2EB7C-8E4E-F1F6-9979-0C14B2852517}"/>
              </a:ext>
            </a:extLst>
          </p:cNvPr>
          <p:cNvSpPr txBox="1"/>
          <p:nvPr/>
        </p:nvSpPr>
        <p:spPr>
          <a:xfrm>
            <a:off x="971550" y="3143544"/>
            <a:ext cx="6465095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ki-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0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2C59D-63CE-3B81-B098-5F28D3BF0784}"/>
                  </a:ext>
                </a:extLst>
              </p:cNvPr>
              <p:cNvSpPr txBox="1"/>
              <p:nvPr/>
            </p:nvSpPr>
            <p:spPr>
              <a:xfrm>
                <a:off x="4400550" y="4120463"/>
                <a:ext cx="236458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vi-VN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56 </a:t>
                </a:r>
                <a14:m>
                  <m:oMath xmlns:m="http://schemas.openxmlformats.org/officeDocument/2006/math">
                    <m:r>
                      <a:rPr lang="vi-VN" sz="2000" i="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 = 112 (km)</a:t>
                </a:r>
                <a:endParaRPr lang="en-VN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2C59D-63CE-3B81-B098-5F28D3BF0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550" y="4120463"/>
                <a:ext cx="2364582" cy="400110"/>
              </a:xfrm>
              <a:prstGeom prst="rect">
                <a:avLst/>
              </a:prstGeom>
              <a:blipFill>
                <a:blip r:embed="rId3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2" descr="https://cdn-icons-png.flaticon.com/128/5680/5680013.png">
            <a:extLst>
              <a:ext uri="{FF2B5EF4-FFF2-40B4-BE49-F238E27FC236}">
                <a16:creationId xmlns:a16="http://schemas.microsoft.com/office/drawing/2014/main" id="{476A31E6-7FAB-340E-86D7-1EB22A59C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01" y="205484"/>
            <a:ext cx="636849" cy="6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2" descr="https://cdn-icons-png.flaticon.com/128/5680/5680013.png">
            <a:extLst>
              <a:ext uri="{FF2B5EF4-FFF2-40B4-BE49-F238E27FC236}">
                <a16:creationId xmlns:a16="http://schemas.microsoft.com/office/drawing/2014/main" id="{84C9C178-8103-DC3D-8854-F69B6F726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01" y="1791896"/>
            <a:ext cx="636849" cy="6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2" descr="https://cdn-icons-png.flaticon.com/128/5680/5680013.png">
            <a:extLst>
              <a:ext uri="{FF2B5EF4-FFF2-40B4-BE49-F238E27FC236}">
                <a16:creationId xmlns:a16="http://schemas.microsoft.com/office/drawing/2014/main" id="{9DF8ED78-54DB-D920-F94D-4AE5AD8EF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00" y="3304417"/>
            <a:ext cx="636849" cy="6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8480C5FC-F4D1-1FCF-4204-99770D155DB4}"/>
              </a:ext>
            </a:extLst>
          </p:cNvPr>
          <p:cNvSpPr/>
          <p:nvPr/>
        </p:nvSpPr>
        <p:spPr>
          <a:xfrm>
            <a:off x="2553558" y="839341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362A35D-EE6E-ED8E-C2DE-49EA9CE230DC}"/>
              </a:ext>
            </a:extLst>
          </p:cNvPr>
          <p:cNvSpPr/>
          <p:nvPr/>
        </p:nvSpPr>
        <p:spPr>
          <a:xfrm>
            <a:off x="3457241" y="2576612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548D2F7-5B0F-F317-9943-C9B7E0AC4D71}"/>
              </a:ext>
            </a:extLst>
          </p:cNvPr>
          <p:cNvSpPr/>
          <p:nvPr/>
        </p:nvSpPr>
        <p:spPr>
          <a:xfrm>
            <a:off x="3653694" y="4061855"/>
            <a:ext cx="746856" cy="4040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31743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South Korea Environmental Issues Thesis By Slidesgo">
  <a:themeElements>
    <a:clrScheme name="Simple Light">
      <a:dk1>
        <a:srgbClr val="FFFFFF"/>
      </a:dk1>
      <a:lt1>
        <a:srgbClr val="366C75"/>
      </a:lt1>
      <a:dk2>
        <a:srgbClr val="7DC3EA"/>
      </a:dk2>
      <a:lt2>
        <a:srgbClr val="D2F1FA"/>
      </a:lt2>
      <a:accent1>
        <a:srgbClr val="6A8159"/>
      </a:accent1>
      <a:accent2>
        <a:srgbClr val="ACD38F"/>
      </a:accent2>
      <a:accent3>
        <a:srgbClr val="FBDE94"/>
      </a:accent3>
      <a:accent4>
        <a:srgbClr val="E2C57D"/>
      </a:accent4>
      <a:accent5>
        <a:srgbClr val="FF9AC2"/>
      </a:accent5>
      <a:accent6>
        <a:srgbClr val="825576"/>
      </a:accent6>
      <a:hlink>
        <a:srgbClr val="366C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</TotalTime>
  <Words>1437</Words>
  <Application>Microsoft Macintosh PowerPoint</Application>
  <PresentationFormat>On-screen Show (16:9)</PresentationFormat>
  <Paragraphs>171</Paragraphs>
  <Slides>38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Bebas Neue</vt:lpstr>
      <vt:lpstr>Poppins ExtraBold</vt:lpstr>
      <vt:lpstr>Aharoni</vt:lpstr>
      <vt:lpstr>Poppins SemiBold</vt:lpstr>
      <vt:lpstr>Poppins</vt:lpstr>
      <vt:lpstr>Calibri</vt:lpstr>
      <vt:lpstr>Cambria Math</vt:lpstr>
      <vt:lpstr>South Korea Environmental Issues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KOREA ENVIRONMENTAL ISSUES THESIS</dc:title>
  <cp:lastModifiedBy>Lưu Ly</cp:lastModifiedBy>
  <cp:revision>93</cp:revision>
  <dcterms:modified xsi:type="dcterms:W3CDTF">2024-12-31T01:35:55Z</dcterms:modified>
</cp:coreProperties>
</file>