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282" r:id="rId3"/>
    <p:sldId id="258" r:id="rId4"/>
    <p:sldId id="259" r:id="rId5"/>
    <p:sldId id="279" r:id="rId6"/>
    <p:sldId id="305" r:id="rId7"/>
    <p:sldId id="304" r:id="rId8"/>
    <p:sldId id="306" r:id="rId9"/>
    <p:sldId id="307" r:id="rId10"/>
    <p:sldId id="308" r:id="rId11"/>
    <p:sldId id="309" r:id="rId12"/>
    <p:sldId id="312" r:id="rId13"/>
    <p:sldId id="313" r:id="rId14"/>
    <p:sldId id="314" r:id="rId15"/>
    <p:sldId id="323" r:id="rId16"/>
    <p:sldId id="324" r:id="rId17"/>
    <p:sldId id="325" r:id="rId18"/>
    <p:sldId id="260" r:id="rId19"/>
    <p:sldId id="326" r:id="rId20"/>
    <p:sldId id="327" r:id="rId21"/>
    <p:sldId id="328" r:id="rId22"/>
    <p:sldId id="329" r:id="rId23"/>
    <p:sldId id="330" r:id="rId24"/>
    <p:sldId id="310" r:id="rId25"/>
    <p:sldId id="341" r:id="rId26"/>
    <p:sldId id="340" r:id="rId27"/>
    <p:sldId id="331" r:id="rId28"/>
    <p:sldId id="332" r:id="rId29"/>
    <p:sldId id="316" r:id="rId30"/>
    <p:sldId id="261" r:id="rId31"/>
    <p:sldId id="318" r:id="rId32"/>
    <p:sldId id="317" r:id="rId33"/>
    <p:sldId id="342" r:id="rId34"/>
    <p:sldId id="311" r:id="rId35"/>
    <p:sldId id="343" r:id="rId36"/>
    <p:sldId id="319" r:id="rId37"/>
    <p:sldId id="320" r:id="rId38"/>
    <p:sldId id="321" r:id="rId39"/>
    <p:sldId id="322" r:id="rId40"/>
    <p:sldId id="333" r:id="rId41"/>
    <p:sldId id="334" r:id="rId42"/>
    <p:sldId id="335" r:id="rId43"/>
    <p:sldId id="337" r:id="rId44"/>
    <p:sldId id="338" r:id="rId45"/>
    <p:sldId id="339" r:id="rId46"/>
    <p:sldId id="264" r:id="rId47"/>
    <p:sldId id="344" r:id="rId48"/>
    <p:sldId id="270" r:id="rId49"/>
  </p:sldIdLst>
  <p:sldSz cx="18288000" cy="10287000"/>
  <p:notesSz cx="6858000" cy="9144000"/>
  <p:embeddedFontLst>
    <p:embeddedFont>
      <p:font typeface="Aharoni" panose="02010803020104030203" pitchFamily="2" charset="-79"/>
      <p:bold r:id="rId51"/>
    </p:embeddedFon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E3"/>
    <a:srgbClr val="FDFFEF"/>
    <a:srgbClr val="FFFACE"/>
    <a:srgbClr val="FFEAEA"/>
    <a:srgbClr val="D87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7" autoAdjust="0"/>
    <p:restoredTop sz="94648" autoAdjust="0"/>
  </p:normalViewPr>
  <p:slideViewPr>
    <p:cSldViewPr>
      <p:cViewPr>
        <p:scale>
          <a:sx n="42" d="100"/>
          <a:sy n="42" d="100"/>
        </p:scale>
        <p:origin x="320" y="1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78308-9444-A246-A2F1-247156F7E63F}" type="datetimeFigureOut">
              <a:rPr lang="en-VN" smtClean="0"/>
              <a:t>12/30/24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1D384-0FF2-6642-8BB1-6EF73AEDE5AF}" type="slidenum">
              <a:rPr lang="en-VN" smtClean="0"/>
              <a:t>‹#›</a:t>
            </a:fld>
            <a:endParaRPr lang="en-VN"/>
          </a:p>
        </p:txBody>
      </p:sp>
    </p:spTree>
    <p:extLst>
      <p:ext uri="{BB962C8B-B14F-4D97-AF65-F5344CB8AC3E}">
        <p14:creationId xmlns:p14="http://schemas.microsoft.com/office/powerpoint/2010/main" val="263645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34418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sv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sv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7.sv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657665" y="2067390"/>
            <a:ext cx="10972667" cy="3118674"/>
          </a:xfrm>
          <a:prstGeom prst="rect">
            <a:avLst/>
          </a:prstGeom>
        </p:spPr>
        <p:txBody>
          <a:bodyPr wrap="square" lIns="0" tIns="0" rIns="0" bIns="0" rtlCol="0" anchor="t">
            <a:spAutoFit/>
          </a:bodyPr>
          <a:lstStyle/>
          <a:p>
            <a:pPr algn="ctr">
              <a:lnSpc>
                <a:spcPct val="150000"/>
              </a:lnSpc>
            </a:pPr>
            <a:r>
              <a:rPr lang="en-US" sz="7200" b="1" dirty="0">
                <a:solidFill>
                  <a:srgbClr val="FEF0DA"/>
                </a:solidFill>
                <a:latin typeface="Arial" panose="020B0604020202020204" pitchFamily="34" charset="0"/>
                <a:ea typeface="Marykate"/>
                <a:cs typeface="Arial" panose="020B0604020202020204" pitchFamily="34" charset="0"/>
                <a:sym typeface="Marykate"/>
              </a:rPr>
              <a:t>CHÀO MỪNG CÁC EM ĐẾN VỚI BÀI HỌC MỚI</a:t>
            </a:r>
          </a:p>
        </p:txBody>
      </p:sp>
      <p:sp>
        <p:nvSpPr>
          <p:cNvPr id="6" name="Freeform 6"/>
          <p:cNvSpPr/>
          <p:nvPr/>
        </p:nvSpPr>
        <p:spPr>
          <a:xfrm rot="102322">
            <a:off x="6933417" y="636264"/>
            <a:ext cx="4421165" cy="1160556"/>
          </a:xfrm>
          <a:custGeom>
            <a:avLst/>
            <a:gdLst/>
            <a:ahLst/>
            <a:cxnLst/>
            <a:rect l="l" t="t" r="r" b="b"/>
            <a:pathLst>
              <a:path w="4421165" h="1160556">
                <a:moveTo>
                  <a:pt x="0" y="0"/>
                </a:moveTo>
                <a:lnTo>
                  <a:pt x="4421166" y="0"/>
                </a:lnTo>
                <a:lnTo>
                  <a:pt x="4421166" y="1160556"/>
                </a:lnTo>
                <a:lnTo>
                  <a:pt x="0" y="1160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495475" y="4718969"/>
            <a:ext cx="5800032" cy="5568031"/>
          </a:xfrm>
          <a:custGeom>
            <a:avLst/>
            <a:gdLst/>
            <a:ahLst/>
            <a:cxnLst/>
            <a:rect l="l" t="t" r="r" b="b"/>
            <a:pathLst>
              <a:path w="5800032" h="5568031">
                <a:moveTo>
                  <a:pt x="5800032" y="0"/>
                </a:moveTo>
                <a:lnTo>
                  <a:pt x="0" y="0"/>
                </a:lnTo>
                <a:lnTo>
                  <a:pt x="0" y="5568031"/>
                </a:lnTo>
                <a:lnTo>
                  <a:pt x="5800032" y="5568031"/>
                </a:lnTo>
                <a:lnTo>
                  <a:pt x="5800032"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60765F0A-DA36-A2F0-6D04-19DAE08FF0C0}"/>
              </a:ext>
            </a:extLst>
          </p:cNvPr>
          <p:cNvSpPr txBox="1"/>
          <p:nvPr/>
        </p:nvSpPr>
        <p:spPr>
          <a:xfrm>
            <a:off x="1828800" y="968842"/>
            <a:ext cx="68580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8D216F8A-0997-7AA5-11B7-CBB5750245BF}"/>
              </a:ext>
            </a:extLst>
          </p:cNvPr>
          <p:cNvSpPr txBox="1"/>
          <p:nvPr/>
        </p:nvSpPr>
        <p:spPr>
          <a:xfrm>
            <a:off x="3429000" y="1991573"/>
            <a:ext cx="13944600" cy="2748253"/>
          </a:xfrm>
          <a:prstGeom prst="rect">
            <a:avLst/>
          </a:prstGeom>
          <a:noFill/>
        </p:spPr>
        <p:txBody>
          <a:bodyPr wrap="square">
            <a:spAutoFit/>
          </a:bodyPr>
          <a:lstStyle/>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Cộng, trừ các số đo cùng đơn vị thẳng cột với nhau. Đối với phép nhân, đặt số tự nhiên thẳng với số đo của đơn vị đo nhỏ hơn.</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8FC51880-D1A8-355E-336D-B3BE7DDE6042}"/>
              </a:ext>
            </a:extLst>
          </p:cNvPr>
          <p:cNvSpPr txBox="1"/>
          <p:nvPr/>
        </p:nvSpPr>
        <p:spPr>
          <a:xfrm>
            <a:off x="1600200" y="5493927"/>
            <a:ext cx="53340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AD76543-C00C-CA27-2A22-EBDA78F624ED}"/>
                  </a:ext>
                </a:extLst>
              </p:cNvPr>
              <p:cNvSpPr txBox="1"/>
              <p:nvPr/>
            </p:nvSpPr>
            <p:spPr>
              <a:xfrm>
                <a:off x="6903720" y="6413402"/>
                <a:ext cx="10629809" cy="295343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tính các số đo theo từng đơn vị.</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Cộng, trừ, nhân </a:t>
                </a: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Từ phải sang trái;</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a:t>
                </a:r>
                <a14:m>
                  <m:oMath xmlns:m="http://schemas.openxmlformats.org/officeDocument/2006/math">
                    <m:r>
                      <a:rPr lang="it-IT"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sang</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TextBox 10">
                <a:extLst>
                  <a:ext uri="{FF2B5EF4-FFF2-40B4-BE49-F238E27FC236}">
                    <a16:creationId xmlns:a16="http://schemas.microsoft.com/office/drawing/2014/main" id="{EAD76543-C00C-CA27-2A22-EBDA78F624ED}"/>
                  </a:ext>
                </a:extLst>
              </p:cNvPr>
              <p:cNvSpPr txBox="1">
                <a:spLocks noRot="1" noChangeAspect="1" noMove="1" noResize="1" noEditPoints="1" noAdjustHandles="1" noChangeArrowheads="1" noChangeShapeType="1" noTextEdit="1"/>
              </p:cNvSpPr>
              <p:nvPr/>
            </p:nvSpPr>
            <p:spPr>
              <a:xfrm>
                <a:off x="6903720" y="6413402"/>
                <a:ext cx="10629809" cy="2953437"/>
              </a:xfrm>
              <a:prstGeom prst="rect">
                <a:avLst/>
              </a:prstGeom>
              <a:blipFill>
                <a:blip r:embed="rId4"/>
                <a:stretch>
                  <a:fillRect l="-1790" b="-7692"/>
                </a:stretch>
              </a:blipFill>
            </p:spPr>
            <p:txBody>
              <a:bodyPr/>
              <a:lstStyle/>
              <a:p>
                <a:r>
                  <a:rPr lang="en-VN">
                    <a:noFill/>
                  </a:rPr>
                  <a:t> </a:t>
                </a:r>
              </a:p>
            </p:txBody>
          </p:sp>
        </mc:Fallback>
      </mc:AlternateContent>
      <p:pic>
        <p:nvPicPr>
          <p:cNvPr id="12" name="Picture 28" descr="https://cdn-icons-png.flaticon.com/128/15335/15335374.png">
            <a:extLst>
              <a:ext uri="{FF2B5EF4-FFF2-40B4-BE49-F238E27FC236}">
                <a16:creationId xmlns:a16="http://schemas.microsoft.com/office/drawing/2014/main" id="{54187700-B1B2-D3EE-EA12-E1D76BC81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11" y="616321"/>
            <a:ext cx="1412925" cy="14129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cdn-icons-png.flaticon.com/128/15335/15335374.png">
            <a:extLst>
              <a:ext uri="{FF2B5EF4-FFF2-40B4-BE49-F238E27FC236}">
                <a16:creationId xmlns:a16="http://schemas.microsoft.com/office/drawing/2014/main" id="{7D90F961-5ACD-2958-224F-F6EB58AF8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01" y="5141406"/>
            <a:ext cx="1412925" cy="1412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a:extLst>
              <a:ext uri="{FF2B5EF4-FFF2-40B4-BE49-F238E27FC236}">
                <a16:creationId xmlns:a16="http://schemas.microsoft.com/office/drawing/2014/main" id="{25968D75-378E-4DE9-3AD9-8A04B68D40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457463">
            <a:off x="1872176" y="1977547"/>
            <a:ext cx="1503501" cy="984110"/>
          </a:xfrm>
          <a:prstGeom prst="rect">
            <a:avLst/>
          </a:prstGeom>
        </p:spPr>
      </p:pic>
      <p:pic>
        <p:nvPicPr>
          <p:cNvPr id="15" name="Picture 21">
            <a:extLst>
              <a:ext uri="{FF2B5EF4-FFF2-40B4-BE49-F238E27FC236}">
                <a16:creationId xmlns:a16="http://schemas.microsoft.com/office/drawing/2014/main" id="{6A9318E3-36B8-FD5E-E3DD-99391BD965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457463">
            <a:off x="5167498" y="6251912"/>
            <a:ext cx="1503501" cy="984110"/>
          </a:xfrm>
          <a:prstGeom prst="rect">
            <a:avLst/>
          </a:prstGeom>
        </p:spPr>
      </p:pic>
    </p:spTree>
    <p:extLst>
      <p:ext uri="{BB962C8B-B14F-4D97-AF65-F5344CB8AC3E}">
        <p14:creationId xmlns:p14="http://schemas.microsoft.com/office/powerpoint/2010/main" val="127434282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D85E672-23B8-FE85-8DBA-4B19AC6A807C}"/>
                  </a:ext>
                </a:extLst>
              </p:cNvPr>
              <p:cNvSpPr txBox="1"/>
              <p:nvPr/>
            </p:nvSpPr>
            <p:spPr>
              <a:xfrm>
                <a:off x="1700846" y="614937"/>
                <a:ext cx="14828520" cy="5005281"/>
              </a:xfrm>
              <a:prstGeom prst="rect">
                <a:avLst/>
              </a:prstGeom>
              <a:noFill/>
            </p:spPr>
            <p:txBody>
              <a:bodyPr wrap="square">
                <a:spAutoFit/>
              </a:bodyPr>
              <a:lstStyle/>
              <a:p>
                <a:pPr algn="just">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3D85E672-23B8-FE85-8DBA-4B19AC6A807C}"/>
                  </a:ext>
                </a:extLst>
              </p:cNvPr>
              <p:cNvSpPr txBox="1">
                <a:spLocks noRot="1" noChangeAspect="1" noMove="1" noResize="1" noEditPoints="1" noAdjustHandles="1" noChangeArrowheads="1" noChangeShapeType="1" noTextEdit="1"/>
              </p:cNvSpPr>
              <p:nvPr/>
            </p:nvSpPr>
            <p:spPr>
              <a:xfrm>
                <a:off x="1700846" y="614937"/>
                <a:ext cx="14828520" cy="5005281"/>
              </a:xfrm>
              <a:prstGeom prst="rect">
                <a:avLst/>
              </a:prstGeom>
              <a:blipFill>
                <a:blip r:embed="rId4"/>
                <a:stretch>
                  <a:fillRect l="-1369" b="-4304"/>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CCEDD1D-F5BD-80E8-4B65-9D276930A8F4}"/>
                  </a:ext>
                </a:extLst>
              </p:cNvPr>
              <p:cNvSpPr txBox="1"/>
              <p:nvPr/>
            </p:nvSpPr>
            <p:spPr>
              <a:xfrm>
                <a:off x="10101750" y="1631122"/>
                <a:ext cx="7812177" cy="3979359"/>
              </a:xfrm>
              <a:prstGeom prst="rect">
                <a:avLst/>
              </a:prstGeom>
              <a:noFill/>
            </p:spPr>
            <p:txBody>
              <a:bodyPr wrap="square">
                <a:spAutoFit/>
              </a:bodyPr>
              <a:lstStyle/>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it-IT"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it-IT"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DCCEDD1D-F5BD-80E8-4B65-9D276930A8F4}"/>
                  </a:ext>
                </a:extLst>
              </p:cNvPr>
              <p:cNvSpPr txBox="1">
                <a:spLocks noRot="1" noChangeAspect="1" noMove="1" noResize="1" noEditPoints="1" noAdjustHandles="1" noChangeArrowheads="1" noChangeShapeType="1" noTextEdit="1"/>
              </p:cNvSpPr>
              <p:nvPr/>
            </p:nvSpPr>
            <p:spPr>
              <a:xfrm>
                <a:off x="10101750" y="1631122"/>
                <a:ext cx="7812177" cy="3979359"/>
              </a:xfrm>
              <a:prstGeom prst="rect">
                <a:avLst/>
              </a:prstGeom>
              <a:blipFill>
                <a:blip r:embed="rId5"/>
                <a:stretch>
                  <a:fillRect l="-2760" b="-5732"/>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4B51B2E6-3467-3DBD-5901-246C379B89D8}"/>
              </a:ext>
            </a:extLst>
          </p:cNvPr>
          <p:cNvSpPr txBox="1"/>
          <p:nvPr/>
        </p:nvSpPr>
        <p:spPr>
          <a:xfrm>
            <a:off x="1716086" y="6713769"/>
            <a:ext cx="11399520" cy="707886"/>
          </a:xfrm>
          <a:prstGeom prst="rect">
            <a:avLst/>
          </a:prstGeom>
          <a:noFill/>
        </p:spPr>
        <p:txBody>
          <a:bodyPr wrap="square">
            <a:spAutoFit/>
          </a:bodyPr>
          <a:lstStyle/>
          <a:p>
            <a:pPr algn="just">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E6FD58EF-F32A-7FEA-7826-AA394766D9CC}"/>
              </a:ext>
            </a:extLst>
          </p:cNvPr>
          <p:cNvSpPr txBox="1"/>
          <p:nvPr/>
        </p:nvSpPr>
        <p:spPr>
          <a:xfrm>
            <a:off x="6781800" y="7614515"/>
            <a:ext cx="10693339" cy="1824923"/>
          </a:xfrm>
          <a:prstGeom prst="rect">
            <a:avLst/>
          </a:prstGeom>
          <a:noFill/>
        </p:spPr>
        <p:txBody>
          <a:bodyPr wrap="square">
            <a:spAutoFit/>
          </a:bodyPr>
          <a:lstStyle/>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sang</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hàng</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kề</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28" descr="https://cdn-icons-png.flaticon.com/128/15335/15335374.png">
            <a:extLst>
              <a:ext uri="{FF2B5EF4-FFF2-40B4-BE49-F238E27FC236}">
                <a16:creationId xmlns:a16="http://schemas.microsoft.com/office/drawing/2014/main" id="{DD1422E7-29B1-467A-CDB9-840DD418A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69" y="422077"/>
            <a:ext cx="1281017" cy="12810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cdn-icons-png.flaticon.com/128/15335/15335374.png">
            <a:extLst>
              <a:ext uri="{FF2B5EF4-FFF2-40B4-BE49-F238E27FC236}">
                <a16:creationId xmlns:a16="http://schemas.microsoft.com/office/drawing/2014/main" id="{D92ED8AF-4AE4-5939-1C8D-20704F09C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69" y="6427202"/>
            <a:ext cx="1281017" cy="12810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a:extLst>
              <a:ext uri="{FF2B5EF4-FFF2-40B4-BE49-F238E27FC236}">
                <a16:creationId xmlns:a16="http://schemas.microsoft.com/office/drawing/2014/main" id="{14D465E8-E43B-6B6D-E5FA-744F287522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25503">
            <a:off x="7531730" y="1734410"/>
            <a:ext cx="1503501" cy="984110"/>
          </a:xfrm>
          <a:prstGeom prst="rect">
            <a:avLst/>
          </a:prstGeom>
        </p:spPr>
      </p:pic>
      <p:pic>
        <p:nvPicPr>
          <p:cNvPr id="15" name="Picture 21">
            <a:extLst>
              <a:ext uri="{FF2B5EF4-FFF2-40B4-BE49-F238E27FC236}">
                <a16:creationId xmlns:a16="http://schemas.microsoft.com/office/drawing/2014/main" id="{C78E39EC-3E44-40C0-5109-7BDD1407FD4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25503">
            <a:off x="7594966" y="2770379"/>
            <a:ext cx="1503501" cy="984110"/>
          </a:xfrm>
          <a:prstGeom prst="rect">
            <a:avLst/>
          </a:prstGeom>
        </p:spPr>
      </p:pic>
      <p:pic>
        <p:nvPicPr>
          <p:cNvPr id="16" name="Picture 21">
            <a:extLst>
              <a:ext uri="{FF2B5EF4-FFF2-40B4-BE49-F238E27FC236}">
                <a16:creationId xmlns:a16="http://schemas.microsoft.com/office/drawing/2014/main" id="{36886EA7-295F-5F3A-DF9C-7335D9E89A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25503">
            <a:off x="9120511" y="3925285"/>
            <a:ext cx="849694" cy="595726"/>
          </a:xfrm>
          <a:prstGeom prst="rect">
            <a:avLst/>
          </a:prstGeom>
        </p:spPr>
      </p:pic>
      <p:pic>
        <p:nvPicPr>
          <p:cNvPr id="17" name="Picture 21">
            <a:extLst>
              <a:ext uri="{FF2B5EF4-FFF2-40B4-BE49-F238E27FC236}">
                <a16:creationId xmlns:a16="http://schemas.microsoft.com/office/drawing/2014/main" id="{B6F3B28F-850E-2FA6-91ED-E36928719C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325503">
            <a:off x="9346765" y="5267843"/>
            <a:ext cx="849694" cy="595726"/>
          </a:xfrm>
          <a:prstGeom prst="rect">
            <a:avLst/>
          </a:prstGeom>
        </p:spPr>
      </p:pic>
      <p:pic>
        <p:nvPicPr>
          <p:cNvPr id="18" name="Picture 21">
            <a:extLst>
              <a:ext uri="{FF2B5EF4-FFF2-40B4-BE49-F238E27FC236}">
                <a16:creationId xmlns:a16="http://schemas.microsoft.com/office/drawing/2014/main" id="{0D655DB7-BF03-ABEC-57E6-D7CF4CF600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064930">
            <a:off x="4238815" y="7250788"/>
            <a:ext cx="1968155" cy="1288247"/>
          </a:xfrm>
          <a:prstGeom prst="rect">
            <a:avLst/>
          </a:prstGeom>
        </p:spPr>
      </p:pic>
    </p:spTree>
    <p:extLst>
      <p:ext uri="{BB962C8B-B14F-4D97-AF65-F5344CB8AC3E}">
        <p14:creationId xmlns:p14="http://schemas.microsoft.com/office/powerpoint/2010/main" val="34806183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linds(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blinds(horizontal)">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linds(horizontal)">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5E1C68B0-BD14-16FE-0D8E-9A6D1BC59F2D}"/>
              </a:ext>
            </a:extLst>
          </p:cNvPr>
          <p:cNvSpPr txBox="1"/>
          <p:nvPr/>
        </p:nvSpPr>
        <p:spPr>
          <a:xfrm flipH="1">
            <a:off x="7909559" y="800100"/>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p:sp>
        <p:nvSpPr>
          <p:cNvPr id="5" name="TextBox 4">
            <a:extLst>
              <a:ext uri="{FF2B5EF4-FFF2-40B4-BE49-F238E27FC236}">
                <a16:creationId xmlns:a16="http://schemas.microsoft.com/office/drawing/2014/main" id="{868A5208-071E-B616-9022-9828BE5BF081}"/>
              </a:ext>
            </a:extLst>
          </p:cNvPr>
          <p:cNvSpPr txBox="1"/>
          <p:nvPr/>
        </p:nvSpPr>
        <p:spPr>
          <a:xfrm>
            <a:off x="1752600" y="2314764"/>
            <a:ext cx="7696200" cy="707886"/>
          </a:xfrm>
          <a:prstGeom prst="rect">
            <a:avLst/>
          </a:prstGeom>
          <a:noFill/>
        </p:spPr>
        <p:txBody>
          <a:bodyPr wrap="square">
            <a:spAutoFit/>
          </a:bodyPr>
          <a:lstStyle/>
          <a:p>
            <a:pPr algn="just">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53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6" name="Table 3">
                <a:extLst>
                  <a:ext uri="{FF2B5EF4-FFF2-40B4-BE49-F238E27FC236}">
                    <a16:creationId xmlns:a16="http://schemas.microsoft.com/office/drawing/2014/main" id="{A654A662-B968-C34E-726F-D95324306D87}"/>
                  </a:ext>
                </a:extLst>
              </p:cNvPr>
              <p:cNvGraphicFramePr>
                <a:graphicFrameLocks noGrp="1"/>
              </p:cNvGraphicFramePr>
              <p:nvPr>
                <p:extLst>
                  <p:ext uri="{D42A27DB-BD31-4B8C-83A1-F6EECF244321}">
                    <p14:modId xmlns:p14="http://schemas.microsoft.com/office/powerpoint/2010/main" val="245518109"/>
                  </p:ext>
                </p:extLst>
              </p:nvPr>
            </p:nvGraphicFramePr>
            <p:xfrm>
              <a:off x="5509259" y="2751602"/>
              <a:ext cx="9231284" cy="7465886"/>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7873598">
                      <a:extLst>
                        <a:ext uri="{9D8B030D-6E8A-4147-A177-3AD203B41FA5}">
                          <a16:colId xmlns:a16="http://schemas.microsoft.com/office/drawing/2014/main" val="2465309762"/>
                        </a:ext>
                      </a:extLst>
                    </a:gridCol>
                  </a:tblGrid>
                  <a:tr h="1826677">
                    <a:tc rowSpan="2">
                      <a:txBody>
                        <a:bodyPr/>
                        <a:lstStyle/>
                        <a:p>
                          <a:pPr>
                            <a:lnSpc>
                              <a:spcPct val="20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17 giờ 53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826677">
                    <a:tc vMerge="1">
                      <a:txBody>
                        <a:bodyPr/>
                        <a:lstStyle/>
                        <a:p>
                          <a:endParaRPr lang="en-VN" dirty="0"/>
                        </a:p>
                      </a:txBody>
                      <a:tcPr/>
                    </a:tc>
                    <a:tc>
                      <a:txBody>
                        <a:bodyPr/>
                        <a:lstStyle/>
                        <a:p>
                          <a:pPr>
                            <a:lnSpc>
                              <a:spcPct val="200000"/>
                            </a:lnSpc>
                          </a:pPr>
                          <a:r>
                            <a:rPr lang="en-VN" sz="4000" dirty="0">
                              <a:latin typeface="Arial" panose="020B0604020202020204" pitchFamily="34" charset="0"/>
                              <a:cs typeface="Arial" panose="020B0604020202020204" pitchFamily="34" charset="0"/>
                            </a:rPr>
                            <a:t>  4 giờ 15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3812532">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21 giờ 68 phút</a:t>
                          </a:r>
                        </a:p>
                        <a:p>
                          <a:pPr>
                            <a:lnSpc>
                              <a:spcPct val="200000"/>
                            </a:lnSpc>
                          </a:pPr>
                          <a:r>
                            <a:rPr lang="en-VN" sz="4000" dirty="0">
                              <a:latin typeface="Arial" panose="020B0604020202020204" pitchFamily="34" charset="0"/>
                              <a:cs typeface="Arial" panose="020B0604020202020204" pitchFamily="34" charset="0"/>
                            </a:rPr>
                            <a:t>(hay 22 giờ 8 phút)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Choice>
        <mc:Fallback>
          <p:graphicFrame>
            <p:nvGraphicFramePr>
              <p:cNvPr id="6" name="Table 3">
                <a:extLst>
                  <a:ext uri="{FF2B5EF4-FFF2-40B4-BE49-F238E27FC236}">
                    <a16:creationId xmlns:a16="http://schemas.microsoft.com/office/drawing/2014/main" id="{A654A662-B968-C34E-726F-D95324306D87}"/>
                  </a:ext>
                </a:extLst>
              </p:cNvPr>
              <p:cNvGraphicFramePr>
                <a:graphicFrameLocks noGrp="1"/>
              </p:cNvGraphicFramePr>
              <p:nvPr>
                <p:extLst>
                  <p:ext uri="{D42A27DB-BD31-4B8C-83A1-F6EECF244321}">
                    <p14:modId xmlns:p14="http://schemas.microsoft.com/office/powerpoint/2010/main" val="245518109"/>
                  </p:ext>
                </p:extLst>
              </p:nvPr>
            </p:nvGraphicFramePr>
            <p:xfrm>
              <a:off x="5509259" y="2751602"/>
              <a:ext cx="9231284" cy="7465886"/>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7873598">
                      <a:extLst>
                        <a:ext uri="{9D8B030D-6E8A-4147-A177-3AD203B41FA5}">
                          <a16:colId xmlns:a16="http://schemas.microsoft.com/office/drawing/2014/main" val="2465309762"/>
                        </a:ext>
                      </a:extLst>
                    </a:gridCol>
                  </a:tblGrid>
                  <a:tr h="1826677">
                    <a:tc rowSpan="2">
                      <a:txBody>
                        <a:bodyPr/>
                        <a:lstStyle/>
                        <a:p>
                          <a:pPr>
                            <a:lnSpc>
                              <a:spcPct val="200000"/>
                            </a:lnSpc>
                          </a:pPr>
                          <a14:m xmlns:a14="http://schemas.microsoft.com/office/drawing/2010/main">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17 giờ 53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826677">
                    <a:tc vMerge="1">
                      <a:txBody>
                        <a:bodyPr/>
                        <a:lstStyle/>
                        <a:p>
                          <a:endParaRPr lang="en-VN" dirty="0"/>
                        </a:p>
                      </a:txBody>
                      <a:tcPr/>
                    </a:tc>
                    <a:tc>
                      <a:txBody>
                        <a:bodyPr/>
                        <a:lstStyle/>
                        <a:p>
                          <a:pPr>
                            <a:lnSpc>
                              <a:spcPct val="200000"/>
                            </a:lnSpc>
                          </a:pPr>
                          <a:r>
                            <a:rPr lang="en-VN" sz="4000" dirty="0">
                              <a:latin typeface="Arial" panose="020B0604020202020204" pitchFamily="34" charset="0"/>
                              <a:cs typeface="Arial" panose="020B0604020202020204" pitchFamily="34" charset="0"/>
                            </a:rPr>
                            <a:t>  4 giờ 15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3812532">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21 giờ 68 phút</a:t>
                          </a:r>
                        </a:p>
                        <a:p>
                          <a:pPr>
                            <a:lnSpc>
                              <a:spcPct val="200000"/>
                            </a:lnSpc>
                          </a:pPr>
                          <a:r>
                            <a:rPr lang="en-VN" sz="4000" dirty="0">
                              <a:latin typeface="Arial" panose="020B0604020202020204" pitchFamily="34" charset="0"/>
                              <a:cs typeface="Arial" panose="020B0604020202020204" pitchFamily="34" charset="0"/>
                            </a:rPr>
                            <a:t>(hay 22 giờ 8 phút)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Fallback>
      </mc:AlternateContent>
      <p:cxnSp>
        <p:nvCxnSpPr>
          <p:cNvPr id="7" name="Straight Connector 6">
            <a:extLst>
              <a:ext uri="{FF2B5EF4-FFF2-40B4-BE49-F238E27FC236}">
                <a16:creationId xmlns:a16="http://schemas.microsoft.com/office/drawing/2014/main" id="{7F57EABA-2FC8-062F-D5E3-888126514A04}"/>
              </a:ext>
            </a:extLst>
          </p:cNvPr>
          <p:cNvCxnSpPr>
            <a:cxnSpLocks/>
          </p:cNvCxnSpPr>
          <p:nvPr/>
        </p:nvCxnSpPr>
        <p:spPr>
          <a:xfrm>
            <a:off x="5509259" y="6484545"/>
            <a:ext cx="5715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5723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33324FCC-DFB3-E23D-3774-14E110607496}"/>
              </a:ext>
            </a:extLst>
          </p:cNvPr>
          <p:cNvSpPr txBox="1"/>
          <p:nvPr/>
        </p:nvSpPr>
        <p:spPr>
          <a:xfrm>
            <a:off x="1524000" y="1181100"/>
            <a:ext cx="8229600" cy="707886"/>
          </a:xfrm>
          <a:prstGeom prst="rect">
            <a:avLst/>
          </a:prstGeom>
          <a:noFill/>
        </p:spPr>
        <p:txBody>
          <a:bodyPr wrap="square">
            <a:spAutoFit/>
          </a:bodyPr>
          <a:lstStyle/>
          <a:p>
            <a:pPr algn="just">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graphicFrame>
            <p:nvGraphicFramePr>
              <p:cNvPr id="6" name="Table 3">
                <a:extLst>
                  <a:ext uri="{FF2B5EF4-FFF2-40B4-BE49-F238E27FC236}">
                    <a16:creationId xmlns:a16="http://schemas.microsoft.com/office/drawing/2014/main" id="{483F0424-D890-B939-36EB-CCD3232C99A5}"/>
                  </a:ext>
                </a:extLst>
              </p:cNvPr>
              <p:cNvGraphicFramePr>
                <a:graphicFrameLocks noGrp="1"/>
              </p:cNvGraphicFramePr>
              <p:nvPr>
                <p:extLst>
                  <p:ext uri="{D42A27DB-BD31-4B8C-83A1-F6EECF244321}">
                    <p14:modId xmlns:p14="http://schemas.microsoft.com/office/powerpoint/2010/main" val="1616770988"/>
                  </p:ext>
                </p:extLst>
              </p:nvPr>
            </p:nvGraphicFramePr>
            <p:xfrm>
              <a:off x="1394861" y="2189506"/>
              <a:ext cx="6301339" cy="5444582"/>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4943653">
                      <a:extLst>
                        <a:ext uri="{9D8B030D-6E8A-4147-A177-3AD203B41FA5}">
                          <a16:colId xmlns:a16="http://schemas.microsoft.com/office/drawing/2014/main" val="2465309762"/>
                        </a:ext>
                      </a:extLst>
                    </a:gridCol>
                  </a:tblGrid>
                  <a:tr h="1964122">
                    <a:tc rowSpan="2">
                      <a:txBody>
                        <a:bodyPr/>
                        <a:lstStyle/>
                        <a:p>
                          <a:pPr>
                            <a:lnSpc>
                              <a:spcPct val="20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964122">
                    <a:tc vMerge="1">
                      <a:txBody>
                        <a:bodyPr/>
                        <a:lstStyle/>
                        <a:p>
                          <a:endParaRPr lang="en-VN" dirty="0"/>
                        </a:p>
                      </a:txBody>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1516338">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Choice>
        <mc:Fallback>
          <p:graphicFrame>
            <p:nvGraphicFramePr>
              <p:cNvPr id="6" name="Table 3">
                <a:extLst>
                  <a:ext uri="{FF2B5EF4-FFF2-40B4-BE49-F238E27FC236}">
                    <a16:creationId xmlns:a16="http://schemas.microsoft.com/office/drawing/2014/main" id="{483F0424-D890-B939-36EB-CCD3232C99A5}"/>
                  </a:ext>
                </a:extLst>
              </p:cNvPr>
              <p:cNvGraphicFramePr>
                <a:graphicFrameLocks noGrp="1"/>
              </p:cNvGraphicFramePr>
              <p:nvPr>
                <p:extLst>
                  <p:ext uri="{D42A27DB-BD31-4B8C-83A1-F6EECF244321}">
                    <p14:modId xmlns:p14="http://schemas.microsoft.com/office/powerpoint/2010/main" val="1616770988"/>
                  </p:ext>
                </p:extLst>
              </p:nvPr>
            </p:nvGraphicFramePr>
            <p:xfrm>
              <a:off x="1394861" y="2189506"/>
              <a:ext cx="6301339" cy="5444582"/>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4943653">
                      <a:extLst>
                        <a:ext uri="{9D8B030D-6E8A-4147-A177-3AD203B41FA5}">
                          <a16:colId xmlns:a16="http://schemas.microsoft.com/office/drawing/2014/main" val="2465309762"/>
                        </a:ext>
                      </a:extLst>
                    </a:gridCol>
                  </a:tblGrid>
                  <a:tr h="1964122">
                    <a:tc rowSpan="2">
                      <a:txBody>
                        <a:bodyPr/>
                        <a:lstStyle/>
                        <a:p>
                          <a:pPr>
                            <a:lnSpc>
                              <a:spcPct val="200000"/>
                            </a:lnSpc>
                          </a:pPr>
                          <a14:m xmlns:a14="http://schemas.microsoft.com/office/drawing/2010/main">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964122">
                    <a:tc vMerge="1">
                      <a:txBody>
                        <a:bodyPr/>
                        <a:lstStyle/>
                        <a:p>
                          <a:endParaRPr lang="en-VN" dirty="0"/>
                        </a:p>
                      </a:txBody>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1516338">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Fallback>
      </mc:AlternateContent>
      <p:cxnSp>
        <p:nvCxnSpPr>
          <p:cNvPr id="7" name="Straight Connector 6">
            <a:extLst>
              <a:ext uri="{FF2B5EF4-FFF2-40B4-BE49-F238E27FC236}">
                <a16:creationId xmlns:a16="http://schemas.microsoft.com/office/drawing/2014/main" id="{70C5D9D6-549B-8916-0D40-9A38FD6B2BAF}"/>
              </a:ext>
            </a:extLst>
          </p:cNvPr>
          <p:cNvCxnSpPr>
            <a:cxnSpLocks/>
          </p:cNvCxnSpPr>
          <p:nvPr/>
        </p:nvCxnSpPr>
        <p:spPr>
          <a:xfrm>
            <a:off x="1394861" y="6210300"/>
            <a:ext cx="5715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10" name="Table 3">
                <a:extLst>
                  <a:ext uri="{FF2B5EF4-FFF2-40B4-BE49-F238E27FC236}">
                    <a16:creationId xmlns:a16="http://schemas.microsoft.com/office/drawing/2014/main" id="{6C27820B-F7AA-AC68-C28A-89896E0B8C11}"/>
                  </a:ext>
                </a:extLst>
              </p:cNvPr>
              <p:cNvGraphicFramePr>
                <a:graphicFrameLocks noGrp="1"/>
              </p:cNvGraphicFramePr>
              <p:nvPr>
                <p:extLst>
                  <p:ext uri="{D42A27DB-BD31-4B8C-83A1-F6EECF244321}">
                    <p14:modId xmlns:p14="http://schemas.microsoft.com/office/powerpoint/2010/main" val="3259079003"/>
                  </p:ext>
                </p:extLst>
              </p:nvPr>
            </p:nvGraphicFramePr>
            <p:xfrm>
              <a:off x="10296980" y="2175418"/>
              <a:ext cx="6301339" cy="6587583"/>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4943653">
                      <a:extLst>
                        <a:ext uri="{9D8B030D-6E8A-4147-A177-3AD203B41FA5}">
                          <a16:colId xmlns:a16="http://schemas.microsoft.com/office/drawing/2014/main" val="2465309762"/>
                        </a:ext>
                      </a:extLst>
                    </a:gridCol>
                  </a:tblGrid>
                  <a:tr h="2121100">
                    <a:tc rowSpan="2">
                      <a:txBody>
                        <a:bodyPr/>
                        <a:lstStyle/>
                        <a:p>
                          <a:pPr>
                            <a:lnSpc>
                              <a:spcPct val="20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2121100">
                    <a:tc vMerge="1">
                      <a:txBody>
                        <a:bodyPr/>
                        <a:lstStyle/>
                        <a:p>
                          <a:endParaRPr lang="en-VN" dirty="0"/>
                        </a:p>
                      </a:txBody>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2345383">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23 ngày 19 giờ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Choice>
        <mc:Fallback>
          <p:graphicFrame>
            <p:nvGraphicFramePr>
              <p:cNvPr id="10" name="Table 3">
                <a:extLst>
                  <a:ext uri="{FF2B5EF4-FFF2-40B4-BE49-F238E27FC236}">
                    <a16:creationId xmlns:a16="http://schemas.microsoft.com/office/drawing/2014/main" id="{6C27820B-F7AA-AC68-C28A-89896E0B8C11}"/>
                  </a:ext>
                </a:extLst>
              </p:cNvPr>
              <p:cNvGraphicFramePr>
                <a:graphicFrameLocks noGrp="1"/>
              </p:cNvGraphicFramePr>
              <p:nvPr>
                <p:extLst>
                  <p:ext uri="{D42A27DB-BD31-4B8C-83A1-F6EECF244321}">
                    <p14:modId xmlns:p14="http://schemas.microsoft.com/office/powerpoint/2010/main" val="3259079003"/>
                  </p:ext>
                </p:extLst>
              </p:nvPr>
            </p:nvGraphicFramePr>
            <p:xfrm>
              <a:off x="10296980" y="2175418"/>
              <a:ext cx="6301339" cy="6587583"/>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4943653">
                      <a:extLst>
                        <a:ext uri="{9D8B030D-6E8A-4147-A177-3AD203B41FA5}">
                          <a16:colId xmlns:a16="http://schemas.microsoft.com/office/drawing/2014/main" val="2465309762"/>
                        </a:ext>
                      </a:extLst>
                    </a:gridCol>
                  </a:tblGrid>
                  <a:tr h="2121100">
                    <a:tc rowSpan="2">
                      <a:txBody>
                        <a:bodyPr/>
                        <a:lstStyle/>
                        <a:p>
                          <a:pPr>
                            <a:lnSpc>
                              <a:spcPct val="200000"/>
                            </a:lnSpc>
                          </a:pPr>
                          <a14:m xmlns:a14="http://schemas.microsoft.com/office/drawing/2010/main">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2121100">
                    <a:tc vMerge="1">
                      <a:txBody>
                        <a:bodyPr/>
                        <a:lstStyle/>
                        <a:p>
                          <a:endParaRPr lang="en-VN" dirty="0"/>
                        </a:p>
                      </a:txBody>
                      <a:tcPr/>
                    </a:tc>
                    <a:tc>
                      <a:txBody>
                        <a:bodyPr/>
                        <a:lstStyle/>
                        <a:p>
                          <a:pPr>
                            <a:lnSpc>
                              <a:spcPct val="200000"/>
                            </a:lnSpc>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2345383">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23 ngày 19 giờ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Fallback>
      </mc:AlternateContent>
      <p:cxnSp>
        <p:nvCxnSpPr>
          <p:cNvPr id="11" name="Straight Connector 10">
            <a:extLst>
              <a:ext uri="{FF2B5EF4-FFF2-40B4-BE49-F238E27FC236}">
                <a16:creationId xmlns:a16="http://schemas.microsoft.com/office/drawing/2014/main" id="{F178CFF1-F976-BA0B-FA87-32940F8A3310}"/>
              </a:ext>
            </a:extLst>
          </p:cNvPr>
          <p:cNvCxnSpPr>
            <a:cxnSpLocks/>
          </p:cNvCxnSpPr>
          <p:nvPr/>
        </p:nvCxnSpPr>
        <p:spPr>
          <a:xfrm>
            <a:off x="10590149" y="6210300"/>
            <a:ext cx="5715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ight Arrow 11">
            <a:extLst>
              <a:ext uri="{FF2B5EF4-FFF2-40B4-BE49-F238E27FC236}">
                <a16:creationId xmlns:a16="http://schemas.microsoft.com/office/drawing/2014/main" id="{AA40DEF2-972D-163F-F9DE-B4391A2DDBA0}"/>
              </a:ext>
            </a:extLst>
          </p:cNvPr>
          <p:cNvSpPr/>
          <p:nvPr/>
        </p:nvSpPr>
        <p:spPr>
          <a:xfrm>
            <a:off x="8001000" y="4911797"/>
            <a:ext cx="1752600" cy="557412"/>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29727893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0B8E647-6D0B-7D61-131B-65189BDCBC21}"/>
                  </a:ext>
                </a:extLst>
              </p:cNvPr>
              <p:cNvSpPr txBox="1"/>
              <p:nvPr/>
            </p:nvSpPr>
            <p:spPr>
              <a:xfrm>
                <a:off x="1447800" y="1028700"/>
                <a:ext cx="14865927" cy="707886"/>
              </a:xfrm>
              <a:prstGeom prst="rect">
                <a:avLst/>
              </a:prstGeom>
              <a:noFill/>
            </p:spPr>
            <p:txBody>
              <a:bodyPr wrap="square">
                <a:spAutoFit/>
              </a:bodyPr>
              <a:lstStyle/>
              <a:p>
                <a:pPr algn="just">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6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a:t>
                </a:r>
                <a:r>
                  <a:rPr lang="en-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4" name="TextBox 3">
                <a:extLst>
                  <a:ext uri="{FF2B5EF4-FFF2-40B4-BE49-F238E27FC236}">
                    <a16:creationId xmlns:a16="http://schemas.microsoft.com/office/drawing/2014/main" id="{B0B8E647-6D0B-7D61-131B-65189BDCBC21}"/>
                  </a:ext>
                </a:extLst>
              </p:cNvPr>
              <p:cNvSpPr txBox="1">
                <a:spLocks noRot="1" noChangeAspect="1" noMove="1" noResize="1" noEditPoints="1" noAdjustHandles="1" noChangeArrowheads="1" noChangeShapeType="1" noTextEdit="1"/>
              </p:cNvSpPr>
              <p:nvPr/>
            </p:nvSpPr>
            <p:spPr>
              <a:xfrm>
                <a:off x="1447800" y="1028700"/>
                <a:ext cx="14865927" cy="707886"/>
              </a:xfrm>
              <a:prstGeom prst="rect">
                <a:avLst/>
              </a:prstGeom>
              <a:blipFill>
                <a:blip r:embed="rId4"/>
                <a:stretch>
                  <a:fillRect l="-1537" t="-16071" b="-35714"/>
                </a:stretch>
              </a:blipFill>
            </p:spPr>
            <p:txBody>
              <a:bodyPr/>
              <a:lstStyle/>
              <a:p>
                <a:r>
                  <a:rPr lang="en-VN">
                    <a:noFill/>
                  </a:rPr>
                  <a:t> </a:t>
                </a:r>
              </a:p>
            </p:txBody>
          </p:sp>
        </mc:Fallback>
      </mc:AlternateContent>
      <mc:AlternateContent xmlns:mc="http://schemas.openxmlformats.org/markup-compatibility/2006">
        <mc:Choice xmlns:a14="http://schemas.microsoft.com/office/drawing/2010/main" Requires="a14">
          <p:graphicFrame>
            <p:nvGraphicFramePr>
              <p:cNvPr id="5" name="Table 3">
                <a:extLst>
                  <a:ext uri="{FF2B5EF4-FFF2-40B4-BE49-F238E27FC236}">
                    <a16:creationId xmlns:a16="http://schemas.microsoft.com/office/drawing/2014/main" id="{E5C72393-DFB8-50D7-AE75-EEEB67A4A8DD}"/>
                  </a:ext>
                </a:extLst>
              </p:cNvPr>
              <p:cNvGraphicFramePr>
                <a:graphicFrameLocks noGrp="1"/>
              </p:cNvGraphicFramePr>
              <p:nvPr>
                <p:extLst>
                  <p:ext uri="{D42A27DB-BD31-4B8C-83A1-F6EECF244321}">
                    <p14:modId xmlns:p14="http://schemas.microsoft.com/office/powerpoint/2010/main" val="2587427882"/>
                  </p:ext>
                </p:extLst>
              </p:nvPr>
            </p:nvGraphicFramePr>
            <p:xfrm>
              <a:off x="990600" y="2029486"/>
              <a:ext cx="6835141" cy="7465886"/>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5477455">
                      <a:extLst>
                        <a:ext uri="{9D8B030D-6E8A-4147-A177-3AD203B41FA5}">
                          <a16:colId xmlns:a16="http://schemas.microsoft.com/office/drawing/2014/main" val="2465309762"/>
                        </a:ext>
                      </a:extLst>
                    </a:gridCol>
                  </a:tblGrid>
                  <a:tr h="1826677">
                    <a:tc rowSpan="2">
                      <a:txBody>
                        <a:bodyPr/>
                        <a:lstStyle/>
                        <a:p>
                          <a:pPr>
                            <a:lnSpc>
                              <a:spcPct val="200000"/>
                            </a:lnSpc>
                          </a:pPr>
                          <a14:m>
                            <m:oMathPara xmlns:m="http://schemas.openxmlformats.org/officeDocument/2006/math">
                              <m:oMathParaPr>
                                <m:jc m:val="centerGroup"/>
                              </m:oMathParaPr>
                              <m:oMath xmlns:m="http://schemas.openxmlformats.org/officeDocument/2006/math">
                                <m:r>
                                  <a:rPr lang="en-US" sz="4000" b="0" i="1" dirty="0" smtClean="0">
                                    <a:latin typeface="Cambria Math" panose="02040503050406030204" pitchFamily="18" charset="0"/>
                                    <a:ea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6 giờ 15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826677">
                    <a:tc vMerge="1">
                      <a:txBody>
                        <a:bodyPr/>
                        <a:lstStyle/>
                        <a:p>
                          <a:endParaRPr lang="en-VN" dirty="0"/>
                        </a:p>
                      </a:txBody>
                      <a:tcPr/>
                    </a:tc>
                    <a:tc>
                      <a:txBody>
                        <a:bodyPr/>
                        <a:lstStyle/>
                        <a:p>
                          <a:pPr>
                            <a:lnSpc>
                              <a:spcPct val="200000"/>
                            </a:lnSpc>
                          </a:pPr>
                          <a:r>
                            <a:rPr lang="en-VN" sz="4000" dirty="0">
                              <a:latin typeface="Arial" panose="020B0604020202020204" pitchFamily="34" charset="0"/>
                              <a:cs typeface="Arial" panose="020B0604020202020204" pitchFamily="34" charset="0"/>
                            </a:rPr>
                            <a:t>           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3812532">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36 giờ 90 phút</a:t>
                          </a:r>
                        </a:p>
                        <a:p>
                          <a:pPr>
                            <a:lnSpc>
                              <a:spcPct val="200000"/>
                            </a:lnSpc>
                          </a:pPr>
                          <a:r>
                            <a:rPr lang="en-VN" sz="4000" dirty="0">
                              <a:latin typeface="Arial" panose="020B0604020202020204" pitchFamily="34" charset="0"/>
                              <a:cs typeface="Arial" panose="020B0604020202020204" pitchFamily="34" charset="0"/>
                            </a:rPr>
                            <a:t>(hay 37 giờ 30 phút)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Choice>
        <mc:Fallback>
          <p:graphicFrame>
            <p:nvGraphicFramePr>
              <p:cNvPr id="5" name="Table 3">
                <a:extLst>
                  <a:ext uri="{FF2B5EF4-FFF2-40B4-BE49-F238E27FC236}">
                    <a16:creationId xmlns:a16="http://schemas.microsoft.com/office/drawing/2014/main" id="{E5C72393-DFB8-50D7-AE75-EEEB67A4A8DD}"/>
                  </a:ext>
                </a:extLst>
              </p:cNvPr>
              <p:cNvGraphicFramePr>
                <a:graphicFrameLocks noGrp="1"/>
              </p:cNvGraphicFramePr>
              <p:nvPr>
                <p:extLst>
                  <p:ext uri="{D42A27DB-BD31-4B8C-83A1-F6EECF244321}">
                    <p14:modId xmlns:p14="http://schemas.microsoft.com/office/powerpoint/2010/main" val="2587427882"/>
                  </p:ext>
                </p:extLst>
              </p:nvPr>
            </p:nvGraphicFramePr>
            <p:xfrm>
              <a:off x="990600" y="2029486"/>
              <a:ext cx="6835141" cy="7465886"/>
            </p:xfrm>
            <a:graphic>
              <a:graphicData uri="http://schemas.openxmlformats.org/drawingml/2006/table">
                <a:tbl>
                  <a:tblPr firstRow="1" bandRow="1"/>
                  <a:tblGrid>
                    <a:gridCol w="1357686">
                      <a:extLst>
                        <a:ext uri="{9D8B030D-6E8A-4147-A177-3AD203B41FA5}">
                          <a16:colId xmlns:a16="http://schemas.microsoft.com/office/drawing/2014/main" val="1712745621"/>
                        </a:ext>
                      </a:extLst>
                    </a:gridCol>
                    <a:gridCol w="5477455">
                      <a:extLst>
                        <a:ext uri="{9D8B030D-6E8A-4147-A177-3AD203B41FA5}">
                          <a16:colId xmlns:a16="http://schemas.microsoft.com/office/drawing/2014/main" val="2465309762"/>
                        </a:ext>
                      </a:extLst>
                    </a:gridCol>
                  </a:tblGrid>
                  <a:tr h="1826677">
                    <a:tc rowSpan="2">
                      <a:txBody>
                        <a:bodyPr/>
                        <a:lstStyle/>
                        <a:p>
                          <a:pPr>
                            <a:lnSpc>
                              <a:spcPct val="200000"/>
                            </a:lnSpc>
                          </a:pPr>
                          <a14:m xmlns:a14="http://schemas.microsoft.com/office/drawing/2010/main">
                            <m:oMathPara xmlns:m="http://schemas.openxmlformats.org/officeDocument/2006/math">
                              <m:oMathParaPr>
                                <m:jc m:val="centerGroup"/>
                              </m:oMathParaPr>
                              <m:oMath xmlns:m="http://schemas.openxmlformats.org/officeDocument/2006/math">
                                <m:r>
                                  <a:rPr lang="en-US" sz="4000" b="0" i="1" dirty="0" smtClean="0">
                                    <a:latin typeface="Cambria Math" panose="02040503050406030204" pitchFamily="18" charset="0"/>
                                    <a:ea typeface="Cambria Math" panose="02040503050406030204" pitchFamily="18" charset="0"/>
                                  </a:rPr>
                                  <m:t>×</m:t>
                                </m:r>
                              </m:oMath>
                            </m:oMathPara>
                          </a14:m>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6 giờ 15 phút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261003"/>
                      </a:ext>
                    </a:extLst>
                  </a:tr>
                  <a:tr h="1826677">
                    <a:tc vMerge="1">
                      <a:txBody>
                        <a:bodyPr/>
                        <a:lstStyle/>
                        <a:p>
                          <a:endParaRPr lang="en-VN" dirty="0"/>
                        </a:p>
                      </a:txBody>
                      <a:tcPr/>
                    </a:tc>
                    <a:tc>
                      <a:txBody>
                        <a:bodyPr/>
                        <a:lstStyle/>
                        <a:p>
                          <a:pPr>
                            <a:lnSpc>
                              <a:spcPct val="200000"/>
                            </a:lnSpc>
                          </a:pPr>
                          <a:r>
                            <a:rPr lang="en-VN" sz="4000" dirty="0">
                              <a:latin typeface="Arial" panose="020B0604020202020204" pitchFamily="34" charset="0"/>
                              <a:cs typeface="Arial" panose="020B0604020202020204" pitchFamily="34" charset="0"/>
                            </a:rPr>
                            <a:t>           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884720"/>
                      </a:ext>
                    </a:extLst>
                  </a:tr>
                  <a:tr h="3812532">
                    <a:tc>
                      <a:txBody>
                        <a:bodyPr/>
                        <a:lstStyle/>
                        <a:p>
                          <a:pPr>
                            <a:lnSpc>
                              <a:spcPct val="200000"/>
                            </a:lnSpc>
                          </a:pPr>
                          <a:endParaRPr lang="en-VN" sz="4000" dirty="0">
                            <a:latin typeface="Arial" panose="020B0604020202020204" pitchFamily="34" charset="0"/>
                            <a:cs typeface="Arial" panose="020B0604020202020204" pitchFamily="34" charset="0"/>
                          </a:endParaRPr>
                        </a:p>
                      </a:txBody>
                      <a:tcPr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nSpc>
                              <a:spcPct val="200000"/>
                            </a:lnSpc>
                          </a:pPr>
                          <a:r>
                            <a:rPr lang="en-VN" sz="4000" dirty="0">
                              <a:latin typeface="Arial" panose="020B0604020202020204" pitchFamily="34" charset="0"/>
                              <a:cs typeface="Arial" panose="020B0604020202020204" pitchFamily="34" charset="0"/>
                            </a:rPr>
                            <a:t>36 giờ 90 phút</a:t>
                          </a:r>
                        </a:p>
                        <a:p>
                          <a:pPr>
                            <a:lnSpc>
                              <a:spcPct val="200000"/>
                            </a:lnSpc>
                          </a:pPr>
                          <a:r>
                            <a:rPr lang="en-VN" sz="4000" dirty="0">
                              <a:latin typeface="Arial" panose="020B0604020202020204" pitchFamily="34" charset="0"/>
                              <a:cs typeface="Arial" panose="020B0604020202020204" pitchFamily="34" charset="0"/>
                            </a:rPr>
                            <a:t>(hay 37 giờ 30 phút)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4626647"/>
                      </a:ext>
                    </a:extLst>
                  </a:tr>
                </a:tbl>
              </a:graphicData>
            </a:graphic>
          </p:graphicFrame>
        </mc:Fallback>
      </mc:AlternateContent>
      <p:cxnSp>
        <p:nvCxnSpPr>
          <p:cNvPr id="6" name="Straight Connector 5">
            <a:extLst>
              <a:ext uri="{FF2B5EF4-FFF2-40B4-BE49-F238E27FC236}">
                <a16:creationId xmlns:a16="http://schemas.microsoft.com/office/drawing/2014/main" id="{E101A068-6F0A-315E-9E80-A3DAFBB1940E}"/>
              </a:ext>
            </a:extLst>
          </p:cNvPr>
          <p:cNvCxnSpPr>
            <a:cxnSpLocks/>
          </p:cNvCxnSpPr>
          <p:nvPr/>
        </p:nvCxnSpPr>
        <p:spPr>
          <a:xfrm>
            <a:off x="990600" y="5762429"/>
            <a:ext cx="571500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3CD148CD-4333-0EBB-FD3F-992C79EF8DB3}"/>
              </a:ext>
            </a:extLst>
          </p:cNvPr>
          <p:cNvGraphicFramePr>
            <a:graphicFrameLocks noGrp="1"/>
          </p:cNvGraphicFramePr>
          <p:nvPr>
            <p:extLst>
              <p:ext uri="{D42A27DB-BD31-4B8C-83A1-F6EECF244321}">
                <p14:modId xmlns:p14="http://schemas.microsoft.com/office/powerpoint/2010/main" val="2115604544"/>
              </p:ext>
            </p:extLst>
          </p:nvPr>
        </p:nvGraphicFramePr>
        <p:xfrm>
          <a:off x="9266813" y="2029486"/>
          <a:ext cx="7924800" cy="6797040"/>
        </p:xfrm>
        <a:graphic>
          <a:graphicData uri="http://schemas.openxmlformats.org/drawingml/2006/table">
            <a:tbl>
              <a:tblPr firstRow="1" bandRow="1">
                <a:tableStyleId>{5C22544A-7EE6-4342-B048-85BDC9FD1C3A}</a:tableStyleId>
              </a:tblPr>
              <a:tblGrid>
                <a:gridCol w="4116592">
                  <a:extLst>
                    <a:ext uri="{9D8B030D-6E8A-4147-A177-3AD203B41FA5}">
                      <a16:colId xmlns:a16="http://schemas.microsoft.com/office/drawing/2014/main" val="711793215"/>
                    </a:ext>
                  </a:extLst>
                </a:gridCol>
                <a:gridCol w="3808208">
                  <a:extLst>
                    <a:ext uri="{9D8B030D-6E8A-4147-A177-3AD203B41FA5}">
                      <a16:colId xmlns:a16="http://schemas.microsoft.com/office/drawing/2014/main" val="894891079"/>
                    </a:ext>
                  </a:extLst>
                </a:gridCol>
              </a:tblGrid>
              <a:tr h="1673761">
                <a:tc rowSpan="2">
                  <a:txBody>
                    <a:bodyPr/>
                    <a:lstStyle/>
                    <a:p>
                      <a:pPr algn="l">
                        <a:lnSpc>
                          <a:spcPct val="200000"/>
                        </a:lnSpc>
                      </a:pPr>
                      <a:r>
                        <a:rPr lang="en-US" sz="40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a:t>
                      </a:r>
                      <a:r>
                        <a:rPr lang="en-US" sz="4000" b="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b="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US" sz="4000" b="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l">
                        <a:lnSpc>
                          <a:spcPct val="200000"/>
                        </a:lnSpc>
                      </a:pPr>
                      <a:r>
                        <a:rPr lang="en-US" sz="4000" b="0" kern="100" dirty="0">
                          <a:solidFill>
                            <a:srgbClr val="000000"/>
                          </a:solidFill>
                          <a:effectLst/>
                          <a:latin typeface="Arial" panose="020B0604020202020204" pitchFamily="34" charset="0"/>
                          <a:cs typeface="Arial" panose="020B0604020202020204" pitchFamily="34" charset="0"/>
                        </a:rPr>
                        <a:t>  1 </a:t>
                      </a:r>
                      <a:r>
                        <a:rPr lang="en-US" sz="4000" b="0" kern="100" dirty="0" err="1">
                          <a:solidFill>
                            <a:srgbClr val="000000"/>
                          </a:solidFill>
                          <a:effectLst/>
                          <a:latin typeface="Arial" panose="020B0604020202020204" pitchFamily="34" charset="0"/>
                          <a:cs typeface="Arial" panose="020B0604020202020204" pitchFamily="34" charset="0"/>
                        </a:rPr>
                        <a:t>phút</a:t>
                      </a:r>
                      <a:r>
                        <a:rPr lang="en-US" sz="4000" b="0" kern="100" dirty="0">
                          <a:solidFill>
                            <a:srgbClr val="000000"/>
                          </a:solidFill>
                          <a:effectLst/>
                          <a:latin typeface="Arial" panose="020B0604020202020204" pitchFamily="34" charset="0"/>
                          <a:cs typeface="Arial" panose="020B0604020202020204" pitchFamily="34" charset="0"/>
                        </a:rPr>
                        <a:t> = 60 </a:t>
                      </a:r>
                      <a:r>
                        <a:rPr lang="en-US" sz="4000" b="0" kern="100" dirty="0" err="1">
                          <a:solidFill>
                            <a:srgbClr val="000000"/>
                          </a:solidFill>
                          <a:effectLst/>
                          <a:latin typeface="Arial" panose="020B0604020202020204" pitchFamily="34" charset="0"/>
                          <a:cs typeface="Arial" panose="020B0604020202020204" pitchFamily="34" charset="0"/>
                        </a:rPr>
                        <a:t>giây</a:t>
                      </a:r>
                      <a:endParaRPr lang="en-VN" sz="4000" b="0" dirty="0">
                        <a:solidFill>
                          <a:schemeClr val="tx1"/>
                        </a:solidFill>
                        <a:latin typeface="Arial" panose="020B0604020202020204" pitchFamily="34" charset="0"/>
                        <a:cs typeface="Arial" panose="020B0604020202020204" pitchFamily="34" charset="0"/>
                      </a:endParaRPr>
                    </a:p>
                    <a:p>
                      <a:pPr algn="l">
                        <a:lnSpc>
                          <a:spcPct val="200000"/>
                        </a:lnSpc>
                      </a:pPr>
                      <a:r>
                        <a:rPr lang="en-VN" sz="4000" b="0" dirty="0">
                          <a:solidFill>
                            <a:schemeClr val="tx1"/>
                          </a:solidFill>
                          <a:latin typeface="Arial" panose="020B0604020202020204" pitchFamily="34" charset="0"/>
                          <a:cs typeface="Arial" panose="020B0604020202020204" pitchFamily="34" charset="0"/>
                        </a:rPr>
                        <a:t>                75 giây</a:t>
                      </a:r>
                    </a:p>
                    <a:p>
                      <a:pPr algn="l">
                        <a:lnSpc>
                          <a:spcPct val="200000"/>
                        </a:lnSpc>
                      </a:pPr>
                      <a:r>
                        <a:rPr lang="en-VN" sz="4000" b="0" dirty="0">
                          <a:solidFill>
                            <a:schemeClr val="tx1"/>
                          </a:solidFill>
                          <a:latin typeface="Arial" panose="020B0604020202020204" pitchFamily="34" charset="0"/>
                          <a:cs typeface="Arial" panose="020B0604020202020204" pitchFamily="34" charset="0"/>
                        </a:rPr>
                        <a:t>                25</a:t>
                      </a:r>
                    </a:p>
                    <a:p>
                      <a:pPr algn="l">
                        <a:lnSpc>
                          <a:spcPct val="200000"/>
                        </a:lnSpc>
                      </a:pPr>
                      <a:r>
                        <a:rPr lang="en-VN" sz="4000" b="0" dirty="0">
                          <a:solidFill>
                            <a:schemeClr val="tx1"/>
                          </a:solidFill>
                          <a:latin typeface="Arial" panose="020B0604020202020204" pitchFamily="34" charset="0"/>
                          <a:cs typeface="Arial" panose="020B0604020202020204" pitchFamily="34" charset="0"/>
                        </a:rPr>
                        <a:t>                  0 </a:t>
                      </a:r>
                    </a:p>
                    <a:p>
                      <a:pPr algn="l">
                        <a:lnSpc>
                          <a:spcPct val="100000"/>
                        </a:lnSpc>
                      </a:pPr>
                      <a:endParaRPr lang="en-VN" sz="40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VN" sz="4000" b="0" dirty="0">
                          <a:solidFill>
                            <a:schemeClr val="tx1"/>
                          </a:solidFill>
                          <a:latin typeface="Arial" panose="020B0604020202020204" pitchFamily="34" charset="0"/>
                          <a:cs typeface="Arial" panose="020B0604020202020204" pitchFamily="34" charset="0"/>
                        </a:rPr>
                        <a:t>     </a:t>
                      </a:r>
                    </a:p>
                    <a:p>
                      <a:pPr algn="l">
                        <a:lnSpc>
                          <a:spcPct val="100000"/>
                        </a:lnSpc>
                      </a:pPr>
                      <a:r>
                        <a:rPr lang="en-VN" sz="4000" b="0" dirty="0">
                          <a:solidFill>
                            <a:schemeClr val="tx1"/>
                          </a:solidFill>
                          <a:latin typeface="Arial" panose="020B0604020202020204" pitchFamily="34" charset="0"/>
                          <a:cs typeface="Arial" panose="020B0604020202020204" pitchFamily="34" charset="0"/>
                        </a:rPr>
                        <a:t>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134077"/>
                  </a:ext>
                </a:extLst>
              </a:tr>
              <a:tr h="4222850">
                <a:tc vMerge="1">
                  <a:txBody>
                    <a:bodyPr/>
                    <a:lstStyle/>
                    <a:p>
                      <a:pPr algn="ctr"/>
                      <a:r>
                        <a:rPr lang="en-VN" sz="4000" b="0" dirty="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VN" sz="4000" b="0" dirty="0">
                          <a:solidFill>
                            <a:schemeClr val="tx1"/>
                          </a:solidFill>
                          <a:latin typeface="Arial" panose="020B0604020202020204" pitchFamily="34" charset="0"/>
                          <a:cs typeface="Arial" panose="020B0604020202020204" pitchFamily="34" charset="0"/>
                        </a:rPr>
                        <a:t>   4 phút 15 giây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1560653"/>
                  </a:ext>
                </a:extLst>
              </a:tr>
            </a:tbl>
          </a:graphicData>
        </a:graphic>
      </p:graphicFrame>
      <p:cxnSp>
        <p:nvCxnSpPr>
          <p:cNvPr id="8" name="Straight Connector 7">
            <a:extLst>
              <a:ext uri="{FF2B5EF4-FFF2-40B4-BE49-F238E27FC236}">
                <a16:creationId xmlns:a16="http://schemas.microsoft.com/office/drawing/2014/main" id="{9BF35A65-4AC3-B2CE-77BF-CFCEFBA9159A}"/>
              </a:ext>
            </a:extLst>
          </p:cNvPr>
          <p:cNvCxnSpPr>
            <a:cxnSpLocks/>
          </p:cNvCxnSpPr>
          <p:nvPr/>
        </p:nvCxnSpPr>
        <p:spPr>
          <a:xfrm>
            <a:off x="13563600" y="2029486"/>
            <a:ext cx="0" cy="61620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9C5105-B4AC-01EF-638C-2B10049BBFDA}"/>
              </a:ext>
            </a:extLst>
          </p:cNvPr>
          <p:cNvCxnSpPr>
            <a:cxnSpLocks/>
          </p:cNvCxnSpPr>
          <p:nvPr/>
        </p:nvCxnSpPr>
        <p:spPr>
          <a:xfrm>
            <a:off x="13563600" y="3467100"/>
            <a:ext cx="3657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1451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1DC8450B-53A9-9639-7724-063A1976192D}"/>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3</a:t>
            </a:r>
          </a:p>
        </p:txBody>
      </p:sp>
      <p:sp>
        <p:nvSpPr>
          <p:cNvPr id="6" name="TextBox 5">
            <a:extLst>
              <a:ext uri="{FF2B5EF4-FFF2-40B4-BE49-F238E27FC236}">
                <a16:creationId xmlns:a16="http://schemas.microsoft.com/office/drawing/2014/main" id="{A807D973-017F-C8BE-5C79-390F504756B0}"/>
              </a:ext>
            </a:extLst>
          </p:cNvPr>
          <p:cNvSpPr txBox="1"/>
          <p:nvPr/>
        </p:nvSpPr>
        <p:spPr>
          <a:xfrm>
            <a:off x="5721927" y="1161737"/>
            <a:ext cx="2857142"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22E9AC5-15FC-E4CE-DCF0-D22AD25ED5B7}"/>
                  </a:ext>
                </a:extLst>
              </p:cNvPr>
              <p:cNvSpPr txBox="1"/>
              <p:nvPr/>
            </p:nvSpPr>
            <p:spPr>
              <a:xfrm>
                <a:off x="914400" y="2425203"/>
                <a:ext cx="11506200" cy="3799823"/>
              </a:xfrm>
              <a:prstGeom prst="rect">
                <a:avLst/>
              </a:prstGeom>
              <a:noFill/>
            </p:spPr>
            <p:txBody>
              <a:bodyPr wrap="square">
                <a:spAutoFit/>
              </a:bodyPr>
              <a:lstStyle/>
              <a:p>
                <a:pPr algn="just">
                  <a:lnSpc>
                    <a:spcPct val="20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(11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36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+ 6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3 - 4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722E9AC5-15FC-E4CE-DCF0-D22AD25ED5B7}"/>
                  </a:ext>
                </a:extLst>
              </p:cNvPr>
              <p:cNvSpPr txBox="1">
                <a:spLocks noRot="1" noChangeAspect="1" noMove="1" noResize="1" noEditPoints="1" noAdjustHandles="1" noChangeArrowheads="1" noChangeShapeType="1" noTextEdit="1"/>
              </p:cNvSpPr>
              <p:nvPr/>
            </p:nvSpPr>
            <p:spPr>
              <a:xfrm>
                <a:off x="914400" y="2425203"/>
                <a:ext cx="11506200" cy="3799823"/>
              </a:xfrm>
              <a:prstGeom prst="rect">
                <a:avLst/>
              </a:prstGeom>
              <a:blipFill>
                <a:blip r:embed="rId4"/>
                <a:stretch>
                  <a:fillRect l="-1874" r="-772" b="-5667"/>
                </a:stretch>
              </a:blipFill>
            </p:spPr>
            <p:txBody>
              <a:bodyPr/>
              <a:lstStyle/>
              <a:p>
                <a:r>
                  <a:rPr lang="en-VN">
                    <a:noFill/>
                  </a:rPr>
                  <a:t> </a:t>
                </a:r>
              </a:p>
            </p:txBody>
          </p:sp>
        </mc:Fallback>
      </mc:AlternateContent>
      <p:sp>
        <p:nvSpPr>
          <p:cNvPr id="9" name="Freeform 10">
            <a:extLst>
              <a:ext uri="{FF2B5EF4-FFF2-40B4-BE49-F238E27FC236}">
                <a16:creationId xmlns:a16="http://schemas.microsoft.com/office/drawing/2014/main" id="{83A146E1-9A25-7B12-859A-359D9CA1C88C}"/>
              </a:ext>
            </a:extLst>
          </p:cNvPr>
          <p:cNvSpPr/>
          <p:nvPr/>
        </p:nvSpPr>
        <p:spPr>
          <a:xfrm>
            <a:off x="14847567" y="850218"/>
            <a:ext cx="2145184" cy="2338163"/>
          </a:xfrm>
          <a:custGeom>
            <a:avLst/>
            <a:gdLst/>
            <a:ahLst/>
            <a:cxnLst/>
            <a:rect l="l" t="t" r="r" b="b"/>
            <a:pathLst>
              <a:path w="1105340" h="1121655">
                <a:moveTo>
                  <a:pt x="0" y="0"/>
                </a:moveTo>
                <a:lnTo>
                  <a:pt x="1105340" y="0"/>
                </a:lnTo>
                <a:lnTo>
                  <a:pt x="1105340" y="1121654"/>
                </a:lnTo>
                <a:lnTo>
                  <a:pt x="0" y="1121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7">
            <a:extLst>
              <a:ext uri="{FF2B5EF4-FFF2-40B4-BE49-F238E27FC236}">
                <a16:creationId xmlns:a16="http://schemas.microsoft.com/office/drawing/2014/main" id="{88812655-246E-BB2A-8E8D-D204AF7F4CE2}"/>
              </a:ext>
            </a:extLst>
          </p:cNvPr>
          <p:cNvSpPr/>
          <p:nvPr/>
        </p:nvSpPr>
        <p:spPr>
          <a:xfrm>
            <a:off x="11075994" y="5186064"/>
            <a:ext cx="3437358" cy="3917269"/>
          </a:xfrm>
          <a:custGeom>
            <a:avLst/>
            <a:gdLst/>
            <a:ahLst/>
            <a:cxnLst/>
            <a:rect l="l" t="t" r="r" b="b"/>
            <a:pathLst>
              <a:path w="1399759" h="1625264">
                <a:moveTo>
                  <a:pt x="0" y="0"/>
                </a:moveTo>
                <a:lnTo>
                  <a:pt x="1399759" y="0"/>
                </a:lnTo>
                <a:lnTo>
                  <a:pt x="1399759" y="1625265"/>
                </a:lnTo>
                <a:lnTo>
                  <a:pt x="0" y="1625265"/>
                </a:lnTo>
                <a:lnTo>
                  <a:pt x="0" y="0"/>
                </a:lnTo>
                <a:close/>
              </a:path>
            </a:pathLst>
          </a:custGeom>
          <a:blipFill>
            <a:blip r:embed="rId7"/>
            <a:stretch>
              <a:fillRect/>
            </a:stretch>
          </a:blipFill>
        </p:spPr>
      </p:sp>
    </p:spTree>
    <p:extLst>
      <p:ext uri="{BB962C8B-B14F-4D97-AF65-F5344CB8AC3E}">
        <p14:creationId xmlns:p14="http://schemas.microsoft.com/office/powerpoint/2010/main" val="8390430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dissolve">
                                      <p:cBhvr>
                                        <p:cTn id="16" dur="500"/>
                                        <p:tgtEl>
                                          <p:spTgt spid="8">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dissolv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TextBox 4">
            <a:extLst>
              <a:ext uri="{FF2B5EF4-FFF2-40B4-BE49-F238E27FC236}">
                <a16:creationId xmlns:a16="http://schemas.microsoft.com/office/drawing/2014/main" id="{5C58F8BF-61ED-7A32-7322-1807316DA424}"/>
              </a:ext>
            </a:extLst>
          </p:cNvPr>
          <p:cNvSpPr txBox="1"/>
          <p:nvPr/>
        </p:nvSpPr>
        <p:spPr>
          <a:xfrm>
            <a:off x="2191407" y="938406"/>
            <a:ext cx="4724400" cy="707886"/>
          </a:xfrm>
          <a:prstGeom prst="rect">
            <a:avLst/>
          </a:prstGeom>
          <a:noFill/>
        </p:spPr>
        <p:txBody>
          <a:bodyPr wrap="square">
            <a:spAutoFit/>
          </a:bodyPr>
          <a:lstStyle/>
          <a:p>
            <a:pPr algn="ctr">
              <a:spcAft>
                <a:spcPts val="800"/>
              </a:spcAft>
            </a:pPr>
            <a:r>
              <a:rPr lang="fr-FR"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fr-FR"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fr-FR"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fr-FR"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fr-FR"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126F7FDE-17D1-A531-78A7-7A60D417C057}"/>
              </a:ext>
            </a:extLst>
          </p:cNvPr>
          <p:cNvSpPr txBox="1"/>
          <p:nvPr/>
        </p:nvSpPr>
        <p:spPr>
          <a:xfrm>
            <a:off x="2281958" y="4832121"/>
            <a:ext cx="10515600" cy="707886"/>
          </a:xfrm>
          <a:prstGeom prst="rect">
            <a:avLst/>
          </a:prstGeom>
          <a:noFill/>
        </p:spPr>
        <p:txBody>
          <a:bodyPr wrap="square">
            <a:spAutoFit/>
          </a:bodyPr>
          <a:lstStyle/>
          <a:p>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fr-FR"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E5AE90-F8AC-D0BF-B053-CB7D87E6DD56}"/>
              </a:ext>
            </a:extLst>
          </p:cNvPr>
          <p:cNvSpPr txBox="1"/>
          <p:nvPr/>
        </p:nvSpPr>
        <p:spPr>
          <a:xfrm>
            <a:off x="6915807" y="2785443"/>
            <a:ext cx="10515600" cy="707886"/>
          </a:xfrm>
          <a:prstGeom prst="rect">
            <a:avLst/>
          </a:prstGeom>
          <a:noFill/>
        </p:spPr>
        <p:txBody>
          <a:bodyPr wrap="square">
            <a:spAutoFit/>
          </a:bodyPr>
          <a:lstStyle/>
          <a:p>
            <a:pPr algn="just">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5865F409-5050-F839-BC9D-1DFBAD85DFFD}"/>
              </a:ext>
            </a:extLst>
          </p:cNvPr>
          <p:cNvSpPr txBox="1"/>
          <p:nvPr/>
        </p:nvSpPr>
        <p:spPr>
          <a:xfrm>
            <a:off x="6553200" y="6878799"/>
            <a:ext cx="10515600" cy="1824923"/>
          </a:xfrm>
          <a:prstGeom prst="rect">
            <a:avLst/>
          </a:prstGeom>
          <a:noFill/>
        </p:spPr>
        <p:txBody>
          <a:bodyPr wrap="square">
            <a:spAutoFit/>
          </a:bodyPr>
          <a:lstStyle/>
          <a:p>
            <a:pPr algn="just">
              <a:lnSpc>
                <a:spcPct val="150000"/>
              </a:lnSpc>
              <a:spcAft>
                <a:spcPts val="800"/>
              </a:spcAft>
            </a:pP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Tương</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thập</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28" descr="https://cdn-icons-png.flaticon.com/128/15335/15335374.png">
            <a:extLst>
              <a:ext uri="{FF2B5EF4-FFF2-40B4-BE49-F238E27FC236}">
                <a16:creationId xmlns:a16="http://schemas.microsoft.com/office/drawing/2014/main" id="{350D5589-B436-95AD-D1FF-900D22053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896" y="592777"/>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cdn-icons-png.flaticon.com/128/15335/15335374.png">
            <a:extLst>
              <a:ext uri="{FF2B5EF4-FFF2-40B4-BE49-F238E27FC236}">
                <a16:creationId xmlns:a16="http://schemas.microsoft.com/office/drawing/2014/main" id="{6B16C3E9-585F-F598-D484-64FFA935B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896" y="4461394"/>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a:extLst>
              <a:ext uri="{FF2B5EF4-FFF2-40B4-BE49-F238E27FC236}">
                <a16:creationId xmlns:a16="http://schemas.microsoft.com/office/drawing/2014/main" id="{5A2E7B44-3FA5-03D4-8ECC-C9829BE3C0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4462908" y="1811498"/>
            <a:ext cx="1922647" cy="1258460"/>
          </a:xfrm>
          <a:prstGeom prst="rect">
            <a:avLst/>
          </a:prstGeom>
        </p:spPr>
      </p:pic>
      <p:pic>
        <p:nvPicPr>
          <p:cNvPr id="15" name="Picture 21">
            <a:extLst>
              <a:ext uri="{FF2B5EF4-FFF2-40B4-BE49-F238E27FC236}">
                <a16:creationId xmlns:a16="http://schemas.microsoft.com/office/drawing/2014/main" id="{F96FFE7B-92B0-4D50-9926-CEF8643F35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00469">
            <a:off x="4369747" y="6010841"/>
            <a:ext cx="1922647" cy="1258460"/>
          </a:xfrm>
          <a:prstGeom prst="rect">
            <a:avLst/>
          </a:prstGeom>
        </p:spPr>
      </p:pic>
    </p:spTree>
    <p:extLst>
      <p:ext uri="{BB962C8B-B14F-4D97-AF65-F5344CB8AC3E}">
        <p14:creationId xmlns:p14="http://schemas.microsoft.com/office/powerpoint/2010/main" val="16060462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A1EA29A6-E932-792D-83C8-ABE872BD0DA3}"/>
              </a:ext>
            </a:extLst>
          </p:cNvPr>
          <p:cNvSpPr txBox="1"/>
          <p:nvPr/>
        </p:nvSpPr>
        <p:spPr>
          <a:xfrm flipH="1">
            <a:off x="7909559" y="621455"/>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CE9DB21-696B-A9AF-20A1-4B7812926E26}"/>
                  </a:ext>
                </a:extLst>
              </p:cNvPr>
              <p:cNvSpPr txBox="1"/>
              <p:nvPr/>
            </p:nvSpPr>
            <p:spPr>
              <a:xfrm>
                <a:off x="1066800" y="1537346"/>
                <a:ext cx="12176760" cy="8083047"/>
              </a:xfrm>
              <a:prstGeom prst="rect">
                <a:avLst/>
              </a:prstGeom>
              <a:noFill/>
            </p:spPr>
            <p:txBody>
              <a:bodyPr wrap="square">
                <a:spAutoFit/>
              </a:bodyPr>
              <a:lstStyle/>
              <a:p>
                <a:pPr algn="just">
                  <a:lnSpc>
                    <a:spcPct val="150000"/>
                  </a:lnSpc>
                  <a:spcAft>
                    <a:spcPts val="800"/>
                  </a:spcAft>
                </a:pP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5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48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32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13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20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giây</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- 4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20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giây</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9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(11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36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+ 6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it-IT"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18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it-IT" sz="4000" i="0" kern="100"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4 = 72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25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3 - 4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(25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ngày</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9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- 4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ngàu</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9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giờ</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21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ngày</a:t>
                </a:r>
                <a:r>
                  <a:rPr lang="it-IT"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3 = 7 </a:t>
                </a:r>
                <a:r>
                  <a:rPr lang="it-IT"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ngày</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0CE9DB21-696B-A9AF-20A1-4B7812926E26}"/>
                  </a:ext>
                </a:extLst>
              </p:cNvPr>
              <p:cNvSpPr txBox="1">
                <a:spLocks noRot="1" noChangeAspect="1" noMove="1" noResize="1" noEditPoints="1" noAdjustHandles="1" noChangeArrowheads="1" noChangeShapeType="1" noTextEdit="1"/>
              </p:cNvSpPr>
              <p:nvPr/>
            </p:nvSpPr>
            <p:spPr>
              <a:xfrm>
                <a:off x="1066800" y="1537346"/>
                <a:ext cx="12176760" cy="8083047"/>
              </a:xfrm>
              <a:prstGeom prst="rect">
                <a:avLst/>
              </a:prstGeom>
              <a:blipFill>
                <a:blip r:embed="rId4"/>
                <a:stretch>
                  <a:fillRect l="-1771" b="-2194"/>
                </a:stretch>
              </a:blipFill>
            </p:spPr>
            <p:txBody>
              <a:bodyPr/>
              <a:lstStyle/>
              <a:p>
                <a:r>
                  <a:rPr lang="en-VN">
                    <a:noFill/>
                  </a:rPr>
                  <a:t> </a:t>
                </a:r>
              </a:p>
            </p:txBody>
          </p:sp>
        </mc:Fallback>
      </mc:AlternateContent>
      <p:sp>
        <p:nvSpPr>
          <p:cNvPr id="7" name="Freeform 3">
            <a:extLst>
              <a:ext uri="{FF2B5EF4-FFF2-40B4-BE49-F238E27FC236}">
                <a16:creationId xmlns:a16="http://schemas.microsoft.com/office/drawing/2014/main" id="{74BDA52C-742D-3E5E-DBD5-5ADF2DE8B9EC}"/>
              </a:ext>
            </a:extLst>
          </p:cNvPr>
          <p:cNvSpPr/>
          <p:nvPr/>
        </p:nvSpPr>
        <p:spPr>
          <a:xfrm>
            <a:off x="14734708" y="5586489"/>
            <a:ext cx="2468881" cy="3707765"/>
          </a:xfrm>
          <a:custGeom>
            <a:avLst/>
            <a:gdLst/>
            <a:ahLst/>
            <a:cxnLst/>
            <a:rect l="l" t="t" r="r" b="b"/>
            <a:pathLst>
              <a:path w="1483900" h="2057400">
                <a:moveTo>
                  <a:pt x="0" y="0"/>
                </a:moveTo>
                <a:lnTo>
                  <a:pt x="1483899" y="0"/>
                </a:lnTo>
                <a:lnTo>
                  <a:pt x="1483899" y="2057400"/>
                </a:lnTo>
                <a:lnTo>
                  <a:pt x="0" y="2057400"/>
                </a:lnTo>
                <a:lnTo>
                  <a:pt x="0" y="0"/>
                </a:lnTo>
                <a:close/>
              </a:path>
            </a:pathLst>
          </a:custGeom>
          <a:blipFill>
            <a:blip r:embed="rId5"/>
            <a:stretch>
              <a:fillRect/>
            </a:stretch>
          </a:blipFill>
        </p:spPr>
      </p:sp>
    </p:spTree>
    <p:extLst>
      <p:ext uri="{BB962C8B-B14F-4D97-AF65-F5344CB8AC3E}">
        <p14:creationId xmlns:p14="http://schemas.microsoft.com/office/powerpoint/2010/main" val="38215441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dissolve">
                                      <p:cBhvr>
                                        <p:cTn id="20" dur="500"/>
                                        <p:tgtEl>
                                          <p:spTgt spid="6">
                                            <p:txEl>
                                              <p:pRg st="3" end="3"/>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dissolv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dissolve">
                                      <p:cBhvr>
                                        <p:cTn id="29" dur="500"/>
                                        <p:tgtEl>
                                          <p:spTgt spid="6">
                                            <p:txEl>
                                              <p:pRg st="5" end="5"/>
                                            </p:txEl>
                                          </p:spTgt>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dissolve">
                                      <p:cBhvr>
                                        <p:cTn id="33" dur="500"/>
                                        <p:tgtEl>
                                          <p:spTgt spid="6">
                                            <p:txEl>
                                              <p:pRg st="6" end="6"/>
                                            </p:txEl>
                                          </p:spTgt>
                                        </p:tgtEl>
                                      </p:cBhvr>
                                    </p:animEffect>
                                  </p:childTnLst>
                                </p:cTn>
                              </p:par>
                            </p:childTnLst>
                          </p:cTn>
                        </p:par>
                        <p:par>
                          <p:cTn id="34" fill="hold">
                            <p:stCondLst>
                              <p:cond delay="1000"/>
                            </p:stCondLst>
                            <p:childTnLst>
                              <p:par>
                                <p:cTn id="35" presetID="9" presetClass="entr" presetSubtype="0" fill="hold" nodeType="after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dissolv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E1551F19-E89B-BC03-9E94-533536C6E83E}"/>
              </a:ext>
            </a:extLst>
          </p:cNvPr>
          <p:cNvGrpSpPr/>
          <p:nvPr/>
        </p:nvGrpSpPr>
        <p:grpSpPr>
          <a:xfrm>
            <a:off x="3039470" y="2322898"/>
            <a:ext cx="12209059" cy="5641204"/>
            <a:chOff x="0" y="0"/>
            <a:chExt cx="1320966" cy="465928"/>
          </a:xfrm>
        </p:grpSpPr>
        <p:sp>
          <p:nvSpPr>
            <p:cNvPr id="30" name="Freeform 3">
              <a:extLst>
                <a:ext uri="{FF2B5EF4-FFF2-40B4-BE49-F238E27FC236}">
                  <a16:creationId xmlns:a16="http://schemas.microsoft.com/office/drawing/2014/main" id="{C069F1F5-9986-7094-7128-6240EF5ADD74}"/>
                </a:ext>
              </a:extLst>
            </p:cNvPr>
            <p:cNvSpPr/>
            <p:nvPr/>
          </p:nvSpPr>
          <p:spPr>
            <a:xfrm>
              <a:off x="9779" y="6223"/>
              <a:ext cx="1306234" cy="450561"/>
            </a:xfrm>
            <a:custGeom>
              <a:avLst/>
              <a:gdLst/>
              <a:ahLst/>
              <a:cxnLst/>
              <a:rect l="l" t="t" r="r" b="b"/>
              <a:pathLst>
                <a:path w="1306234" h="450561">
                  <a:moveTo>
                    <a:pt x="1305726" y="309337"/>
                  </a:moveTo>
                  <a:lnTo>
                    <a:pt x="1305726" y="285842"/>
                  </a:lnTo>
                  <a:cubicBezTo>
                    <a:pt x="1305726" y="285461"/>
                    <a:pt x="1305726" y="285080"/>
                    <a:pt x="1305726" y="284699"/>
                  </a:cubicBezTo>
                  <a:cubicBezTo>
                    <a:pt x="1305726" y="284826"/>
                    <a:pt x="1305726" y="285080"/>
                    <a:pt x="1305726" y="285207"/>
                  </a:cubicBezTo>
                  <a:lnTo>
                    <a:pt x="1305472" y="210366"/>
                  </a:lnTo>
                  <a:lnTo>
                    <a:pt x="1305472" y="210228"/>
                  </a:lnTo>
                  <a:cubicBezTo>
                    <a:pt x="1305472" y="210118"/>
                    <a:pt x="1305472" y="210008"/>
                    <a:pt x="1305472" y="209925"/>
                  </a:cubicBezTo>
                  <a:lnTo>
                    <a:pt x="1305472" y="163195"/>
                  </a:lnTo>
                  <a:cubicBezTo>
                    <a:pt x="1305599" y="164084"/>
                    <a:pt x="1305726" y="165608"/>
                    <a:pt x="1305853" y="167259"/>
                  </a:cubicBezTo>
                  <a:cubicBezTo>
                    <a:pt x="1305218" y="151384"/>
                    <a:pt x="1305980" y="134112"/>
                    <a:pt x="1305472" y="125349"/>
                  </a:cubicBezTo>
                  <a:lnTo>
                    <a:pt x="1305091" y="126238"/>
                  </a:lnTo>
                  <a:cubicBezTo>
                    <a:pt x="1304964" y="120777"/>
                    <a:pt x="1304837" y="115824"/>
                    <a:pt x="1304964" y="110998"/>
                  </a:cubicBezTo>
                  <a:cubicBezTo>
                    <a:pt x="1304837" y="105283"/>
                    <a:pt x="1304964" y="98552"/>
                    <a:pt x="1304075" y="92456"/>
                  </a:cubicBezTo>
                  <a:cubicBezTo>
                    <a:pt x="1302424" y="80010"/>
                    <a:pt x="1299122" y="66929"/>
                    <a:pt x="1289978" y="52451"/>
                  </a:cubicBezTo>
                  <a:lnTo>
                    <a:pt x="1289978" y="52705"/>
                  </a:lnTo>
                  <a:cubicBezTo>
                    <a:pt x="1282485" y="40894"/>
                    <a:pt x="1272325" y="28448"/>
                    <a:pt x="1262673" y="20828"/>
                  </a:cubicBezTo>
                  <a:cubicBezTo>
                    <a:pt x="1248576" y="11176"/>
                    <a:pt x="1261022" y="20828"/>
                    <a:pt x="1248957" y="13589"/>
                  </a:cubicBezTo>
                  <a:cubicBezTo>
                    <a:pt x="1248068" y="12827"/>
                    <a:pt x="1246417" y="12446"/>
                    <a:pt x="1244512" y="12319"/>
                  </a:cubicBezTo>
                  <a:cubicBezTo>
                    <a:pt x="1237908" y="9017"/>
                    <a:pt x="1236892" y="8890"/>
                    <a:pt x="1235749" y="8636"/>
                  </a:cubicBezTo>
                  <a:cubicBezTo>
                    <a:pt x="1234606" y="8509"/>
                    <a:pt x="1233590" y="8001"/>
                    <a:pt x="1226224" y="5588"/>
                  </a:cubicBezTo>
                  <a:cubicBezTo>
                    <a:pt x="1225462" y="5334"/>
                    <a:pt x="1224573" y="5080"/>
                    <a:pt x="1223684" y="4699"/>
                  </a:cubicBezTo>
                  <a:lnTo>
                    <a:pt x="1222287" y="3429"/>
                  </a:lnTo>
                  <a:cubicBezTo>
                    <a:pt x="1219747" y="2667"/>
                    <a:pt x="1215302" y="2921"/>
                    <a:pt x="1210857" y="3302"/>
                  </a:cubicBezTo>
                  <a:cubicBezTo>
                    <a:pt x="1209079" y="3048"/>
                    <a:pt x="1207428" y="2540"/>
                    <a:pt x="1205523" y="2413"/>
                  </a:cubicBezTo>
                  <a:cubicBezTo>
                    <a:pt x="1201205" y="2159"/>
                    <a:pt x="1195871" y="1778"/>
                    <a:pt x="1192061" y="1778"/>
                  </a:cubicBezTo>
                  <a:cubicBezTo>
                    <a:pt x="1188124" y="1778"/>
                    <a:pt x="1184187" y="1778"/>
                    <a:pt x="1180250" y="1778"/>
                  </a:cubicBezTo>
                  <a:cubicBezTo>
                    <a:pt x="1172249" y="1778"/>
                    <a:pt x="1163994" y="1778"/>
                    <a:pt x="1155485" y="1778"/>
                  </a:cubicBezTo>
                  <a:cubicBezTo>
                    <a:pt x="1138340" y="1778"/>
                    <a:pt x="1120306" y="1905"/>
                    <a:pt x="1083053" y="1905"/>
                  </a:cubicBezTo>
                  <a:lnTo>
                    <a:pt x="1084645" y="1651"/>
                  </a:lnTo>
                  <a:lnTo>
                    <a:pt x="982256" y="1905"/>
                  </a:lnTo>
                  <a:cubicBezTo>
                    <a:pt x="940346" y="1905"/>
                    <a:pt x="897905" y="1905"/>
                    <a:pt x="855465" y="2032"/>
                  </a:cubicBezTo>
                  <a:cubicBezTo>
                    <a:pt x="831061" y="2032"/>
                    <a:pt x="805066" y="2286"/>
                    <a:pt x="778541" y="2540"/>
                  </a:cubicBezTo>
                  <a:lnTo>
                    <a:pt x="570050" y="3048"/>
                  </a:lnTo>
                  <a:cubicBezTo>
                    <a:pt x="509042" y="2032"/>
                    <a:pt x="448033" y="2540"/>
                    <a:pt x="388086" y="4572"/>
                  </a:cubicBezTo>
                  <a:lnTo>
                    <a:pt x="370579" y="5334"/>
                  </a:lnTo>
                  <a:cubicBezTo>
                    <a:pt x="271374" y="5080"/>
                    <a:pt x="212487"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2845"/>
                    <a:pt x="1016" y="218161"/>
                    <a:pt x="0" y="222679"/>
                  </a:cubicBezTo>
                  <a:cubicBezTo>
                    <a:pt x="0" y="224635"/>
                    <a:pt x="127" y="227747"/>
                    <a:pt x="254" y="231576"/>
                  </a:cubicBezTo>
                  <a:cubicBezTo>
                    <a:pt x="127" y="235405"/>
                    <a:pt x="0" y="238518"/>
                    <a:pt x="0" y="240474"/>
                  </a:cubicBezTo>
                  <a:cubicBezTo>
                    <a:pt x="1016" y="244936"/>
                    <a:pt x="762" y="250170"/>
                    <a:pt x="889" y="254990"/>
                  </a:cubicBezTo>
                  <a:lnTo>
                    <a:pt x="889" y="268697"/>
                  </a:lnTo>
                  <a:lnTo>
                    <a:pt x="889" y="268316"/>
                  </a:lnTo>
                  <a:cubicBezTo>
                    <a:pt x="889" y="272126"/>
                    <a:pt x="889" y="278476"/>
                    <a:pt x="889" y="286477"/>
                  </a:cubicBezTo>
                  <a:lnTo>
                    <a:pt x="889" y="343500"/>
                  </a:lnTo>
                  <a:cubicBezTo>
                    <a:pt x="889" y="357216"/>
                    <a:pt x="3683" y="371821"/>
                    <a:pt x="9525" y="385156"/>
                  </a:cubicBezTo>
                  <a:cubicBezTo>
                    <a:pt x="20828" y="412207"/>
                    <a:pt x="44450" y="432781"/>
                    <a:pt x="67183" y="441798"/>
                  </a:cubicBezTo>
                  <a:cubicBezTo>
                    <a:pt x="78486" y="446624"/>
                    <a:pt x="89662" y="448402"/>
                    <a:pt x="98806" y="449291"/>
                  </a:cubicBezTo>
                  <a:cubicBezTo>
                    <a:pt x="104267" y="449672"/>
                    <a:pt x="108331" y="449672"/>
                    <a:pt x="111633" y="449672"/>
                  </a:cubicBezTo>
                  <a:cubicBezTo>
                    <a:pt x="110871" y="449799"/>
                    <a:pt x="109982" y="449926"/>
                    <a:pt x="108966" y="449926"/>
                  </a:cubicBezTo>
                  <a:cubicBezTo>
                    <a:pt x="111252" y="449799"/>
                    <a:pt x="112776" y="449672"/>
                    <a:pt x="113538" y="449545"/>
                  </a:cubicBezTo>
                  <a:cubicBezTo>
                    <a:pt x="115316" y="449545"/>
                    <a:pt x="116840" y="449545"/>
                    <a:pt x="118237" y="449545"/>
                  </a:cubicBezTo>
                  <a:lnTo>
                    <a:pt x="114300" y="449418"/>
                  </a:lnTo>
                  <a:cubicBezTo>
                    <a:pt x="142748" y="448656"/>
                    <a:pt x="139065" y="450053"/>
                    <a:pt x="161925" y="450561"/>
                  </a:cubicBezTo>
                  <a:cubicBezTo>
                    <a:pt x="161544" y="450307"/>
                    <a:pt x="161798" y="450180"/>
                    <a:pt x="162433" y="449926"/>
                  </a:cubicBezTo>
                  <a:lnTo>
                    <a:pt x="161925" y="450561"/>
                  </a:lnTo>
                  <a:lnTo>
                    <a:pt x="1173011" y="450561"/>
                  </a:lnTo>
                  <a:cubicBezTo>
                    <a:pt x="1175424" y="450561"/>
                    <a:pt x="1177837" y="450561"/>
                    <a:pt x="1180250" y="450561"/>
                  </a:cubicBezTo>
                  <a:cubicBezTo>
                    <a:pt x="1184314" y="450561"/>
                    <a:pt x="1188251" y="450561"/>
                    <a:pt x="1192061" y="450561"/>
                  </a:cubicBezTo>
                  <a:cubicBezTo>
                    <a:pt x="1195871" y="450561"/>
                    <a:pt x="1201205" y="450307"/>
                    <a:pt x="1205523" y="449926"/>
                  </a:cubicBezTo>
                  <a:cubicBezTo>
                    <a:pt x="1207301" y="449672"/>
                    <a:pt x="1209079" y="449291"/>
                    <a:pt x="1210857" y="449037"/>
                  </a:cubicBezTo>
                  <a:cubicBezTo>
                    <a:pt x="1215302" y="449418"/>
                    <a:pt x="1219747" y="449672"/>
                    <a:pt x="1222160" y="448910"/>
                  </a:cubicBezTo>
                  <a:lnTo>
                    <a:pt x="1223303" y="447386"/>
                  </a:lnTo>
                  <a:cubicBezTo>
                    <a:pt x="1223303" y="447386"/>
                    <a:pt x="1240448" y="444846"/>
                    <a:pt x="1255180" y="435956"/>
                  </a:cubicBezTo>
                  <a:cubicBezTo>
                    <a:pt x="1255815" y="435702"/>
                    <a:pt x="1257339" y="434813"/>
                    <a:pt x="1262419" y="431384"/>
                  </a:cubicBezTo>
                  <a:cubicBezTo>
                    <a:pt x="1272071" y="423764"/>
                    <a:pt x="1282231" y="411318"/>
                    <a:pt x="1289724" y="399507"/>
                  </a:cubicBezTo>
                  <a:lnTo>
                    <a:pt x="1289724" y="399761"/>
                  </a:lnTo>
                  <a:cubicBezTo>
                    <a:pt x="1296709" y="388712"/>
                    <a:pt x="1300138" y="378552"/>
                    <a:pt x="1302170" y="368773"/>
                  </a:cubicBezTo>
                  <a:cubicBezTo>
                    <a:pt x="1302170" y="368773"/>
                    <a:pt x="1302170" y="368773"/>
                    <a:pt x="1302297" y="368646"/>
                  </a:cubicBezTo>
                  <a:cubicBezTo>
                    <a:pt x="1302932" y="366995"/>
                    <a:pt x="1303948" y="359121"/>
                    <a:pt x="1303948" y="359121"/>
                  </a:cubicBezTo>
                  <a:cubicBezTo>
                    <a:pt x="1304583" y="353914"/>
                    <a:pt x="1306234" y="338928"/>
                    <a:pt x="1305726" y="309337"/>
                  </a:cubicBezTo>
                  <a:close/>
                </a:path>
              </a:pathLst>
            </a:custGeom>
            <a:solidFill>
              <a:srgbClr val="FBE7C9"/>
            </a:solidFill>
          </p:spPr>
        </p:sp>
      </p:grpSp>
      <p:sp>
        <p:nvSpPr>
          <p:cNvPr id="31" name="TextBox 20">
            <a:extLst>
              <a:ext uri="{FF2B5EF4-FFF2-40B4-BE49-F238E27FC236}">
                <a16:creationId xmlns:a16="http://schemas.microsoft.com/office/drawing/2014/main" id="{E3FB317E-EBDC-82A7-F92F-2D016945489C}"/>
              </a:ext>
            </a:extLst>
          </p:cNvPr>
          <p:cNvSpPr txBox="1"/>
          <p:nvPr/>
        </p:nvSpPr>
        <p:spPr>
          <a:xfrm>
            <a:off x="3666921" y="2933700"/>
            <a:ext cx="10954158" cy="3551229"/>
          </a:xfrm>
          <a:prstGeom prst="rect">
            <a:avLst/>
          </a:prstGeom>
        </p:spPr>
        <p:txBody>
          <a:bodyPr wrap="square" lIns="0" tIns="0" rIns="0" bIns="0" rtlCol="0" anchor="t">
            <a:spAutoFit/>
          </a:bodyPr>
          <a:lstStyle/>
          <a:p>
            <a:pPr algn="ctr">
              <a:lnSpc>
                <a:spcPct val="150000"/>
              </a:lnSpc>
            </a:pPr>
            <a:r>
              <a:rPr lang="en-US" sz="9600" b="1" dirty="0">
                <a:solidFill>
                  <a:schemeClr val="accent6">
                    <a:lumMod val="75000"/>
                  </a:schemeClr>
                </a:solidFill>
                <a:latin typeface="Arial" panose="020B0604020202020204" pitchFamily="34" charset="0"/>
                <a:ea typeface="Hero Bold"/>
                <a:cs typeface="Arial" panose="020B0604020202020204" pitchFamily="34" charset="0"/>
                <a:sym typeface="Hero Bold"/>
              </a:rPr>
              <a:t>02.</a:t>
            </a:r>
          </a:p>
          <a:p>
            <a:pPr algn="ctr">
              <a:lnSpc>
                <a:spcPct val="150000"/>
              </a:lnSpc>
            </a:pPr>
            <a:r>
              <a:rPr lang="en-US" sz="6600" b="1" dirty="0">
                <a:solidFill>
                  <a:srgbClr val="2E2C2B"/>
                </a:solidFill>
                <a:latin typeface="Arial" panose="020B0604020202020204" pitchFamily="34" charset="0"/>
                <a:ea typeface="Hero Bold"/>
                <a:cs typeface="Arial" panose="020B0604020202020204" pitchFamily="34" charset="0"/>
                <a:sym typeface="Hero Bold"/>
              </a:rPr>
              <a:t>VẬN DỤNG</a:t>
            </a:r>
          </a:p>
        </p:txBody>
      </p:sp>
      <p:sp>
        <p:nvSpPr>
          <p:cNvPr id="2" name="Freeform 13">
            <a:extLst>
              <a:ext uri="{FF2B5EF4-FFF2-40B4-BE49-F238E27FC236}">
                <a16:creationId xmlns:a16="http://schemas.microsoft.com/office/drawing/2014/main" id="{F3C6EA43-4E94-EB40-69BC-B3945550B13F}"/>
              </a:ext>
            </a:extLst>
          </p:cNvPr>
          <p:cNvSpPr/>
          <p:nvPr/>
        </p:nvSpPr>
        <p:spPr>
          <a:xfrm>
            <a:off x="13944601" y="5829301"/>
            <a:ext cx="4343400" cy="4430486"/>
          </a:xfrm>
          <a:custGeom>
            <a:avLst/>
            <a:gdLst/>
            <a:ahLst/>
            <a:cxnLst/>
            <a:rect l="l" t="t" r="r" b="b"/>
            <a:pathLst>
              <a:path w="2004105" h="1756097">
                <a:moveTo>
                  <a:pt x="0" y="0"/>
                </a:moveTo>
                <a:lnTo>
                  <a:pt x="2004105" y="0"/>
                </a:lnTo>
                <a:lnTo>
                  <a:pt x="2004105" y="1756097"/>
                </a:lnTo>
                <a:lnTo>
                  <a:pt x="0" y="1756097"/>
                </a:lnTo>
                <a:lnTo>
                  <a:pt x="0" y="0"/>
                </a:lnTo>
                <a:close/>
              </a:path>
            </a:pathLst>
          </a:custGeom>
          <a:blipFill>
            <a:blip r:embed="rId2"/>
            <a:stretch>
              <a:fillRect/>
            </a:stretch>
          </a:blipFill>
        </p:spPr>
      </p:sp>
      <p:sp>
        <p:nvSpPr>
          <p:cNvPr id="3" name="Freeform 18">
            <a:extLst>
              <a:ext uri="{FF2B5EF4-FFF2-40B4-BE49-F238E27FC236}">
                <a16:creationId xmlns:a16="http://schemas.microsoft.com/office/drawing/2014/main" id="{F101FCD0-48B2-B1F7-52D7-0A6A5D7916FA}"/>
              </a:ext>
            </a:extLst>
          </p:cNvPr>
          <p:cNvSpPr/>
          <p:nvPr/>
        </p:nvSpPr>
        <p:spPr>
          <a:xfrm>
            <a:off x="1893397" y="876300"/>
            <a:ext cx="3075294" cy="2433608"/>
          </a:xfrm>
          <a:custGeom>
            <a:avLst/>
            <a:gdLst/>
            <a:ahLst/>
            <a:cxnLst/>
            <a:rect l="l" t="t" r="r" b="b"/>
            <a:pathLst>
              <a:path w="1713015" h="1342381">
                <a:moveTo>
                  <a:pt x="0" y="0"/>
                </a:moveTo>
                <a:lnTo>
                  <a:pt x="1713015" y="0"/>
                </a:lnTo>
                <a:lnTo>
                  <a:pt x="1713015" y="1342381"/>
                </a:lnTo>
                <a:lnTo>
                  <a:pt x="0" y="1342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4" name="Google Shape;192;p2">
            <a:extLst>
              <a:ext uri="{FF2B5EF4-FFF2-40B4-BE49-F238E27FC236}">
                <a16:creationId xmlns:a16="http://schemas.microsoft.com/office/drawing/2014/main" id="{A7B8FA37-D5BE-4B0F-5A45-750062343850}"/>
              </a:ext>
            </a:extLst>
          </p:cNvPr>
          <p:cNvPicPr preferRelativeResize="0"/>
          <p:nvPr/>
        </p:nvPicPr>
        <p:blipFill rotWithShape="1">
          <a:blip r:embed="rId5">
            <a:alphaModFix/>
          </a:blip>
          <a:srcRect/>
          <a:stretch/>
        </p:blipFill>
        <p:spPr>
          <a:xfrm>
            <a:off x="0" y="10050495"/>
            <a:ext cx="1544317" cy="236505"/>
          </a:xfrm>
          <a:prstGeom prst="rect">
            <a:avLst/>
          </a:prstGeom>
          <a:noFill/>
          <a:ln>
            <a:noFill/>
          </a:ln>
        </p:spPr>
      </p:pic>
    </p:spTree>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0546477C-D125-59B0-78ED-BEDCE0F17A8D}"/>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4</a:t>
            </a:r>
          </a:p>
        </p:txBody>
      </p:sp>
      <p:sp>
        <p:nvSpPr>
          <p:cNvPr id="6" name="TextBox 5">
            <a:extLst>
              <a:ext uri="{FF2B5EF4-FFF2-40B4-BE49-F238E27FC236}">
                <a16:creationId xmlns:a16="http://schemas.microsoft.com/office/drawing/2014/main" id="{B4F9F315-9B5C-FED0-301F-67FEF4FE983B}"/>
              </a:ext>
            </a:extLst>
          </p:cNvPr>
          <p:cNvSpPr txBox="1"/>
          <p:nvPr/>
        </p:nvSpPr>
        <p:spPr>
          <a:xfrm>
            <a:off x="5721926" y="459138"/>
            <a:ext cx="11651673" cy="1824923"/>
          </a:xfrm>
          <a:prstGeom prst="rect">
            <a:avLst/>
          </a:prstGeom>
          <a:noFill/>
        </p:spPr>
        <p:txBody>
          <a:bodyPr wrap="square">
            <a:spAutoFit/>
          </a:bodyPr>
          <a:lstStyle/>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bảng thứ tự thời gian biểu diễn văn nghệ của các lớp</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0" name="Table 10">
            <a:extLst>
              <a:ext uri="{FF2B5EF4-FFF2-40B4-BE49-F238E27FC236}">
                <a16:creationId xmlns:a16="http://schemas.microsoft.com/office/drawing/2014/main" id="{4B69E4F9-7161-A087-A5A5-260B5A938D7B}"/>
              </a:ext>
            </a:extLst>
          </p:cNvPr>
          <p:cNvGraphicFramePr>
            <a:graphicFrameLocks noGrp="1"/>
          </p:cNvGraphicFramePr>
          <p:nvPr>
            <p:extLst>
              <p:ext uri="{D42A27DB-BD31-4B8C-83A1-F6EECF244321}">
                <p14:modId xmlns:p14="http://schemas.microsoft.com/office/powerpoint/2010/main" val="133364884"/>
              </p:ext>
            </p:extLst>
          </p:nvPr>
        </p:nvGraphicFramePr>
        <p:xfrm>
          <a:off x="673130" y="2689964"/>
          <a:ext cx="16941740" cy="6637201"/>
        </p:xfrm>
        <a:graphic>
          <a:graphicData uri="http://schemas.openxmlformats.org/drawingml/2006/table">
            <a:tbl>
              <a:tblPr firstRow="1" bandRow="1">
                <a:tableStyleId>{5C22544A-7EE6-4342-B048-85BDC9FD1C3A}</a:tableStyleId>
              </a:tblPr>
              <a:tblGrid>
                <a:gridCol w="2666756">
                  <a:extLst>
                    <a:ext uri="{9D8B030D-6E8A-4147-A177-3AD203B41FA5}">
                      <a16:colId xmlns:a16="http://schemas.microsoft.com/office/drawing/2014/main" val="3003427551"/>
                    </a:ext>
                  </a:extLst>
                </a:gridCol>
                <a:gridCol w="1647114">
                  <a:extLst>
                    <a:ext uri="{9D8B030D-6E8A-4147-A177-3AD203B41FA5}">
                      <a16:colId xmlns:a16="http://schemas.microsoft.com/office/drawing/2014/main" val="20737457"/>
                    </a:ext>
                  </a:extLst>
                </a:gridCol>
                <a:gridCol w="4385600">
                  <a:extLst>
                    <a:ext uri="{9D8B030D-6E8A-4147-A177-3AD203B41FA5}">
                      <a16:colId xmlns:a16="http://schemas.microsoft.com/office/drawing/2014/main" val="2066894168"/>
                    </a:ext>
                  </a:extLst>
                </a:gridCol>
                <a:gridCol w="3048000">
                  <a:extLst>
                    <a:ext uri="{9D8B030D-6E8A-4147-A177-3AD203B41FA5}">
                      <a16:colId xmlns:a16="http://schemas.microsoft.com/office/drawing/2014/main" val="3929178941"/>
                    </a:ext>
                  </a:extLst>
                </a:gridCol>
                <a:gridCol w="5194270">
                  <a:extLst>
                    <a:ext uri="{9D8B030D-6E8A-4147-A177-3AD203B41FA5}">
                      <a16:colId xmlns:a16="http://schemas.microsoft.com/office/drawing/2014/main" val="140723519"/>
                    </a:ext>
                  </a:extLst>
                </a:gridCol>
              </a:tblGrid>
              <a:tr h="1724346">
                <a:tc>
                  <a:txBody>
                    <a:bodyPr/>
                    <a:lstStyle/>
                    <a:p>
                      <a:pPr algn="ctr"/>
                      <a:r>
                        <a:rPr lang="en-VN" sz="4000" b="0" dirty="0">
                          <a:solidFill>
                            <a:schemeClr val="tx1"/>
                          </a:solidFill>
                          <a:latin typeface="Arial" panose="020B0604020202020204" pitchFamily="34" charset="0"/>
                          <a:cs typeface="Arial" panose="020B0604020202020204" pitchFamily="34"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Thời điểm bắt đầu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Thời gian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Ghi chú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31390689"/>
                  </a:ext>
                </a:extLst>
              </a:tr>
              <a:tr h="982571">
                <a:tc>
                  <a:txBody>
                    <a:bodyPr/>
                    <a:lstStyle/>
                    <a:p>
                      <a:pPr algn="ctr"/>
                      <a:r>
                        <a:rPr lang="en-VN" sz="4000" b="0" dirty="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3A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giò 45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rowSpan="5">
                  <a:txBody>
                    <a:bodyPr/>
                    <a:lstStyle/>
                    <a:p>
                      <a:pPr algn="just">
                        <a:lnSpc>
                          <a:spcPct val="150000"/>
                        </a:lnSpc>
                      </a:pPr>
                      <a:r>
                        <a:rPr lang="en-VN" sz="4000" b="0" dirty="0">
                          <a:solidFill>
                            <a:schemeClr val="tx1"/>
                          </a:solidFill>
                          <a:latin typeface="Arial" panose="020B0604020202020204" pitchFamily="34" charset="0"/>
                          <a:cs typeface="Arial" panose="020B0604020202020204" pitchFamily="34" charset="0"/>
                        </a:rPr>
                        <a:t>Học sinh tham gia biểu diễn văn nghệ có mặt tại phòng chờ trước tiết mục của lớp mình 5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64418340"/>
                  </a:ext>
                </a:extLst>
              </a:tr>
              <a:tr h="982571">
                <a:tc>
                  <a:txBody>
                    <a:bodyPr/>
                    <a:lstStyle/>
                    <a:p>
                      <a:pPr algn="ctr"/>
                      <a:r>
                        <a:rPr lang="en-VN" sz="4000" b="0" dirty="0">
                          <a:solidFill>
                            <a:schemeClr val="tx1"/>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1D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giờ 52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9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vMerge="1">
                  <a:txBody>
                    <a:bodyPr/>
                    <a:lstStyle/>
                    <a:p>
                      <a:endParaRPr lang="en-VN" sz="40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67466411"/>
                  </a:ext>
                </a:extLst>
              </a:tr>
              <a:tr h="982571">
                <a:tc>
                  <a:txBody>
                    <a:bodyPr/>
                    <a:lstStyle/>
                    <a:p>
                      <a:pPr algn="ctr"/>
                      <a:r>
                        <a:rPr lang="en-VN" sz="4000" b="0" dirty="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2C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6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vMerge="1">
                  <a:txBody>
                    <a:bodyPr/>
                    <a:lstStyle/>
                    <a:p>
                      <a:endParaRPr lang="en-VN" sz="40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04135734"/>
                  </a:ext>
                </a:extLst>
              </a:tr>
              <a:tr h="982571">
                <a:tc>
                  <a:txBody>
                    <a:bodyPr/>
                    <a:lstStyle/>
                    <a:p>
                      <a:pPr algn="ctr"/>
                      <a:r>
                        <a:rPr lang="en-VN" sz="4000" b="0" dirty="0">
                          <a:solidFill>
                            <a:schemeClr val="tx1"/>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4B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12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vMerge="1">
                  <a:txBody>
                    <a:bodyPr/>
                    <a:lstStyle/>
                    <a:p>
                      <a:endParaRPr lang="en-VN" sz="40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83779238"/>
                  </a:ext>
                </a:extLst>
              </a:tr>
              <a:tr h="982571">
                <a:tc>
                  <a:txBody>
                    <a:bodyPr/>
                    <a:lstStyle/>
                    <a:p>
                      <a:pPr algn="ctr"/>
                      <a:r>
                        <a:rPr lang="en-VN" sz="4000" b="0" dirty="0">
                          <a:solidFill>
                            <a:schemeClr val="tx1"/>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5E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8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vMerge="1">
                  <a:txBody>
                    <a:bodyPr/>
                    <a:lstStyle/>
                    <a:p>
                      <a:endParaRPr lang="en-VN" sz="40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48642187"/>
                  </a:ext>
                </a:extLst>
              </a:tr>
            </a:tbl>
          </a:graphicData>
        </a:graphic>
      </p:graphicFrame>
    </p:spTree>
    <p:extLst>
      <p:ext uri="{BB962C8B-B14F-4D97-AF65-F5344CB8AC3E}">
        <p14:creationId xmlns:p14="http://schemas.microsoft.com/office/powerpoint/2010/main" val="17270846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5" name="Rectangle 4">
            <a:extLst>
              <a:ext uri="{FF2B5EF4-FFF2-40B4-BE49-F238E27FC236}">
                <a16:creationId xmlns:a16="http://schemas.microsoft.com/office/drawing/2014/main" id="{74197BAC-404B-D9AA-E676-A89DF081C31E}"/>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ED2CEABB-267B-7EC9-F0E2-3035EEB9A3BB}"/>
              </a:ext>
            </a:extLst>
          </p:cNvPr>
          <p:cNvSpPr txBox="1"/>
          <p:nvPr/>
        </p:nvSpPr>
        <p:spPr>
          <a:xfrm>
            <a:off x="6566972" y="647700"/>
            <a:ext cx="5096267" cy="1107996"/>
          </a:xfrm>
          <a:prstGeom prst="rect">
            <a:avLst/>
          </a:prstGeom>
          <a:solidFill>
            <a:schemeClr val="bg1"/>
          </a:solidFill>
          <a:ln>
            <a:solidFill>
              <a:schemeClr val="accent6">
                <a:lumMod val="75000"/>
              </a:schemeClr>
            </a:solidFill>
          </a:ln>
        </p:spPr>
        <p:txBody>
          <a:bodyPr wrap="none" rtlCol="0">
            <a:spAutoFit/>
          </a:bodyPr>
          <a:lstStyle/>
          <a:p>
            <a:r>
              <a:rPr lang="en-VN" sz="6600" b="1" dirty="0">
                <a:solidFill>
                  <a:schemeClr val="accent6">
                    <a:lumMod val="75000"/>
                  </a:schemeClr>
                </a:solidFill>
                <a:latin typeface="Arial" panose="020B0604020202020204" pitchFamily="34" charset="0"/>
                <a:cs typeface="Arial" panose="020B0604020202020204" pitchFamily="34" charset="0"/>
              </a:rPr>
              <a:t>KHỞI ĐỘNG</a:t>
            </a:r>
          </a:p>
        </p:txBody>
      </p:sp>
      <p:sp>
        <p:nvSpPr>
          <p:cNvPr id="9" name="TextBox 8">
            <a:extLst>
              <a:ext uri="{FF2B5EF4-FFF2-40B4-BE49-F238E27FC236}">
                <a16:creationId xmlns:a16="http://schemas.microsoft.com/office/drawing/2014/main" id="{EC52B649-6F45-4E22-A3C0-DA1093194FE7}"/>
              </a:ext>
            </a:extLst>
          </p:cNvPr>
          <p:cNvSpPr txBox="1"/>
          <p:nvPr/>
        </p:nvSpPr>
        <p:spPr>
          <a:xfrm>
            <a:off x="6595866" y="2400300"/>
            <a:ext cx="5096267" cy="769441"/>
          </a:xfrm>
          <a:prstGeom prst="rect">
            <a:avLst/>
          </a:prstGeom>
          <a:noFill/>
        </p:spPr>
        <p:txBody>
          <a:bodyPr wrap="square">
            <a:spAutoFit/>
          </a:bodyPr>
          <a:lstStyle/>
          <a:p>
            <a:pPr algn="ctr"/>
            <a:r>
              <a:rPr lang="en-US" sz="4000" dirty="0" err="1">
                <a:latin typeface="Arial" panose="020B0604020202020204" pitchFamily="34" charset="0"/>
                <a:ea typeface="Times New Roman" panose="02020603050405020304" pitchFamily="18" charset="0"/>
                <a:cs typeface="Arial" panose="020B0604020202020204" pitchFamily="34" charset="0"/>
              </a:rPr>
              <a:t>T</a:t>
            </a:r>
            <a:r>
              <a:rPr lang="en-US" sz="4000" dirty="0" err="1">
                <a:effectLst/>
                <a:latin typeface="Arial" panose="020B0604020202020204" pitchFamily="34" charset="0"/>
                <a:ea typeface="Times New Roman" panose="02020603050405020304" pitchFamily="18" charset="0"/>
                <a:cs typeface="Arial" panose="020B0604020202020204" pitchFamily="34" charset="0"/>
              </a:rPr>
              <a:t>rò</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r>
              <a:rPr lang="en-US" sz="4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Đố</a:t>
            </a:r>
            <a:r>
              <a:rPr lang="en-US" sz="4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4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b="1" dirty="0">
              <a:solidFill>
                <a:srgbClr val="C00000"/>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61935A54-F153-818E-BBCC-9F850A6AE1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34100" y="3837999"/>
            <a:ext cx="6019800" cy="5350098"/>
          </a:xfrm>
          <a:prstGeom prst="rect">
            <a:avLst/>
          </a:prstGeom>
        </p:spPr>
      </p:pic>
    </p:spTree>
    <p:extLst>
      <p:ext uri="{BB962C8B-B14F-4D97-AF65-F5344CB8AC3E}">
        <p14:creationId xmlns:p14="http://schemas.microsoft.com/office/powerpoint/2010/main" val="41595439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191B8266-08AA-D274-DA84-168EDAD8E836}"/>
              </a:ext>
            </a:extLst>
          </p:cNvPr>
          <p:cNvSpPr txBox="1"/>
          <p:nvPr/>
        </p:nvSpPr>
        <p:spPr>
          <a:xfrm>
            <a:off x="1228406" y="647700"/>
            <a:ext cx="15773400" cy="3697231"/>
          </a:xfrm>
          <a:prstGeom prst="rect">
            <a:avLst/>
          </a:prstGeom>
          <a:noFill/>
        </p:spPr>
        <p:txBody>
          <a:bodyPr wrap="square">
            <a:spAutoFit/>
          </a:bodyPr>
          <a:lstStyle/>
          <a:p>
            <a:pPr algn="just">
              <a:lnSpc>
                <a:spcPct val="20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5E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nghệ</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122" name="Picture 2" descr="Tả một bạn đang biểu diễn văn nghệ lớp 3 (7 mẫu) - Tập làm văn lớp 3">
            <a:extLst>
              <a:ext uri="{FF2B5EF4-FFF2-40B4-BE49-F238E27FC236}">
                <a16:creationId xmlns:a16="http://schemas.microsoft.com/office/drawing/2014/main" id="{E5FBEF67-B06E-1B70-84E2-DF41DD067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60520"/>
            <a:ext cx="10098251" cy="529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917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ssolv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4CC45C15-FA8C-AF61-D319-12C924C4A2B5}"/>
              </a:ext>
            </a:extLst>
          </p:cNvPr>
          <p:cNvSpPr/>
          <p:nvPr/>
        </p:nvSpPr>
        <p:spPr>
          <a:xfrm>
            <a:off x="5562600" y="756244"/>
            <a:ext cx="11582400" cy="8859639"/>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nghệ</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thúc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mục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DCBD1501-2FF4-45BD-DF2A-38E5C1A74237}"/>
              </a:ext>
            </a:extLst>
          </p:cNvPr>
          <p:cNvGrpSpPr/>
          <p:nvPr/>
        </p:nvGrpSpPr>
        <p:grpSpPr>
          <a:xfrm>
            <a:off x="1032321" y="2945109"/>
            <a:ext cx="3872032" cy="4481907"/>
            <a:chOff x="11353800" y="4621279"/>
            <a:chExt cx="4667055" cy="5665721"/>
          </a:xfrm>
        </p:grpSpPr>
        <p:pic>
          <p:nvPicPr>
            <p:cNvPr id="6" name="Picture 5">
              <a:extLst>
                <a:ext uri="{FF2B5EF4-FFF2-40B4-BE49-F238E27FC236}">
                  <a16:creationId xmlns:a16="http://schemas.microsoft.com/office/drawing/2014/main" id="{2FB6A338-A949-7DAA-0DFB-1EF2990DE3D9}"/>
                </a:ext>
              </a:extLst>
            </p:cNvPr>
            <p:cNvPicPr>
              <a:picLocks noChangeAspect="1"/>
            </p:cNvPicPr>
            <p:nvPr/>
          </p:nvPicPr>
          <p:blipFill>
            <a:blip r:embed="rId4"/>
            <a:stretch>
              <a:fillRect/>
            </a:stretch>
          </p:blipFill>
          <p:spPr>
            <a:xfrm>
              <a:off x="11353800" y="5202815"/>
              <a:ext cx="4572000" cy="508418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7D57B82-73B0-1BEE-567C-9C4F2AD13849}"/>
                </a:ext>
              </a:extLst>
            </p:cNvPr>
            <p:cNvPicPr>
              <a:picLocks noChangeAspect="1"/>
            </p:cNvPicPr>
            <p:nvPr/>
          </p:nvPicPr>
          <p:blipFill>
            <a:blip r:embed="rId5"/>
            <a:stretch>
              <a:fillRect/>
            </a:stretch>
          </p:blipFill>
          <p:spPr>
            <a:xfrm>
              <a:off x="15246602" y="4621279"/>
              <a:ext cx="774253" cy="1163070"/>
            </a:xfrm>
            <a:prstGeom prst="rect">
              <a:avLst/>
            </a:prstGeom>
          </p:spPr>
        </p:pic>
      </p:grpSp>
      <p:pic>
        <p:nvPicPr>
          <p:cNvPr id="8" name="Picture 35">
            <a:extLst>
              <a:ext uri="{FF2B5EF4-FFF2-40B4-BE49-F238E27FC236}">
                <a16:creationId xmlns:a16="http://schemas.microsoft.com/office/drawing/2014/main" id="{62477FA6-234A-D419-9597-E439C1DA38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13417" y="283064"/>
            <a:ext cx="2031583" cy="1071198"/>
          </a:xfrm>
          <a:prstGeom prst="rect">
            <a:avLst/>
          </a:prstGeom>
        </p:spPr>
      </p:pic>
    </p:spTree>
    <p:extLst>
      <p:ext uri="{BB962C8B-B14F-4D97-AF65-F5344CB8AC3E}">
        <p14:creationId xmlns:p14="http://schemas.microsoft.com/office/powerpoint/2010/main" val="38908257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dissolve">
                                      <p:cBhvr>
                                        <p:cTn id="20" dur="500"/>
                                        <p:tgtEl>
                                          <p:spTgt spid="4">
                                            <p:txEl>
                                              <p:pRg st="0" end="0"/>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dissolve">
                                      <p:cBhvr>
                                        <p:cTn id="24" dur="500"/>
                                        <p:tgtEl>
                                          <p:spTgt spid="4">
                                            <p:txEl>
                                              <p:pRg st="1" end="1"/>
                                            </p:txEl>
                                          </p:spTgt>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dissolve">
                                      <p:cBhvr>
                                        <p:cTn id="28" dur="500"/>
                                        <p:tgtEl>
                                          <p:spTgt spid="4">
                                            <p:txEl>
                                              <p:pRg st="2" end="2"/>
                                            </p:txEl>
                                          </p:spTgt>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500"/>
                                        <p:tgtEl>
                                          <p:spTgt spid="4">
                                            <p:txEl>
                                              <p:pRg st="3" end="3"/>
                                            </p:txEl>
                                          </p:spTgt>
                                        </p:tgtEl>
                                      </p:cBhvr>
                                    </p:animEffect>
                                  </p:childTnLst>
                                </p:cTn>
                              </p:par>
                            </p:childTnLst>
                          </p:cTn>
                        </p:par>
                        <p:par>
                          <p:cTn id="33" fill="hold">
                            <p:stCondLst>
                              <p:cond delay="2000"/>
                            </p:stCondLst>
                            <p:childTnLst>
                              <p:par>
                                <p:cTn id="34" presetID="9" presetClass="entr" presetSubtype="0" fill="hold"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dissolve">
                                      <p:cBhvr>
                                        <p:cTn id="36" dur="500"/>
                                        <p:tgtEl>
                                          <p:spTgt spid="4">
                                            <p:txEl>
                                              <p:pRg st="4" end="4"/>
                                            </p:txEl>
                                          </p:spTgt>
                                        </p:tgtEl>
                                      </p:cBhvr>
                                    </p:animEffect>
                                  </p:childTnLst>
                                </p:cTn>
                              </p:par>
                            </p:childTnLst>
                          </p:cTn>
                        </p:par>
                        <p:par>
                          <p:cTn id="37" fill="hold">
                            <p:stCondLst>
                              <p:cond delay="2500"/>
                            </p:stCondLst>
                            <p:childTnLst>
                              <p:par>
                                <p:cTn id="38" presetID="9" presetClass="entr" presetSubtype="0" fill="hold" nodeType="after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dissolve">
                                      <p:cBhvr>
                                        <p:cTn id="40" dur="500"/>
                                        <p:tgtEl>
                                          <p:spTgt spid="4">
                                            <p:txEl>
                                              <p:pRg st="5" end="5"/>
                                            </p:txEl>
                                          </p:spTgt>
                                        </p:tgtEl>
                                      </p:cBhvr>
                                    </p:animEffect>
                                  </p:childTnLst>
                                </p:cTn>
                              </p:par>
                            </p:childTnLst>
                          </p:cTn>
                        </p:par>
                        <p:par>
                          <p:cTn id="41" fill="hold">
                            <p:stCondLst>
                              <p:cond delay="3000"/>
                            </p:stCondLst>
                            <p:childTnLst>
                              <p:par>
                                <p:cTn id="42" presetID="9" presetClass="entr" presetSubtype="0" fill="hold" nodeType="after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dissolve">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08E2DB88-C086-EEF3-4771-1DDC1B0A0C99}"/>
              </a:ext>
            </a:extLst>
          </p:cNvPr>
          <p:cNvSpPr txBox="1"/>
          <p:nvPr/>
        </p:nvSpPr>
        <p:spPr>
          <a:xfrm>
            <a:off x="1989083" y="956421"/>
            <a:ext cx="10515600" cy="707886"/>
          </a:xfrm>
          <a:prstGeom prst="rect">
            <a:avLst/>
          </a:prstGeom>
          <a:noFill/>
        </p:spPr>
        <p:txBody>
          <a:bodyPr wrap="square">
            <a:spAutoFit/>
          </a:bodyPr>
          <a:lstStyle/>
          <a:p>
            <a:pPr algn="just">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09C32632-88AB-E5E1-1E70-6C0EA0C4E4E7}"/>
              </a:ext>
            </a:extLst>
          </p:cNvPr>
          <p:cNvSpPr txBox="1"/>
          <p:nvPr/>
        </p:nvSpPr>
        <p:spPr>
          <a:xfrm>
            <a:off x="1989083" y="4502617"/>
            <a:ext cx="9758854" cy="707886"/>
          </a:xfrm>
          <a:prstGeom prst="rect">
            <a:avLst/>
          </a:prstGeom>
          <a:noFill/>
        </p:spPr>
        <p:txBody>
          <a:bodyPr wrap="square">
            <a:spAutoFit/>
          </a:bodyPr>
          <a:lstStyle/>
          <a:p>
            <a:pPr algn="just">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nghệ</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2094A54A-0C68-C050-07CB-ED44D08170EB}"/>
              </a:ext>
            </a:extLst>
          </p:cNvPr>
          <p:cNvSpPr txBox="1"/>
          <p:nvPr/>
        </p:nvSpPr>
        <p:spPr>
          <a:xfrm>
            <a:off x="1989083" y="7115756"/>
            <a:ext cx="6164317"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CA122382-1BCE-5BA6-4313-A32D1EFF15F2}"/>
              </a:ext>
            </a:extLst>
          </p:cNvPr>
          <p:cNvSpPr txBox="1"/>
          <p:nvPr/>
        </p:nvSpPr>
        <p:spPr>
          <a:xfrm>
            <a:off x="7625256" y="1982349"/>
            <a:ext cx="9758854" cy="1824923"/>
          </a:xfrm>
          <a:prstGeom prst="rect">
            <a:avLst/>
          </a:prstGeom>
          <a:noFill/>
        </p:spPr>
        <p:txBody>
          <a:bodyPr wrap="square">
            <a:spAutoFit/>
          </a:bodyPr>
          <a:lstStyle/>
          <a:p>
            <a:pPr algn="just">
              <a:lnSpc>
                <a:spcPct val="150000"/>
              </a:lnSpc>
              <a:spcAft>
                <a:spcPts val="800"/>
              </a:spcAft>
            </a:pP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tự</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ghi </a:t>
            </a:r>
            <a:r>
              <a:rPr lang="it-IT"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it-IT"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9CC91AC4-76FA-948F-AE72-5D6AF9573E45}"/>
              </a:ext>
            </a:extLst>
          </p:cNvPr>
          <p:cNvSpPr txBox="1"/>
          <p:nvPr/>
        </p:nvSpPr>
        <p:spPr>
          <a:xfrm>
            <a:off x="12126310" y="5900752"/>
            <a:ext cx="2133599"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TextBox 20">
            <a:extLst>
              <a:ext uri="{FF2B5EF4-FFF2-40B4-BE49-F238E27FC236}">
                <a16:creationId xmlns:a16="http://schemas.microsoft.com/office/drawing/2014/main" id="{7DDCB299-6DB3-A2E2-2746-355E9C1B020B}"/>
              </a:ext>
            </a:extLst>
          </p:cNvPr>
          <p:cNvSpPr txBox="1"/>
          <p:nvPr/>
        </p:nvSpPr>
        <p:spPr>
          <a:xfrm>
            <a:off x="9144000" y="8452689"/>
            <a:ext cx="2674882"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8" descr="https://cdn-icons-png.flaticon.com/128/15335/15335374.png">
            <a:extLst>
              <a:ext uri="{FF2B5EF4-FFF2-40B4-BE49-F238E27FC236}">
                <a16:creationId xmlns:a16="http://schemas.microsoft.com/office/drawing/2014/main" id="{74C019E5-DF4C-C28D-7F48-9DEF73B16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94" y="610792"/>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descr="https://cdn-icons-png.flaticon.com/128/15335/15335374.png">
            <a:extLst>
              <a:ext uri="{FF2B5EF4-FFF2-40B4-BE49-F238E27FC236}">
                <a16:creationId xmlns:a16="http://schemas.microsoft.com/office/drawing/2014/main" id="{466DB103-3F77-48A1-8619-C0576C720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94" y="4147242"/>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https://cdn-icons-png.flaticon.com/128/15335/15335374.png">
            <a:extLst>
              <a:ext uri="{FF2B5EF4-FFF2-40B4-BE49-F238E27FC236}">
                <a16:creationId xmlns:a16="http://schemas.microsoft.com/office/drawing/2014/main" id="{9BC84691-0EAC-6409-A797-BAF611039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94" y="6699603"/>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1">
            <a:extLst>
              <a:ext uri="{FF2B5EF4-FFF2-40B4-BE49-F238E27FC236}">
                <a16:creationId xmlns:a16="http://schemas.microsoft.com/office/drawing/2014/main" id="{2F88D25F-B907-F048-6FEF-92DCFAEFE07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5410053" y="1693092"/>
            <a:ext cx="1922647" cy="1258460"/>
          </a:xfrm>
          <a:prstGeom prst="rect">
            <a:avLst/>
          </a:prstGeom>
        </p:spPr>
      </p:pic>
      <p:pic>
        <p:nvPicPr>
          <p:cNvPr id="26" name="Picture 21">
            <a:extLst>
              <a:ext uri="{FF2B5EF4-FFF2-40B4-BE49-F238E27FC236}">
                <a16:creationId xmlns:a16="http://schemas.microsoft.com/office/drawing/2014/main" id="{9E9447F0-A166-441C-9EE1-73CC75E198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10098142" y="5179136"/>
            <a:ext cx="1922647" cy="1258460"/>
          </a:xfrm>
          <a:prstGeom prst="rect">
            <a:avLst/>
          </a:prstGeom>
        </p:spPr>
      </p:pic>
      <p:pic>
        <p:nvPicPr>
          <p:cNvPr id="27" name="Picture 21">
            <a:extLst>
              <a:ext uri="{FF2B5EF4-FFF2-40B4-BE49-F238E27FC236}">
                <a16:creationId xmlns:a16="http://schemas.microsoft.com/office/drawing/2014/main" id="{9168977B-74C0-771C-8319-D7663F2870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7386040" y="7823459"/>
            <a:ext cx="1922647" cy="1258460"/>
          </a:xfrm>
          <a:prstGeom prst="rect">
            <a:avLst/>
          </a:prstGeom>
        </p:spPr>
      </p:pic>
    </p:spTree>
    <p:extLst>
      <p:ext uri="{BB962C8B-B14F-4D97-AF65-F5344CB8AC3E}">
        <p14:creationId xmlns:p14="http://schemas.microsoft.com/office/powerpoint/2010/main" val="4728040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985F9E57-4D09-889C-C02C-BE8B98C4005D}"/>
              </a:ext>
            </a:extLst>
          </p:cNvPr>
          <p:cNvSpPr txBox="1"/>
          <p:nvPr/>
        </p:nvSpPr>
        <p:spPr>
          <a:xfrm>
            <a:off x="2057400" y="1102767"/>
            <a:ext cx="7467600" cy="192751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714649E9-C588-AF07-B438-3EF9F1BE58C3}"/>
              </a:ext>
            </a:extLst>
          </p:cNvPr>
          <p:cNvSpPr txBox="1"/>
          <p:nvPr/>
        </p:nvSpPr>
        <p:spPr>
          <a:xfrm>
            <a:off x="12192000" y="1102767"/>
            <a:ext cx="3650764" cy="1927515"/>
          </a:xfrm>
          <a:prstGeom prst="rect">
            <a:avLst/>
          </a:prstGeom>
          <a:noFill/>
        </p:spPr>
        <p:txBody>
          <a:bodyPr wrap="square">
            <a:spAutoFit/>
          </a:bodyPr>
          <a:lstStyle/>
          <a:p>
            <a:pPr algn="just">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D65C2013-54DA-A10B-735D-CFC085B10ECA}"/>
              </a:ext>
            </a:extLst>
          </p:cNvPr>
          <p:cNvSpPr txBox="1"/>
          <p:nvPr/>
        </p:nvSpPr>
        <p:spPr>
          <a:xfrm>
            <a:off x="2075793" y="4094141"/>
            <a:ext cx="9144000" cy="707886"/>
          </a:xfrm>
          <a:prstGeom prst="rect">
            <a:avLst/>
          </a:prstGeom>
          <a:noFill/>
        </p:spPr>
        <p:txBody>
          <a:bodyPr wrap="square">
            <a:spAutoFit/>
          </a:bodyPr>
          <a:lstStyle/>
          <a:p>
            <a:pPr algn="just">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thúc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A20EA29D-A25D-8F3D-ED92-51DA1C62E416}"/>
              </a:ext>
            </a:extLst>
          </p:cNvPr>
          <p:cNvSpPr txBox="1"/>
          <p:nvPr/>
        </p:nvSpPr>
        <p:spPr>
          <a:xfrm>
            <a:off x="8685863" y="5628905"/>
            <a:ext cx="9144000" cy="707886"/>
          </a:xfrm>
          <a:prstGeom prst="rect">
            <a:avLst/>
          </a:prstGeom>
          <a:noFill/>
        </p:spPr>
        <p:txBody>
          <a:bodyPr wrap="square">
            <a:spAutoFit/>
          </a:bodyPr>
          <a:lstStyle/>
          <a:p>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2117D18-97ED-D7AB-9562-089B6561D98E}"/>
              </a:ext>
            </a:extLst>
          </p:cNvPr>
          <p:cNvSpPr txBox="1"/>
          <p:nvPr/>
        </p:nvSpPr>
        <p:spPr>
          <a:xfrm>
            <a:off x="2057400" y="7400650"/>
            <a:ext cx="12420600" cy="707886"/>
          </a:xfrm>
          <a:prstGeom prst="rect">
            <a:avLst/>
          </a:prstGeom>
          <a:noFill/>
        </p:spPr>
        <p:txBody>
          <a:bodyPr wrap="square">
            <a:spAutoFit/>
          </a:bodyPr>
          <a:lstStyle/>
          <a:p>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mục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F712E49-6606-6AEC-5B7B-F63345DA5FCB}"/>
              </a:ext>
            </a:extLst>
          </p:cNvPr>
          <p:cNvSpPr txBox="1"/>
          <p:nvPr/>
        </p:nvSpPr>
        <p:spPr>
          <a:xfrm>
            <a:off x="13792200" y="8378607"/>
            <a:ext cx="2514600" cy="707886"/>
          </a:xfrm>
          <a:prstGeom prst="rect">
            <a:avLst/>
          </a:prstGeom>
          <a:noFill/>
        </p:spPr>
        <p:txBody>
          <a:bodyPr wrap="square">
            <a:spAutoFit/>
          </a:bodyPr>
          <a:lstStyle/>
          <a:p>
            <a:pPr algn="ct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1D</a:t>
            </a:r>
            <a:endParaRPr lang="en-VN" sz="4000" dirty="0">
              <a:latin typeface="Arial" panose="020B0604020202020204" pitchFamily="34" charset="0"/>
              <a:cs typeface="Arial" panose="020B0604020202020204" pitchFamily="34" charset="0"/>
            </a:endParaRPr>
          </a:p>
        </p:txBody>
      </p:sp>
      <p:pic>
        <p:nvPicPr>
          <p:cNvPr id="20" name="Picture 28" descr="https://cdn-icons-png.flaticon.com/128/15335/15335374.png">
            <a:extLst>
              <a:ext uri="{FF2B5EF4-FFF2-40B4-BE49-F238E27FC236}">
                <a16:creationId xmlns:a16="http://schemas.microsoft.com/office/drawing/2014/main" id="{37C87ADC-0AEB-35D1-B539-0BEC7B0D3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22" y="1366952"/>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https://cdn-icons-png.flaticon.com/128/15335/15335374.png">
            <a:extLst>
              <a:ext uri="{FF2B5EF4-FFF2-40B4-BE49-F238E27FC236}">
                <a16:creationId xmlns:a16="http://schemas.microsoft.com/office/drawing/2014/main" id="{CE2D4899-51C4-1E3A-585A-AC8FDB0B0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58" y="3744356"/>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https://cdn-icons-png.flaticon.com/128/15335/15335374.png">
            <a:extLst>
              <a:ext uri="{FF2B5EF4-FFF2-40B4-BE49-F238E27FC236}">
                <a16:creationId xmlns:a16="http://schemas.microsoft.com/office/drawing/2014/main" id="{559E22D2-EF9C-4221-0C6F-5AD33F8E1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58" y="6979463"/>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322855E0-6C78-ABA6-7BED-A01B5C5235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42712">
            <a:off x="9826953" y="1533141"/>
            <a:ext cx="1922647" cy="1258460"/>
          </a:xfrm>
          <a:prstGeom prst="rect">
            <a:avLst/>
          </a:prstGeom>
        </p:spPr>
      </p:pic>
      <p:pic>
        <p:nvPicPr>
          <p:cNvPr id="24" name="Picture 21">
            <a:extLst>
              <a:ext uri="{FF2B5EF4-FFF2-40B4-BE49-F238E27FC236}">
                <a16:creationId xmlns:a16="http://schemas.microsoft.com/office/drawing/2014/main" id="{851D6F4F-521C-F79D-2A00-BCFF6596659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6470661" y="4855743"/>
            <a:ext cx="1922647" cy="1258460"/>
          </a:xfrm>
          <a:prstGeom prst="rect">
            <a:avLst/>
          </a:prstGeom>
        </p:spPr>
      </p:pic>
      <p:pic>
        <p:nvPicPr>
          <p:cNvPr id="25" name="Picture 21">
            <a:extLst>
              <a:ext uri="{FF2B5EF4-FFF2-40B4-BE49-F238E27FC236}">
                <a16:creationId xmlns:a16="http://schemas.microsoft.com/office/drawing/2014/main" id="{918CBBC0-252C-A883-C661-014EE5055D3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862952">
            <a:off x="11764034" y="7900494"/>
            <a:ext cx="1922647" cy="1258460"/>
          </a:xfrm>
          <a:prstGeom prst="rect">
            <a:avLst/>
          </a:prstGeom>
        </p:spPr>
      </p:pic>
    </p:spTree>
    <p:extLst>
      <p:ext uri="{BB962C8B-B14F-4D97-AF65-F5344CB8AC3E}">
        <p14:creationId xmlns:p14="http://schemas.microsoft.com/office/powerpoint/2010/main" val="58358139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11702669-C0BB-0711-8A6C-6B56230317D1}"/>
              </a:ext>
            </a:extLst>
          </p:cNvPr>
          <p:cNvSpPr txBox="1"/>
          <p:nvPr/>
        </p:nvSpPr>
        <p:spPr>
          <a:xfrm flipH="1">
            <a:off x="7909559" y="716074"/>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p:sp>
        <p:nvSpPr>
          <p:cNvPr id="6" name="TextBox 5">
            <a:extLst>
              <a:ext uri="{FF2B5EF4-FFF2-40B4-BE49-F238E27FC236}">
                <a16:creationId xmlns:a16="http://schemas.microsoft.com/office/drawing/2014/main" id="{99FCFF87-74A2-9932-4EF5-A3084D61EB31}"/>
              </a:ext>
            </a:extLst>
          </p:cNvPr>
          <p:cNvSpPr txBox="1"/>
          <p:nvPr/>
        </p:nvSpPr>
        <p:spPr>
          <a:xfrm>
            <a:off x="990600" y="1943100"/>
            <a:ext cx="914400" cy="707886"/>
          </a:xfrm>
          <a:prstGeom prst="rect">
            <a:avLst/>
          </a:prstGeom>
          <a:noFill/>
        </p:spPr>
        <p:txBody>
          <a:bodyPr wrap="square" rtlCol="0">
            <a:spAutoFit/>
          </a:bodyPr>
          <a:lstStyle/>
          <a:p>
            <a:r>
              <a:rPr lang="en-VN" sz="4000" dirty="0">
                <a:solidFill>
                  <a:srgbClr val="FF0000"/>
                </a:solidFill>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B31BD9E9-0E98-CC85-1E17-B13B110F8468}"/>
              </a:ext>
            </a:extLst>
          </p:cNvPr>
          <p:cNvSpPr txBox="1"/>
          <p:nvPr/>
        </p:nvSpPr>
        <p:spPr>
          <a:xfrm>
            <a:off x="1805939" y="2600884"/>
            <a:ext cx="6812280" cy="6287683"/>
          </a:xfrm>
          <a:prstGeom prst="rect">
            <a:avLst/>
          </a:prstGeom>
          <a:noFill/>
        </p:spPr>
        <p:txBody>
          <a:bodyPr wrap="square">
            <a:spAutoFit/>
          </a:bodyPr>
          <a:lstStyle/>
          <a:p>
            <a:pPr marL="571500" indent="-571500" algn="just">
              <a:lnSpc>
                <a:spcPct val="250000"/>
              </a:lnSpc>
              <a:spcAft>
                <a:spcPts val="800"/>
              </a:spcAft>
              <a:buFont typeface="Arial" panose="020B0604020202020204" pitchFamily="34" charset="0"/>
              <a:buChar char="•"/>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+ 9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p>
          <a:p>
            <a:pPr marL="571500" indent="-571500" algn="just">
              <a:lnSpc>
                <a:spcPct val="250000"/>
              </a:lnSpc>
              <a:spcAft>
                <a:spcPts val="800"/>
              </a:spcAft>
              <a:buFont typeface="Arial" panose="020B0604020202020204" pitchFamily="34" charset="0"/>
              <a:buChar char="•"/>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+ 6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Aft>
                <a:spcPts val="800"/>
              </a:spcAft>
              <a:buFont typeface="Arial" panose="020B0604020202020204" pitchFamily="34" charset="0"/>
              <a:buChar char="•"/>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250000"/>
              </a:lnSpc>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AF8DCEF-9841-4A01-5DDA-40ECA9D5AEFA}"/>
              </a:ext>
            </a:extLst>
          </p:cNvPr>
          <p:cNvSpPr txBox="1"/>
          <p:nvPr/>
        </p:nvSpPr>
        <p:spPr>
          <a:xfrm>
            <a:off x="8149589" y="3259084"/>
            <a:ext cx="7543801" cy="707886"/>
          </a:xfrm>
          <a:prstGeom prst="rect">
            <a:avLst/>
          </a:prstGeom>
          <a:noFill/>
        </p:spPr>
        <p:txBody>
          <a:bodyPr wrap="square">
            <a:spAutoFit/>
          </a:bodyPr>
          <a:lstStyle/>
          <a:p>
            <a:pPr algn="just">
              <a:spcAft>
                <a:spcPts val="800"/>
              </a:spcAft>
            </a:pP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7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61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(hay 8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D8309618-3007-0428-FE58-AFCF78D474CB}"/>
              </a:ext>
            </a:extLst>
          </p:cNvPr>
          <p:cNvSpPr txBox="1"/>
          <p:nvPr/>
        </p:nvSpPr>
        <p:spPr>
          <a:xfrm>
            <a:off x="8199121" y="6405158"/>
            <a:ext cx="3429000" cy="707886"/>
          </a:xfrm>
          <a:prstGeom prst="rect">
            <a:avLst/>
          </a:prstGeom>
          <a:noFill/>
        </p:spPr>
        <p:txBody>
          <a:bodyPr wrap="square">
            <a:spAutoFit/>
          </a:bodyPr>
          <a:lstStyle/>
          <a:p>
            <a:pPr algn="just">
              <a:spcAft>
                <a:spcPts val="800"/>
              </a:spcAft>
            </a:pP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19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A9531C65-BF82-38D5-7C56-46944727B32E}"/>
              </a:ext>
            </a:extLst>
          </p:cNvPr>
          <p:cNvSpPr txBox="1"/>
          <p:nvPr/>
        </p:nvSpPr>
        <p:spPr>
          <a:xfrm>
            <a:off x="8094025" y="4832121"/>
            <a:ext cx="3147061" cy="707886"/>
          </a:xfrm>
          <a:prstGeom prst="rect">
            <a:avLst/>
          </a:prstGeom>
          <a:noFill/>
        </p:spPr>
        <p:txBody>
          <a:bodyPr wrap="square">
            <a:spAutoFit/>
          </a:bodyPr>
          <a:lstStyle/>
          <a:p>
            <a:pPr algn="just">
              <a:spcAft>
                <a:spcPts val="800"/>
              </a:spcAft>
            </a:pP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7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a16="http://schemas.microsoft.com/office/drawing/2014/main" id="{4CD0E2A9-0751-8744-5EE9-03B2A683D967}"/>
              </a:ext>
            </a:extLst>
          </p:cNvPr>
          <p:cNvSpPr txBox="1"/>
          <p:nvPr/>
        </p:nvSpPr>
        <p:spPr>
          <a:xfrm>
            <a:off x="8215153" y="8141821"/>
            <a:ext cx="3429000" cy="734269"/>
          </a:xfrm>
          <a:prstGeom prst="rect">
            <a:avLst/>
          </a:prstGeom>
          <a:noFill/>
        </p:spPr>
        <p:txBody>
          <a:bodyPr wrap="square">
            <a:spAutoFit/>
          </a:bodyPr>
          <a:lstStyle/>
          <a:p>
            <a:pPr algn="just">
              <a:spcAft>
                <a:spcPts val="800"/>
              </a:spcAft>
            </a:pP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14 </a:t>
            </a:r>
            <a:r>
              <a:rPr lang="en-US" sz="4000"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Freeform 7">
            <a:extLst>
              <a:ext uri="{FF2B5EF4-FFF2-40B4-BE49-F238E27FC236}">
                <a16:creationId xmlns:a16="http://schemas.microsoft.com/office/drawing/2014/main" id="{143BFBE1-A97A-71D0-8B09-061F29BD13EF}"/>
              </a:ext>
            </a:extLst>
          </p:cNvPr>
          <p:cNvSpPr/>
          <p:nvPr/>
        </p:nvSpPr>
        <p:spPr>
          <a:xfrm>
            <a:off x="14189179" y="7261052"/>
            <a:ext cx="3008421" cy="2204976"/>
          </a:xfrm>
          <a:custGeom>
            <a:avLst/>
            <a:gdLst/>
            <a:ahLst/>
            <a:cxnLst/>
            <a:rect l="l" t="t" r="r" b="b"/>
            <a:pathLst>
              <a:path w="2132893" h="1458123">
                <a:moveTo>
                  <a:pt x="0" y="0"/>
                </a:moveTo>
                <a:lnTo>
                  <a:pt x="2132893" y="0"/>
                </a:lnTo>
                <a:lnTo>
                  <a:pt x="2132893" y="1458123"/>
                </a:lnTo>
                <a:lnTo>
                  <a:pt x="0" y="145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
            <a:extLst>
              <a:ext uri="{FF2B5EF4-FFF2-40B4-BE49-F238E27FC236}">
                <a16:creationId xmlns:a16="http://schemas.microsoft.com/office/drawing/2014/main" id="{70015AC6-DF76-78F5-6172-E427748201FB}"/>
              </a:ext>
            </a:extLst>
          </p:cNvPr>
          <p:cNvSpPr/>
          <p:nvPr/>
        </p:nvSpPr>
        <p:spPr>
          <a:xfrm>
            <a:off x="15791031" y="728781"/>
            <a:ext cx="1506048" cy="1709374"/>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233600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dissolve">
                                      <p:cBhvr>
                                        <p:cTn id="11" dur="500"/>
                                        <p:tgtEl>
                                          <p:spTgt spid="1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dissolve">
                                      <p:cBhvr>
                                        <p:cTn id="15" dur="500"/>
                                        <p:tgtEl>
                                          <p:spTgt spid="1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dissolve">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aphicFrame>
        <p:nvGraphicFramePr>
          <p:cNvPr id="5" name="Table 10">
            <a:extLst>
              <a:ext uri="{FF2B5EF4-FFF2-40B4-BE49-F238E27FC236}">
                <a16:creationId xmlns:a16="http://schemas.microsoft.com/office/drawing/2014/main" id="{BC847F50-9F3B-9686-59BF-9BE85C05DE9B}"/>
              </a:ext>
            </a:extLst>
          </p:cNvPr>
          <p:cNvGraphicFramePr>
            <a:graphicFrameLocks noGrp="1"/>
          </p:cNvGraphicFramePr>
          <p:nvPr>
            <p:extLst>
              <p:ext uri="{D42A27DB-BD31-4B8C-83A1-F6EECF244321}">
                <p14:modId xmlns:p14="http://schemas.microsoft.com/office/powerpoint/2010/main" val="2112189040"/>
              </p:ext>
            </p:extLst>
          </p:nvPr>
        </p:nvGraphicFramePr>
        <p:xfrm>
          <a:off x="717565" y="839758"/>
          <a:ext cx="16852869" cy="8863126"/>
        </p:xfrm>
        <a:graphic>
          <a:graphicData uri="http://schemas.openxmlformats.org/drawingml/2006/table">
            <a:tbl>
              <a:tblPr firstRow="1" bandRow="1">
                <a:tableStyleId>{5C22544A-7EE6-4342-B048-85BDC9FD1C3A}</a:tableStyleId>
              </a:tblPr>
              <a:tblGrid>
                <a:gridCol w="3825716">
                  <a:extLst>
                    <a:ext uri="{9D8B030D-6E8A-4147-A177-3AD203B41FA5}">
                      <a16:colId xmlns:a16="http://schemas.microsoft.com/office/drawing/2014/main" val="3003427551"/>
                    </a:ext>
                  </a:extLst>
                </a:gridCol>
                <a:gridCol w="2362943">
                  <a:extLst>
                    <a:ext uri="{9D8B030D-6E8A-4147-A177-3AD203B41FA5}">
                      <a16:colId xmlns:a16="http://schemas.microsoft.com/office/drawing/2014/main" val="20737457"/>
                    </a:ext>
                  </a:extLst>
                </a:gridCol>
                <a:gridCol w="7190777">
                  <a:extLst>
                    <a:ext uri="{9D8B030D-6E8A-4147-A177-3AD203B41FA5}">
                      <a16:colId xmlns:a16="http://schemas.microsoft.com/office/drawing/2014/main" val="2066894168"/>
                    </a:ext>
                  </a:extLst>
                </a:gridCol>
                <a:gridCol w="3473433">
                  <a:extLst>
                    <a:ext uri="{9D8B030D-6E8A-4147-A177-3AD203B41FA5}">
                      <a16:colId xmlns:a16="http://schemas.microsoft.com/office/drawing/2014/main" val="3929178941"/>
                    </a:ext>
                  </a:extLst>
                </a:gridCol>
              </a:tblGrid>
              <a:tr h="2302641">
                <a:tc>
                  <a:txBody>
                    <a:bodyPr/>
                    <a:lstStyle/>
                    <a:p>
                      <a:pPr algn="ctr"/>
                      <a:r>
                        <a:rPr lang="en-VN" sz="4000" b="0" dirty="0">
                          <a:solidFill>
                            <a:schemeClr val="tx1"/>
                          </a:solidFill>
                          <a:latin typeface="Arial" panose="020B0604020202020204" pitchFamily="34" charset="0"/>
                          <a:cs typeface="Arial" panose="020B0604020202020204" pitchFamily="34" charset="0"/>
                        </a:rPr>
                        <a:t>Số thứ tự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Lớp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Thời điểm bắt đầu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en-VN" sz="4000" b="0" dirty="0">
                          <a:solidFill>
                            <a:schemeClr val="tx1"/>
                          </a:solidFill>
                          <a:latin typeface="Arial" panose="020B0604020202020204" pitchFamily="34" charset="0"/>
                          <a:cs typeface="Arial" panose="020B0604020202020204" pitchFamily="34" charset="0"/>
                        </a:rPr>
                        <a:t>Thời gian 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31390689"/>
                  </a:ext>
                </a:extLst>
              </a:tr>
              <a:tr h="1312097">
                <a:tc>
                  <a:txBody>
                    <a:bodyPr/>
                    <a:lstStyle/>
                    <a:p>
                      <a:pPr algn="ctr"/>
                      <a:r>
                        <a:rPr lang="en-VN" sz="4000" b="0" dirty="0">
                          <a:solidFill>
                            <a:schemeClr val="tx1"/>
                          </a:solidFill>
                          <a:latin typeface="Arial" panose="020B0604020202020204" pitchFamily="34" charset="0"/>
                          <a:cs typeface="Arial" panose="020B0604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3A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giờ 45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764418340"/>
                  </a:ext>
                </a:extLst>
              </a:tr>
              <a:tr h="1312097">
                <a:tc>
                  <a:txBody>
                    <a:bodyPr/>
                    <a:lstStyle/>
                    <a:p>
                      <a:pPr algn="ctr"/>
                      <a:r>
                        <a:rPr lang="en-VN" sz="4000" b="0" dirty="0">
                          <a:solidFill>
                            <a:schemeClr val="tx1"/>
                          </a:solidFill>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1D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7 giờ 52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9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67466411"/>
                  </a:ext>
                </a:extLst>
              </a:tr>
              <a:tr h="1312097">
                <a:tc>
                  <a:txBody>
                    <a:bodyPr/>
                    <a:lstStyle/>
                    <a:p>
                      <a:pPr algn="ctr"/>
                      <a:r>
                        <a:rPr lang="en-VN" sz="4000" b="0" dirty="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2C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6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04135734"/>
                  </a:ext>
                </a:extLst>
              </a:tr>
              <a:tr h="1312097">
                <a:tc>
                  <a:txBody>
                    <a:bodyPr/>
                    <a:lstStyle/>
                    <a:p>
                      <a:pPr algn="ctr"/>
                      <a:r>
                        <a:rPr lang="en-VN" sz="4000" b="0" dirty="0">
                          <a:solidFill>
                            <a:schemeClr val="tx1"/>
                          </a:solidFill>
                          <a:latin typeface="Arial" panose="020B0604020202020204" pitchFamily="34" charset="0"/>
                          <a:cs typeface="Arial" panose="020B0604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4B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12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483779238"/>
                  </a:ext>
                </a:extLst>
              </a:tr>
              <a:tr h="1312097">
                <a:tc>
                  <a:txBody>
                    <a:bodyPr/>
                    <a:lstStyle/>
                    <a:p>
                      <a:pPr algn="ctr"/>
                      <a:r>
                        <a:rPr lang="en-VN" sz="4000" b="0" dirty="0">
                          <a:solidFill>
                            <a:schemeClr val="tx1"/>
                          </a:solidFill>
                          <a:latin typeface="Arial" panose="020B0604020202020204" pitchFamily="34" charset="0"/>
                          <a:cs typeface="Arial" panose="020B0604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5E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4000" b="0" dirty="0">
                          <a:solidFill>
                            <a:schemeClr val="tx1"/>
                          </a:solidFill>
                          <a:latin typeface="Arial" panose="020B0604020202020204" pitchFamily="34" charset="0"/>
                          <a:cs typeface="Arial" panose="020B0604020202020204" pitchFamily="34" charset="0"/>
                        </a:rPr>
                        <a:t>.?. </a:t>
                      </a:r>
                      <a:r>
                        <a:rPr lang="en-US" sz="4000" b="0" dirty="0">
                          <a:solidFill>
                            <a:schemeClr val="tx1"/>
                          </a:solidFill>
                          <a:latin typeface="Arial" panose="020B0604020202020204" pitchFamily="34" charset="0"/>
                          <a:cs typeface="Arial" panose="020B0604020202020204" pitchFamily="34" charset="0"/>
                        </a:rPr>
                        <a:t>g</a:t>
                      </a:r>
                      <a:r>
                        <a:rPr lang="en-VN" sz="4000" b="0" dirty="0">
                          <a:solidFill>
                            <a:schemeClr val="tx1"/>
                          </a:solidFill>
                          <a:latin typeface="Arial" panose="020B0604020202020204" pitchFamily="34" charset="0"/>
                          <a:cs typeface="Arial" panose="020B0604020202020204" pitchFamily="34" charset="0"/>
                        </a:rPr>
                        <a:t>iờ     .?.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VN" sz="4000" b="0" dirty="0">
                          <a:solidFill>
                            <a:schemeClr val="tx1"/>
                          </a:solidFill>
                          <a:latin typeface="Arial" panose="020B0604020202020204" pitchFamily="34" charset="0"/>
                          <a:cs typeface="Arial" panose="020B0604020202020204" pitchFamily="34" charset="0"/>
                        </a:rPr>
                        <a:t>8 phút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48642187"/>
                  </a:ext>
                </a:extLst>
              </a:tr>
            </a:tbl>
          </a:graphicData>
        </a:graphic>
      </p:graphicFrame>
      <p:sp>
        <p:nvSpPr>
          <p:cNvPr id="7" name="Rounded Rectangle 6">
            <a:extLst>
              <a:ext uri="{FF2B5EF4-FFF2-40B4-BE49-F238E27FC236}">
                <a16:creationId xmlns:a16="http://schemas.microsoft.com/office/drawing/2014/main" id="{08C02B33-ADAB-BDE9-E367-9ADDEEDA029D}"/>
              </a:ext>
            </a:extLst>
          </p:cNvPr>
          <p:cNvSpPr/>
          <p:nvPr/>
        </p:nvSpPr>
        <p:spPr>
          <a:xfrm>
            <a:off x="8610600" y="6000533"/>
            <a:ext cx="76200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8</a:t>
            </a:r>
          </a:p>
        </p:txBody>
      </p:sp>
      <p:sp>
        <p:nvSpPr>
          <p:cNvPr id="8" name="Rounded Rectangle 7">
            <a:extLst>
              <a:ext uri="{FF2B5EF4-FFF2-40B4-BE49-F238E27FC236}">
                <a16:creationId xmlns:a16="http://schemas.microsoft.com/office/drawing/2014/main" id="{E2901CAA-68C3-9D39-65E8-0FED50B4CF61}"/>
              </a:ext>
            </a:extLst>
          </p:cNvPr>
          <p:cNvSpPr/>
          <p:nvPr/>
        </p:nvSpPr>
        <p:spPr>
          <a:xfrm>
            <a:off x="10378440" y="6000533"/>
            <a:ext cx="76200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1</a:t>
            </a:r>
          </a:p>
        </p:txBody>
      </p:sp>
      <p:sp>
        <p:nvSpPr>
          <p:cNvPr id="9" name="Rounded Rectangle 8">
            <a:extLst>
              <a:ext uri="{FF2B5EF4-FFF2-40B4-BE49-F238E27FC236}">
                <a16:creationId xmlns:a16="http://schemas.microsoft.com/office/drawing/2014/main" id="{99527867-63DA-55AE-C92C-78396A6AE5EA}"/>
              </a:ext>
            </a:extLst>
          </p:cNvPr>
          <p:cNvSpPr/>
          <p:nvPr/>
        </p:nvSpPr>
        <p:spPr>
          <a:xfrm>
            <a:off x="8536458" y="7397948"/>
            <a:ext cx="76200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8</a:t>
            </a:r>
          </a:p>
        </p:txBody>
      </p:sp>
      <p:sp>
        <p:nvSpPr>
          <p:cNvPr id="10" name="Rounded Rectangle 9">
            <a:extLst>
              <a:ext uri="{FF2B5EF4-FFF2-40B4-BE49-F238E27FC236}">
                <a16:creationId xmlns:a16="http://schemas.microsoft.com/office/drawing/2014/main" id="{C8687DE7-2F77-2AC5-E800-9C1260989FCB}"/>
              </a:ext>
            </a:extLst>
          </p:cNvPr>
          <p:cNvSpPr/>
          <p:nvPr/>
        </p:nvSpPr>
        <p:spPr>
          <a:xfrm>
            <a:off x="10362788" y="7340669"/>
            <a:ext cx="76200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7</a:t>
            </a:r>
          </a:p>
        </p:txBody>
      </p:sp>
      <p:sp>
        <p:nvSpPr>
          <p:cNvPr id="11" name="Rounded Rectangle 10">
            <a:extLst>
              <a:ext uri="{FF2B5EF4-FFF2-40B4-BE49-F238E27FC236}">
                <a16:creationId xmlns:a16="http://schemas.microsoft.com/office/drawing/2014/main" id="{BE47A39C-099C-83C0-0C8B-290FE3E19554}"/>
              </a:ext>
            </a:extLst>
          </p:cNvPr>
          <p:cNvSpPr/>
          <p:nvPr/>
        </p:nvSpPr>
        <p:spPr>
          <a:xfrm>
            <a:off x="8229600" y="8634553"/>
            <a:ext cx="76200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8</a:t>
            </a:r>
          </a:p>
        </p:txBody>
      </p:sp>
      <p:sp>
        <p:nvSpPr>
          <p:cNvPr id="12" name="Rounded Rectangle 11">
            <a:extLst>
              <a:ext uri="{FF2B5EF4-FFF2-40B4-BE49-F238E27FC236}">
                <a16:creationId xmlns:a16="http://schemas.microsoft.com/office/drawing/2014/main" id="{70F7326C-D194-FA28-7BFC-57BBB9A955C9}"/>
              </a:ext>
            </a:extLst>
          </p:cNvPr>
          <p:cNvSpPr/>
          <p:nvPr/>
        </p:nvSpPr>
        <p:spPr>
          <a:xfrm>
            <a:off x="10218008" y="8634553"/>
            <a:ext cx="1051560" cy="6518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379809898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76D6A2FD-D4A9-25D9-7E4B-0CEAF359B05E}"/>
              </a:ext>
            </a:extLst>
          </p:cNvPr>
          <p:cNvSpPr txBox="1"/>
          <p:nvPr/>
        </p:nvSpPr>
        <p:spPr>
          <a:xfrm>
            <a:off x="1541318" y="571500"/>
            <a:ext cx="15205364" cy="5030929"/>
          </a:xfrm>
          <a:prstGeom prst="rect">
            <a:avLst/>
          </a:prstGeom>
          <a:noFill/>
        </p:spPr>
        <p:txBody>
          <a:bodyPr wrap="square">
            <a:spAutoFit/>
          </a:bodyPr>
          <a:lstStyle/>
          <a:p>
            <a:pPr algn="just">
              <a:lnSpc>
                <a:spcPct val="200000"/>
              </a:lnSpc>
              <a:spcAft>
                <a:spcPts val="800"/>
              </a:spcAft>
            </a:pP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 </a:t>
            </a:r>
            <a:endParaRPr lang="en-US" sz="4000" kern="100"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20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5E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20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8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14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200000"/>
              </a:lnSpc>
            </a:pPr>
            <a:r>
              <a:rPr lang="en-US" sz="4000" dirty="0" err="1">
                <a:solidFill>
                  <a:srgbClr val="000000"/>
                </a:solidFill>
                <a:effectLst/>
                <a:latin typeface="Arial" panose="020B0604020202020204" pitchFamily="34" charset="0"/>
                <a:cs typeface="Arial" panose="020B0604020202020204" pitchFamily="34" charset="0"/>
              </a:rPr>
              <a:t>Đáp</a:t>
            </a:r>
            <a:r>
              <a:rPr lang="en-US" sz="4000" dirty="0">
                <a:solidFill>
                  <a:srgbClr val="000000"/>
                </a:solidFill>
                <a:effectLst/>
                <a:latin typeface="Arial" panose="020B0604020202020204" pitchFamily="34" charset="0"/>
                <a:cs typeface="Arial" panose="020B0604020202020204" pitchFamily="34" charset="0"/>
              </a:rPr>
              <a:t> </a:t>
            </a:r>
            <a:r>
              <a:rPr lang="en-US" sz="4000" dirty="0" err="1">
                <a:solidFill>
                  <a:srgbClr val="000000"/>
                </a:solidFill>
                <a:effectLst/>
                <a:latin typeface="Arial" panose="020B0604020202020204" pitchFamily="34" charset="0"/>
                <a:cs typeface="Arial" panose="020B0604020202020204" pitchFamily="34" charset="0"/>
              </a:rPr>
              <a:t>số</a:t>
            </a:r>
            <a:r>
              <a:rPr lang="en-US" sz="4000" dirty="0">
                <a:solidFill>
                  <a:srgbClr val="000000"/>
                </a:solidFill>
                <a:effectLst/>
                <a:latin typeface="Arial" panose="020B0604020202020204" pitchFamily="34" charset="0"/>
                <a:cs typeface="Arial" panose="020B0604020202020204" pitchFamily="34" charset="0"/>
              </a:rPr>
              <a:t>: </a:t>
            </a:r>
            <a:r>
              <a:rPr lang="en-US" sz="4000" dirty="0">
                <a:solidFill>
                  <a:srgbClr val="FF0000"/>
                </a:solidFill>
                <a:effectLst/>
                <a:latin typeface="Arial" panose="020B0604020202020204" pitchFamily="34" charset="0"/>
                <a:cs typeface="Arial" panose="020B0604020202020204" pitchFamily="34" charset="0"/>
              </a:rPr>
              <a:t>8 </a:t>
            </a:r>
            <a:r>
              <a:rPr lang="en-US" sz="4000" dirty="0" err="1">
                <a:solidFill>
                  <a:srgbClr val="FF0000"/>
                </a:solidFill>
                <a:effectLst/>
                <a:latin typeface="Arial" panose="020B0604020202020204" pitchFamily="34" charset="0"/>
                <a:cs typeface="Arial" panose="020B0604020202020204" pitchFamily="34" charset="0"/>
              </a:rPr>
              <a:t>giờ</a:t>
            </a:r>
            <a:r>
              <a:rPr lang="en-US" sz="4000" dirty="0">
                <a:solidFill>
                  <a:srgbClr val="FF0000"/>
                </a:solidFill>
                <a:effectLst/>
                <a:latin typeface="Arial" panose="020B0604020202020204" pitchFamily="34" charset="0"/>
                <a:cs typeface="Arial" panose="020B0604020202020204" pitchFamily="34" charset="0"/>
              </a:rPr>
              <a:t> 14 </a:t>
            </a:r>
            <a:r>
              <a:rPr lang="en-US" sz="4000" dirty="0" err="1">
                <a:solidFill>
                  <a:srgbClr val="FF0000"/>
                </a:solidFill>
                <a:effectLst/>
                <a:latin typeface="Arial" panose="020B0604020202020204" pitchFamily="34" charset="0"/>
                <a:cs typeface="Arial" panose="020B0604020202020204" pitchFamily="34" charset="0"/>
              </a:rPr>
              <a:t>phút</a:t>
            </a:r>
            <a:r>
              <a:rPr lang="en-VN" sz="4000" dirty="0">
                <a:solidFill>
                  <a:srgbClr val="FF0000"/>
                </a:solidFill>
                <a:effectLst/>
                <a:latin typeface="Arial" panose="020B0604020202020204" pitchFamily="34" charset="0"/>
                <a:cs typeface="Arial" panose="020B0604020202020204" pitchFamily="34" charset="0"/>
              </a:rPr>
              <a:t> </a:t>
            </a:r>
            <a:endParaRPr lang="en-VN" sz="4000" dirty="0">
              <a:solidFill>
                <a:srgbClr val="FF0000"/>
              </a:solidFill>
              <a:latin typeface="Arial" panose="020B0604020202020204" pitchFamily="34" charset="0"/>
              <a:cs typeface="Arial" panose="020B0604020202020204" pitchFamily="34" charset="0"/>
            </a:endParaRPr>
          </a:p>
        </p:txBody>
      </p:sp>
      <p:sp>
        <p:nvSpPr>
          <p:cNvPr id="4" name="Freeform 10">
            <a:extLst>
              <a:ext uri="{FF2B5EF4-FFF2-40B4-BE49-F238E27FC236}">
                <a16:creationId xmlns:a16="http://schemas.microsoft.com/office/drawing/2014/main" id="{E71AB9EF-643F-11B0-DEB2-0055F8BEFEDE}"/>
              </a:ext>
            </a:extLst>
          </p:cNvPr>
          <p:cNvSpPr/>
          <p:nvPr/>
        </p:nvSpPr>
        <p:spPr>
          <a:xfrm>
            <a:off x="12900390" y="5579569"/>
            <a:ext cx="3932270" cy="3633524"/>
          </a:xfrm>
          <a:custGeom>
            <a:avLst/>
            <a:gdLst/>
            <a:ahLst/>
            <a:cxnLst/>
            <a:rect l="l" t="t" r="r" b="b"/>
            <a:pathLst>
              <a:path w="1849991" h="1752600">
                <a:moveTo>
                  <a:pt x="0" y="0"/>
                </a:moveTo>
                <a:lnTo>
                  <a:pt x="1849991" y="0"/>
                </a:lnTo>
                <a:lnTo>
                  <a:pt x="1849991" y="1752600"/>
                </a:lnTo>
                <a:lnTo>
                  <a:pt x="0" y="1752600"/>
                </a:lnTo>
                <a:lnTo>
                  <a:pt x="0" y="0"/>
                </a:lnTo>
                <a:close/>
              </a:path>
            </a:pathLst>
          </a:custGeom>
          <a:blipFill>
            <a:blip r:embed="rId4"/>
            <a:stretch>
              <a:fillRect b="-7711"/>
            </a:stretch>
          </a:blipFill>
        </p:spPr>
      </p:sp>
      <p:sp>
        <p:nvSpPr>
          <p:cNvPr id="6" name="Freeform 2">
            <a:extLst>
              <a:ext uri="{FF2B5EF4-FFF2-40B4-BE49-F238E27FC236}">
                <a16:creationId xmlns:a16="http://schemas.microsoft.com/office/drawing/2014/main" id="{FC70FDBB-3CC5-ACD9-736F-21A14267616B}"/>
              </a:ext>
            </a:extLst>
          </p:cNvPr>
          <p:cNvSpPr/>
          <p:nvPr/>
        </p:nvSpPr>
        <p:spPr>
          <a:xfrm>
            <a:off x="15791031" y="728781"/>
            <a:ext cx="1506048" cy="1709374"/>
          </a:xfrm>
          <a:custGeom>
            <a:avLst/>
            <a:gdLst/>
            <a:ahLst/>
            <a:cxnLst/>
            <a:rect l="l" t="t" r="r" b="b"/>
            <a:pathLst>
              <a:path w="861115" h="962629">
                <a:moveTo>
                  <a:pt x="0" y="0"/>
                </a:moveTo>
                <a:lnTo>
                  <a:pt x="861115" y="0"/>
                </a:lnTo>
                <a:lnTo>
                  <a:pt x="861115" y="962629"/>
                </a:lnTo>
                <a:lnTo>
                  <a:pt x="0" y="962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a:extLst>
              <a:ext uri="{FF2B5EF4-FFF2-40B4-BE49-F238E27FC236}">
                <a16:creationId xmlns:a16="http://schemas.microsoft.com/office/drawing/2014/main" id="{A0751841-FD6B-C61D-A0E4-FAA69E529909}"/>
              </a:ext>
            </a:extLst>
          </p:cNvPr>
          <p:cNvSpPr/>
          <p:nvPr/>
        </p:nvSpPr>
        <p:spPr>
          <a:xfrm>
            <a:off x="1556558" y="7211115"/>
            <a:ext cx="3008421" cy="2204976"/>
          </a:xfrm>
          <a:custGeom>
            <a:avLst/>
            <a:gdLst/>
            <a:ahLst/>
            <a:cxnLst/>
            <a:rect l="l" t="t" r="r" b="b"/>
            <a:pathLst>
              <a:path w="2132893" h="1458123">
                <a:moveTo>
                  <a:pt x="0" y="0"/>
                </a:moveTo>
                <a:lnTo>
                  <a:pt x="2132893" y="0"/>
                </a:lnTo>
                <a:lnTo>
                  <a:pt x="2132893" y="1458123"/>
                </a:lnTo>
                <a:lnTo>
                  <a:pt x="0" y="14581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31132561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dissolv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sp>
      <p:sp>
        <p:nvSpPr>
          <p:cNvPr id="3" name="Freeform 3"/>
          <p:cNvSpPr/>
          <p:nvPr/>
        </p:nvSpPr>
        <p:spPr>
          <a:xfrm>
            <a:off x="2037406" y="1073835"/>
            <a:ext cx="14213188" cy="8139329"/>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699672" y="4672491"/>
            <a:ext cx="5101843" cy="6348447"/>
          </a:xfrm>
          <a:custGeom>
            <a:avLst/>
            <a:gdLst/>
            <a:ahLst/>
            <a:cxnLst/>
            <a:rect l="l" t="t" r="r" b="b"/>
            <a:pathLst>
              <a:path w="5101843" h="6348447">
                <a:moveTo>
                  <a:pt x="0" y="0"/>
                </a:moveTo>
                <a:lnTo>
                  <a:pt x="5101843" y="0"/>
                </a:lnTo>
                <a:lnTo>
                  <a:pt x="5101843" y="6348447"/>
                </a:lnTo>
                <a:lnTo>
                  <a:pt x="0" y="6348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909403" y="2009550"/>
            <a:ext cx="11102934" cy="3118674"/>
          </a:xfrm>
          <a:prstGeom prst="rect">
            <a:avLst/>
          </a:prstGeom>
        </p:spPr>
        <p:txBody>
          <a:bodyPr lIns="0" tIns="0" rIns="0" bIns="0" rtlCol="0" anchor="t">
            <a:spAutoFit/>
          </a:bodyPr>
          <a:lstStyle/>
          <a:p>
            <a:pPr algn="ctr">
              <a:lnSpc>
                <a:spcPct val="150000"/>
              </a:lnSpc>
            </a:pPr>
            <a:r>
              <a:rPr lang="en-US" sz="7200" b="1" dirty="0">
                <a:solidFill>
                  <a:schemeClr val="bg1"/>
                </a:solidFill>
                <a:latin typeface="Arial" panose="020B0604020202020204" pitchFamily="34" charset="0"/>
                <a:ea typeface="Marykate"/>
                <a:cs typeface="Arial" panose="020B0604020202020204" pitchFamily="34" charset="0"/>
                <a:sym typeface="Marykate"/>
              </a:rPr>
              <a:t>BÀI 82: EM LÀM ĐƯỢC NHỮNG GÌ?</a:t>
            </a:r>
          </a:p>
        </p:txBody>
      </p:sp>
      <p:sp>
        <p:nvSpPr>
          <p:cNvPr id="9" name="TextBox 8">
            <a:extLst>
              <a:ext uri="{FF2B5EF4-FFF2-40B4-BE49-F238E27FC236}">
                <a16:creationId xmlns:a16="http://schemas.microsoft.com/office/drawing/2014/main" id="{F1D24FC2-4BC5-D41E-79A8-EFEAE7F24D57}"/>
              </a:ext>
            </a:extLst>
          </p:cNvPr>
          <p:cNvSpPr txBox="1"/>
          <p:nvPr/>
        </p:nvSpPr>
        <p:spPr>
          <a:xfrm>
            <a:off x="2453487" y="5737898"/>
            <a:ext cx="13381026" cy="1306255"/>
          </a:xfrm>
          <a:prstGeom prst="rect">
            <a:avLst/>
          </a:prstGeom>
          <a:noFill/>
        </p:spPr>
        <p:txBody>
          <a:bodyPr wrap="square">
            <a:spAutoFit/>
          </a:bodyPr>
          <a:lstStyle/>
          <a:p>
            <a:pPr algn="ctr">
              <a:lnSpc>
                <a:spcPct val="150000"/>
              </a:lnSpc>
            </a:pPr>
            <a:r>
              <a:rPr lang="en-US" sz="6000" b="1" dirty="0">
                <a:solidFill>
                  <a:schemeClr val="accent6">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TIẾT 2: LUYỆN TẬP</a:t>
            </a:r>
            <a:r>
              <a:rPr lang="en-VN" sz="6000" b="1" dirty="0">
                <a:solidFill>
                  <a:schemeClr val="accent6">
                    <a:lumMod val="20000"/>
                    <a:lumOff val="80000"/>
                  </a:schemeClr>
                </a:solidFill>
                <a:effectLst/>
                <a:latin typeface="Arial" panose="020B0604020202020204" pitchFamily="34" charset="0"/>
                <a:cs typeface="Arial" panose="020B0604020202020204" pitchFamily="34" charset="0"/>
              </a:rPr>
              <a:t> </a:t>
            </a:r>
            <a:endParaRPr lang="en-VN" sz="6000" b="1" dirty="0">
              <a:solidFill>
                <a:schemeClr val="accent6">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681690"/>
      </p:ext>
    </p:extLst>
  </p:cSld>
  <p:clrMapOvr>
    <a:masterClrMapping/>
  </p:clrMapOvr>
  <p:transition spd="med">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039470" y="2322898"/>
            <a:ext cx="12209059" cy="5641204"/>
            <a:chOff x="0" y="0"/>
            <a:chExt cx="1320966" cy="465928"/>
          </a:xfrm>
        </p:grpSpPr>
        <p:sp>
          <p:nvSpPr>
            <p:cNvPr id="3" name="Freeform 3"/>
            <p:cNvSpPr/>
            <p:nvPr/>
          </p:nvSpPr>
          <p:spPr>
            <a:xfrm>
              <a:off x="9779" y="6223"/>
              <a:ext cx="1306234" cy="450561"/>
            </a:xfrm>
            <a:custGeom>
              <a:avLst/>
              <a:gdLst/>
              <a:ahLst/>
              <a:cxnLst/>
              <a:rect l="l" t="t" r="r" b="b"/>
              <a:pathLst>
                <a:path w="1306234" h="450561">
                  <a:moveTo>
                    <a:pt x="1305726" y="309337"/>
                  </a:moveTo>
                  <a:lnTo>
                    <a:pt x="1305726" y="285842"/>
                  </a:lnTo>
                  <a:cubicBezTo>
                    <a:pt x="1305726" y="285461"/>
                    <a:pt x="1305726" y="285080"/>
                    <a:pt x="1305726" y="284699"/>
                  </a:cubicBezTo>
                  <a:cubicBezTo>
                    <a:pt x="1305726" y="284826"/>
                    <a:pt x="1305726" y="285080"/>
                    <a:pt x="1305726" y="285207"/>
                  </a:cubicBezTo>
                  <a:lnTo>
                    <a:pt x="1305472" y="210366"/>
                  </a:lnTo>
                  <a:lnTo>
                    <a:pt x="1305472" y="210228"/>
                  </a:lnTo>
                  <a:cubicBezTo>
                    <a:pt x="1305472" y="210118"/>
                    <a:pt x="1305472" y="210008"/>
                    <a:pt x="1305472" y="209925"/>
                  </a:cubicBezTo>
                  <a:lnTo>
                    <a:pt x="1305472" y="163195"/>
                  </a:lnTo>
                  <a:cubicBezTo>
                    <a:pt x="1305599" y="164084"/>
                    <a:pt x="1305726" y="165608"/>
                    <a:pt x="1305853" y="167259"/>
                  </a:cubicBezTo>
                  <a:cubicBezTo>
                    <a:pt x="1305218" y="151384"/>
                    <a:pt x="1305980" y="134112"/>
                    <a:pt x="1305472" y="125349"/>
                  </a:cubicBezTo>
                  <a:lnTo>
                    <a:pt x="1305091" y="126238"/>
                  </a:lnTo>
                  <a:cubicBezTo>
                    <a:pt x="1304964" y="120777"/>
                    <a:pt x="1304837" y="115824"/>
                    <a:pt x="1304964" y="110998"/>
                  </a:cubicBezTo>
                  <a:cubicBezTo>
                    <a:pt x="1304837" y="105283"/>
                    <a:pt x="1304964" y="98552"/>
                    <a:pt x="1304075" y="92456"/>
                  </a:cubicBezTo>
                  <a:cubicBezTo>
                    <a:pt x="1302424" y="80010"/>
                    <a:pt x="1299122" y="66929"/>
                    <a:pt x="1289978" y="52451"/>
                  </a:cubicBezTo>
                  <a:lnTo>
                    <a:pt x="1289978" y="52705"/>
                  </a:lnTo>
                  <a:cubicBezTo>
                    <a:pt x="1282485" y="40894"/>
                    <a:pt x="1272325" y="28448"/>
                    <a:pt x="1262673" y="20828"/>
                  </a:cubicBezTo>
                  <a:cubicBezTo>
                    <a:pt x="1248576" y="11176"/>
                    <a:pt x="1261022" y="20828"/>
                    <a:pt x="1248957" y="13589"/>
                  </a:cubicBezTo>
                  <a:cubicBezTo>
                    <a:pt x="1248068" y="12827"/>
                    <a:pt x="1246417" y="12446"/>
                    <a:pt x="1244512" y="12319"/>
                  </a:cubicBezTo>
                  <a:cubicBezTo>
                    <a:pt x="1237908" y="9017"/>
                    <a:pt x="1236892" y="8890"/>
                    <a:pt x="1235749" y="8636"/>
                  </a:cubicBezTo>
                  <a:cubicBezTo>
                    <a:pt x="1234606" y="8509"/>
                    <a:pt x="1233590" y="8001"/>
                    <a:pt x="1226224" y="5588"/>
                  </a:cubicBezTo>
                  <a:cubicBezTo>
                    <a:pt x="1225462" y="5334"/>
                    <a:pt x="1224573" y="5080"/>
                    <a:pt x="1223684" y="4699"/>
                  </a:cubicBezTo>
                  <a:lnTo>
                    <a:pt x="1222287" y="3429"/>
                  </a:lnTo>
                  <a:cubicBezTo>
                    <a:pt x="1219747" y="2667"/>
                    <a:pt x="1215302" y="2921"/>
                    <a:pt x="1210857" y="3302"/>
                  </a:cubicBezTo>
                  <a:cubicBezTo>
                    <a:pt x="1209079" y="3048"/>
                    <a:pt x="1207428" y="2540"/>
                    <a:pt x="1205523" y="2413"/>
                  </a:cubicBezTo>
                  <a:cubicBezTo>
                    <a:pt x="1201205" y="2159"/>
                    <a:pt x="1195871" y="1778"/>
                    <a:pt x="1192061" y="1778"/>
                  </a:cubicBezTo>
                  <a:cubicBezTo>
                    <a:pt x="1188124" y="1778"/>
                    <a:pt x="1184187" y="1778"/>
                    <a:pt x="1180250" y="1778"/>
                  </a:cubicBezTo>
                  <a:cubicBezTo>
                    <a:pt x="1172249" y="1778"/>
                    <a:pt x="1163994" y="1778"/>
                    <a:pt x="1155485" y="1778"/>
                  </a:cubicBezTo>
                  <a:cubicBezTo>
                    <a:pt x="1138340" y="1778"/>
                    <a:pt x="1120306" y="1905"/>
                    <a:pt x="1083053" y="1905"/>
                  </a:cubicBezTo>
                  <a:lnTo>
                    <a:pt x="1084645" y="1651"/>
                  </a:lnTo>
                  <a:lnTo>
                    <a:pt x="982256" y="1905"/>
                  </a:lnTo>
                  <a:cubicBezTo>
                    <a:pt x="940346" y="1905"/>
                    <a:pt x="897905" y="1905"/>
                    <a:pt x="855465" y="2032"/>
                  </a:cubicBezTo>
                  <a:cubicBezTo>
                    <a:pt x="831061" y="2032"/>
                    <a:pt x="805066" y="2286"/>
                    <a:pt x="778541" y="2540"/>
                  </a:cubicBezTo>
                  <a:lnTo>
                    <a:pt x="570050" y="3048"/>
                  </a:lnTo>
                  <a:cubicBezTo>
                    <a:pt x="509042" y="2032"/>
                    <a:pt x="448033" y="2540"/>
                    <a:pt x="388086" y="4572"/>
                  </a:cubicBezTo>
                  <a:lnTo>
                    <a:pt x="370579" y="5334"/>
                  </a:lnTo>
                  <a:cubicBezTo>
                    <a:pt x="271374" y="5080"/>
                    <a:pt x="212487"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2845"/>
                    <a:pt x="1016" y="218161"/>
                    <a:pt x="0" y="222679"/>
                  </a:cubicBezTo>
                  <a:cubicBezTo>
                    <a:pt x="0" y="224635"/>
                    <a:pt x="127" y="227747"/>
                    <a:pt x="254" y="231576"/>
                  </a:cubicBezTo>
                  <a:cubicBezTo>
                    <a:pt x="127" y="235405"/>
                    <a:pt x="0" y="238518"/>
                    <a:pt x="0" y="240474"/>
                  </a:cubicBezTo>
                  <a:cubicBezTo>
                    <a:pt x="1016" y="244936"/>
                    <a:pt x="762" y="250170"/>
                    <a:pt x="889" y="254990"/>
                  </a:cubicBezTo>
                  <a:lnTo>
                    <a:pt x="889" y="268697"/>
                  </a:lnTo>
                  <a:lnTo>
                    <a:pt x="889" y="268316"/>
                  </a:lnTo>
                  <a:cubicBezTo>
                    <a:pt x="889" y="272126"/>
                    <a:pt x="889" y="278476"/>
                    <a:pt x="889" y="286477"/>
                  </a:cubicBezTo>
                  <a:lnTo>
                    <a:pt x="889" y="343500"/>
                  </a:lnTo>
                  <a:cubicBezTo>
                    <a:pt x="889" y="357216"/>
                    <a:pt x="3683" y="371821"/>
                    <a:pt x="9525" y="385156"/>
                  </a:cubicBezTo>
                  <a:cubicBezTo>
                    <a:pt x="20828" y="412207"/>
                    <a:pt x="44450" y="432781"/>
                    <a:pt x="67183" y="441798"/>
                  </a:cubicBezTo>
                  <a:cubicBezTo>
                    <a:pt x="78486" y="446624"/>
                    <a:pt x="89662" y="448402"/>
                    <a:pt x="98806" y="449291"/>
                  </a:cubicBezTo>
                  <a:cubicBezTo>
                    <a:pt x="104267" y="449672"/>
                    <a:pt x="108331" y="449672"/>
                    <a:pt x="111633" y="449672"/>
                  </a:cubicBezTo>
                  <a:cubicBezTo>
                    <a:pt x="110871" y="449799"/>
                    <a:pt x="109982" y="449926"/>
                    <a:pt x="108966" y="449926"/>
                  </a:cubicBezTo>
                  <a:cubicBezTo>
                    <a:pt x="111252" y="449799"/>
                    <a:pt x="112776" y="449672"/>
                    <a:pt x="113538" y="449545"/>
                  </a:cubicBezTo>
                  <a:cubicBezTo>
                    <a:pt x="115316" y="449545"/>
                    <a:pt x="116840" y="449545"/>
                    <a:pt x="118237" y="449545"/>
                  </a:cubicBezTo>
                  <a:lnTo>
                    <a:pt x="114300" y="449418"/>
                  </a:lnTo>
                  <a:cubicBezTo>
                    <a:pt x="142748" y="448656"/>
                    <a:pt x="139065" y="450053"/>
                    <a:pt x="161925" y="450561"/>
                  </a:cubicBezTo>
                  <a:cubicBezTo>
                    <a:pt x="161544" y="450307"/>
                    <a:pt x="161798" y="450180"/>
                    <a:pt x="162433" y="449926"/>
                  </a:cubicBezTo>
                  <a:lnTo>
                    <a:pt x="161925" y="450561"/>
                  </a:lnTo>
                  <a:lnTo>
                    <a:pt x="1173011" y="450561"/>
                  </a:lnTo>
                  <a:cubicBezTo>
                    <a:pt x="1175424" y="450561"/>
                    <a:pt x="1177837" y="450561"/>
                    <a:pt x="1180250" y="450561"/>
                  </a:cubicBezTo>
                  <a:cubicBezTo>
                    <a:pt x="1184314" y="450561"/>
                    <a:pt x="1188251" y="450561"/>
                    <a:pt x="1192061" y="450561"/>
                  </a:cubicBezTo>
                  <a:cubicBezTo>
                    <a:pt x="1195871" y="450561"/>
                    <a:pt x="1201205" y="450307"/>
                    <a:pt x="1205523" y="449926"/>
                  </a:cubicBezTo>
                  <a:cubicBezTo>
                    <a:pt x="1207301" y="449672"/>
                    <a:pt x="1209079" y="449291"/>
                    <a:pt x="1210857" y="449037"/>
                  </a:cubicBezTo>
                  <a:cubicBezTo>
                    <a:pt x="1215302" y="449418"/>
                    <a:pt x="1219747" y="449672"/>
                    <a:pt x="1222160" y="448910"/>
                  </a:cubicBezTo>
                  <a:lnTo>
                    <a:pt x="1223303" y="447386"/>
                  </a:lnTo>
                  <a:cubicBezTo>
                    <a:pt x="1223303" y="447386"/>
                    <a:pt x="1240448" y="444846"/>
                    <a:pt x="1255180" y="435956"/>
                  </a:cubicBezTo>
                  <a:cubicBezTo>
                    <a:pt x="1255815" y="435702"/>
                    <a:pt x="1257339" y="434813"/>
                    <a:pt x="1262419" y="431384"/>
                  </a:cubicBezTo>
                  <a:cubicBezTo>
                    <a:pt x="1272071" y="423764"/>
                    <a:pt x="1282231" y="411318"/>
                    <a:pt x="1289724" y="399507"/>
                  </a:cubicBezTo>
                  <a:lnTo>
                    <a:pt x="1289724" y="399761"/>
                  </a:lnTo>
                  <a:cubicBezTo>
                    <a:pt x="1296709" y="388712"/>
                    <a:pt x="1300138" y="378552"/>
                    <a:pt x="1302170" y="368773"/>
                  </a:cubicBezTo>
                  <a:cubicBezTo>
                    <a:pt x="1302170" y="368773"/>
                    <a:pt x="1302170" y="368773"/>
                    <a:pt x="1302297" y="368646"/>
                  </a:cubicBezTo>
                  <a:cubicBezTo>
                    <a:pt x="1302932" y="366995"/>
                    <a:pt x="1303948" y="359121"/>
                    <a:pt x="1303948" y="359121"/>
                  </a:cubicBezTo>
                  <a:cubicBezTo>
                    <a:pt x="1304583" y="353914"/>
                    <a:pt x="1306234" y="338928"/>
                    <a:pt x="1305726" y="309337"/>
                  </a:cubicBezTo>
                  <a:close/>
                </a:path>
              </a:pathLst>
            </a:custGeom>
            <a:solidFill>
              <a:srgbClr val="FBE7C9"/>
            </a:solidFill>
          </p:spPr>
        </p:sp>
      </p:grpSp>
      <p:sp>
        <p:nvSpPr>
          <p:cNvPr id="20" name="TextBox 20"/>
          <p:cNvSpPr txBox="1"/>
          <p:nvPr/>
        </p:nvSpPr>
        <p:spPr>
          <a:xfrm>
            <a:off x="3666921" y="2933700"/>
            <a:ext cx="10954158" cy="3551229"/>
          </a:xfrm>
          <a:prstGeom prst="rect">
            <a:avLst/>
          </a:prstGeom>
        </p:spPr>
        <p:txBody>
          <a:bodyPr wrap="square" lIns="0" tIns="0" rIns="0" bIns="0" rtlCol="0" anchor="t">
            <a:spAutoFit/>
          </a:bodyPr>
          <a:lstStyle/>
          <a:p>
            <a:pPr algn="ctr">
              <a:lnSpc>
                <a:spcPct val="150000"/>
              </a:lnSpc>
            </a:pPr>
            <a:r>
              <a:rPr lang="en-US" sz="9600" b="1" dirty="0">
                <a:solidFill>
                  <a:schemeClr val="accent6">
                    <a:lumMod val="75000"/>
                  </a:schemeClr>
                </a:solidFill>
                <a:latin typeface="Arial" panose="020B0604020202020204" pitchFamily="34" charset="0"/>
                <a:ea typeface="Hero Bold"/>
                <a:cs typeface="Arial" panose="020B0604020202020204" pitchFamily="34" charset="0"/>
                <a:sym typeface="Hero Bold"/>
              </a:rPr>
              <a:t>01.</a:t>
            </a:r>
          </a:p>
          <a:p>
            <a:pPr algn="ctr">
              <a:lnSpc>
                <a:spcPct val="150000"/>
              </a:lnSpc>
            </a:pPr>
            <a:r>
              <a:rPr lang="en-US" sz="6600" b="1" dirty="0">
                <a:solidFill>
                  <a:srgbClr val="2E2C2B"/>
                </a:solidFill>
                <a:latin typeface="Arial" panose="020B0604020202020204" pitchFamily="34" charset="0"/>
                <a:ea typeface="Hero Bold"/>
                <a:cs typeface="Arial" panose="020B0604020202020204" pitchFamily="34" charset="0"/>
                <a:sym typeface="Hero Bold"/>
              </a:rPr>
              <a:t>LUYỆN TẬP</a:t>
            </a:r>
          </a:p>
        </p:txBody>
      </p:sp>
      <p:sp>
        <p:nvSpPr>
          <p:cNvPr id="4" name="Freeform 18">
            <a:extLst>
              <a:ext uri="{FF2B5EF4-FFF2-40B4-BE49-F238E27FC236}">
                <a16:creationId xmlns:a16="http://schemas.microsoft.com/office/drawing/2014/main" id="{269B0539-9D1F-01B9-0193-5063B4FD369E}"/>
              </a:ext>
            </a:extLst>
          </p:cNvPr>
          <p:cNvSpPr/>
          <p:nvPr/>
        </p:nvSpPr>
        <p:spPr>
          <a:xfrm>
            <a:off x="1893397" y="876300"/>
            <a:ext cx="3075294" cy="2433608"/>
          </a:xfrm>
          <a:custGeom>
            <a:avLst/>
            <a:gdLst/>
            <a:ahLst/>
            <a:cxnLst/>
            <a:rect l="l" t="t" r="r" b="b"/>
            <a:pathLst>
              <a:path w="1713015" h="1342381">
                <a:moveTo>
                  <a:pt x="0" y="0"/>
                </a:moveTo>
                <a:lnTo>
                  <a:pt x="1713015" y="0"/>
                </a:lnTo>
                <a:lnTo>
                  <a:pt x="1713015" y="1342381"/>
                </a:lnTo>
                <a:lnTo>
                  <a:pt x="0" y="1342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13">
            <a:extLst>
              <a:ext uri="{FF2B5EF4-FFF2-40B4-BE49-F238E27FC236}">
                <a16:creationId xmlns:a16="http://schemas.microsoft.com/office/drawing/2014/main" id="{B693797F-F319-C214-B741-BD9DB21E3CBB}"/>
              </a:ext>
            </a:extLst>
          </p:cNvPr>
          <p:cNvSpPr/>
          <p:nvPr/>
        </p:nvSpPr>
        <p:spPr>
          <a:xfrm>
            <a:off x="13944601" y="5829301"/>
            <a:ext cx="4343400" cy="4430486"/>
          </a:xfrm>
          <a:custGeom>
            <a:avLst/>
            <a:gdLst/>
            <a:ahLst/>
            <a:cxnLst/>
            <a:rect l="l" t="t" r="r" b="b"/>
            <a:pathLst>
              <a:path w="2004105" h="1756097">
                <a:moveTo>
                  <a:pt x="0" y="0"/>
                </a:moveTo>
                <a:lnTo>
                  <a:pt x="2004105" y="0"/>
                </a:lnTo>
                <a:lnTo>
                  <a:pt x="2004105" y="1756097"/>
                </a:lnTo>
                <a:lnTo>
                  <a:pt x="0" y="1756097"/>
                </a:lnTo>
                <a:lnTo>
                  <a:pt x="0" y="0"/>
                </a:lnTo>
                <a:close/>
              </a:path>
            </a:pathLst>
          </a:custGeom>
          <a:blipFill>
            <a:blip r:embed="rId4"/>
            <a:stretch>
              <a:fillRect/>
            </a:stretch>
          </a:blipFill>
        </p:spPr>
      </p:sp>
      <p:pic>
        <p:nvPicPr>
          <p:cNvPr id="6" name="Google Shape;192;p2">
            <a:extLst>
              <a:ext uri="{FF2B5EF4-FFF2-40B4-BE49-F238E27FC236}">
                <a16:creationId xmlns:a16="http://schemas.microsoft.com/office/drawing/2014/main" id="{77E89FD7-0B81-C99B-4CA7-5A70FC3C5914}"/>
              </a:ext>
            </a:extLst>
          </p:cNvPr>
          <p:cNvPicPr preferRelativeResize="0"/>
          <p:nvPr/>
        </p:nvPicPr>
        <p:blipFill rotWithShape="1">
          <a:blip r:embed="rId5">
            <a:alphaModFix/>
          </a:blip>
          <a:srcRect/>
          <a:stretch/>
        </p:blipFill>
        <p:spPr>
          <a:xfrm>
            <a:off x="0" y="10050495"/>
            <a:ext cx="1544317" cy="236505"/>
          </a:xfrm>
          <a:prstGeom prst="rect">
            <a:avLst/>
          </a:prstGeom>
          <a:noFill/>
          <a:ln>
            <a:noFill/>
          </a:ln>
        </p:spPr>
      </p:pic>
    </p:spTree>
    <p:extLst>
      <p:ext uri="{BB962C8B-B14F-4D97-AF65-F5344CB8AC3E}">
        <p14:creationId xmlns:p14="http://schemas.microsoft.com/office/powerpoint/2010/main" val="4205113988"/>
      </p:ext>
    </p:extLst>
  </p:cSld>
  <p:clrMapOvr>
    <a:masterClrMapping/>
  </p:clrMapOvr>
  <p:transition spd="med">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B82AEB81-E2CC-6C68-976C-7DD6436A0286}"/>
              </a:ext>
            </a:extLst>
          </p:cNvPr>
          <p:cNvSpPr/>
          <p:nvPr/>
        </p:nvSpPr>
        <p:spPr>
          <a:xfrm>
            <a:off x="929640" y="561609"/>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a:t>
            </a:r>
            <a:r>
              <a:rPr lang="en-VN" sz="4400" b="1">
                <a:solidFill>
                  <a:schemeClr val="tx1"/>
                </a:solidFill>
                <a:latin typeface="Arial" panose="020B0604020202020204" pitchFamily="34" charset="0"/>
                <a:cs typeface="Arial" panose="020B0604020202020204" pitchFamily="34" charset="0"/>
              </a:rPr>
              <a:t>TẬP 1</a:t>
            </a:r>
            <a:endParaRPr lang="en-VN" sz="4400" b="1"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376F92F-41C1-DFA2-4F6B-67098F0640AC}"/>
              </a:ext>
            </a:extLst>
          </p:cNvPr>
          <p:cNvSpPr txBox="1"/>
          <p:nvPr/>
        </p:nvSpPr>
        <p:spPr>
          <a:xfrm>
            <a:off x="5570913" y="855366"/>
            <a:ext cx="48006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Chọn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ý</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1">
            <a:extLst>
              <a:ext uri="{FF2B5EF4-FFF2-40B4-BE49-F238E27FC236}">
                <a16:creationId xmlns:a16="http://schemas.microsoft.com/office/drawing/2014/main" id="{46012FC3-297B-E1E9-754D-4DADB99B979D}"/>
              </a:ext>
            </a:extLst>
          </p:cNvPr>
          <p:cNvSpPr>
            <a:spLocks noChangeArrowheads="1"/>
          </p:cNvSpPr>
          <p:nvPr/>
        </p:nvSpPr>
        <p:spPr bwMode="auto">
          <a:xfrm>
            <a:off x="929640" y="1967520"/>
            <a:ext cx="16459200" cy="367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Tuấn</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hết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28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7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Tuấn</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lúc</a:t>
            </a:r>
            <a:r>
              <a:rPr kumimoji="0" lang="en-US" altLang="en-VN" sz="4000" b="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A. 7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giờ</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43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phút</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B. 6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giờ</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87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phút</a:t>
            </a:r>
            <a:endPar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C. 6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giờ</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57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phút</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D. 6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giờ</a:t>
            </a:r>
            <a:r>
              <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rPr>
              <a:t> 47 </a:t>
            </a:r>
            <a:r>
              <a:rPr kumimoji="0" lang="en-US" altLang="en-VN" sz="400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phút</a:t>
            </a:r>
            <a:endParaRPr kumimoji="0" lang="en-US" altLang="en-VN" sz="40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CFBBAFAD-7C0F-A399-5975-4AA10AF66968}"/>
              </a:ext>
            </a:extLst>
          </p:cNvPr>
          <p:cNvSpPr>
            <a:spLocks noChangeArrowheads="1"/>
          </p:cNvSpPr>
          <p:nvPr/>
        </p:nvSpPr>
        <p:spPr bwMode="auto">
          <a:xfrm>
            <a:off x="885506" y="5932003"/>
            <a:ext cx="16459200" cy="367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b)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Lúc</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7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giờ</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48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phút</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Loan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còn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3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bài</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tập</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cần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thực</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hiện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để</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hoàn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thành</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vào</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lúc</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8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giờ</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6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phút</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Để</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kịp</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thời</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gian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trung</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bình</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mỗi</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bài</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Loan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phải</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thực</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hiện</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trong</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A. 18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a:t>
            </a:r>
            <a:r>
              <a:rPr lang="en-US" altLang="en-VN" sz="4000" dirty="0" err="1">
                <a:solidFill>
                  <a:srgbClr val="000000"/>
                </a:solidFill>
                <a:latin typeface="Arial" panose="020B0604020202020204" pitchFamily="34" charset="0"/>
                <a:ea typeface="Menlo" panose="020B0609030804020204" pitchFamily="49" charset="0"/>
                <a:cs typeface="Arial" panose="020B0604020202020204" pitchFamily="34" charset="0"/>
              </a:rPr>
              <a:t>út</a:t>
            </a:r>
            <a:r>
              <a:rPr lang="en-US" altLang="en-VN" sz="4000" dirty="0">
                <a:solidFill>
                  <a:srgbClr val="000000"/>
                </a:solidFill>
                <a:latin typeface="Arial" panose="020B0604020202020204" pitchFamily="34" charset="0"/>
                <a:ea typeface="Menlo" panose="020B0609030804020204" pitchFamily="49" charset="0"/>
                <a:cs typeface="Arial" panose="020B0604020202020204" pitchFamily="34" charset="0"/>
              </a:rPr>
              <a:t>					B. 12 </a:t>
            </a:r>
            <a:r>
              <a:rPr lang="en-US" altLang="en-VN" sz="4000" dirty="0" err="1">
                <a:solidFill>
                  <a:srgbClr val="000000"/>
                </a:solidFill>
                <a:latin typeface="Arial" panose="020B0604020202020204" pitchFamily="34" charset="0"/>
                <a:ea typeface="Menlo" panose="020B0609030804020204" pitchFamily="49" charset="0"/>
                <a:cs typeface="Arial" panose="020B0604020202020204" pitchFamily="34" charset="0"/>
              </a:rPr>
              <a:t>phút</a:t>
            </a:r>
            <a:endParaRPr lang="en-US" altLang="en-VN" sz="4000" dirty="0">
              <a:solidFill>
                <a:srgbClr val="000000"/>
              </a:solidFill>
              <a:latin typeface="Arial" panose="020B0604020202020204" pitchFamily="34" charset="0"/>
              <a:ea typeface="Menlo" panose="020B0609030804020204" pitchFamily="49"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C. 6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phút</a:t>
            </a:r>
            <a:r>
              <a:rPr kumimoji="0" lang="en-US" altLang="en-VN" sz="4000" b="0" u="none" strike="noStrike" cap="none" normalizeH="0" baseline="0" dirty="0">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					D. 4 </a:t>
            </a:r>
            <a:r>
              <a:rPr kumimoji="0" lang="en-US" altLang="en-VN" sz="4000" b="0" u="none" strike="noStrike" cap="none" normalizeH="0" baseline="0" dirty="0" err="1">
                <a:ln>
                  <a:noFill/>
                </a:ln>
                <a:solidFill>
                  <a:srgbClr val="000000"/>
                </a:solidFill>
                <a:effectLst/>
                <a:latin typeface="Arial" panose="020B0604020202020204" pitchFamily="34" charset="0"/>
                <a:ea typeface="Menlo" panose="020B0609030804020204" pitchFamily="49" charset="0"/>
                <a:cs typeface="Arial" panose="020B0604020202020204" pitchFamily="34" charset="0"/>
              </a:rPr>
              <a:t>phút</a:t>
            </a:r>
            <a:endParaRPr kumimoji="0" lang="en-US" altLang="en-VN" sz="4000" b="0" u="none" strike="noStrike" cap="none" normalizeH="0" baseline="0" dirty="0">
              <a:ln>
                <a:noFill/>
              </a:ln>
              <a:solidFill>
                <a:schemeClr val="tx1"/>
              </a:solidFill>
              <a:effectLst/>
              <a:latin typeface="Arial" panose="020B0604020202020204" pitchFamily="34" charset="0"/>
              <a:ea typeface="Menlo" panose="020B0609030804020204" pitchFamily="49" charset="0"/>
              <a:cs typeface="Arial" panose="020B0604020202020204" pitchFamily="34" charset="0"/>
            </a:endParaRPr>
          </a:p>
        </p:txBody>
      </p:sp>
      <p:sp>
        <p:nvSpPr>
          <p:cNvPr id="11" name="Oval 10">
            <a:extLst>
              <a:ext uri="{FF2B5EF4-FFF2-40B4-BE49-F238E27FC236}">
                <a16:creationId xmlns:a16="http://schemas.microsoft.com/office/drawing/2014/main" id="{F6501C1D-C6DC-7F9B-AA4F-02E6F16ECD7F}"/>
              </a:ext>
            </a:extLst>
          </p:cNvPr>
          <p:cNvSpPr/>
          <p:nvPr/>
        </p:nvSpPr>
        <p:spPr>
          <a:xfrm>
            <a:off x="9753600" y="4914900"/>
            <a:ext cx="1066800" cy="10171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Oval 11">
            <a:extLst>
              <a:ext uri="{FF2B5EF4-FFF2-40B4-BE49-F238E27FC236}">
                <a16:creationId xmlns:a16="http://schemas.microsoft.com/office/drawing/2014/main" id="{B4DB1C7F-BF52-B71A-7330-03DCCF320CAE}"/>
              </a:ext>
            </a:extLst>
          </p:cNvPr>
          <p:cNvSpPr/>
          <p:nvPr/>
        </p:nvSpPr>
        <p:spPr>
          <a:xfrm>
            <a:off x="6019800" y="8735055"/>
            <a:ext cx="1066800" cy="10171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08993385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dissolve">
                                      <p:cBhvr>
                                        <p:cTn id="15" dur="500"/>
                                        <p:tgtEl>
                                          <p:spTgt spid="8">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dissolve">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dissolve">
                                      <p:cBhvr>
                                        <p:cTn id="23" dur="500"/>
                                        <p:tgtEl>
                                          <p:spTgt spid="10">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dissolve">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sp>
      <p:sp>
        <p:nvSpPr>
          <p:cNvPr id="3" name="Freeform 3"/>
          <p:cNvSpPr/>
          <p:nvPr/>
        </p:nvSpPr>
        <p:spPr>
          <a:xfrm>
            <a:off x="2037406" y="1073835"/>
            <a:ext cx="14213188" cy="8139329"/>
          </a:xfrm>
          <a:custGeom>
            <a:avLst/>
            <a:gdLst/>
            <a:ahLst/>
            <a:cxnLst/>
            <a:rect l="l" t="t" r="r" b="b"/>
            <a:pathLst>
              <a:path w="11785081" h="6894272">
                <a:moveTo>
                  <a:pt x="0" y="0"/>
                </a:moveTo>
                <a:lnTo>
                  <a:pt x="11785082" y="0"/>
                </a:lnTo>
                <a:lnTo>
                  <a:pt x="11785082" y="6894272"/>
                </a:lnTo>
                <a:lnTo>
                  <a:pt x="0" y="6894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699672" y="4672491"/>
            <a:ext cx="5101843" cy="6348447"/>
          </a:xfrm>
          <a:custGeom>
            <a:avLst/>
            <a:gdLst/>
            <a:ahLst/>
            <a:cxnLst/>
            <a:rect l="l" t="t" r="r" b="b"/>
            <a:pathLst>
              <a:path w="5101843" h="6348447">
                <a:moveTo>
                  <a:pt x="0" y="0"/>
                </a:moveTo>
                <a:lnTo>
                  <a:pt x="5101843" y="0"/>
                </a:lnTo>
                <a:lnTo>
                  <a:pt x="5101843" y="6348447"/>
                </a:lnTo>
                <a:lnTo>
                  <a:pt x="0" y="63484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775870" y="1668215"/>
            <a:ext cx="11102934" cy="3118674"/>
          </a:xfrm>
          <a:prstGeom prst="rect">
            <a:avLst/>
          </a:prstGeom>
        </p:spPr>
        <p:txBody>
          <a:bodyPr lIns="0" tIns="0" rIns="0" bIns="0" rtlCol="0" anchor="t">
            <a:spAutoFit/>
          </a:bodyPr>
          <a:lstStyle/>
          <a:p>
            <a:pPr algn="ctr">
              <a:lnSpc>
                <a:spcPct val="150000"/>
              </a:lnSpc>
            </a:pPr>
            <a:r>
              <a:rPr lang="en-US" sz="7200" b="1" dirty="0">
                <a:solidFill>
                  <a:schemeClr val="bg1"/>
                </a:solidFill>
                <a:latin typeface="Arial" panose="020B0604020202020204" pitchFamily="34" charset="0"/>
                <a:ea typeface="Marykate"/>
                <a:cs typeface="Arial" panose="020B0604020202020204" pitchFamily="34" charset="0"/>
                <a:sym typeface="Marykate"/>
              </a:rPr>
              <a:t>BÀI 82: EM LÀM ĐƯỢC NHỮNG GÌ?</a:t>
            </a:r>
          </a:p>
        </p:txBody>
      </p:sp>
      <p:sp>
        <p:nvSpPr>
          <p:cNvPr id="9" name="TextBox 8">
            <a:extLst>
              <a:ext uri="{FF2B5EF4-FFF2-40B4-BE49-F238E27FC236}">
                <a16:creationId xmlns:a16="http://schemas.microsoft.com/office/drawing/2014/main" id="{F1D24FC2-4BC5-D41E-79A8-EFEAE7F24D57}"/>
              </a:ext>
            </a:extLst>
          </p:cNvPr>
          <p:cNvSpPr txBox="1"/>
          <p:nvPr/>
        </p:nvSpPr>
        <p:spPr>
          <a:xfrm>
            <a:off x="2453487" y="5226569"/>
            <a:ext cx="13381026" cy="1306255"/>
          </a:xfrm>
          <a:prstGeom prst="rect">
            <a:avLst/>
          </a:prstGeom>
          <a:noFill/>
        </p:spPr>
        <p:txBody>
          <a:bodyPr wrap="square">
            <a:spAutoFit/>
          </a:bodyPr>
          <a:lstStyle/>
          <a:p>
            <a:pPr algn="ctr">
              <a:lnSpc>
                <a:spcPct val="150000"/>
              </a:lnSpc>
            </a:pPr>
            <a:r>
              <a:rPr lang="en-US" sz="6000" b="1" dirty="0">
                <a:solidFill>
                  <a:schemeClr val="accent6">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rPr>
              <a:t>TIẾT 1: EM LÀM ĐƯỢC NHỮNG GÌ?</a:t>
            </a:r>
            <a:r>
              <a:rPr lang="en-VN" sz="6000" b="1" dirty="0">
                <a:solidFill>
                  <a:schemeClr val="accent6">
                    <a:lumMod val="20000"/>
                    <a:lumOff val="80000"/>
                  </a:schemeClr>
                </a:solidFill>
                <a:effectLst/>
                <a:latin typeface="Arial" panose="020B0604020202020204" pitchFamily="34" charset="0"/>
                <a:cs typeface="Arial" panose="020B0604020202020204" pitchFamily="34" charset="0"/>
              </a:rPr>
              <a:t> </a:t>
            </a:r>
            <a:endParaRPr lang="en-VN" sz="6000" b="1" dirty="0">
              <a:solidFill>
                <a:schemeClr val="accent6">
                  <a:lumMod val="20000"/>
                  <a:lumOff val="80000"/>
                </a:schemeClr>
              </a:solidFill>
              <a:latin typeface="Arial" panose="020B0604020202020204" pitchFamily="34" charset="0"/>
              <a:cs typeface="Arial" panose="020B0604020202020204" pitchFamily="34" charset="0"/>
            </a:endParaRPr>
          </a:p>
        </p:txBody>
      </p:sp>
    </p:spTree>
  </p:cSld>
  <p:clrMapOvr>
    <a:masterClrMapping/>
  </p:clrMapOvr>
  <p:transition spd="med">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32" name="Group 2">
            <a:extLst>
              <a:ext uri="{FF2B5EF4-FFF2-40B4-BE49-F238E27FC236}">
                <a16:creationId xmlns:a16="http://schemas.microsoft.com/office/drawing/2014/main" id="{AD0C9ECA-1177-72FE-7C24-FA26A9EC6703}"/>
              </a:ext>
            </a:extLst>
          </p:cNvPr>
          <p:cNvGrpSpPr/>
          <p:nvPr/>
        </p:nvGrpSpPr>
        <p:grpSpPr>
          <a:xfrm>
            <a:off x="3039470" y="2322898"/>
            <a:ext cx="12209059" cy="5641204"/>
            <a:chOff x="0" y="0"/>
            <a:chExt cx="1320966" cy="465928"/>
          </a:xfrm>
        </p:grpSpPr>
        <p:sp>
          <p:nvSpPr>
            <p:cNvPr id="33" name="Freeform 3">
              <a:extLst>
                <a:ext uri="{FF2B5EF4-FFF2-40B4-BE49-F238E27FC236}">
                  <a16:creationId xmlns:a16="http://schemas.microsoft.com/office/drawing/2014/main" id="{656BE403-2B53-3919-7F5E-8B2C6DB1EF02}"/>
                </a:ext>
              </a:extLst>
            </p:cNvPr>
            <p:cNvSpPr/>
            <p:nvPr/>
          </p:nvSpPr>
          <p:spPr>
            <a:xfrm>
              <a:off x="9779" y="6223"/>
              <a:ext cx="1306234" cy="450561"/>
            </a:xfrm>
            <a:custGeom>
              <a:avLst/>
              <a:gdLst/>
              <a:ahLst/>
              <a:cxnLst/>
              <a:rect l="l" t="t" r="r" b="b"/>
              <a:pathLst>
                <a:path w="1306234" h="450561">
                  <a:moveTo>
                    <a:pt x="1305726" y="309337"/>
                  </a:moveTo>
                  <a:lnTo>
                    <a:pt x="1305726" y="285842"/>
                  </a:lnTo>
                  <a:cubicBezTo>
                    <a:pt x="1305726" y="285461"/>
                    <a:pt x="1305726" y="285080"/>
                    <a:pt x="1305726" y="284699"/>
                  </a:cubicBezTo>
                  <a:cubicBezTo>
                    <a:pt x="1305726" y="284826"/>
                    <a:pt x="1305726" y="285080"/>
                    <a:pt x="1305726" y="285207"/>
                  </a:cubicBezTo>
                  <a:lnTo>
                    <a:pt x="1305472" y="210366"/>
                  </a:lnTo>
                  <a:lnTo>
                    <a:pt x="1305472" y="210228"/>
                  </a:lnTo>
                  <a:cubicBezTo>
                    <a:pt x="1305472" y="210118"/>
                    <a:pt x="1305472" y="210008"/>
                    <a:pt x="1305472" y="209925"/>
                  </a:cubicBezTo>
                  <a:lnTo>
                    <a:pt x="1305472" y="163195"/>
                  </a:lnTo>
                  <a:cubicBezTo>
                    <a:pt x="1305599" y="164084"/>
                    <a:pt x="1305726" y="165608"/>
                    <a:pt x="1305853" y="167259"/>
                  </a:cubicBezTo>
                  <a:cubicBezTo>
                    <a:pt x="1305218" y="151384"/>
                    <a:pt x="1305980" y="134112"/>
                    <a:pt x="1305472" y="125349"/>
                  </a:cubicBezTo>
                  <a:lnTo>
                    <a:pt x="1305091" y="126238"/>
                  </a:lnTo>
                  <a:cubicBezTo>
                    <a:pt x="1304964" y="120777"/>
                    <a:pt x="1304837" y="115824"/>
                    <a:pt x="1304964" y="110998"/>
                  </a:cubicBezTo>
                  <a:cubicBezTo>
                    <a:pt x="1304837" y="105283"/>
                    <a:pt x="1304964" y="98552"/>
                    <a:pt x="1304075" y="92456"/>
                  </a:cubicBezTo>
                  <a:cubicBezTo>
                    <a:pt x="1302424" y="80010"/>
                    <a:pt x="1299122" y="66929"/>
                    <a:pt x="1289978" y="52451"/>
                  </a:cubicBezTo>
                  <a:lnTo>
                    <a:pt x="1289978" y="52705"/>
                  </a:lnTo>
                  <a:cubicBezTo>
                    <a:pt x="1282485" y="40894"/>
                    <a:pt x="1272325" y="28448"/>
                    <a:pt x="1262673" y="20828"/>
                  </a:cubicBezTo>
                  <a:cubicBezTo>
                    <a:pt x="1248576" y="11176"/>
                    <a:pt x="1261022" y="20828"/>
                    <a:pt x="1248957" y="13589"/>
                  </a:cubicBezTo>
                  <a:cubicBezTo>
                    <a:pt x="1248068" y="12827"/>
                    <a:pt x="1246417" y="12446"/>
                    <a:pt x="1244512" y="12319"/>
                  </a:cubicBezTo>
                  <a:cubicBezTo>
                    <a:pt x="1237908" y="9017"/>
                    <a:pt x="1236892" y="8890"/>
                    <a:pt x="1235749" y="8636"/>
                  </a:cubicBezTo>
                  <a:cubicBezTo>
                    <a:pt x="1234606" y="8509"/>
                    <a:pt x="1233590" y="8001"/>
                    <a:pt x="1226224" y="5588"/>
                  </a:cubicBezTo>
                  <a:cubicBezTo>
                    <a:pt x="1225462" y="5334"/>
                    <a:pt x="1224573" y="5080"/>
                    <a:pt x="1223684" y="4699"/>
                  </a:cubicBezTo>
                  <a:lnTo>
                    <a:pt x="1222287" y="3429"/>
                  </a:lnTo>
                  <a:cubicBezTo>
                    <a:pt x="1219747" y="2667"/>
                    <a:pt x="1215302" y="2921"/>
                    <a:pt x="1210857" y="3302"/>
                  </a:cubicBezTo>
                  <a:cubicBezTo>
                    <a:pt x="1209079" y="3048"/>
                    <a:pt x="1207428" y="2540"/>
                    <a:pt x="1205523" y="2413"/>
                  </a:cubicBezTo>
                  <a:cubicBezTo>
                    <a:pt x="1201205" y="2159"/>
                    <a:pt x="1195871" y="1778"/>
                    <a:pt x="1192061" y="1778"/>
                  </a:cubicBezTo>
                  <a:cubicBezTo>
                    <a:pt x="1188124" y="1778"/>
                    <a:pt x="1184187" y="1778"/>
                    <a:pt x="1180250" y="1778"/>
                  </a:cubicBezTo>
                  <a:cubicBezTo>
                    <a:pt x="1172249" y="1778"/>
                    <a:pt x="1163994" y="1778"/>
                    <a:pt x="1155485" y="1778"/>
                  </a:cubicBezTo>
                  <a:cubicBezTo>
                    <a:pt x="1138340" y="1778"/>
                    <a:pt x="1120306" y="1905"/>
                    <a:pt x="1083053" y="1905"/>
                  </a:cubicBezTo>
                  <a:lnTo>
                    <a:pt x="1084645" y="1651"/>
                  </a:lnTo>
                  <a:lnTo>
                    <a:pt x="982256" y="1905"/>
                  </a:lnTo>
                  <a:cubicBezTo>
                    <a:pt x="940346" y="1905"/>
                    <a:pt x="897905" y="1905"/>
                    <a:pt x="855465" y="2032"/>
                  </a:cubicBezTo>
                  <a:cubicBezTo>
                    <a:pt x="831061" y="2032"/>
                    <a:pt x="805066" y="2286"/>
                    <a:pt x="778541" y="2540"/>
                  </a:cubicBezTo>
                  <a:lnTo>
                    <a:pt x="570050" y="3048"/>
                  </a:lnTo>
                  <a:cubicBezTo>
                    <a:pt x="509042" y="2032"/>
                    <a:pt x="448033" y="2540"/>
                    <a:pt x="388086" y="4572"/>
                  </a:cubicBezTo>
                  <a:lnTo>
                    <a:pt x="370579" y="5334"/>
                  </a:lnTo>
                  <a:cubicBezTo>
                    <a:pt x="271374" y="5080"/>
                    <a:pt x="212487"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2845"/>
                    <a:pt x="1016" y="218161"/>
                    <a:pt x="0" y="222679"/>
                  </a:cubicBezTo>
                  <a:cubicBezTo>
                    <a:pt x="0" y="224635"/>
                    <a:pt x="127" y="227747"/>
                    <a:pt x="254" y="231576"/>
                  </a:cubicBezTo>
                  <a:cubicBezTo>
                    <a:pt x="127" y="235405"/>
                    <a:pt x="0" y="238518"/>
                    <a:pt x="0" y="240474"/>
                  </a:cubicBezTo>
                  <a:cubicBezTo>
                    <a:pt x="1016" y="244936"/>
                    <a:pt x="762" y="250170"/>
                    <a:pt x="889" y="254990"/>
                  </a:cubicBezTo>
                  <a:lnTo>
                    <a:pt x="889" y="268697"/>
                  </a:lnTo>
                  <a:lnTo>
                    <a:pt x="889" y="268316"/>
                  </a:lnTo>
                  <a:cubicBezTo>
                    <a:pt x="889" y="272126"/>
                    <a:pt x="889" y="278476"/>
                    <a:pt x="889" y="286477"/>
                  </a:cubicBezTo>
                  <a:lnTo>
                    <a:pt x="889" y="343500"/>
                  </a:lnTo>
                  <a:cubicBezTo>
                    <a:pt x="889" y="357216"/>
                    <a:pt x="3683" y="371821"/>
                    <a:pt x="9525" y="385156"/>
                  </a:cubicBezTo>
                  <a:cubicBezTo>
                    <a:pt x="20828" y="412207"/>
                    <a:pt x="44450" y="432781"/>
                    <a:pt x="67183" y="441798"/>
                  </a:cubicBezTo>
                  <a:cubicBezTo>
                    <a:pt x="78486" y="446624"/>
                    <a:pt x="89662" y="448402"/>
                    <a:pt x="98806" y="449291"/>
                  </a:cubicBezTo>
                  <a:cubicBezTo>
                    <a:pt x="104267" y="449672"/>
                    <a:pt x="108331" y="449672"/>
                    <a:pt x="111633" y="449672"/>
                  </a:cubicBezTo>
                  <a:cubicBezTo>
                    <a:pt x="110871" y="449799"/>
                    <a:pt x="109982" y="449926"/>
                    <a:pt x="108966" y="449926"/>
                  </a:cubicBezTo>
                  <a:cubicBezTo>
                    <a:pt x="111252" y="449799"/>
                    <a:pt x="112776" y="449672"/>
                    <a:pt x="113538" y="449545"/>
                  </a:cubicBezTo>
                  <a:cubicBezTo>
                    <a:pt x="115316" y="449545"/>
                    <a:pt x="116840" y="449545"/>
                    <a:pt x="118237" y="449545"/>
                  </a:cubicBezTo>
                  <a:lnTo>
                    <a:pt x="114300" y="449418"/>
                  </a:lnTo>
                  <a:cubicBezTo>
                    <a:pt x="142748" y="448656"/>
                    <a:pt x="139065" y="450053"/>
                    <a:pt x="161925" y="450561"/>
                  </a:cubicBezTo>
                  <a:cubicBezTo>
                    <a:pt x="161544" y="450307"/>
                    <a:pt x="161798" y="450180"/>
                    <a:pt x="162433" y="449926"/>
                  </a:cubicBezTo>
                  <a:lnTo>
                    <a:pt x="161925" y="450561"/>
                  </a:lnTo>
                  <a:lnTo>
                    <a:pt x="1173011" y="450561"/>
                  </a:lnTo>
                  <a:cubicBezTo>
                    <a:pt x="1175424" y="450561"/>
                    <a:pt x="1177837" y="450561"/>
                    <a:pt x="1180250" y="450561"/>
                  </a:cubicBezTo>
                  <a:cubicBezTo>
                    <a:pt x="1184314" y="450561"/>
                    <a:pt x="1188251" y="450561"/>
                    <a:pt x="1192061" y="450561"/>
                  </a:cubicBezTo>
                  <a:cubicBezTo>
                    <a:pt x="1195871" y="450561"/>
                    <a:pt x="1201205" y="450307"/>
                    <a:pt x="1205523" y="449926"/>
                  </a:cubicBezTo>
                  <a:cubicBezTo>
                    <a:pt x="1207301" y="449672"/>
                    <a:pt x="1209079" y="449291"/>
                    <a:pt x="1210857" y="449037"/>
                  </a:cubicBezTo>
                  <a:cubicBezTo>
                    <a:pt x="1215302" y="449418"/>
                    <a:pt x="1219747" y="449672"/>
                    <a:pt x="1222160" y="448910"/>
                  </a:cubicBezTo>
                  <a:lnTo>
                    <a:pt x="1223303" y="447386"/>
                  </a:lnTo>
                  <a:cubicBezTo>
                    <a:pt x="1223303" y="447386"/>
                    <a:pt x="1240448" y="444846"/>
                    <a:pt x="1255180" y="435956"/>
                  </a:cubicBezTo>
                  <a:cubicBezTo>
                    <a:pt x="1255815" y="435702"/>
                    <a:pt x="1257339" y="434813"/>
                    <a:pt x="1262419" y="431384"/>
                  </a:cubicBezTo>
                  <a:cubicBezTo>
                    <a:pt x="1272071" y="423764"/>
                    <a:pt x="1282231" y="411318"/>
                    <a:pt x="1289724" y="399507"/>
                  </a:cubicBezTo>
                  <a:lnTo>
                    <a:pt x="1289724" y="399761"/>
                  </a:lnTo>
                  <a:cubicBezTo>
                    <a:pt x="1296709" y="388712"/>
                    <a:pt x="1300138" y="378552"/>
                    <a:pt x="1302170" y="368773"/>
                  </a:cubicBezTo>
                  <a:cubicBezTo>
                    <a:pt x="1302170" y="368773"/>
                    <a:pt x="1302170" y="368773"/>
                    <a:pt x="1302297" y="368646"/>
                  </a:cubicBezTo>
                  <a:cubicBezTo>
                    <a:pt x="1302932" y="366995"/>
                    <a:pt x="1303948" y="359121"/>
                    <a:pt x="1303948" y="359121"/>
                  </a:cubicBezTo>
                  <a:cubicBezTo>
                    <a:pt x="1304583" y="353914"/>
                    <a:pt x="1306234" y="338928"/>
                    <a:pt x="1305726" y="309337"/>
                  </a:cubicBezTo>
                  <a:close/>
                </a:path>
              </a:pathLst>
            </a:custGeom>
            <a:solidFill>
              <a:srgbClr val="FBE7C9"/>
            </a:solidFill>
          </p:spPr>
        </p:sp>
      </p:grpSp>
      <p:sp>
        <p:nvSpPr>
          <p:cNvPr id="34" name="TextBox 20">
            <a:extLst>
              <a:ext uri="{FF2B5EF4-FFF2-40B4-BE49-F238E27FC236}">
                <a16:creationId xmlns:a16="http://schemas.microsoft.com/office/drawing/2014/main" id="{FD912B23-0DBE-7019-64D3-780BBD0AA283}"/>
              </a:ext>
            </a:extLst>
          </p:cNvPr>
          <p:cNvSpPr txBox="1"/>
          <p:nvPr/>
        </p:nvSpPr>
        <p:spPr>
          <a:xfrm>
            <a:off x="3666921" y="2933700"/>
            <a:ext cx="10954158" cy="3551229"/>
          </a:xfrm>
          <a:prstGeom prst="rect">
            <a:avLst/>
          </a:prstGeom>
        </p:spPr>
        <p:txBody>
          <a:bodyPr wrap="square" lIns="0" tIns="0" rIns="0" bIns="0" rtlCol="0" anchor="t">
            <a:spAutoFit/>
          </a:bodyPr>
          <a:lstStyle/>
          <a:p>
            <a:pPr algn="ctr">
              <a:lnSpc>
                <a:spcPct val="150000"/>
              </a:lnSpc>
            </a:pPr>
            <a:r>
              <a:rPr lang="en-US" sz="9600" b="1" dirty="0">
                <a:solidFill>
                  <a:schemeClr val="accent6">
                    <a:lumMod val="75000"/>
                  </a:schemeClr>
                </a:solidFill>
                <a:latin typeface="Arial" panose="020B0604020202020204" pitchFamily="34" charset="0"/>
                <a:ea typeface="Hero Bold"/>
                <a:cs typeface="Arial" panose="020B0604020202020204" pitchFamily="34" charset="0"/>
                <a:sym typeface="Hero Bold"/>
              </a:rPr>
              <a:t>02.</a:t>
            </a:r>
          </a:p>
          <a:p>
            <a:pPr algn="ctr">
              <a:lnSpc>
                <a:spcPct val="150000"/>
              </a:lnSpc>
            </a:pPr>
            <a:r>
              <a:rPr lang="en-US" sz="6600" b="1" dirty="0">
                <a:solidFill>
                  <a:srgbClr val="2E2C2B"/>
                </a:solidFill>
                <a:latin typeface="Arial" panose="020B0604020202020204" pitchFamily="34" charset="0"/>
                <a:ea typeface="Hero Bold"/>
                <a:cs typeface="Arial" panose="020B0604020202020204" pitchFamily="34" charset="0"/>
                <a:sym typeface="Hero Bold"/>
              </a:rPr>
              <a:t>VẬN DỤNG</a:t>
            </a:r>
          </a:p>
        </p:txBody>
      </p:sp>
      <p:sp>
        <p:nvSpPr>
          <p:cNvPr id="2" name="Freeform 18">
            <a:extLst>
              <a:ext uri="{FF2B5EF4-FFF2-40B4-BE49-F238E27FC236}">
                <a16:creationId xmlns:a16="http://schemas.microsoft.com/office/drawing/2014/main" id="{BDBCFB24-1989-8D4E-7CB0-F8544CD8E5F8}"/>
              </a:ext>
            </a:extLst>
          </p:cNvPr>
          <p:cNvSpPr/>
          <p:nvPr/>
        </p:nvSpPr>
        <p:spPr>
          <a:xfrm>
            <a:off x="1893397" y="876300"/>
            <a:ext cx="3075294" cy="2433608"/>
          </a:xfrm>
          <a:custGeom>
            <a:avLst/>
            <a:gdLst/>
            <a:ahLst/>
            <a:cxnLst/>
            <a:rect l="l" t="t" r="r" b="b"/>
            <a:pathLst>
              <a:path w="1713015" h="1342381">
                <a:moveTo>
                  <a:pt x="0" y="0"/>
                </a:moveTo>
                <a:lnTo>
                  <a:pt x="1713015" y="0"/>
                </a:lnTo>
                <a:lnTo>
                  <a:pt x="1713015" y="1342381"/>
                </a:lnTo>
                <a:lnTo>
                  <a:pt x="0" y="1342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13">
            <a:extLst>
              <a:ext uri="{FF2B5EF4-FFF2-40B4-BE49-F238E27FC236}">
                <a16:creationId xmlns:a16="http://schemas.microsoft.com/office/drawing/2014/main" id="{F33359FB-2A75-9287-8323-4EDDBDADFEA6}"/>
              </a:ext>
            </a:extLst>
          </p:cNvPr>
          <p:cNvSpPr/>
          <p:nvPr/>
        </p:nvSpPr>
        <p:spPr>
          <a:xfrm>
            <a:off x="13944601" y="5829301"/>
            <a:ext cx="4343400" cy="4430486"/>
          </a:xfrm>
          <a:custGeom>
            <a:avLst/>
            <a:gdLst/>
            <a:ahLst/>
            <a:cxnLst/>
            <a:rect l="l" t="t" r="r" b="b"/>
            <a:pathLst>
              <a:path w="2004105" h="1756097">
                <a:moveTo>
                  <a:pt x="0" y="0"/>
                </a:moveTo>
                <a:lnTo>
                  <a:pt x="2004105" y="0"/>
                </a:lnTo>
                <a:lnTo>
                  <a:pt x="2004105" y="1756097"/>
                </a:lnTo>
                <a:lnTo>
                  <a:pt x="0" y="1756097"/>
                </a:lnTo>
                <a:lnTo>
                  <a:pt x="0" y="0"/>
                </a:lnTo>
                <a:close/>
              </a:path>
            </a:pathLst>
          </a:custGeom>
          <a:blipFill>
            <a:blip r:embed="rId4"/>
            <a:stretch>
              <a:fillRect/>
            </a:stretch>
          </a:blipFill>
        </p:spPr>
      </p:sp>
      <p:pic>
        <p:nvPicPr>
          <p:cNvPr id="4" name="Google Shape;192;p2">
            <a:extLst>
              <a:ext uri="{FF2B5EF4-FFF2-40B4-BE49-F238E27FC236}">
                <a16:creationId xmlns:a16="http://schemas.microsoft.com/office/drawing/2014/main" id="{46917F1D-1ED4-891E-1202-5D3380E181F4}"/>
              </a:ext>
            </a:extLst>
          </p:cNvPr>
          <p:cNvPicPr preferRelativeResize="0"/>
          <p:nvPr/>
        </p:nvPicPr>
        <p:blipFill rotWithShape="1">
          <a:blip r:embed="rId5">
            <a:alphaModFix/>
          </a:blip>
          <a:srcRect/>
          <a:stretch/>
        </p:blipFill>
        <p:spPr>
          <a:xfrm>
            <a:off x="0" y="10050495"/>
            <a:ext cx="1544317" cy="236505"/>
          </a:xfrm>
          <a:prstGeom prst="rect">
            <a:avLst/>
          </a:prstGeom>
          <a:noFill/>
          <a:ln>
            <a:noFill/>
          </a:ln>
        </p:spPr>
      </p:pic>
    </p:spTree>
  </p:cSld>
  <p:clrMapOvr>
    <a:masterClrMapping/>
  </p:clrMapOvr>
  <p:transition spd="med">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F1BFE12C-D46F-8318-6027-84919DCA3D10}"/>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2</a:t>
            </a:r>
          </a:p>
        </p:txBody>
      </p:sp>
      <p:pic>
        <p:nvPicPr>
          <p:cNvPr id="2050" name="Picture 2" descr="16.600+ Kinderen Koken Stockillustraties, royalty-free vector illustraties  en clipart - iStock | Theaterdecor, Parents gaming, Ouders">
            <a:extLst>
              <a:ext uri="{FF2B5EF4-FFF2-40B4-BE49-F238E27FC236}">
                <a16:creationId xmlns:a16="http://schemas.microsoft.com/office/drawing/2014/main" id="{890D1890-90C5-5E29-D4E8-CA8A9D4DC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902" y="4209856"/>
            <a:ext cx="10122195" cy="5689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C77F7E-382C-F259-A01B-88385FA49489}"/>
              </a:ext>
            </a:extLst>
          </p:cNvPr>
          <p:cNvSpPr txBox="1"/>
          <p:nvPr/>
        </p:nvSpPr>
        <p:spPr>
          <a:xfrm>
            <a:off x="914400" y="2019300"/>
            <a:ext cx="16459200" cy="2748253"/>
          </a:xfrm>
          <a:prstGeom prst="rect">
            <a:avLst/>
          </a:prstGeom>
          <a:noFill/>
        </p:spPr>
        <p:txBody>
          <a:bodyPr wrap="square">
            <a:spAutoFit/>
          </a:bodyPr>
          <a:lstStyle/>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 đình bạn Khôi bắt đầu nấu ăn lúc 17 giờ 12 phút. Lúc 18 giờ 27 phút các món ăn đã hoàn thành và cả nhà dùng bữa đến 19 giờ kém 8 phút thì xong. Hỏi thời gian nấu ăn gấp mấy lần thời gian ăn?</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14481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dissolv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1710597-F2E9-B16E-292F-7B4881AB187A}"/>
                  </a:ext>
                </a:extLst>
              </p:cNvPr>
              <p:cNvSpPr txBox="1"/>
              <p:nvPr/>
            </p:nvSpPr>
            <p:spPr>
              <a:xfrm>
                <a:off x="5029200" y="589016"/>
                <a:ext cx="12125097" cy="910896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toán hỏi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Phải tìm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Đây là dạng bài toán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toán cho biết gì?</a:t>
                </a:r>
                <a:r>
                  <a:rPr lang="en-VN"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 đầu nấu ăn lúc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 xong lúc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 xong lúc 19 giờ kém 8 phút là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 thời gian nấu ăn làm phép tính nào?</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khoảng thời gian ăn dựa vào đâu?</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đó trả lời câu hỏi đề bài bằng phép tính nào?</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31710597-F2E9-B16E-292F-7B4881AB187A}"/>
                  </a:ext>
                </a:extLst>
              </p:cNvPr>
              <p:cNvSpPr txBox="1">
                <a:spLocks noRot="1" noChangeAspect="1" noMove="1" noResize="1" noEditPoints="1" noAdjustHandles="1" noChangeArrowheads="1" noChangeShapeType="1" noTextEdit="1"/>
              </p:cNvSpPr>
              <p:nvPr/>
            </p:nvSpPr>
            <p:spPr>
              <a:xfrm>
                <a:off x="5029200" y="589016"/>
                <a:ext cx="12125097" cy="9108968"/>
              </a:xfrm>
              <a:prstGeom prst="rect">
                <a:avLst/>
              </a:prstGeom>
              <a:blipFill>
                <a:blip r:embed="rId4"/>
                <a:stretch>
                  <a:fillRect l="-1780" r="-942" b="-1950"/>
                </a:stretch>
              </a:blipFill>
            </p:spPr>
            <p:txBody>
              <a:bodyPr/>
              <a:lstStyle/>
              <a:p>
                <a:r>
                  <a:rPr lang="en-VN">
                    <a:noFill/>
                  </a:rPr>
                  <a:t> </a:t>
                </a:r>
              </a:p>
            </p:txBody>
          </p:sp>
        </mc:Fallback>
      </mc:AlternateContent>
      <p:grpSp>
        <p:nvGrpSpPr>
          <p:cNvPr id="6" name="Group 5">
            <a:extLst>
              <a:ext uri="{FF2B5EF4-FFF2-40B4-BE49-F238E27FC236}">
                <a16:creationId xmlns:a16="http://schemas.microsoft.com/office/drawing/2014/main" id="{99FC11AC-FF4C-66CD-C80D-B7AED3057E18}"/>
              </a:ext>
            </a:extLst>
          </p:cNvPr>
          <p:cNvGrpSpPr/>
          <p:nvPr/>
        </p:nvGrpSpPr>
        <p:grpSpPr>
          <a:xfrm>
            <a:off x="671858" y="2945110"/>
            <a:ext cx="3872032" cy="4481907"/>
            <a:chOff x="11353800" y="4621279"/>
            <a:chExt cx="4667055" cy="5665721"/>
          </a:xfrm>
        </p:grpSpPr>
        <p:pic>
          <p:nvPicPr>
            <p:cNvPr id="7" name="Picture 6">
              <a:extLst>
                <a:ext uri="{FF2B5EF4-FFF2-40B4-BE49-F238E27FC236}">
                  <a16:creationId xmlns:a16="http://schemas.microsoft.com/office/drawing/2014/main" id="{1C131E3F-F602-8D8B-D5A7-93377C57BFFC}"/>
                </a:ext>
              </a:extLst>
            </p:cNvPr>
            <p:cNvPicPr>
              <a:picLocks noChangeAspect="1"/>
            </p:cNvPicPr>
            <p:nvPr/>
          </p:nvPicPr>
          <p:blipFill>
            <a:blip r:embed="rId5"/>
            <a:stretch>
              <a:fillRect/>
            </a:stretch>
          </p:blipFill>
          <p:spPr>
            <a:xfrm>
              <a:off x="11353800" y="5202815"/>
              <a:ext cx="4572000" cy="508418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C57F7A7-40C5-BA97-02D4-2D79923C3067}"/>
                </a:ext>
              </a:extLst>
            </p:cNvPr>
            <p:cNvPicPr>
              <a:picLocks noChangeAspect="1"/>
            </p:cNvPicPr>
            <p:nvPr/>
          </p:nvPicPr>
          <p:blipFill>
            <a:blip r:embed="rId6"/>
            <a:stretch>
              <a:fillRect/>
            </a:stretch>
          </p:blipFill>
          <p:spPr>
            <a:xfrm>
              <a:off x="15246602" y="4621279"/>
              <a:ext cx="774253" cy="1163070"/>
            </a:xfrm>
            <a:prstGeom prst="rect">
              <a:avLst/>
            </a:prstGeom>
          </p:spPr>
        </p:pic>
      </p:grpSp>
      <p:pic>
        <p:nvPicPr>
          <p:cNvPr id="9" name="Picture 35">
            <a:extLst>
              <a:ext uri="{FF2B5EF4-FFF2-40B4-BE49-F238E27FC236}">
                <a16:creationId xmlns:a16="http://schemas.microsoft.com/office/drawing/2014/main" id="{74E36750-AE14-A530-D20B-C5B2E73E4E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33000" y="952500"/>
            <a:ext cx="2601311" cy="1371600"/>
          </a:xfrm>
          <a:prstGeom prst="rect">
            <a:avLst/>
          </a:prstGeom>
        </p:spPr>
      </p:pic>
    </p:spTree>
    <p:extLst>
      <p:ext uri="{BB962C8B-B14F-4D97-AF65-F5344CB8AC3E}">
        <p14:creationId xmlns:p14="http://schemas.microsoft.com/office/powerpoint/2010/main" val="5382913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dissolve">
                                      <p:cBhvr>
                                        <p:cTn id="20" dur="500"/>
                                        <p:tgtEl>
                                          <p:spTgt spid="5">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dissolve">
                                      <p:cBhvr>
                                        <p:cTn id="23" dur="500"/>
                                        <p:tgtEl>
                                          <p:spTgt spid="5">
                                            <p:txEl>
                                              <p:pRg st="1" end="1"/>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dissolve">
                                      <p:cBhvr>
                                        <p:cTn id="26" dur="500"/>
                                        <p:tgtEl>
                                          <p:spTgt spid="5">
                                            <p:txEl>
                                              <p:pRg st="2" end="2"/>
                                            </p:txEl>
                                          </p:spTgt>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dissolve">
                                      <p:cBhvr>
                                        <p:cTn id="30" dur="500"/>
                                        <p:tgtEl>
                                          <p:spTgt spid="5">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dissolve">
                                      <p:cBhvr>
                                        <p:cTn id="36" dur="500"/>
                                        <p:tgtEl>
                                          <p:spTgt spid="5">
                                            <p:txEl>
                                              <p:pRg st="5" end="5"/>
                                            </p:txEl>
                                          </p:spTgt>
                                        </p:tgtEl>
                                      </p:cBhvr>
                                    </p:animEffect>
                                  </p:childTnLst>
                                </p:cTn>
                              </p:par>
                            </p:childTnLst>
                          </p:cTn>
                        </p:par>
                        <p:par>
                          <p:cTn id="37" fill="hold">
                            <p:stCondLst>
                              <p:cond delay="1000"/>
                            </p:stCondLst>
                            <p:childTnLst>
                              <p:par>
                                <p:cTn id="38" presetID="9" presetClass="entr" presetSubtype="0" fill="hold" nodeType="after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dissolve">
                                      <p:cBhvr>
                                        <p:cTn id="40" dur="500"/>
                                        <p:tgtEl>
                                          <p:spTgt spid="5">
                                            <p:txEl>
                                              <p:pRg st="6" end="6"/>
                                            </p:txEl>
                                          </p:spTgt>
                                        </p:tgtEl>
                                      </p:cBhvr>
                                    </p:animEffect>
                                  </p:childTnLst>
                                </p:cTn>
                              </p:par>
                            </p:childTnLst>
                          </p:cTn>
                        </p:par>
                        <p:par>
                          <p:cTn id="41" fill="hold">
                            <p:stCondLst>
                              <p:cond delay="1500"/>
                            </p:stCondLst>
                            <p:childTnLst>
                              <p:par>
                                <p:cTn id="42" presetID="9" presetClass="entr" presetSubtype="0" fill="hold" nodeType="after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dissolve">
                                      <p:cBhvr>
                                        <p:cTn id="44" dur="500"/>
                                        <p:tgtEl>
                                          <p:spTgt spid="5">
                                            <p:txEl>
                                              <p:pRg st="7" end="7"/>
                                            </p:txEl>
                                          </p:spTgt>
                                        </p:tgtEl>
                                      </p:cBhvr>
                                    </p:animEffec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Effect transition="in" filter="dissolve">
                                      <p:cBhvr>
                                        <p:cTn id="48"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1CA378F-0F2E-4B3C-E7AA-0F4BD53E8449}"/>
                  </a:ext>
                </a:extLst>
              </p:cNvPr>
              <p:cNvSpPr txBox="1"/>
              <p:nvPr/>
            </p:nvSpPr>
            <p:spPr>
              <a:xfrm>
                <a:off x="3048000" y="817749"/>
                <a:ext cx="9144000" cy="6467220"/>
              </a:xfrm>
              <a:prstGeom prst="rect">
                <a:avLst/>
              </a:prstGeom>
              <a:noFill/>
            </p:spPr>
            <p:txBody>
              <a:bodyPr wrap="square">
                <a:spAutoFit/>
              </a:bodyPr>
              <a:lstStyle/>
              <a:p>
                <a:pPr algn="just">
                  <a:lnSpc>
                    <a:spcPct val="20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toán hỏi gì?</a:t>
                </a:r>
              </a:p>
              <a:p>
                <a:pPr algn="just">
                  <a:lnSpc>
                    <a:spcPct val="200000"/>
                  </a:lnSpc>
                  <a:spcAft>
                    <a:spcPts val="800"/>
                  </a:spcAft>
                </a:pP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Phải tìm gì?</a:t>
                </a:r>
              </a:p>
              <a:p>
                <a:pPr algn="just">
                  <a:lnSpc>
                    <a:spcPct val="200000"/>
                  </a:lnSpc>
                  <a:spcAft>
                    <a:spcPts val="800"/>
                  </a:spcAft>
                </a:pP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Đây là dạng bài toán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a:extLst>
                  <a:ext uri="{FF2B5EF4-FFF2-40B4-BE49-F238E27FC236}">
                    <a16:creationId xmlns:a16="http://schemas.microsoft.com/office/drawing/2014/main" id="{11CA378F-0F2E-4B3C-E7AA-0F4BD53E8449}"/>
                  </a:ext>
                </a:extLst>
              </p:cNvPr>
              <p:cNvSpPr txBox="1">
                <a:spLocks noRot="1" noChangeAspect="1" noMove="1" noResize="1" noEditPoints="1" noAdjustHandles="1" noChangeArrowheads="1" noChangeShapeType="1" noTextEdit="1"/>
              </p:cNvSpPr>
              <p:nvPr/>
            </p:nvSpPr>
            <p:spPr>
              <a:xfrm>
                <a:off x="3048000" y="817749"/>
                <a:ext cx="9144000" cy="6467220"/>
              </a:xfrm>
              <a:prstGeom prst="rect">
                <a:avLst/>
              </a:prstGeom>
              <a:blipFill>
                <a:blip r:embed="rId4"/>
                <a:stretch>
                  <a:fillRect l="-2358" b="-3137"/>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32061054-CE0D-2FE1-A091-7C474CB0C813}"/>
              </a:ext>
            </a:extLst>
          </p:cNvPr>
          <p:cNvSpPr txBox="1"/>
          <p:nvPr/>
        </p:nvSpPr>
        <p:spPr>
          <a:xfrm>
            <a:off x="6781800" y="2400300"/>
            <a:ext cx="102108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F13BEE84-2D91-2774-C1C4-BCB8CB051DA7}"/>
              </a:ext>
            </a:extLst>
          </p:cNvPr>
          <p:cNvSpPr txBox="1"/>
          <p:nvPr/>
        </p:nvSpPr>
        <p:spPr>
          <a:xfrm>
            <a:off x="4876800" y="5160966"/>
            <a:ext cx="124206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B041217E-ECDD-564C-4157-B9FEA5E2BEBC}"/>
              </a:ext>
            </a:extLst>
          </p:cNvPr>
          <p:cNvSpPr txBox="1"/>
          <p:nvPr/>
        </p:nvSpPr>
        <p:spPr>
          <a:xfrm>
            <a:off x="7787640" y="8053464"/>
            <a:ext cx="9144000" cy="707886"/>
          </a:xfrm>
          <a:prstGeom prst="rect">
            <a:avLst/>
          </a:prstGeom>
          <a:noFill/>
        </p:spPr>
        <p:txBody>
          <a:bodyPr wrap="square">
            <a:spAutoFit/>
          </a:bodyPr>
          <a:lstStyle/>
          <a:p>
            <a:pPr algn="ct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bé</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p>
        </p:txBody>
      </p:sp>
      <p:pic>
        <p:nvPicPr>
          <p:cNvPr id="14" name="Picture 28" descr="https://cdn-icons-png.flaticon.com/128/15335/15335374.png">
            <a:extLst>
              <a:ext uri="{FF2B5EF4-FFF2-40B4-BE49-F238E27FC236}">
                <a16:creationId xmlns:a16="http://schemas.microsoft.com/office/drawing/2014/main" id="{331D5A88-5685-81C1-11BB-11D7AF1F5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822" y="1001156"/>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https://cdn-icons-png.flaticon.com/128/15335/15335374.png">
            <a:extLst>
              <a:ext uri="{FF2B5EF4-FFF2-40B4-BE49-F238E27FC236}">
                <a16:creationId xmlns:a16="http://schemas.microsoft.com/office/drawing/2014/main" id="{0801D5EA-B60A-4E23-0236-08CF2C1DD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822" y="3604952"/>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https://cdn-icons-png.flaticon.com/128/15335/15335374.png">
            <a:extLst>
              <a:ext uri="{FF2B5EF4-FFF2-40B4-BE49-F238E27FC236}">
                <a16:creationId xmlns:a16="http://schemas.microsoft.com/office/drawing/2014/main" id="{82D33453-6885-B82A-7636-AED2D00F9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822" y="6082340"/>
            <a:ext cx="1399142" cy="1399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1">
            <a:extLst>
              <a:ext uri="{FF2B5EF4-FFF2-40B4-BE49-F238E27FC236}">
                <a16:creationId xmlns:a16="http://schemas.microsoft.com/office/drawing/2014/main" id="{B3DE657F-B028-AAA1-86F8-B52149B0068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99867">
            <a:off x="4677432" y="1827342"/>
            <a:ext cx="1922647" cy="1258460"/>
          </a:xfrm>
          <a:prstGeom prst="rect">
            <a:avLst/>
          </a:prstGeom>
        </p:spPr>
      </p:pic>
      <p:pic>
        <p:nvPicPr>
          <p:cNvPr id="18" name="Picture 21">
            <a:extLst>
              <a:ext uri="{FF2B5EF4-FFF2-40B4-BE49-F238E27FC236}">
                <a16:creationId xmlns:a16="http://schemas.microsoft.com/office/drawing/2014/main" id="{07B144EA-0EE7-BEBB-A4DD-20F8612406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99867">
            <a:off x="2966484" y="4592530"/>
            <a:ext cx="1922647" cy="1258460"/>
          </a:xfrm>
          <a:prstGeom prst="rect">
            <a:avLst/>
          </a:prstGeom>
        </p:spPr>
      </p:pic>
      <p:pic>
        <p:nvPicPr>
          <p:cNvPr id="19" name="Picture 21">
            <a:extLst>
              <a:ext uri="{FF2B5EF4-FFF2-40B4-BE49-F238E27FC236}">
                <a16:creationId xmlns:a16="http://schemas.microsoft.com/office/drawing/2014/main" id="{4BAE54FF-89AB-C49F-561F-0497A272F6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099867">
            <a:off x="5572437" y="7363798"/>
            <a:ext cx="1922647" cy="1258460"/>
          </a:xfrm>
          <a:prstGeom prst="rect">
            <a:avLst/>
          </a:prstGeom>
        </p:spPr>
      </p:pic>
    </p:spTree>
    <p:extLst>
      <p:ext uri="{BB962C8B-B14F-4D97-AF65-F5344CB8AC3E}">
        <p14:creationId xmlns:p14="http://schemas.microsoft.com/office/powerpoint/2010/main" val="219904171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CEFC9BAB-EFEB-C717-2EF4-595FED48AA13}"/>
              </a:ext>
            </a:extLst>
          </p:cNvPr>
          <p:cNvSpPr txBox="1"/>
          <p:nvPr/>
        </p:nvSpPr>
        <p:spPr>
          <a:xfrm>
            <a:off x="952500" y="571500"/>
            <a:ext cx="10744200" cy="7929158"/>
          </a:xfrm>
          <a:prstGeom prst="rect">
            <a:avLst/>
          </a:prstGeom>
          <a:noFill/>
        </p:spPr>
        <p:txBody>
          <a:bodyPr wrap="square">
            <a:spAutoFit/>
          </a:bodyPr>
          <a:lstStyle/>
          <a:p>
            <a:pPr marL="571500" indent="-571500" algn="just">
              <a:lnSpc>
                <a:spcPct val="2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toán cho biết gì?</a:t>
            </a:r>
          </a:p>
          <a:p>
            <a:pPr marL="571500" indent="-571500" algn="just">
              <a:lnSpc>
                <a:spcPct val="250000"/>
              </a:lnSpc>
              <a:spcAft>
                <a:spcPts val="800"/>
              </a:spcAft>
              <a:buFont typeface="Arial" panose="020B0604020202020204" pitchFamily="34" charset="0"/>
              <a:buChar char="•"/>
            </a:pP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 đầu nấu ăn lúc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 xong lúc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 xong lúc 19 giờ kém 8 phút là mấy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BE0A35A0-4806-42F9-D5C8-77854963224C}"/>
              </a:ext>
            </a:extLst>
          </p:cNvPr>
          <p:cNvSpPr txBox="1"/>
          <p:nvPr/>
        </p:nvSpPr>
        <p:spPr>
          <a:xfrm>
            <a:off x="4800600" y="2038452"/>
            <a:ext cx="12763500" cy="1824923"/>
          </a:xfrm>
          <a:prstGeom prst="rect">
            <a:avLst/>
          </a:prstGeom>
          <a:noFill/>
        </p:spPr>
        <p:txBody>
          <a:bodyPr wrap="square">
            <a:spAutoFit/>
          </a:bodyPr>
          <a:lstStyle/>
          <a:p>
            <a:pPr algn="just">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4296D1E2-53DB-E631-4134-716828915CF5}"/>
              </a:ext>
            </a:extLst>
          </p:cNvPr>
          <p:cNvSpPr txBox="1"/>
          <p:nvPr/>
        </p:nvSpPr>
        <p:spPr>
          <a:xfrm>
            <a:off x="10293927" y="4452162"/>
            <a:ext cx="3962400"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C59764F7-EF57-4843-FFB5-5589241E6759}"/>
              </a:ext>
            </a:extLst>
          </p:cNvPr>
          <p:cNvSpPr txBox="1"/>
          <p:nvPr/>
        </p:nvSpPr>
        <p:spPr>
          <a:xfrm>
            <a:off x="9871505" y="6382873"/>
            <a:ext cx="3962400"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95017E1C-C8A4-3297-636B-0E6615D1AFC0}"/>
              </a:ext>
            </a:extLst>
          </p:cNvPr>
          <p:cNvSpPr txBox="1"/>
          <p:nvPr/>
        </p:nvSpPr>
        <p:spPr>
          <a:xfrm>
            <a:off x="12733020" y="8500658"/>
            <a:ext cx="3962400"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28" descr="https://cdn-icons-png.flaticon.com/128/15335/15335374.png">
            <a:extLst>
              <a:ext uri="{FF2B5EF4-FFF2-40B4-BE49-F238E27FC236}">
                <a16:creationId xmlns:a16="http://schemas.microsoft.com/office/drawing/2014/main" id="{18EF2CA4-CDFD-6C43-0E84-4F3D60671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4" y="950418"/>
            <a:ext cx="1088032" cy="10880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https://cdn-icons-png.flaticon.com/128/15335/15335374.png">
            <a:extLst>
              <a:ext uri="{FF2B5EF4-FFF2-40B4-BE49-F238E27FC236}">
                <a16:creationId xmlns:a16="http://schemas.microsoft.com/office/drawing/2014/main" id="{91F69E94-96AB-BE97-A38A-D29E6B2B2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4" y="4262088"/>
            <a:ext cx="1088032" cy="10880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8" descr="https://cdn-icons-png.flaticon.com/128/15335/15335374.png">
            <a:extLst>
              <a:ext uri="{FF2B5EF4-FFF2-40B4-BE49-F238E27FC236}">
                <a16:creationId xmlns:a16="http://schemas.microsoft.com/office/drawing/2014/main" id="{BA93744B-948A-749B-A5C9-A4881495F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4" y="5879609"/>
            <a:ext cx="1088032" cy="10880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8" descr="https://cdn-icons-png.flaticon.com/128/15335/15335374.png">
            <a:extLst>
              <a:ext uri="{FF2B5EF4-FFF2-40B4-BE49-F238E27FC236}">
                <a16:creationId xmlns:a16="http://schemas.microsoft.com/office/drawing/2014/main" id="{E83F6909-49BF-00EB-FC59-EA24B24B5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84" y="7497130"/>
            <a:ext cx="1088032" cy="10880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a:extLst>
              <a:ext uri="{FF2B5EF4-FFF2-40B4-BE49-F238E27FC236}">
                <a16:creationId xmlns:a16="http://schemas.microsoft.com/office/drawing/2014/main" id="{E3CB081D-9F0A-C7A1-BED7-1185B62C2B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99867">
            <a:off x="2585397" y="1919007"/>
            <a:ext cx="1922647" cy="1258460"/>
          </a:xfrm>
          <a:prstGeom prst="rect">
            <a:avLst/>
          </a:prstGeom>
        </p:spPr>
      </p:pic>
      <p:pic>
        <p:nvPicPr>
          <p:cNvPr id="21" name="Picture 21">
            <a:extLst>
              <a:ext uri="{FF2B5EF4-FFF2-40B4-BE49-F238E27FC236}">
                <a16:creationId xmlns:a16="http://schemas.microsoft.com/office/drawing/2014/main" id="{6CF7C25B-805C-E497-46A6-109B19A707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50474">
            <a:off x="10734839" y="8165822"/>
            <a:ext cx="1922647" cy="1258460"/>
          </a:xfrm>
          <a:prstGeom prst="rect">
            <a:avLst/>
          </a:prstGeom>
        </p:spPr>
      </p:pic>
      <p:pic>
        <p:nvPicPr>
          <p:cNvPr id="22" name="Picture 21">
            <a:extLst>
              <a:ext uri="{FF2B5EF4-FFF2-40B4-BE49-F238E27FC236}">
                <a16:creationId xmlns:a16="http://schemas.microsoft.com/office/drawing/2014/main" id="{AF102309-BDC9-A188-CC36-B71697B9A1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50474">
            <a:off x="8406895" y="4242530"/>
            <a:ext cx="1922647" cy="1258460"/>
          </a:xfrm>
          <a:prstGeom prst="rect">
            <a:avLst/>
          </a:prstGeom>
        </p:spPr>
      </p:pic>
      <p:pic>
        <p:nvPicPr>
          <p:cNvPr id="23" name="Picture 21">
            <a:extLst>
              <a:ext uri="{FF2B5EF4-FFF2-40B4-BE49-F238E27FC236}">
                <a16:creationId xmlns:a16="http://schemas.microsoft.com/office/drawing/2014/main" id="{2A7A3389-9A17-BFF2-29BD-14EE1920DD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50474">
            <a:off x="7795424" y="6015141"/>
            <a:ext cx="1869974" cy="1258460"/>
          </a:xfrm>
          <a:prstGeom prst="rect">
            <a:avLst/>
          </a:prstGeom>
        </p:spPr>
      </p:pic>
    </p:spTree>
    <p:extLst>
      <p:ext uri="{BB962C8B-B14F-4D97-AF65-F5344CB8AC3E}">
        <p14:creationId xmlns:p14="http://schemas.microsoft.com/office/powerpoint/2010/main" val="15057180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6AB6252C-C390-D494-DF81-3ADA10A0C7BB}"/>
              </a:ext>
            </a:extLst>
          </p:cNvPr>
          <p:cNvSpPr txBox="1"/>
          <p:nvPr/>
        </p:nvSpPr>
        <p:spPr>
          <a:xfrm>
            <a:off x="2286000" y="1059320"/>
            <a:ext cx="10363200" cy="707886"/>
          </a:xfrm>
          <a:prstGeom prst="rect">
            <a:avLst/>
          </a:prstGeom>
          <a:noFill/>
        </p:spPr>
        <p:txBody>
          <a:bodyPr wrap="square">
            <a:spAutoFit/>
          </a:bodyPr>
          <a:lstStyle/>
          <a:p>
            <a:pPr algn="just">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 thời gian nấu ăn làm phép tính nào?</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E552A345-9557-6F43-6EFE-70126138099F}"/>
              </a:ext>
            </a:extLst>
          </p:cNvPr>
          <p:cNvSpPr txBox="1"/>
          <p:nvPr/>
        </p:nvSpPr>
        <p:spPr>
          <a:xfrm>
            <a:off x="2286000" y="3842724"/>
            <a:ext cx="9144000" cy="707886"/>
          </a:xfrm>
          <a:prstGeom prst="rect">
            <a:avLst/>
          </a:prstGeom>
          <a:noFill/>
        </p:spPr>
        <p:txBody>
          <a:bodyPr wrap="square">
            <a:spAutoFit/>
          </a:bodyPr>
          <a:lstStyle/>
          <a:p>
            <a:pPr algn="just">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khoảng thời gian ăn dựa vào đâu?</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8517F5C3-8602-9272-AAE8-D59767A53BB7}"/>
              </a:ext>
            </a:extLst>
          </p:cNvPr>
          <p:cNvSpPr txBox="1"/>
          <p:nvPr/>
        </p:nvSpPr>
        <p:spPr>
          <a:xfrm>
            <a:off x="2286000" y="7066447"/>
            <a:ext cx="11353800" cy="707886"/>
          </a:xfrm>
          <a:prstGeom prst="rect">
            <a:avLst/>
          </a:prstGeom>
          <a:noFill/>
        </p:spPr>
        <p:txBody>
          <a:bodyPr wrap="square">
            <a:spAutoFit/>
          </a:bodyPr>
          <a:lstStyle/>
          <a:p>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đó trả lời câu hỏi đề bài bằng phép tính nào?</a:t>
            </a:r>
            <a:endParaRPr lang="en-VN" sz="4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68F0D6-A9AB-463B-4786-104063BBCDF2}"/>
              </a:ext>
            </a:extLst>
          </p:cNvPr>
          <p:cNvSpPr txBox="1"/>
          <p:nvPr/>
        </p:nvSpPr>
        <p:spPr>
          <a:xfrm>
            <a:off x="6324600" y="2325504"/>
            <a:ext cx="10820400" cy="707886"/>
          </a:xfrm>
          <a:prstGeom prst="rect">
            <a:avLst/>
          </a:prstGeom>
          <a:noFill/>
        </p:spPr>
        <p:txBody>
          <a:bodyPr wrap="square">
            <a:spAutoFit/>
          </a:bodyPr>
          <a:lstStyle/>
          <a:p>
            <a:pPr algn="just">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68EB85C9-44C2-2AB7-D37B-B5CC3DBB4E95}"/>
              </a:ext>
            </a:extLst>
          </p:cNvPr>
          <p:cNvSpPr txBox="1"/>
          <p:nvPr/>
        </p:nvSpPr>
        <p:spPr>
          <a:xfrm>
            <a:off x="7680960" y="5186064"/>
            <a:ext cx="9464040" cy="707886"/>
          </a:xfrm>
          <a:prstGeom prst="rect">
            <a:avLst/>
          </a:prstGeom>
          <a:noFill/>
        </p:spPr>
        <p:txBody>
          <a:bodyPr wrap="square">
            <a:spAutoFit/>
          </a:bodyPr>
          <a:lstStyle/>
          <a:p>
            <a:pPr algn="just">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9B3350-0AFA-5DCE-C1B4-6599B8C53969}"/>
              </a:ext>
            </a:extLst>
          </p:cNvPr>
          <p:cNvSpPr txBox="1"/>
          <p:nvPr/>
        </p:nvSpPr>
        <p:spPr>
          <a:xfrm>
            <a:off x="10287000" y="8238944"/>
            <a:ext cx="5943600"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28" descr="https://cdn-icons-png.flaticon.com/128/15335/15335374.png">
            <a:extLst>
              <a:ext uri="{FF2B5EF4-FFF2-40B4-BE49-F238E27FC236}">
                <a16:creationId xmlns:a16="http://schemas.microsoft.com/office/drawing/2014/main" id="{C2DD2DA4-A7BA-15D3-A4C0-878BA3687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79" y="626982"/>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https://cdn-icons-png.flaticon.com/128/15335/15335374.png">
            <a:extLst>
              <a:ext uri="{FF2B5EF4-FFF2-40B4-BE49-F238E27FC236}">
                <a16:creationId xmlns:a16="http://schemas.microsoft.com/office/drawing/2014/main" id="{D5D4B03C-CFE7-D88E-F0EB-6D4E9B206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79" y="3448407"/>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https://cdn-icons-png.flaticon.com/128/15335/15335374.png">
            <a:extLst>
              <a:ext uri="{FF2B5EF4-FFF2-40B4-BE49-F238E27FC236}">
                <a16:creationId xmlns:a16="http://schemas.microsoft.com/office/drawing/2014/main" id="{5146509F-5339-D2DF-F1CB-2A19C070F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79" y="6644305"/>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9E08754C-6AD3-24FF-B27A-FE75A5DBFF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593">
            <a:off x="4042401" y="1756981"/>
            <a:ext cx="1922647" cy="1258460"/>
          </a:xfrm>
          <a:prstGeom prst="rect">
            <a:avLst/>
          </a:prstGeom>
        </p:spPr>
      </p:pic>
      <p:pic>
        <p:nvPicPr>
          <p:cNvPr id="24" name="Picture 21">
            <a:extLst>
              <a:ext uri="{FF2B5EF4-FFF2-40B4-BE49-F238E27FC236}">
                <a16:creationId xmlns:a16="http://schemas.microsoft.com/office/drawing/2014/main" id="{9F3CF32F-7A27-0474-4320-7B5B522C67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593">
            <a:off x="5363276" y="4411667"/>
            <a:ext cx="1922647" cy="1258460"/>
          </a:xfrm>
          <a:prstGeom prst="rect">
            <a:avLst/>
          </a:prstGeom>
        </p:spPr>
      </p:pic>
      <p:pic>
        <p:nvPicPr>
          <p:cNvPr id="25" name="Picture 21">
            <a:extLst>
              <a:ext uri="{FF2B5EF4-FFF2-40B4-BE49-F238E27FC236}">
                <a16:creationId xmlns:a16="http://schemas.microsoft.com/office/drawing/2014/main" id="{D9720420-A306-18B7-FFF0-8C2BF1A6F5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195593">
            <a:off x="8153782" y="7634947"/>
            <a:ext cx="1922647" cy="1258460"/>
          </a:xfrm>
          <a:prstGeom prst="rect">
            <a:avLst/>
          </a:prstGeom>
        </p:spPr>
      </p:pic>
    </p:spTree>
    <p:extLst>
      <p:ext uri="{BB962C8B-B14F-4D97-AF65-F5344CB8AC3E}">
        <p14:creationId xmlns:p14="http://schemas.microsoft.com/office/powerpoint/2010/main" val="34559831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D9AD3BE0-D264-FFA1-EF1B-AA44507346F5}"/>
              </a:ext>
            </a:extLst>
          </p:cNvPr>
          <p:cNvSpPr txBox="1"/>
          <p:nvPr/>
        </p:nvSpPr>
        <p:spPr>
          <a:xfrm flipH="1">
            <a:off x="7909559" y="426467"/>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p:sp>
        <p:nvSpPr>
          <p:cNvPr id="6" name="TextBox 5">
            <a:extLst>
              <a:ext uri="{FF2B5EF4-FFF2-40B4-BE49-F238E27FC236}">
                <a16:creationId xmlns:a16="http://schemas.microsoft.com/office/drawing/2014/main" id="{EB35EB6D-F033-91D3-8B05-5C4611A91280}"/>
              </a:ext>
            </a:extLst>
          </p:cNvPr>
          <p:cNvSpPr txBox="1"/>
          <p:nvPr/>
        </p:nvSpPr>
        <p:spPr>
          <a:xfrm>
            <a:off x="3057206" y="1488808"/>
            <a:ext cx="12115800" cy="8083047"/>
          </a:xfrm>
          <a:prstGeom prst="rect">
            <a:avLst/>
          </a:prstGeom>
          <a:noFill/>
        </p:spPr>
        <p:txBody>
          <a:bodyPr wrap="square">
            <a:spAutoFit/>
          </a:bodyPr>
          <a:lstStyle/>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đình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19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đình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75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3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lần</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21418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dissolve">
                                      <p:cBhvr>
                                        <p:cTn id="20" dur="500"/>
                                        <p:tgtEl>
                                          <p:spTgt spid="6">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dissolve">
                                      <p:cBhvr>
                                        <p:cTn id="28" dur="500"/>
                                        <p:tgtEl>
                                          <p:spTgt spid="6">
                                            <p:txEl>
                                              <p:pRg st="5" end="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dissolve">
                                      <p:cBhvr>
                                        <p:cTn id="3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2163755C-8864-8281-B0DA-7E22886D8BE5}"/>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3</a:t>
            </a:r>
          </a:p>
        </p:txBody>
      </p:sp>
      <p:sp>
        <p:nvSpPr>
          <p:cNvPr id="6" name="TextBox 5">
            <a:extLst>
              <a:ext uri="{FF2B5EF4-FFF2-40B4-BE49-F238E27FC236}">
                <a16:creationId xmlns:a16="http://schemas.microsoft.com/office/drawing/2014/main" id="{41D173D5-ABD7-16A2-22D2-8CB0C2B455B8}"/>
              </a:ext>
            </a:extLst>
          </p:cNvPr>
          <p:cNvSpPr txBox="1"/>
          <p:nvPr/>
        </p:nvSpPr>
        <p:spPr>
          <a:xfrm>
            <a:off x="914400" y="2020073"/>
            <a:ext cx="16383000" cy="2748253"/>
          </a:xfrm>
          <a:prstGeom prst="rect">
            <a:avLst/>
          </a:prstGeom>
          <a:noFill/>
        </p:spPr>
        <p:txBody>
          <a:bodyPr wrap="square">
            <a:spAutoFit/>
          </a:bodyPr>
          <a:lstStyle/>
          <a:p>
            <a:pPr algn="just">
              <a:lnSpc>
                <a:spcPct val="15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 xếp được 3 bộ bàn, ghế bằng giấy trong 24 phút. Mỗi bộ gồm 1 bàn và 1 ghế. Biết rằng mỗi cái ghế xếp lâu hơn mỗi cái bàn là 1 phút. Hỏi thời gian để xếp mỗi cái bàn, mỗi cái ghế là bao lâu?</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74" name="Picture 2" descr="🌟 BỘ BÀN GHẾ BẰNG GIẤY... - Bao Bì Carton PHÚ VINH PHÚC | Facebook">
            <a:extLst>
              <a:ext uri="{FF2B5EF4-FFF2-40B4-BE49-F238E27FC236}">
                <a16:creationId xmlns:a16="http://schemas.microsoft.com/office/drawing/2014/main" id="{B02A6FC2-8123-D16A-4752-E34639000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7" y="5143500"/>
            <a:ext cx="6118225" cy="458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5704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dissolv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2B4D5CDE-C150-68CD-27E2-D8628C847C8D}"/>
              </a:ext>
            </a:extLst>
          </p:cNvPr>
          <p:cNvSpPr txBox="1"/>
          <p:nvPr/>
        </p:nvSpPr>
        <p:spPr>
          <a:xfrm>
            <a:off x="4953000" y="682876"/>
            <a:ext cx="12420600" cy="900637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Bài toán yêu cầu ta phải tìm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Xếp ba bộ bàn ghế hết bao nhiêu 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Từ đó ta đính được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1 bộ bàn ghế gồm những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Vậy xếp 1 bàn và 1 ghế hết bao lâu?</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8 phút là gì của hai khoảng thời gian phải tìm.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Ta có thể tìm được sự liên quan nào nữa giữa hai khoảng thời gian này?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Bài toán này là dạng bài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2E502704-081B-6201-9856-E39C0ECA5BFA}"/>
              </a:ext>
            </a:extLst>
          </p:cNvPr>
          <p:cNvGrpSpPr/>
          <p:nvPr/>
        </p:nvGrpSpPr>
        <p:grpSpPr>
          <a:xfrm>
            <a:off x="727521" y="2902546"/>
            <a:ext cx="3872032" cy="4481907"/>
            <a:chOff x="11353800" y="4621279"/>
            <a:chExt cx="4667055" cy="5665721"/>
          </a:xfrm>
        </p:grpSpPr>
        <p:pic>
          <p:nvPicPr>
            <p:cNvPr id="7" name="Picture 6">
              <a:extLst>
                <a:ext uri="{FF2B5EF4-FFF2-40B4-BE49-F238E27FC236}">
                  <a16:creationId xmlns:a16="http://schemas.microsoft.com/office/drawing/2014/main" id="{FA2A704F-3956-0F14-0B69-23FE4D814951}"/>
                </a:ext>
              </a:extLst>
            </p:cNvPr>
            <p:cNvPicPr>
              <a:picLocks noChangeAspect="1"/>
            </p:cNvPicPr>
            <p:nvPr/>
          </p:nvPicPr>
          <p:blipFill>
            <a:blip r:embed="rId4"/>
            <a:stretch>
              <a:fillRect/>
            </a:stretch>
          </p:blipFill>
          <p:spPr>
            <a:xfrm>
              <a:off x="11353800" y="5202815"/>
              <a:ext cx="4572000" cy="508418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35ECB52C-A1E6-9697-FC03-62358C4E4755}"/>
                </a:ext>
              </a:extLst>
            </p:cNvPr>
            <p:cNvPicPr>
              <a:picLocks noChangeAspect="1"/>
            </p:cNvPicPr>
            <p:nvPr/>
          </p:nvPicPr>
          <p:blipFill>
            <a:blip r:embed="rId5"/>
            <a:stretch>
              <a:fillRect/>
            </a:stretch>
          </p:blipFill>
          <p:spPr>
            <a:xfrm>
              <a:off x="15246602" y="4621279"/>
              <a:ext cx="774253" cy="1163070"/>
            </a:xfrm>
            <a:prstGeom prst="rect">
              <a:avLst/>
            </a:prstGeom>
          </p:spPr>
        </p:pic>
      </p:grpSp>
      <p:pic>
        <p:nvPicPr>
          <p:cNvPr id="9" name="Picture 35">
            <a:extLst>
              <a:ext uri="{FF2B5EF4-FFF2-40B4-BE49-F238E27FC236}">
                <a16:creationId xmlns:a16="http://schemas.microsoft.com/office/drawing/2014/main" id="{45D5AE1E-D3A8-2B29-31B8-C707CCC9BC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00328" y="3126980"/>
            <a:ext cx="2638559" cy="1391240"/>
          </a:xfrm>
          <a:prstGeom prst="rect">
            <a:avLst/>
          </a:prstGeom>
        </p:spPr>
      </p:pic>
    </p:spTree>
    <p:extLst>
      <p:ext uri="{BB962C8B-B14F-4D97-AF65-F5344CB8AC3E}">
        <p14:creationId xmlns:p14="http://schemas.microsoft.com/office/powerpoint/2010/main" val="207249627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dissolv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dissolve">
                                      <p:cBhvr>
                                        <p:cTn id="24" dur="500"/>
                                        <p:tgtEl>
                                          <p:spTgt spid="5">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dissolv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dissolve">
                                      <p:cBhvr>
                                        <p:cTn id="32" dur="500"/>
                                        <p:tgtEl>
                                          <p:spTgt spid="5">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dissolve">
                                      <p:cBhvr>
                                        <p:cTn id="35" dur="500"/>
                                        <p:tgtEl>
                                          <p:spTgt spid="5">
                                            <p:txEl>
                                              <p:pRg st="4" end="4"/>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dissolve">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dissolve">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dissolve">
                                      <p:cBhvr>
                                        <p:cTn id="4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7FAEB645-B6DB-6C84-9380-93615A42F8FE}"/>
              </a:ext>
            </a:extLst>
          </p:cNvPr>
          <p:cNvSpPr txBox="1"/>
          <p:nvPr/>
        </p:nvSpPr>
        <p:spPr>
          <a:xfrm>
            <a:off x="2301240" y="842885"/>
            <a:ext cx="7924800" cy="707886"/>
          </a:xfrm>
          <a:prstGeom prst="rect">
            <a:avLst/>
          </a:prstGeom>
          <a:noFill/>
        </p:spPr>
        <p:txBody>
          <a:bodyPr wrap="square">
            <a:spAutoFit/>
          </a:bodyPr>
          <a:lstStyle/>
          <a:p>
            <a:pPr algn="ctr">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Bài toán yêu cầu ta phải tìm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304780F0-B8A5-0F3B-05F1-A50CFDF0C041}"/>
              </a:ext>
            </a:extLst>
          </p:cNvPr>
          <p:cNvSpPr txBox="1"/>
          <p:nvPr/>
        </p:nvSpPr>
        <p:spPr>
          <a:xfrm>
            <a:off x="2301240" y="3866771"/>
            <a:ext cx="9585960" cy="707886"/>
          </a:xfrm>
          <a:prstGeom prst="rect">
            <a:avLst/>
          </a:prstGeom>
          <a:noFill/>
        </p:spPr>
        <p:txBody>
          <a:bodyPr wrap="square">
            <a:spAutoFit/>
          </a:bodyPr>
          <a:lstStyle/>
          <a:p>
            <a:pPr algn="ctr">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Xếp ba bộ bàn ghết hết bao nhiêu 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AB4CE743-1379-7F88-F976-CC950AD0BC4A}"/>
              </a:ext>
            </a:extLst>
          </p:cNvPr>
          <p:cNvSpPr txBox="1"/>
          <p:nvPr/>
        </p:nvSpPr>
        <p:spPr>
          <a:xfrm>
            <a:off x="2301240" y="6767421"/>
            <a:ext cx="5791200" cy="707886"/>
          </a:xfrm>
          <a:prstGeom prst="rect">
            <a:avLst/>
          </a:prstGeom>
          <a:noFill/>
        </p:spPr>
        <p:txBody>
          <a:bodyPr wrap="square">
            <a:spAutoFit/>
          </a:bodyPr>
          <a:lstStyle/>
          <a:p>
            <a:pPr algn="ctr">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Từ đó ta đính được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862BE9E1-E112-C705-0923-E430B75BD4A8}"/>
              </a:ext>
            </a:extLst>
          </p:cNvPr>
          <p:cNvSpPr txBox="1"/>
          <p:nvPr/>
        </p:nvSpPr>
        <p:spPr>
          <a:xfrm>
            <a:off x="5069870" y="2000508"/>
            <a:ext cx="12750739"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3C50BB2E-6D23-A5E2-3E54-BE9BA18D0B89}"/>
              </a:ext>
            </a:extLst>
          </p:cNvPr>
          <p:cNvSpPr txBox="1"/>
          <p:nvPr/>
        </p:nvSpPr>
        <p:spPr>
          <a:xfrm>
            <a:off x="9144000" y="5025148"/>
            <a:ext cx="810768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hết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160EDC56-9998-DC00-EDA6-C4BBFBA44D48}"/>
              </a:ext>
            </a:extLst>
          </p:cNvPr>
          <p:cNvSpPr txBox="1"/>
          <p:nvPr/>
        </p:nvSpPr>
        <p:spPr>
          <a:xfrm>
            <a:off x="7848600" y="7619192"/>
            <a:ext cx="9144000" cy="1824923"/>
          </a:xfrm>
          <a:prstGeom prst="rect">
            <a:avLst/>
          </a:prstGeom>
          <a:noFill/>
        </p:spPr>
        <p:txBody>
          <a:bodyPr wrap="square">
            <a:spAutoFit/>
          </a:bodyPr>
          <a:lstStyle/>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 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28" descr="https://cdn-icons-png.flaticon.com/128/15335/15335374.png">
            <a:extLst>
              <a:ext uri="{FF2B5EF4-FFF2-40B4-BE49-F238E27FC236}">
                <a16:creationId xmlns:a16="http://schemas.microsoft.com/office/drawing/2014/main" id="{FBC03937-1E04-2674-5129-B5C45D773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4" y="503989"/>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https://cdn-icons-png.flaticon.com/128/15335/15335374.png">
            <a:extLst>
              <a:ext uri="{FF2B5EF4-FFF2-40B4-BE49-F238E27FC236}">
                <a16:creationId xmlns:a16="http://schemas.microsoft.com/office/drawing/2014/main" id="{CECBFDBD-0678-4236-9140-B1E6CAA88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4" y="3426261"/>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https://cdn-icons-png.flaticon.com/128/15335/15335374.png">
            <a:extLst>
              <a:ext uri="{FF2B5EF4-FFF2-40B4-BE49-F238E27FC236}">
                <a16:creationId xmlns:a16="http://schemas.microsoft.com/office/drawing/2014/main" id="{3CC75AE6-E2D3-E3AF-02C6-CD184893E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56" y="6348533"/>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3EF7663C-B55D-188F-7E3D-9F2EE67350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3129819" y="1463664"/>
            <a:ext cx="1922647" cy="1258460"/>
          </a:xfrm>
          <a:prstGeom prst="rect">
            <a:avLst/>
          </a:prstGeom>
        </p:spPr>
      </p:pic>
      <p:pic>
        <p:nvPicPr>
          <p:cNvPr id="24" name="Picture 21">
            <a:extLst>
              <a:ext uri="{FF2B5EF4-FFF2-40B4-BE49-F238E27FC236}">
                <a16:creationId xmlns:a16="http://schemas.microsoft.com/office/drawing/2014/main" id="{2F13C80C-A430-0545-05C1-71C5BC9C9C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7131116" y="4293550"/>
            <a:ext cx="1922647" cy="1258460"/>
          </a:xfrm>
          <a:prstGeom prst="rect">
            <a:avLst/>
          </a:prstGeom>
        </p:spPr>
      </p:pic>
      <p:pic>
        <p:nvPicPr>
          <p:cNvPr id="25" name="Picture 21">
            <a:extLst>
              <a:ext uri="{FF2B5EF4-FFF2-40B4-BE49-F238E27FC236}">
                <a16:creationId xmlns:a16="http://schemas.microsoft.com/office/drawing/2014/main" id="{4907EE33-8F44-3C2E-63AE-9434CD22E6D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5594543" y="7343684"/>
            <a:ext cx="1922647" cy="1258460"/>
          </a:xfrm>
          <a:prstGeom prst="rect">
            <a:avLst/>
          </a:prstGeom>
        </p:spPr>
      </p:pic>
    </p:spTree>
    <p:extLst>
      <p:ext uri="{BB962C8B-B14F-4D97-AF65-F5344CB8AC3E}">
        <p14:creationId xmlns:p14="http://schemas.microsoft.com/office/powerpoint/2010/main" val="12150673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2" name="Group 2"/>
          <p:cNvGrpSpPr/>
          <p:nvPr/>
        </p:nvGrpSpPr>
        <p:grpSpPr>
          <a:xfrm>
            <a:off x="3039470" y="2322898"/>
            <a:ext cx="12209059" cy="5641204"/>
            <a:chOff x="0" y="0"/>
            <a:chExt cx="1320966" cy="465928"/>
          </a:xfrm>
        </p:grpSpPr>
        <p:sp>
          <p:nvSpPr>
            <p:cNvPr id="3" name="Freeform 3"/>
            <p:cNvSpPr/>
            <p:nvPr/>
          </p:nvSpPr>
          <p:spPr>
            <a:xfrm>
              <a:off x="9779" y="6223"/>
              <a:ext cx="1306234" cy="450561"/>
            </a:xfrm>
            <a:custGeom>
              <a:avLst/>
              <a:gdLst/>
              <a:ahLst/>
              <a:cxnLst/>
              <a:rect l="l" t="t" r="r" b="b"/>
              <a:pathLst>
                <a:path w="1306234" h="450561">
                  <a:moveTo>
                    <a:pt x="1305726" y="309337"/>
                  </a:moveTo>
                  <a:lnTo>
                    <a:pt x="1305726" y="285842"/>
                  </a:lnTo>
                  <a:cubicBezTo>
                    <a:pt x="1305726" y="285461"/>
                    <a:pt x="1305726" y="285080"/>
                    <a:pt x="1305726" y="284699"/>
                  </a:cubicBezTo>
                  <a:cubicBezTo>
                    <a:pt x="1305726" y="284826"/>
                    <a:pt x="1305726" y="285080"/>
                    <a:pt x="1305726" y="285207"/>
                  </a:cubicBezTo>
                  <a:lnTo>
                    <a:pt x="1305472" y="210366"/>
                  </a:lnTo>
                  <a:lnTo>
                    <a:pt x="1305472" y="210228"/>
                  </a:lnTo>
                  <a:cubicBezTo>
                    <a:pt x="1305472" y="210118"/>
                    <a:pt x="1305472" y="210008"/>
                    <a:pt x="1305472" y="209925"/>
                  </a:cubicBezTo>
                  <a:lnTo>
                    <a:pt x="1305472" y="163195"/>
                  </a:lnTo>
                  <a:cubicBezTo>
                    <a:pt x="1305599" y="164084"/>
                    <a:pt x="1305726" y="165608"/>
                    <a:pt x="1305853" y="167259"/>
                  </a:cubicBezTo>
                  <a:cubicBezTo>
                    <a:pt x="1305218" y="151384"/>
                    <a:pt x="1305980" y="134112"/>
                    <a:pt x="1305472" y="125349"/>
                  </a:cubicBezTo>
                  <a:lnTo>
                    <a:pt x="1305091" y="126238"/>
                  </a:lnTo>
                  <a:cubicBezTo>
                    <a:pt x="1304964" y="120777"/>
                    <a:pt x="1304837" y="115824"/>
                    <a:pt x="1304964" y="110998"/>
                  </a:cubicBezTo>
                  <a:cubicBezTo>
                    <a:pt x="1304837" y="105283"/>
                    <a:pt x="1304964" y="98552"/>
                    <a:pt x="1304075" y="92456"/>
                  </a:cubicBezTo>
                  <a:cubicBezTo>
                    <a:pt x="1302424" y="80010"/>
                    <a:pt x="1299122" y="66929"/>
                    <a:pt x="1289978" y="52451"/>
                  </a:cubicBezTo>
                  <a:lnTo>
                    <a:pt x="1289978" y="52705"/>
                  </a:lnTo>
                  <a:cubicBezTo>
                    <a:pt x="1282485" y="40894"/>
                    <a:pt x="1272325" y="28448"/>
                    <a:pt x="1262673" y="20828"/>
                  </a:cubicBezTo>
                  <a:cubicBezTo>
                    <a:pt x="1248576" y="11176"/>
                    <a:pt x="1261022" y="20828"/>
                    <a:pt x="1248957" y="13589"/>
                  </a:cubicBezTo>
                  <a:cubicBezTo>
                    <a:pt x="1248068" y="12827"/>
                    <a:pt x="1246417" y="12446"/>
                    <a:pt x="1244512" y="12319"/>
                  </a:cubicBezTo>
                  <a:cubicBezTo>
                    <a:pt x="1237908" y="9017"/>
                    <a:pt x="1236892" y="8890"/>
                    <a:pt x="1235749" y="8636"/>
                  </a:cubicBezTo>
                  <a:cubicBezTo>
                    <a:pt x="1234606" y="8509"/>
                    <a:pt x="1233590" y="8001"/>
                    <a:pt x="1226224" y="5588"/>
                  </a:cubicBezTo>
                  <a:cubicBezTo>
                    <a:pt x="1225462" y="5334"/>
                    <a:pt x="1224573" y="5080"/>
                    <a:pt x="1223684" y="4699"/>
                  </a:cubicBezTo>
                  <a:lnTo>
                    <a:pt x="1222287" y="3429"/>
                  </a:lnTo>
                  <a:cubicBezTo>
                    <a:pt x="1219747" y="2667"/>
                    <a:pt x="1215302" y="2921"/>
                    <a:pt x="1210857" y="3302"/>
                  </a:cubicBezTo>
                  <a:cubicBezTo>
                    <a:pt x="1209079" y="3048"/>
                    <a:pt x="1207428" y="2540"/>
                    <a:pt x="1205523" y="2413"/>
                  </a:cubicBezTo>
                  <a:cubicBezTo>
                    <a:pt x="1201205" y="2159"/>
                    <a:pt x="1195871" y="1778"/>
                    <a:pt x="1192061" y="1778"/>
                  </a:cubicBezTo>
                  <a:cubicBezTo>
                    <a:pt x="1188124" y="1778"/>
                    <a:pt x="1184187" y="1778"/>
                    <a:pt x="1180250" y="1778"/>
                  </a:cubicBezTo>
                  <a:cubicBezTo>
                    <a:pt x="1172249" y="1778"/>
                    <a:pt x="1163994" y="1778"/>
                    <a:pt x="1155485" y="1778"/>
                  </a:cubicBezTo>
                  <a:cubicBezTo>
                    <a:pt x="1138340" y="1778"/>
                    <a:pt x="1120306" y="1905"/>
                    <a:pt x="1083053" y="1905"/>
                  </a:cubicBezTo>
                  <a:lnTo>
                    <a:pt x="1084645" y="1651"/>
                  </a:lnTo>
                  <a:lnTo>
                    <a:pt x="982256" y="1905"/>
                  </a:lnTo>
                  <a:cubicBezTo>
                    <a:pt x="940346" y="1905"/>
                    <a:pt x="897905" y="1905"/>
                    <a:pt x="855465" y="2032"/>
                  </a:cubicBezTo>
                  <a:cubicBezTo>
                    <a:pt x="831061" y="2032"/>
                    <a:pt x="805066" y="2286"/>
                    <a:pt x="778541" y="2540"/>
                  </a:cubicBezTo>
                  <a:lnTo>
                    <a:pt x="570050" y="3048"/>
                  </a:lnTo>
                  <a:cubicBezTo>
                    <a:pt x="509042" y="2032"/>
                    <a:pt x="448033" y="2540"/>
                    <a:pt x="388086" y="4572"/>
                  </a:cubicBezTo>
                  <a:lnTo>
                    <a:pt x="370579" y="5334"/>
                  </a:lnTo>
                  <a:cubicBezTo>
                    <a:pt x="271374" y="5080"/>
                    <a:pt x="212487"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12845"/>
                    <a:pt x="1016" y="218161"/>
                    <a:pt x="0" y="222679"/>
                  </a:cubicBezTo>
                  <a:cubicBezTo>
                    <a:pt x="0" y="224635"/>
                    <a:pt x="127" y="227747"/>
                    <a:pt x="254" y="231576"/>
                  </a:cubicBezTo>
                  <a:cubicBezTo>
                    <a:pt x="127" y="235405"/>
                    <a:pt x="0" y="238518"/>
                    <a:pt x="0" y="240474"/>
                  </a:cubicBezTo>
                  <a:cubicBezTo>
                    <a:pt x="1016" y="244936"/>
                    <a:pt x="762" y="250170"/>
                    <a:pt x="889" y="254990"/>
                  </a:cubicBezTo>
                  <a:lnTo>
                    <a:pt x="889" y="268697"/>
                  </a:lnTo>
                  <a:lnTo>
                    <a:pt x="889" y="268316"/>
                  </a:lnTo>
                  <a:cubicBezTo>
                    <a:pt x="889" y="272126"/>
                    <a:pt x="889" y="278476"/>
                    <a:pt x="889" y="286477"/>
                  </a:cubicBezTo>
                  <a:lnTo>
                    <a:pt x="889" y="343500"/>
                  </a:lnTo>
                  <a:cubicBezTo>
                    <a:pt x="889" y="357216"/>
                    <a:pt x="3683" y="371821"/>
                    <a:pt x="9525" y="385156"/>
                  </a:cubicBezTo>
                  <a:cubicBezTo>
                    <a:pt x="20828" y="412207"/>
                    <a:pt x="44450" y="432781"/>
                    <a:pt x="67183" y="441798"/>
                  </a:cubicBezTo>
                  <a:cubicBezTo>
                    <a:pt x="78486" y="446624"/>
                    <a:pt x="89662" y="448402"/>
                    <a:pt x="98806" y="449291"/>
                  </a:cubicBezTo>
                  <a:cubicBezTo>
                    <a:pt x="104267" y="449672"/>
                    <a:pt x="108331" y="449672"/>
                    <a:pt x="111633" y="449672"/>
                  </a:cubicBezTo>
                  <a:cubicBezTo>
                    <a:pt x="110871" y="449799"/>
                    <a:pt x="109982" y="449926"/>
                    <a:pt x="108966" y="449926"/>
                  </a:cubicBezTo>
                  <a:cubicBezTo>
                    <a:pt x="111252" y="449799"/>
                    <a:pt x="112776" y="449672"/>
                    <a:pt x="113538" y="449545"/>
                  </a:cubicBezTo>
                  <a:cubicBezTo>
                    <a:pt x="115316" y="449545"/>
                    <a:pt x="116840" y="449545"/>
                    <a:pt x="118237" y="449545"/>
                  </a:cubicBezTo>
                  <a:lnTo>
                    <a:pt x="114300" y="449418"/>
                  </a:lnTo>
                  <a:cubicBezTo>
                    <a:pt x="142748" y="448656"/>
                    <a:pt x="139065" y="450053"/>
                    <a:pt x="161925" y="450561"/>
                  </a:cubicBezTo>
                  <a:cubicBezTo>
                    <a:pt x="161544" y="450307"/>
                    <a:pt x="161798" y="450180"/>
                    <a:pt x="162433" y="449926"/>
                  </a:cubicBezTo>
                  <a:lnTo>
                    <a:pt x="161925" y="450561"/>
                  </a:lnTo>
                  <a:lnTo>
                    <a:pt x="1173011" y="450561"/>
                  </a:lnTo>
                  <a:cubicBezTo>
                    <a:pt x="1175424" y="450561"/>
                    <a:pt x="1177837" y="450561"/>
                    <a:pt x="1180250" y="450561"/>
                  </a:cubicBezTo>
                  <a:cubicBezTo>
                    <a:pt x="1184314" y="450561"/>
                    <a:pt x="1188251" y="450561"/>
                    <a:pt x="1192061" y="450561"/>
                  </a:cubicBezTo>
                  <a:cubicBezTo>
                    <a:pt x="1195871" y="450561"/>
                    <a:pt x="1201205" y="450307"/>
                    <a:pt x="1205523" y="449926"/>
                  </a:cubicBezTo>
                  <a:cubicBezTo>
                    <a:pt x="1207301" y="449672"/>
                    <a:pt x="1209079" y="449291"/>
                    <a:pt x="1210857" y="449037"/>
                  </a:cubicBezTo>
                  <a:cubicBezTo>
                    <a:pt x="1215302" y="449418"/>
                    <a:pt x="1219747" y="449672"/>
                    <a:pt x="1222160" y="448910"/>
                  </a:cubicBezTo>
                  <a:lnTo>
                    <a:pt x="1223303" y="447386"/>
                  </a:lnTo>
                  <a:cubicBezTo>
                    <a:pt x="1223303" y="447386"/>
                    <a:pt x="1240448" y="444846"/>
                    <a:pt x="1255180" y="435956"/>
                  </a:cubicBezTo>
                  <a:cubicBezTo>
                    <a:pt x="1255815" y="435702"/>
                    <a:pt x="1257339" y="434813"/>
                    <a:pt x="1262419" y="431384"/>
                  </a:cubicBezTo>
                  <a:cubicBezTo>
                    <a:pt x="1272071" y="423764"/>
                    <a:pt x="1282231" y="411318"/>
                    <a:pt x="1289724" y="399507"/>
                  </a:cubicBezTo>
                  <a:lnTo>
                    <a:pt x="1289724" y="399761"/>
                  </a:lnTo>
                  <a:cubicBezTo>
                    <a:pt x="1296709" y="388712"/>
                    <a:pt x="1300138" y="378552"/>
                    <a:pt x="1302170" y="368773"/>
                  </a:cubicBezTo>
                  <a:cubicBezTo>
                    <a:pt x="1302170" y="368773"/>
                    <a:pt x="1302170" y="368773"/>
                    <a:pt x="1302297" y="368646"/>
                  </a:cubicBezTo>
                  <a:cubicBezTo>
                    <a:pt x="1302932" y="366995"/>
                    <a:pt x="1303948" y="359121"/>
                    <a:pt x="1303948" y="359121"/>
                  </a:cubicBezTo>
                  <a:cubicBezTo>
                    <a:pt x="1304583" y="353914"/>
                    <a:pt x="1306234" y="338928"/>
                    <a:pt x="1305726" y="309337"/>
                  </a:cubicBezTo>
                  <a:close/>
                </a:path>
              </a:pathLst>
            </a:custGeom>
            <a:solidFill>
              <a:srgbClr val="FBE7C9"/>
            </a:solidFill>
          </p:spPr>
        </p:sp>
      </p:grpSp>
      <p:sp>
        <p:nvSpPr>
          <p:cNvPr id="20" name="TextBox 20"/>
          <p:cNvSpPr txBox="1"/>
          <p:nvPr/>
        </p:nvSpPr>
        <p:spPr>
          <a:xfrm>
            <a:off x="3666921" y="2933700"/>
            <a:ext cx="10954158" cy="3551229"/>
          </a:xfrm>
          <a:prstGeom prst="rect">
            <a:avLst/>
          </a:prstGeom>
        </p:spPr>
        <p:txBody>
          <a:bodyPr wrap="square" lIns="0" tIns="0" rIns="0" bIns="0" rtlCol="0" anchor="t">
            <a:spAutoFit/>
          </a:bodyPr>
          <a:lstStyle/>
          <a:p>
            <a:pPr algn="ctr">
              <a:lnSpc>
                <a:spcPct val="150000"/>
              </a:lnSpc>
            </a:pPr>
            <a:r>
              <a:rPr lang="en-US" sz="9600" b="1" dirty="0">
                <a:solidFill>
                  <a:schemeClr val="accent6">
                    <a:lumMod val="75000"/>
                  </a:schemeClr>
                </a:solidFill>
                <a:latin typeface="Arial" panose="020B0604020202020204" pitchFamily="34" charset="0"/>
                <a:ea typeface="Hero Bold"/>
                <a:cs typeface="Arial" panose="020B0604020202020204" pitchFamily="34" charset="0"/>
                <a:sym typeface="Hero Bold"/>
              </a:rPr>
              <a:t>01.</a:t>
            </a:r>
          </a:p>
          <a:p>
            <a:pPr algn="ctr">
              <a:lnSpc>
                <a:spcPct val="150000"/>
              </a:lnSpc>
            </a:pPr>
            <a:r>
              <a:rPr lang="en-US" sz="6600" b="1" dirty="0">
                <a:solidFill>
                  <a:srgbClr val="2E2C2B"/>
                </a:solidFill>
                <a:latin typeface="Arial" panose="020B0604020202020204" pitchFamily="34" charset="0"/>
                <a:ea typeface="Hero Bold"/>
                <a:cs typeface="Arial" panose="020B0604020202020204" pitchFamily="34" charset="0"/>
                <a:sym typeface="Hero Bold"/>
              </a:rPr>
              <a:t>LUYỆN TẬP</a:t>
            </a:r>
          </a:p>
        </p:txBody>
      </p:sp>
      <p:sp>
        <p:nvSpPr>
          <p:cNvPr id="4" name="Freeform 18">
            <a:extLst>
              <a:ext uri="{FF2B5EF4-FFF2-40B4-BE49-F238E27FC236}">
                <a16:creationId xmlns:a16="http://schemas.microsoft.com/office/drawing/2014/main" id="{269B0539-9D1F-01B9-0193-5063B4FD369E}"/>
              </a:ext>
            </a:extLst>
          </p:cNvPr>
          <p:cNvSpPr/>
          <p:nvPr/>
        </p:nvSpPr>
        <p:spPr>
          <a:xfrm>
            <a:off x="1893397" y="876300"/>
            <a:ext cx="3075294" cy="2433608"/>
          </a:xfrm>
          <a:custGeom>
            <a:avLst/>
            <a:gdLst/>
            <a:ahLst/>
            <a:cxnLst/>
            <a:rect l="l" t="t" r="r" b="b"/>
            <a:pathLst>
              <a:path w="1713015" h="1342381">
                <a:moveTo>
                  <a:pt x="0" y="0"/>
                </a:moveTo>
                <a:lnTo>
                  <a:pt x="1713015" y="0"/>
                </a:lnTo>
                <a:lnTo>
                  <a:pt x="1713015" y="1342381"/>
                </a:lnTo>
                <a:lnTo>
                  <a:pt x="0" y="1342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13">
            <a:extLst>
              <a:ext uri="{FF2B5EF4-FFF2-40B4-BE49-F238E27FC236}">
                <a16:creationId xmlns:a16="http://schemas.microsoft.com/office/drawing/2014/main" id="{B693797F-F319-C214-B741-BD9DB21E3CBB}"/>
              </a:ext>
            </a:extLst>
          </p:cNvPr>
          <p:cNvSpPr/>
          <p:nvPr/>
        </p:nvSpPr>
        <p:spPr>
          <a:xfrm>
            <a:off x="13944601" y="5829301"/>
            <a:ext cx="4343400" cy="4430486"/>
          </a:xfrm>
          <a:custGeom>
            <a:avLst/>
            <a:gdLst/>
            <a:ahLst/>
            <a:cxnLst/>
            <a:rect l="l" t="t" r="r" b="b"/>
            <a:pathLst>
              <a:path w="2004105" h="1756097">
                <a:moveTo>
                  <a:pt x="0" y="0"/>
                </a:moveTo>
                <a:lnTo>
                  <a:pt x="2004105" y="0"/>
                </a:lnTo>
                <a:lnTo>
                  <a:pt x="2004105" y="1756097"/>
                </a:lnTo>
                <a:lnTo>
                  <a:pt x="0" y="1756097"/>
                </a:lnTo>
                <a:lnTo>
                  <a:pt x="0" y="0"/>
                </a:lnTo>
                <a:close/>
              </a:path>
            </a:pathLst>
          </a:custGeom>
          <a:blipFill>
            <a:blip r:embed="rId4"/>
            <a:stretch>
              <a:fillRect/>
            </a:stretch>
          </a:blipFill>
        </p:spPr>
      </p:sp>
      <p:pic>
        <p:nvPicPr>
          <p:cNvPr id="6" name="Google Shape;192;p2">
            <a:extLst>
              <a:ext uri="{FF2B5EF4-FFF2-40B4-BE49-F238E27FC236}">
                <a16:creationId xmlns:a16="http://schemas.microsoft.com/office/drawing/2014/main" id="{F7C60037-2455-E814-1D13-5E1EDC192C1E}"/>
              </a:ext>
            </a:extLst>
          </p:cNvPr>
          <p:cNvPicPr preferRelativeResize="0"/>
          <p:nvPr/>
        </p:nvPicPr>
        <p:blipFill rotWithShape="1">
          <a:blip r:embed="rId5">
            <a:alphaModFix/>
          </a:blip>
          <a:srcRect/>
          <a:stretch/>
        </p:blipFill>
        <p:spPr>
          <a:xfrm>
            <a:off x="0" y="10050495"/>
            <a:ext cx="1544317" cy="236505"/>
          </a:xfrm>
          <a:prstGeom prst="rect">
            <a:avLst/>
          </a:prstGeom>
          <a:noFill/>
          <a:ln>
            <a:noFill/>
          </a:ln>
        </p:spPr>
      </p:pic>
    </p:spTree>
  </p:cSld>
  <p:clrMapOvr>
    <a:masterClrMapping/>
  </p:clrMapOvr>
  <p:transition spd="med">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F122EFD4-8F31-A737-FF7D-4F72F415AE69}"/>
              </a:ext>
            </a:extLst>
          </p:cNvPr>
          <p:cNvSpPr txBox="1"/>
          <p:nvPr/>
        </p:nvSpPr>
        <p:spPr>
          <a:xfrm>
            <a:off x="2286000" y="964030"/>
            <a:ext cx="7315200" cy="707886"/>
          </a:xfrm>
          <a:prstGeom prst="rect">
            <a:avLst/>
          </a:prstGeom>
          <a:noFill/>
        </p:spPr>
        <p:txBody>
          <a:bodyPr wrap="square">
            <a:spAutoFit/>
          </a:bodyPr>
          <a:lstStyle/>
          <a:p>
            <a:pPr algn="ctr">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1 bộ bàn ghế gồm những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71BFC29A-01AC-FD32-5D8C-671A5DEAF5BE}"/>
              </a:ext>
            </a:extLst>
          </p:cNvPr>
          <p:cNvSpPr txBox="1"/>
          <p:nvPr/>
        </p:nvSpPr>
        <p:spPr>
          <a:xfrm>
            <a:off x="2545080" y="3680485"/>
            <a:ext cx="8732520" cy="707886"/>
          </a:xfrm>
          <a:prstGeom prst="rect">
            <a:avLst/>
          </a:prstGeom>
          <a:noFill/>
        </p:spPr>
        <p:txBody>
          <a:bodyPr wrap="square">
            <a:spAutoFit/>
          </a:bodyPr>
          <a:lstStyle/>
          <a:p>
            <a:pPr algn="just">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Vậy xếp 1 bàn và 1 ghế hết bao lâu?</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D9AC3689-DA57-E0B7-B512-9875B42B2BAF}"/>
              </a:ext>
            </a:extLst>
          </p:cNvPr>
          <p:cNvSpPr txBox="1"/>
          <p:nvPr/>
        </p:nvSpPr>
        <p:spPr>
          <a:xfrm>
            <a:off x="2545080" y="6842210"/>
            <a:ext cx="10713720" cy="707886"/>
          </a:xfrm>
          <a:prstGeom prst="rect">
            <a:avLst/>
          </a:prstGeom>
          <a:noFill/>
        </p:spPr>
        <p:txBody>
          <a:bodyPr wrap="square">
            <a:spAutoFit/>
          </a:bodyPr>
          <a:lstStyle/>
          <a:p>
            <a:pPr algn="just">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8 phút là gì của hai khoảng thời gian phải tìm?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5D91E804-A27C-E7EB-082F-38E1DC6AE780}"/>
              </a:ext>
            </a:extLst>
          </p:cNvPr>
          <p:cNvSpPr txBox="1"/>
          <p:nvPr/>
        </p:nvSpPr>
        <p:spPr>
          <a:xfrm>
            <a:off x="8808720" y="2137529"/>
            <a:ext cx="8305800" cy="707886"/>
          </a:xfrm>
          <a:prstGeom prst="rect">
            <a:avLst/>
          </a:prstGeom>
          <a:noFill/>
        </p:spPr>
        <p:txBody>
          <a:bodyPr wrap="square">
            <a:spAutoFit/>
          </a:bodyPr>
          <a:lstStyle/>
          <a:p>
            <a:pPr algn="ctr">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gồm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CB7196D4-6A59-811F-4D15-7BA248C3D707}"/>
              </a:ext>
            </a:extLst>
          </p:cNvPr>
          <p:cNvSpPr txBox="1"/>
          <p:nvPr/>
        </p:nvSpPr>
        <p:spPr>
          <a:xfrm>
            <a:off x="8808720" y="4967050"/>
            <a:ext cx="8305800" cy="707886"/>
          </a:xfrm>
          <a:prstGeom prst="rect">
            <a:avLst/>
          </a:prstGeom>
          <a:noFill/>
        </p:spPr>
        <p:txBody>
          <a:bodyPr wrap="square">
            <a:spAutoFit/>
          </a:bodyPr>
          <a:lstStyle/>
          <a:p>
            <a:pPr algn="ctr">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D359FBF6-8B6B-9800-7E35-081C85A18EFA}"/>
              </a:ext>
            </a:extLst>
          </p:cNvPr>
          <p:cNvSpPr txBox="1"/>
          <p:nvPr/>
        </p:nvSpPr>
        <p:spPr>
          <a:xfrm>
            <a:off x="6903720" y="8149471"/>
            <a:ext cx="10210800" cy="707886"/>
          </a:xfrm>
          <a:prstGeom prst="rect">
            <a:avLst/>
          </a:prstGeom>
          <a:noFill/>
        </p:spPr>
        <p:txBody>
          <a:bodyPr wrap="square">
            <a:spAutoFit/>
          </a:bodyPr>
          <a:lstStyle/>
          <a:p>
            <a:pPr algn="just">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28" descr="https://cdn-icons-png.flaticon.com/128/15335/15335374.png">
            <a:extLst>
              <a:ext uri="{FF2B5EF4-FFF2-40B4-BE49-F238E27FC236}">
                <a16:creationId xmlns:a16="http://schemas.microsoft.com/office/drawing/2014/main" id="{15767154-C3A6-3F8E-5D58-609DAEF73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4" y="569713"/>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https://cdn-icons-png.flaticon.com/128/15335/15335374.png">
            <a:extLst>
              <a:ext uri="{FF2B5EF4-FFF2-40B4-BE49-F238E27FC236}">
                <a16:creationId xmlns:a16="http://schemas.microsoft.com/office/drawing/2014/main" id="{FB7CF5E4-054C-8B8A-A839-401884EA7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24" y="3286168"/>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https://cdn-icons-png.flaticon.com/128/15335/15335374.png">
            <a:extLst>
              <a:ext uri="{FF2B5EF4-FFF2-40B4-BE49-F238E27FC236}">
                <a16:creationId xmlns:a16="http://schemas.microsoft.com/office/drawing/2014/main" id="{36BB985D-8472-FA9B-C8C3-DEE769330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528" y="6447893"/>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3639C4DB-39F8-49B7-D9E5-2809F53EC3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6711219" y="1518669"/>
            <a:ext cx="1922647" cy="1258460"/>
          </a:xfrm>
          <a:prstGeom prst="rect">
            <a:avLst/>
          </a:prstGeom>
        </p:spPr>
      </p:pic>
      <p:pic>
        <p:nvPicPr>
          <p:cNvPr id="24" name="Picture 21">
            <a:extLst>
              <a:ext uri="{FF2B5EF4-FFF2-40B4-BE49-F238E27FC236}">
                <a16:creationId xmlns:a16="http://schemas.microsoft.com/office/drawing/2014/main" id="{70A54236-1906-98D7-393D-5EE5CE67FF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6596121" y="4313012"/>
            <a:ext cx="1922647" cy="1258460"/>
          </a:xfrm>
          <a:prstGeom prst="rect">
            <a:avLst/>
          </a:prstGeom>
        </p:spPr>
      </p:pic>
      <p:pic>
        <p:nvPicPr>
          <p:cNvPr id="25" name="Picture 21">
            <a:extLst>
              <a:ext uri="{FF2B5EF4-FFF2-40B4-BE49-F238E27FC236}">
                <a16:creationId xmlns:a16="http://schemas.microsoft.com/office/drawing/2014/main" id="{08CC7DE4-2FA2-D4CE-4C3E-4DF517FC86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4499823" y="7387507"/>
            <a:ext cx="1922647" cy="1258460"/>
          </a:xfrm>
          <a:prstGeom prst="rect">
            <a:avLst/>
          </a:prstGeom>
        </p:spPr>
      </p:pic>
    </p:spTree>
    <p:extLst>
      <p:ext uri="{BB962C8B-B14F-4D97-AF65-F5344CB8AC3E}">
        <p14:creationId xmlns:p14="http://schemas.microsoft.com/office/powerpoint/2010/main" val="18493081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linds(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par>
                                <p:cTn id="24" presetID="3" presetClass="entr" presetSubtype="1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11DD7B87-6BF9-8BA3-0C56-B8B7AE386588}"/>
              </a:ext>
            </a:extLst>
          </p:cNvPr>
          <p:cNvSpPr txBox="1"/>
          <p:nvPr/>
        </p:nvSpPr>
        <p:spPr>
          <a:xfrm>
            <a:off x="2560320" y="620032"/>
            <a:ext cx="9144000" cy="1824923"/>
          </a:xfrm>
          <a:prstGeom prst="rect">
            <a:avLst/>
          </a:prstGeom>
          <a:noFill/>
        </p:spPr>
        <p:txBody>
          <a:bodyPr wrap="square">
            <a:spAutoFit/>
          </a:bodyPr>
          <a:lstStyle/>
          <a:p>
            <a:pPr algn="just">
              <a:lnSpc>
                <a:spcPct val="1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Ta có thể tìm được sự liên quan nào nữa giữa hai khoảng thời gian này?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0A349AEA-60B1-320B-D964-35BF3A4181CF}"/>
              </a:ext>
            </a:extLst>
          </p:cNvPr>
          <p:cNvSpPr txBox="1"/>
          <p:nvPr/>
        </p:nvSpPr>
        <p:spPr>
          <a:xfrm>
            <a:off x="7132320" y="3068312"/>
            <a:ext cx="10438463" cy="1824923"/>
          </a:xfrm>
          <a:prstGeom prst="rect">
            <a:avLst/>
          </a:prstGeom>
          <a:noFill/>
        </p:spPr>
        <p:txBody>
          <a:bodyPr wrap="square">
            <a:spAutoFit/>
          </a:bodyPr>
          <a:lstStyle/>
          <a:p>
            <a:pPr algn="just">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lâu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58565F5B-F1C2-7365-F80C-70129D248CC9}"/>
              </a:ext>
            </a:extLst>
          </p:cNvPr>
          <p:cNvSpPr txBox="1"/>
          <p:nvPr/>
        </p:nvSpPr>
        <p:spPr>
          <a:xfrm>
            <a:off x="2560320" y="6363896"/>
            <a:ext cx="6629400" cy="707886"/>
          </a:xfrm>
          <a:prstGeom prst="rect">
            <a:avLst/>
          </a:prstGeom>
          <a:noFill/>
        </p:spPr>
        <p:txBody>
          <a:bodyPr wrap="square">
            <a:spAutoFit/>
          </a:bodyPr>
          <a:lstStyle/>
          <a:p>
            <a:pPr algn="just">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Bài toán này là dạng bài gì?</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2CB43B79-BB6C-8198-F68E-029EB15CFEEB}"/>
              </a:ext>
            </a:extLst>
          </p:cNvPr>
          <p:cNvSpPr txBox="1"/>
          <p:nvPr/>
        </p:nvSpPr>
        <p:spPr>
          <a:xfrm>
            <a:off x="8534400" y="7615753"/>
            <a:ext cx="7924800" cy="707886"/>
          </a:xfrm>
          <a:prstGeom prst="rect">
            <a:avLst/>
          </a:prstGeom>
          <a:noFill/>
        </p:spPr>
        <p:txBody>
          <a:bodyPr wrap="square">
            <a:spAutoFit/>
          </a:bodyPr>
          <a:lstStyle/>
          <a:p>
            <a:pPr algn="ct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pic>
        <p:nvPicPr>
          <p:cNvPr id="12" name="Picture 28" descr="https://cdn-icons-png.flaticon.com/128/15335/15335374.png">
            <a:extLst>
              <a:ext uri="{FF2B5EF4-FFF2-40B4-BE49-F238E27FC236}">
                <a16:creationId xmlns:a16="http://schemas.microsoft.com/office/drawing/2014/main" id="{A54BF6C7-390B-054F-7C37-2FD369AFC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04" y="940816"/>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https://cdn-icons-png.flaticon.com/128/15335/15335374.png">
            <a:extLst>
              <a:ext uri="{FF2B5EF4-FFF2-40B4-BE49-F238E27FC236}">
                <a16:creationId xmlns:a16="http://schemas.microsoft.com/office/drawing/2014/main" id="{13D2EA9E-7D38-7A3B-2A39-10030F42B4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04" y="5969579"/>
            <a:ext cx="1496516" cy="14965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1">
            <a:extLst>
              <a:ext uri="{FF2B5EF4-FFF2-40B4-BE49-F238E27FC236}">
                <a16:creationId xmlns:a16="http://schemas.microsoft.com/office/drawing/2014/main" id="{FFDB5585-7796-26DA-3E9C-E5077A576E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4764703" y="2636926"/>
            <a:ext cx="1922647" cy="1258460"/>
          </a:xfrm>
          <a:prstGeom prst="rect">
            <a:avLst/>
          </a:prstGeom>
        </p:spPr>
      </p:pic>
      <p:pic>
        <p:nvPicPr>
          <p:cNvPr id="15" name="Picture 21">
            <a:extLst>
              <a:ext uri="{FF2B5EF4-FFF2-40B4-BE49-F238E27FC236}">
                <a16:creationId xmlns:a16="http://schemas.microsoft.com/office/drawing/2014/main" id="{EC7B3643-AAC9-BD0A-1323-92145BE520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38603">
            <a:off x="6436900" y="6986523"/>
            <a:ext cx="1922647" cy="1258460"/>
          </a:xfrm>
          <a:prstGeom prst="rect">
            <a:avLst/>
          </a:prstGeom>
        </p:spPr>
      </p:pic>
    </p:spTree>
    <p:extLst>
      <p:ext uri="{BB962C8B-B14F-4D97-AF65-F5344CB8AC3E}">
        <p14:creationId xmlns:p14="http://schemas.microsoft.com/office/powerpoint/2010/main" val="7228969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86BEC038-1F30-6136-A6E1-499C920F89C3}"/>
              </a:ext>
            </a:extLst>
          </p:cNvPr>
          <p:cNvSpPr txBox="1"/>
          <p:nvPr/>
        </p:nvSpPr>
        <p:spPr>
          <a:xfrm flipH="1">
            <a:off x="7909558" y="536155"/>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p:sp>
        <p:nvSpPr>
          <p:cNvPr id="6" name="TextBox 5">
            <a:extLst>
              <a:ext uri="{FF2B5EF4-FFF2-40B4-BE49-F238E27FC236}">
                <a16:creationId xmlns:a16="http://schemas.microsoft.com/office/drawing/2014/main" id="{BD93DD1F-20D1-B13C-01FE-F0FF32BD2FEA}"/>
              </a:ext>
            </a:extLst>
          </p:cNvPr>
          <p:cNvSpPr txBox="1"/>
          <p:nvPr/>
        </p:nvSpPr>
        <p:spPr>
          <a:xfrm>
            <a:off x="4076699" y="1452046"/>
            <a:ext cx="10134600" cy="8083047"/>
          </a:xfrm>
          <a:prstGeom prst="rect">
            <a:avLst/>
          </a:prstGeom>
          <a:noFill/>
        </p:spPr>
        <p:txBody>
          <a:bodyPr wrap="square">
            <a:spAutoFit/>
          </a:bodyPr>
          <a:lstStyle/>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bộ</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 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 = 3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bàn</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3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30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Xếp</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ghế</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4000" kern="1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giây</a:t>
            </a:r>
            <a:endParaRPr lang="en-VN" sz="4000"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Freeform 9">
            <a:extLst>
              <a:ext uri="{FF2B5EF4-FFF2-40B4-BE49-F238E27FC236}">
                <a16:creationId xmlns:a16="http://schemas.microsoft.com/office/drawing/2014/main" id="{AAC5D1F6-F8C0-5860-8311-9FE63D1891E1}"/>
              </a:ext>
            </a:extLst>
          </p:cNvPr>
          <p:cNvSpPr/>
          <p:nvPr/>
        </p:nvSpPr>
        <p:spPr>
          <a:xfrm>
            <a:off x="14061379" y="7325764"/>
            <a:ext cx="3810000" cy="2638993"/>
          </a:xfrm>
          <a:custGeom>
            <a:avLst/>
            <a:gdLst/>
            <a:ahLst/>
            <a:cxnLst/>
            <a:rect l="l" t="t" r="r" b="b"/>
            <a:pathLst>
              <a:path w="2646426" h="2079650">
                <a:moveTo>
                  <a:pt x="0" y="0"/>
                </a:moveTo>
                <a:lnTo>
                  <a:pt x="2646426" y="0"/>
                </a:lnTo>
                <a:lnTo>
                  <a:pt x="2646426" y="2079650"/>
                </a:lnTo>
                <a:lnTo>
                  <a:pt x="0" y="2079650"/>
                </a:lnTo>
                <a:lnTo>
                  <a:pt x="0" y="0"/>
                </a:lnTo>
                <a:close/>
              </a:path>
            </a:pathLst>
          </a:custGeom>
          <a:blipFill>
            <a:blip r:embed="rId4"/>
            <a:stretch>
              <a:fillRect/>
            </a:stretch>
          </a:blipFill>
        </p:spPr>
      </p:sp>
      <p:sp>
        <p:nvSpPr>
          <p:cNvPr id="8" name="Freeform 7">
            <a:extLst>
              <a:ext uri="{FF2B5EF4-FFF2-40B4-BE49-F238E27FC236}">
                <a16:creationId xmlns:a16="http://schemas.microsoft.com/office/drawing/2014/main" id="{DA2A1FC7-E12D-3DF4-97A0-0A24E13DE23B}"/>
              </a:ext>
            </a:extLst>
          </p:cNvPr>
          <p:cNvSpPr/>
          <p:nvPr/>
        </p:nvSpPr>
        <p:spPr>
          <a:xfrm>
            <a:off x="613063" y="498055"/>
            <a:ext cx="3276600" cy="2920503"/>
          </a:xfrm>
          <a:custGeom>
            <a:avLst/>
            <a:gdLst/>
            <a:ahLst/>
            <a:cxnLst/>
            <a:rect l="l" t="t" r="r" b="b"/>
            <a:pathLst>
              <a:path w="1878658" h="1243330">
                <a:moveTo>
                  <a:pt x="0" y="0"/>
                </a:moveTo>
                <a:lnTo>
                  <a:pt x="1878658" y="0"/>
                </a:lnTo>
                <a:lnTo>
                  <a:pt x="1878658" y="1243330"/>
                </a:lnTo>
                <a:lnTo>
                  <a:pt x="0" y="1243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6842014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dissolve">
                                      <p:cBhvr>
                                        <p:cTn id="31" dur="500"/>
                                        <p:tgtEl>
                                          <p:spTgt spid="6">
                                            <p:txEl>
                                              <p:pRg st="6" end="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dissolve">
                                      <p:cBhvr>
                                        <p:cTn id="3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48D2A9FA-E264-013C-BB46-F2CE0C3DCB19}"/>
              </a:ext>
            </a:extLst>
          </p:cNvPr>
          <p:cNvSpPr txBox="1"/>
          <p:nvPr/>
        </p:nvSpPr>
        <p:spPr>
          <a:xfrm flipH="1">
            <a:off x="8839200" y="723900"/>
            <a:ext cx="8654735" cy="830997"/>
          </a:xfrm>
          <a:prstGeom prst="rect">
            <a:avLst/>
          </a:prstGeom>
          <a:solidFill>
            <a:srgbClr val="FFFACE"/>
          </a:solidFill>
        </p:spPr>
        <p:txBody>
          <a:bodyPr wrap="square" rtlCol="0">
            <a:spAutoFit/>
          </a:bodyPr>
          <a:lstStyle/>
          <a:p>
            <a:pPr algn="ctr"/>
            <a:r>
              <a:rPr lang="en-VN" sz="4800" b="1" dirty="0">
                <a:solidFill>
                  <a:srgbClr val="C00000"/>
                </a:solidFill>
                <a:latin typeface="Arial" panose="020B0604020202020204" pitchFamily="34" charset="0"/>
                <a:cs typeface="Arial" panose="020B0604020202020204" pitchFamily="34" charset="0"/>
              </a:rPr>
              <a:t>HOẠT ĐỘNG KHÁM PHÁ</a:t>
            </a:r>
          </a:p>
        </p:txBody>
      </p:sp>
      <p:sp>
        <p:nvSpPr>
          <p:cNvPr id="6" name="TextBox 5">
            <a:extLst>
              <a:ext uri="{FF2B5EF4-FFF2-40B4-BE49-F238E27FC236}">
                <a16:creationId xmlns:a16="http://schemas.microsoft.com/office/drawing/2014/main" id="{735FD3AE-B35D-0AAB-F9D7-BA5CD3B8A726}"/>
              </a:ext>
            </a:extLst>
          </p:cNvPr>
          <p:cNvSpPr txBox="1"/>
          <p:nvPr/>
        </p:nvSpPr>
        <p:spPr>
          <a:xfrm>
            <a:off x="2057400" y="848325"/>
            <a:ext cx="1905000" cy="707886"/>
          </a:xfrm>
          <a:prstGeom prst="rect">
            <a:avLst/>
          </a:prstGeom>
          <a:noFill/>
        </p:spPr>
        <p:txBody>
          <a:bodyPr wrap="square">
            <a:spAutoFit/>
          </a:bodyPr>
          <a:lstStyle/>
          <a:p>
            <a:pPr algn="ctr">
              <a:spcAft>
                <a:spcPts val="800"/>
              </a:spcAft>
            </a:pPr>
            <a:r>
              <a:rPr lang="vi-VN" sz="4000" b="1" kern="100" dirty="0">
                <a:effectLst/>
                <a:latin typeface="Arial" panose="020B0604020202020204" pitchFamily="34" charset="0"/>
                <a:ea typeface="Times New Roman" panose="02020603050405020304" pitchFamily="18" charset="0"/>
                <a:cs typeface="Arial" panose="020B0604020202020204" pitchFamily="34" charset="0"/>
              </a:rPr>
              <a:t>Số?</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812F7796-91E6-720C-2038-B6DFC7E832EC}"/>
              </a:ext>
            </a:extLst>
          </p:cNvPr>
          <p:cNvSpPr txBox="1"/>
          <p:nvPr/>
        </p:nvSpPr>
        <p:spPr>
          <a:xfrm>
            <a:off x="828426" y="2032188"/>
            <a:ext cx="10055441" cy="7493142"/>
          </a:xfrm>
          <a:prstGeom prst="rect">
            <a:avLst/>
          </a:prstGeom>
          <a:noFill/>
        </p:spPr>
        <p:txBody>
          <a:bodyPr wrap="square">
            <a:spAutoFit/>
          </a:bodyPr>
          <a:lstStyle/>
          <a:p>
            <a:pPr marL="571500" indent="-571500" algn="just">
              <a:lnSpc>
                <a:spcPct val="20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Thời gian thi đấu của một trận bóng đá:</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Thông thường gồm hai hiệp chính, mỗi hiệp 45 phút. Giữa hai hiệp có 15 phút nghỉ giải lao. Ngoài ra còn thời gian bù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Aft>
                <a:spcPts val="800"/>
              </a:spcAft>
              <a:buFont typeface="Arial" panose="020B0604020202020204" pitchFamily="34" charset="0"/>
              <a:buChar char="•"/>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Một trận bóng đá bắt đầu khi đồng hồ của bạn Huệ chỉ 15 giờ 10 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22">
            <a:extLst>
              <a:ext uri="{FF2B5EF4-FFF2-40B4-BE49-F238E27FC236}">
                <a16:creationId xmlns:a16="http://schemas.microsoft.com/office/drawing/2014/main" id="{9FC07204-5F44-55CE-C0D2-193049E226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7788" y="4806940"/>
            <a:ext cx="6644429" cy="4800600"/>
          </a:xfrm>
          <a:prstGeom prst="rect">
            <a:avLst/>
          </a:prstGeom>
        </p:spPr>
      </p:pic>
    </p:spTree>
    <p:extLst>
      <p:ext uri="{BB962C8B-B14F-4D97-AF65-F5344CB8AC3E}">
        <p14:creationId xmlns:p14="http://schemas.microsoft.com/office/powerpoint/2010/main" val="38724910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dissolv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dissolv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121E0036-F0DF-C8A0-26AF-4E2313D1D3DA}"/>
              </a:ext>
            </a:extLst>
          </p:cNvPr>
          <p:cNvSpPr txBox="1"/>
          <p:nvPr/>
        </p:nvSpPr>
        <p:spPr>
          <a:xfrm>
            <a:off x="838200" y="317997"/>
            <a:ext cx="16611600" cy="6082499"/>
          </a:xfrm>
          <a:prstGeom prst="rect">
            <a:avLst/>
          </a:prstGeom>
          <a:noFill/>
        </p:spPr>
        <p:txBody>
          <a:bodyPr wrap="square">
            <a:spAutoFit/>
          </a:bodyPr>
          <a:lstStyle/>
          <a:p>
            <a:pPr algn="just">
              <a:lnSpc>
                <a:spcPct val="2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a) Vào phút thứ 12 của trận đầu, cầu thủ Thành Anh đã ghi một bàn thắng. Lúc đó, đồng hồ của Huệ chỉ      .</a:t>
            </a:r>
            <a:r>
              <a:rPr lang="vi-VN" sz="4000" b="1"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4000" kern="100" dirty="0">
                <a:effectLst/>
                <a:latin typeface="Arial" panose="020B0604020202020204" pitchFamily="34" charset="0"/>
                <a:ea typeface="Times New Roman" panose="02020603050405020304" pitchFamily="18" charset="0"/>
                <a:cs typeface="Arial" panose="020B0604020202020204" pitchFamily="34" charset="0"/>
              </a:rPr>
              <a:t>.     giờ      .</a:t>
            </a:r>
            <a:r>
              <a:rPr lang="vi-VN" sz="4000" b="1"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4000" kern="100" dirty="0">
                <a:effectLst/>
                <a:latin typeface="Arial" panose="020B0604020202020204" pitchFamily="34" charset="0"/>
                <a:ea typeface="Times New Roman" panose="02020603050405020304" pitchFamily="18" charset="0"/>
                <a:cs typeface="Arial" panose="020B0604020202020204" pitchFamily="34" charset="0"/>
              </a:rPr>
              <a:t>.       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50000"/>
              </a:lnSpc>
              <a:spcAft>
                <a:spcPts val="800"/>
              </a:spcAft>
            </a:pPr>
            <a:r>
              <a:rPr lang="vi-VN" sz="4000" kern="100" dirty="0">
                <a:effectLst/>
                <a:latin typeface="Arial" panose="020B0604020202020204" pitchFamily="34" charset="0"/>
                <a:ea typeface="Times New Roman" panose="02020603050405020304" pitchFamily="18" charset="0"/>
                <a:cs typeface="Arial" panose="020B0604020202020204" pitchFamily="34" charset="0"/>
              </a:rPr>
              <a:t>b) Kết thúc trận đấu, Huệ thấy đồng hồ chỉ 17 giờ 2 phút. Thời gian bù giờ của trận đầu đó là        .</a:t>
            </a:r>
            <a:r>
              <a:rPr lang="vi-VN" sz="4000" b="1" kern="1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4000" kern="100" dirty="0">
                <a:effectLst/>
                <a:latin typeface="Arial" panose="020B0604020202020204" pitchFamily="34" charset="0"/>
                <a:ea typeface="Times New Roman" panose="02020603050405020304" pitchFamily="18" charset="0"/>
                <a:cs typeface="Arial" panose="020B0604020202020204" pitchFamily="34" charset="0"/>
              </a:rPr>
              <a:t>.      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ounded Rectangle 5">
            <a:extLst>
              <a:ext uri="{FF2B5EF4-FFF2-40B4-BE49-F238E27FC236}">
                <a16:creationId xmlns:a16="http://schemas.microsoft.com/office/drawing/2014/main" id="{00FB63D2-5730-D489-725A-582605EA5562}"/>
              </a:ext>
            </a:extLst>
          </p:cNvPr>
          <p:cNvSpPr/>
          <p:nvPr/>
        </p:nvSpPr>
        <p:spPr>
          <a:xfrm>
            <a:off x="9178159" y="2432211"/>
            <a:ext cx="1650124" cy="91258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15</a:t>
            </a:r>
          </a:p>
        </p:txBody>
      </p:sp>
      <p:sp>
        <p:nvSpPr>
          <p:cNvPr id="7" name="Rounded Rectangle 6">
            <a:extLst>
              <a:ext uri="{FF2B5EF4-FFF2-40B4-BE49-F238E27FC236}">
                <a16:creationId xmlns:a16="http://schemas.microsoft.com/office/drawing/2014/main" id="{DDB2CEA2-82F8-3C95-6BA2-A6998D44F702}"/>
              </a:ext>
            </a:extLst>
          </p:cNvPr>
          <p:cNvSpPr/>
          <p:nvPr/>
        </p:nvSpPr>
        <p:spPr>
          <a:xfrm>
            <a:off x="12192000" y="2432210"/>
            <a:ext cx="1650124" cy="91258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22</a:t>
            </a:r>
          </a:p>
        </p:txBody>
      </p:sp>
      <p:sp>
        <p:nvSpPr>
          <p:cNvPr id="8" name="Rounded Rectangle 7">
            <a:extLst>
              <a:ext uri="{FF2B5EF4-FFF2-40B4-BE49-F238E27FC236}">
                <a16:creationId xmlns:a16="http://schemas.microsoft.com/office/drawing/2014/main" id="{3EF5252C-BDD9-DA6C-B2E7-4125BECE19B3}"/>
              </a:ext>
            </a:extLst>
          </p:cNvPr>
          <p:cNvSpPr/>
          <p:nvPr/>
        </p:nvSpPr>
        <p:spPr>
          <a:xfrm>
            <a:off x="6400800" y="5487913"/>
            <a:ext cx="1650124" cy="91258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7</a:t>
            </a:r>
          </a:p>
        </p:txBody>
      </p:sp>
      <p:pic>
        <p:nvPicPr>
          <p:cNvPr id="4098" name="Picture 2" descr="Phim hoạt hình bóng đá png | PNGEgg">
            <a:extLst>
              <a:ext uri="{FF2B5EF4-FFF2-40B4-BE49-F238E27FC236}">
                <a16:creationId xmlns:a16="http://schemas.microsoft.com/office/drawing/2014/main" id="{B13B583E-5A9E-CF26-A7E9-00315E1AD7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441" b="94236" l="9483" r="89943">
                        <a14:foregroundMark x1="40805" y1="25937" x2="44540" y2="33429"/>
                        <a14:foregroundMark x1="52011" y1="26801" x2="56034" y2="36311"/>
                        <a14:foregroundMark x1="42241" y1="19308" x2="43678" y2="33718"/>
                        <a14:foregroundMark x1="41954" y1="6052" x2="60920" y2="7781"/>
                        <a14:foregroundMark x1="50287" y1="3458" x2="44540" y2="2017"/>
                        <a14:foregroundMark x1="55460" y1="26225" x2="55172" y2="35447"/>
                        <a14:foregroundMark x1="58046" y1="84726" x2="58046" y2="84726"/>
                        <a14:foregroundMark x1="56322" y1="89625" x2="56322" y2="89625"/>
                        <a14:foregroundMark x1="56322" y1="82997" x2="59770" y2="93084"/>
                        <a14:foregroundMark x1="62644" y1="84438" x2="64368" y2="91931"/>
                        <a14:foregroundMark x1="63506" y1="84438" x2="65805" y2="90490"/>
                        <a14:foregroundMark x1="65805" y1="90490" x2="65805" y2="90490"/>
                        <a14:foregroundMark x1="66667" y1="88761" x2="61494" y2="83862"/>
                        <a14:foregroundMark x1="61494" y1="83862" x2="59770" y2="82997"/>
                        <a14:foregroundMark x1="58621" y1="83862" x2="54310" y2="89337"/>
                        <a14:foregroundMark x1="54310" y1="89337" x2="54023" y2="94236"/>
                      </a14:backgroundRemoval>
                    </a14:imgEffect>
                  </a14:imgLayer>
                </a14:imgProps>
              </a:ext>
              <a:ext uri="{28A0092B-C50C-407E-A947-70E740481C1C}">
                <a14:useLocalDpi xmlns:a14="http://schemas.microsoft.com/office/drawing/2010/main" val="0"/>
              </a:ext>
            </a:extLst>
          </a:blip>
          <a:srcRect/>
          <a:stretch>
            <a:fillRect/>
          </a:stretch>
        </p:blipFill>
        <p:spPr bwMode="auto">
          <a:xfrm>
            <a:off x="10908339" y="5186064"/>
            <a:ext cx="4679994" cy="466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209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40BBFFF6-2EF4-EFC4-DE2F-5F227C0C802A}"/>
              </a:ext>
            </a:extLst>
          </p:cNvPr>
          <p:cNvSpPr txBox="1"/>
          <p:nvPr/>
        </p:nvSpPr>
        <p:spPr>
          <a:xfrm flipH="1">
            <a:off x="5442265" y="647700"/>
            <a:ext cx="7345681" cy="830997"/>
          </a:xfrm>
          <a:prstGeom prst="rect">
            <a:avLst/>
          </a:prstGeom>
          <a:solidFill>
            <a:srgbClr val="FFFACE"/>
          </a:solidFill>
        </p:spPr>
        <p:txBody>
          <a:bodyPr wrap="square" rtlCol="0">
            <a:spAutoFit/>
          </a:bodyPr>
          <a:lstStyle/>
          <a:p>
            <a:pPr algn="ctr"/>
            <a:r>
              <a:rPr lang="en-VN" sz="4800" b="1" dirty="0">
                <a:solidFill>
                  <a:srgbClr val="C00000"/>
                </a:solidFill>
                <a:latin typeface="Arial" panose="020B0604020202020204" pitchFamily="34" charset="0"/>
                <a:cs typeface="Arial" panose="020B0604020202020204" pitchFamily="34" charset="0"/>
              </a:rPr>
              <a:t>HOẠT ĐỘNG THỰC TẾ</a:t>
            </a:r>
          </a:p>
        </p:txBody>
      </p:sp>
      <p:sp>
        <p:nvSpPr>
          <p:cNvPr id="6" name="Rounded Rectangle 5">
            <a:extLst>
              <a:ext uri="{FF2B5EF4-FFF2-40B4-BE49-F238E27FC236}">
                <a16:creationId xmlns:a16="http://schemas.microsoft.com/office/drawing/2014/main" id="{4508857A-81A6-624D-7904-4DE2393B52E1}"/>
              </a:ext>
            </a:extLst>
          </p:cNvPr>
          <p:cNvSpPr/>
          <p:nvPr/>
        </p:nvSpPr>
        <p:spPr>
          <a:xfrm>
            <a:off x="702512" y="1954181"/>
            <a:ext cx="7772400" cy="3646519"/>
          </a:xfrm>
          <a:prstGeom prst="roundRect">
            <a:avLst/>
          </a:prstGeom>
          <a:solidFill>
            <a:srgbClr val="FFFC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4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Mỗi bạn ước lượng khoảng thời gian làm việc nhà trong ngày hôm qua.</a:t>
            </a:r>
            <a:endParaRPr lang="en-VN" sz="4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ounded Rectangle 6">
            <a:extLst>
              <a:ext uri="{FF2B5EF4-FFF2-40B4-BE49-F238E27FC236}">
                <a16:creationId xmlns:a16="http://schemas.microsoft.com/office/drawing/2014/main" id="{EA4BE12A-E7DD-31DB-BBC2-AAE2BC0D5BCC}"/>
              </a:ext>
            </a:extLst>
          </p:cNvPr>
          <p:cNvSpPr/>
          <p:nvPr/>
        </p:nvSpPr>
        <p:spPr>
          <a:xfrm>
            <a:off x="9813088" y="1954182"/>
            <a:ext cx="7772400" cy="3646518"/>
          </a:xfrm>
          <a:prstGeom prst="roundRect">
            <a:avLst/>
          </a:prstGeom>
          <a:solidFill>
            <a:srgbClr val="FFFC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4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 ngày đó, trung bình mỗi bạn đã dành bao nhiêu thời gian để làm việc nhà?</a:t>
            </a:r>
            <a:endParaRPr lang="en-VN" sz="40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18">
            <a:extLst>
              <a:ext uri="{FF2B5EF4-FFF2-40B4-BE49-F238E27FC236}">
                <a16:creationId xmlns:a16="http://schemas.microsoft.com/office/drawing/2014/main" id="{DD805E0A-80EF-61B5-AD04-E94369E3FA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66403" y="4947504"/>
            <a:ext cx="7155194" cy="4838700"/>
          </a:xfrm>
          <a:prstGeom prst="rect">
            <a:avLst/>
          </a:prstGeom>
        </p:spPr>
      </p:pic>
    </p:spTree>
    <p:extLst>
      <p:ext uri="{BB962C8B-B14F-4D97-AF65-F5344CB8AC3E}">
        <p14:creationId xmlns:p14="http://schemas.microsoft.com/office/powerpoint/2010/main" val="318987238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2" name="Group 2"/>
          <p:cNvGrpSpPr/>
          <p:nvPr/>
        </p:nvGrpSpPr>
        <p:grpSpPr>
          <a:xfrm>
            <a:off x="685800" y="457200"/>
            <a:ext cx="16916400" cy="9372600"/>
            <a:chOff x="0" y="0"/>
            <a:chExt cx="1320966" cy="1257748"/>
          </a:xfrm>
        </p:grpSpPr>
        <p:sp>
          <p:nvSpPr>
            <p:cNvPr id="3" name="Freeform 3"/>
            <p:cNvSpPr/>
            <p:nvPr/>
          </p:nvSpPr>
          <p:spPr>
            <a:xfrm>
              <a:off x="9779" y="6223"/>
              <a:ext cx="1306234" cy="1242381"/>
            </a:xfrm>
            <a:custGeom>
              <a:avLst/>
              <a:gdLst/>
              <a:ahLst/>
              <a:cxnLst/>
              <a:rect l="l" t="t" r="r" b="b"/>
              <a:pathLst>
                <a:path w="1306234" h="1242381">
                  <a:moveTo>
                    <a:pt x="1305726" y="1101157"/>
                  </a:moveTo>
                  <a:lnTo>
                    <a:pt x="1305726" y="1077662"/>
                  </a:lnTo>
                  <a:cubicBezTo>
                    <a:pt x="1305726" y="1077281"/>
                    <a:pt x="1305726" y="1076900"/>
                    <a:pt x="1305726" y="1076519"/>
                  </a:cubicBezTo>
                  <a:cubicBezTo>
                    <a:pt x="1305726" y="1076646"/>
                    <a:pt x="1305726" y="1076900"/>
                    <a:pt x="1305726" y="1077027"/>
                  </a:cubicBezTo>
                  <a:lnTo>
                    <a:pt x="1305472" y="222010"/>
                  </a:lnTo>
                  <a:lnTo>
                    <a:pt x="1305472" y="219543"/>
                  </a:lnTo>
                  <a:cubicBezTo>
                    <a:pt x="1305472" y="217570"/>
                    <a:pt x="1305472" y="215597"/>
                    <a:pt x="1305472" y="214117"/>
                  </a:cubicBezTo>
                  <a:lnTo>
                    <a:pt x="1305472" y="163195"/>
                  </a:lnTo>
                  <a:cubicBezTo>
                    <a:pt x="1305599" y="164084"/>
                    <a:pt x="1305726" y="165608"/>
                    <a:pt x="1305853" y="167259"/>
                  </a:cubicBezTo>
                  <a:cubicBezTo>
                    <a:pt x="1305218" y="151384"/>
                    <a:pt x="1305980" y="134112"/>
                    <a:pt x="1305472" y="125349"/>
                  </a:cubicBezTo>
                  <a:lnTo>
                    <a:pt x="1305091" y="126238"/>
                  </a:lnTo>
                  <a:cubicBezTo>
                    <a:pt x="1304964" y="120777"/>
                    <a:pt x="1304837" y="115824"/>
                    <a:pt x="1304964" y="110998"/>
                  </a:cubicBezTo>
                  <a:cubicBezTo>
                    <a:pt x="1304837" y="105283"/>
                    <a:pt x="1304964" y="98552"/>
                    <a:pt x="1304075" y="92456"/>
                  </a:cubicBezTo>
                  <a:cubicBezTo>
                    <a:pt x="1302424" y="80010"/>
                    <a:pt x="1299122" y="66929"/>
                    <a:pt x="1289978" y="52451"/>
                  </a:cubicBezTo>
                  <a:lnTo>
                    <a:pt x="1289978" y="52705"/>
                  </a:lnTo>
                  <a:cubicBezTo>
                    <a:pt x="1282485" y="40894"/>
                    <a:pt x="1272325" y="28448"/>
                    <a:pt x="1262673" y="20828"/>
                  </a:cubicBezTo>
                  <a:cubicBezTo>
                    <a:pt x="1248576" y="11176"/>
                    <a:pt x="1261022" y="20828"/>
                    <a:pt x="1248957" y="13589"/>
                  </a:cubicBezTo>
                  <a:cubicBezTo>
                    <a:pt x="1248068" y="12827"/>
                    <a:pt x="1246417" y="12446"/>
                    <a:pt x="1244512" y="12319"/>
                  </a:cubicBezTo>
                  <a:cubicBezTo>
                    <a:pt x="1237908" y="9017"/>
                    <a:pt x="1236892" y="8890"/>
                    <a:pt x="1235749" y="8636"/>
                  </a:cubicBezTo>
                  <a:cubicBezTo>
                    <a:pt x="1234606" y="8509"/>
                    <a:pt x="1233590" y="8001"/>
                    <a:pt x="1226224" y="5588"/>
                  </a:cubicBezTo>
                  <a:cubicBezTo>
                    <a:pt x="1225462" y="5334"/>
                    <a:pt x="1224573" y="5080"/>
                    <a:pt x="1223684" y="4699"/>
                  </a:cubicBezTo>
                  <a:lnTo>
                    <a:pt x="1222287" y="3429"/>
                  </a:lnTo>
                  <a:cubicBezTo>
                    <a:pt x="1219747" y="2667"/>
                    <a:pt x="1215302" y="2921"/>
                    <a:pt x="1210857" y="3302"/>
                  </a:cubicBezTo>
                  <a:cubicBezTo>
                    <a:pt x="1209079" y="3048"/>
                    <a:pt x="1207428" y="2540"/>
                    <a:pt x="1205523" y="2413"/>
                  </a:cubicBezTo>
                  <a:cubicBezTo>
                    <a:pt x="1201205" y="2159"/>
                    <a:pt x="1195871" y="1778"/>
                    <a:pt x="1192061" y="1778"/>
                  </a:cubicBezTo>
                  <a:cubicBezTo>
                    <a:pt x="1188124" y="1778"/>
                    <a:pt x="1184187" y="1778"/>
                    <a:pt x="1180250" y="1778"/>
                  </a:cubicBezTo>
                  <a:cubicBezTo>
                    <a:pt x="1172249" y="1778"/>
                    <a:pt x="1163994" y="1778"/>
                    <a:pt x="1155485" y="1778"/>
                  </a:cubicBezTo>
                  <a:cubicBezTo>
                    <a:pt x="1138340" y="1778"/>
                    <a:pt x="1120306" y="1905"/>
                    <a:pt x="1083053" y="1905"/>
                  </a:cubicBezTo>
                  <a:lnTo>
                    <a:pt x="1084645" y="1651"/>
                  </a:lnTo>
                  <a:lnTo>
                    <a:pt x="982256" y="1905"/>
                  </a:lnTo>
                  <a:cubicBezTo>
                    <a:pt x="940346" y="1905"/>
                    <a:pt x="897905" y="1905"/>
                    <a:pt x="855465" y="2032"/>
                  </a:cubicBezTo>
                  <a:cubicBezTo>
                    <a:pt x="831061" y="2032"/>
                    <a:pt x="805066" y="2286"/>
                    <a:pt x="778541" y="2540"/>
                  </a:cubicBezTo>
                  <a:lnTo>
                    <a:pt x="570050" y="3048"/>
                  </a:lnTo>
                  <a:cubicBezTo>
                    <a:pt x="509042" y="2032"/>
                    <a:pt x="448033" y="2540"/>
                    <a:pt x="388086" y="4572"/>
                  </a:cubicBezTo>
                  <a:lnTo>
                    <a:pt x="370579" y="5334"/>
                  </a:lnTo>
                  <a:cubicBezTo>
                    <a:pt x="271374" y="5080"/>
                    <a:pt x="212487"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266409"/>
                    <a:pt x="1016" y="361620"/>
                    <a:pt x="0" y="442525"/>
                  </a:cubicBezTo>
                  <a:cubicBezTo>
                    <a:pt x="0" y="477551"/>
                    <a:pt x="127" y="533296"/>
                    <a:pt x="254" y="601868"/>
                  </a:cubicBezTo>
                  <a:cubicBezTo>
                    <a:pt x="127" y="670440"/>
                    <a:pt x="0" y="726185"/>
                    <a:pt x="0" y="761211"/>
                  </a:cubicBezTo>
                  <a:cubicBezTo>
                    <a:pt x="1016" y="841130"/>
                    <a:pt x="762" y="934861"/>
                    <a:pt x="889" y="1021192"/>
                  </a:cubicBezTo>
                  <a:lnTo>
                    <a:pt x="889" y="1060517"/>
                  </a:lnTo>
                  <a:lnTo>
                    <a:pt x="889" y="1060136"/>
                  </a:lnTo>
                  <a:cubicBezTo>
                    <a:pt x="889" y="1063946"/>
                    <a:pt x="889" y="1070296"/>
                    <a:pt x="889" y="1078297"/>
                  </a:cubicBezTo>
                  <a:lnTo>
                    <a:pt x="889" y="1135320"/>
                  </a:lnTo>
                  <a:cubicBezTo>
                    <a:pt x="889" y="1149036"/>
                    <a:pt x="3683" y="1163641"/>
                    <a:pt x="9525" y="1176976"/>
                  </a:cubicBezTo>
                  <a:cubicBezTo>
                    <a:pt x="20828" y="1204027"/>
                    <a:pt x="44450" y="1224601"/>
                    <a:pt x="67183" y="1233618"/>
                  </a:cubicBezTo>
                  <a:cubicBezTo>
                    <a:pt x="78486" y="1238444"/>
                    <a:pt x="89662" y="1240222"/>
                    <a:pt x="98806" y="1241111"/>
                  </a:cubicBezTo>
                  <a:cubicBezTo>
                    <a:pt x="104267" y="1241492"/>
                    <a:pt x="108331" y="1241492"/>
                    <a:pt x="111633" y="1241492"/>
                  </a:cubicBezTo>
                  <a:cubicBezTo>
                    <a:pt x="110871" y="1241619"/>
                    <a:pt x="109982" y="1241746"/>
                    <a:pt x="108966" y="1241746"/>
                  </a:cubicBezTo>
                  <a:cubicBezTo>
                    <a:pt x="111252" y="1241619"/>
                    <a:pt x="112776" y="1241492"/>
                    <a:pt x="113538" y="1241365"/>
                  </a:cubicBezTo>
                  <a:cubicBezTo>
                    <a:pt x="115316" y="1241365"/>
                    <a:pt x="116840" y="1241365"/>
                    <a:pt x="118237" y="1241365"/>
                  </a:cubicBezTo>
                  <a:lnTo>
                    <a:pt x="114300" y="1241238"/>
                  </a:lnTo>
                  <a:cubicBezTo>
                    <a:pt x="142748" y="1240476"/>
                    <a:pt x="139065" y="1241873"/>
                    <a:pt x="161925" y="1242381"/>
                  </a:cubicBezTo>
                  <a:cubicBezTo>
                    <a:pt x="161544" y="1242127"/>
                    <a:pt x="161798" y="1242000"/>
                    <a:pt x="162433" y="1241746"/>
                  </a:cubicBezTo>
                  <a:lnTo>
                    <a:pt x="161925" y="1242381"/>
                  </a:lnTo>
                  <a:lnTo>
                    <a:pt x="1173011" y="1242381"/>
                  </a:lnTo>
                  <a:cubicBezTo>
                    <a:pt x="1175424" y="1242381"/>
                    <a:pt x="1177837" y="1242381"/>
                    <a:pt x="1180250" y="1242381"/>
                  </a:cubicBezTo>
                  <a:cubicBezTo>
                    <a:pt x="1184314" y="1242381"/>
                    <a:pt x="1188251" y="1242381"/>
                    <a:pt x="1192061" y="1242381"/>
                  </a:cubicBezTo>
                  <a:cubicBezTo>
                    <a:pt x="1195871" y="1242381"/>
                    <a:pt x="1201205" y="1242127"/>
                    <a:pt x="1205523" y="1241746"/>
                  </a:cubicBezTo>
                  <a:cubicBezTo>
                    <a:pt x="1207301" y="1241492"/>
                    <a:pt x="1209079" y="1241111"/>
                    <a:pt x="1210857" y="1240857"/>
                  </a:cubicBezTo>
                  <a:cubicBezTo>
                    <a:pt x="1215302" y="1241238"/>
                    <a:pt x="1219747" y="1241492"/>
                    <a:pt x="1222160" y="1240730"/>
                  </a:cubicBezTo>
                  <a:lnTo>
                    <a:pt x="1223303" y="1239206"/>
                  </a:lnTo>
                  <a:cubicBezTo>
                    <a:pt x="1223303" y="1239206"/>
                    <a:pt x="1240448" y="1236666"/>
                    <a:pt x="1255180" y="1227776"/>
                  </a:cubicBezTo>
                  <a:cubicBezTo>
                    <a:pt x="1255815" y="1227522"/>
                    <a:pt x="1257339" y="1226633"/>
                    <a:pt x="1262419" y="1223204"/>
                  </a:cubicBezTo>
                  <a:cubicBezTo>
                    <a:pt x="1272071" y="1215584"/>
                    <a:pt x="1282231" y="1203138"/>
                    <a:pt x="1289724" y="1191327"/>
                  </a:cubicBezTo>
                  <a:lnTo>
                    <a:pt x="1289724" y="1191581"/>
                  </a:lnTo>
                  <a:cubicBezTo>
                    <a:pt x="1296709" y="1180532"/>
                    <a:pt x="1300138" y="1170372"/>
                    <a:pt x="1302170" y="1160593"/>
                  </a:cubicBezTo>
                  <a:cubicBezTo>
                    <a:pt x="1302170" y="1160593"/>
                    <a:pt x="1302170" y="1160593"/>
                    <a:pt x="1302297" y="1160466"/>
                  </a:cubicBezTo>
                  <a:cubicBezTo>
                    <a:pt x="1302932" y="1158815"/>
                    <a:pt x="1303948" y="1150941"/>
                    <a:pt x="1303948" y="1150941"/>
                  </a:cubicBezTo>
                  <a:cubicBezTo>
                    <a:pt x="1304583" y="1145734"/>
                    <a:pt x="1306234" y="1130748"/>
                    <a:pt x="1305726" y="1101157"/>
                  </a:cubicBezTo>
                  <a:close/>
                </a:path>
              </a:pathLst>
            </a:custGeom>
            <a:solidFill>
              <a:srgbClr val="FBE7C9"/>
            </a:solidFill>
          </p:spPr>
        </p:sp>
      </p:grpSp>
      <p:sp>
        <p:nvSpPr>
          <p:cNvPr id="13" name="TextBox 12">
            <a:extLst>
              <a:ext uri="{FF2B5EF4-FFF2-40B4-BE49-F238E27FC236}">
                <a16:creationId xmlns:a16="http://schemas.microsoft.com/office/drawing/2014/main" id="{16151881-CE1B-1FD4-8EBD-3640FA5B85CA}"/>
              </a:ext>
            </a:extLst>
          </p:cNvPr>
          <p:cNvSpPr txBox="1"/>
          <p:nvPr/>
        </p:nvSpPr>
        <p:spPr>
          <a:xfrm>
            <a:off x="4649821" y="1062664"/>
            <a:ext cx="8988358" cy="1107996"/>
          </a:xfrm>
          <a:prstGeom prst="rect">
            <a:avLst/>
          </a:prstGeom>
          <a:solidFill>
            <a:schemeClr val="bg1"/>
          </a:solidFill>
        </p:spPr>
        <p:txBody>
          <a:bodyPr wrap="none" rtlCol="0">
            <a:spAutoFit/>
          </a:bodyPr>
          <a:lstStyle/>
          <a:p>
            <a:r>
              <a:rPr lang="en-VN" sz="6600" b="1" dirty="0">
                <a:solidFill>
                  <a:schemeClr val="accent6">
                    <a:lumMod val="75000"/>
                  </a:schemeClr>
                </a:solidFill>
                <a:latin typeface="Arial" panose="020B0604020202020204" pitchFamily="34" charset="0"/>
                <a:cs typeface="Arial" panose="020B0604020202020204" pitchFamily="34" charset="0"/>
              </a:rPr>
              <a:t>HƯỚNG DẪN VỀ NHÀ</a:t>
            </a:r>
          </a:p>
        </p:txBody>
      </p:sp>
      <p:sp>
        <p:nvSpPr>
          <p:cNvPr id="15" name="TextBox 14">
            <a:extLst>
              <a:ext uri="{FF2B5EF4-FFF2-40B4-BE49-F238E27FC236}">
                <a16:creationId xmlns:a16="http://schemas.microsoft.com/office/drawing/2014/main" id="{871C542B-6362-CE6B-E33B-558BB2D19B11}"/>
              </a:ext>
            </a:extLst>
          </p:cNvPr>
          <p:cNvSpPr txBox="1"/>
          <p:nvPr/>
        </p:nvSpPr>
        <p:spPr>
          <a:xfrm>
            <a:off x="3783751" y="2729750"/>
            <a:ext cx="10782300" cy="4150047"/>
          </a:xfrm>
          <a:prstGeom prst="rect">
            <a:avLst/>
          </a:prstGeom>
          <a:noFill/>
        </p:spPr>
        <p:txBody>
          <a:bodyPr wrap="square">
            <a:spAutoFit/>
          </a:bodyPr>
          <a:lstStyle/>
          <a:p>
            <a:pPr marL="571500" indent="-571500" algn="just">
              <a:lnSpc>
                <a:spcPct val="200000"/>
              </a:lnSpc>
              <a:spcAft>
                <a:spcPts val="800"/>
              </a:spcAft>
              <a:buFont typeface="Arial" panose="020B0604020202020204" pitchFamily="34" charset="0"/>
              <a:buChar char="•"/>
            </a:pPr>
            <a:r>
              <a:rPr lang="vi-VN" sz="4400" kern="100" dirty="0">
                <a:effectLst/>
                <a:latin typeface="Arial" panose="020B0604020202020204" pitchFamily="34" charset="0"/>
                <a:ea typeface="Times New Roman" panose="02020603050405020304" pitchFamily="18" charset="0"/>
                <a:cs typeface="Arial" panose="020B0604020202020204" pitchFamily="34" charset="0"/>
              </a:rPr>
              <a:t>Ôn tập kiến thức đã học</a:t>
            </a:r>
            <a:r>
              <a:rPr lang="vi-VN" sz="4400" i="1" kern="100" dirty="0">
                <a:effectLst/>
                <a:latin typeface="Arial" panose="020B0604020202020204" pitchFamily="34" charset="0"/>
                <a:ea typeface="Times New Roman" panose="02020603050405020304" pitchFamily="18" charset="0"/>
                <a:cs typeface="Arial" panose="020B0604020202020204" pitchFamily="34" charset="0"/>
              </a:rPr>
              <a:t>.</a:t>
            </a:r>
            <a:endParaRPr lang="en-VN" sz="44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Aft>
                <a:spcPts val="800"/>
              </a:spcAft>
              <a:buFont typeface="Arial" panose="020B0604020202020204" pitchFamily="34" charset="0"/>
              <a:buChar char="•"/>
            </a:pP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Hoàn</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thành</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bài</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tập</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4400" kern="1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kern="100" dirty="0">
                <a:effectLst/>
                <a:latin typeface="Arial" panose="020B0604020202020204" pitchFamily="34" charset="0"/>
                <a:ea typeface="Times New Roman" panose="02020603050405020304" pitchFamily="18" charset="0"/>
                <a:cs typeface="Arial" panose="020B0604020202020204" pitchFamily="34" charset="0"/>
              </a:rPr>
              <a:t> SBT.</a:t>
            </a:r>
            <a:endParaRPr lang="en-VN" sz="44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200000"/>
              </a:lnSpc>
              <a:buFont typeface="Arial" panose="020B0604020202020204" pitchFamily="34" charset="0"/>
              <a:buChar char="•"/>
            </a:pPr>
            <a:r>
              <a:rPr lang="en-US" sz="4400" dirty="0" err="1">
                <a:effectLst/>
                <a:latin typeface="Arial" panose="020B0604020202020204" pitchFamily="34" charset="0"/>
                <a:ea typeface="Times New Roman" panose="02020603050405020304" pitchFamily="18" charset="0"/>
                <a:cs typeface="Arial" panose="020B0604020202020204" pitchFamily="34" charset="0"/>
              </a:rPr>
              <a:t>Đọc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và</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chuẩn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bị</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trước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latin typeface="Arial" panose="020B0604020202020204" pitchFamily="34" charset="0"/>
                <a:ea typeface="Times New Roman" panose="02020603050405020304" pitchFamily="18" charset="0"/>
                <a:cs typeface="Arial" panose="020B0604020202020204" pitchFamily="34" charset="0"/>
              </a:rPr>
              <a:t>B</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ài</a:t>
            </a:r>
            <a:r>
              <a:rPr lang="en-US" sz="4400" b="1" i="1" dirty="0">
                <a:effectLst/>
                <a:latin typeface="Arial" panose="020B0604020202020204" pitchFamily="34" charset="0"/>
                <a:ea typeface="Times New Roman" panose="02020603050405020304" pitchFamily="18" charset="0"/>
                <a:cs typeface="Arial" panose="020B0604020202020204" pitchFamily="34" charset="0"/>
              </a:rPr>
              <a:t> 83: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Vận</a:t>
            </a:r>
            <a:r>
              <a:rPr lang="en-US" sz="4400" b="1" i="1" dirty="0">
                <a:effectLst/>
                <a:latin typeface="Arial" panose="020B0604020202020204" pitchFamily="34" charset="0"/>
                <a:ea typeface="Times New Roman" panose="02020603050405020304" pitchFamily="18" charset="0"/>
                <a:cs typeface="Arial" panose="020B0604020202020204" pitchFamily="34" charset="0"/>
              </a:rPr>
              <a:t> </a:t>
            </a:r>
            <a:r>
              <a:rPr lang="en-US" sz="4400" b="1" i="1" dirty="0" err="1">
                <a:effectLst/>
                <a:latin typeface="Arial" panose="020B0604020202020204" pitchFamily="34" charset="0"/>
                <a:ea typeface="Times New Roman" panose="02020603050405020304" pitchFamily="18" charset="0"/>
                <a:cs typeface="Arial" panose="020B0604020202020204" pitchFamily="34" charset="0"/>
              </a:rPr>
              <a:t>tốc</a:t>
            </a:r>
            <a:r>
              <a:rPr lang="en-US" sz="4400" dirty="0">
                <a:effectLst/>
                <a:latin typeface="Arial" panose="020B0604020202020204" pitchFamily="34" charset="0"/>
                <a:ea typeface="Times New Roman" panose="02020603050405020304" pitchFamily="18" charset="0"/>
                <a:cs typeface="Arial" panose="020B0604020202020204" pitchFamily="34" charset="0"/>
              </a:rPr>
              <a:t>.</a:t>
            </a:r>
            <a:r>
              <a:rPr lang="en-VN" sz="4400" dirty="0">
                <a:effectLst/>
                <a:latin typeface="Arial" panose="020B0604020202020204" pitchFamily="34" charset="0"/>
                <a:cs typeface="Arial" panose="020B0604020202020204" pitchFamily="34" charset="0"/>
              </a:rPr>
              <a:t> </a:t>
            </a:r>
            <a:endParaRPr lang="en-VN" sz="4400" dirty="0">
              <a:latin typeface="Arial" panose="020B0604020202020204" pitchFamily="34" charset="0"/>
              <a:cs typeface="Arial" panose="020B0604020202020204" pitchFamily="34" charset="0"/>
            </a:endParaRPr>
          </a:p>
        </p:txBody>
      </p:sp>
      <p:sp>
        <p:nvSpPr>
          <p:cNvPr id="16" name="Freeform 19">
            <a:extLst>
              <a:ext uri="{FF2B5EF4-FFF2-40B4-BE49-F238E27FC236}">
                <a16:creationId xmlns:a16="http://schemas.microsoft.com/office/drawing/2014/main" id="{93C4622C-FA48-FB65-D8B0-F4B5600D55EE}"/>
              </a:ext>
            </a:extLst>
          </p:cNvPr>
          <p:cNvSpPr/>
          <p:nvPr/>
        </p:nvSpPr>
        <p:spPr>
          <a:xfrm flipH="1">
            <a:off x="12954000" y="6879797"/>
            <a:ext cx="5208470" cy="3374019"/>
          </a:xfrm>
          <a:custGeom>
            <a:avLst/>
            <a:gdLst/>
            <a:ahLst/>
            <a:cxnLst/>
            <a:rect l="l" t="t" r="r" b="b"/>
            <a:pathLst>
              <a:path w="3330341" h="2052701">
                <a:moveTo>
                  <a:pt x="3330341" y="0"/>
                </a:moveTo>
                <a:lnTo>
                  <a:pt x="0" y="0"/>
                </a:lnTo>
                <a:lnTo>
                  <a:pt x="0" y="2052701"/>
                </a:lnTo>
                <a:lnTo>
                  <a:pt x="3330341" y="2052701"/>
                </a:lnTo>
                <a:lnTo>
                  <a:pt x="333034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7">
            <a:extLst>
              <a:ext uri="{FF2B5EF4-FFF2-40B4-BE49-F238E27FC236}">
                <a16:creationId xmlns:a16="http://schemas.microsoft.com/office/drawing/2014/main" id="{0C5531E3-12C2-5235-A152-BA0FD6CF5E8D}"/>
              </a:ext>
            </a:extLst>
          </p:cNvPr>
          <p:cNvSpPr/>
          <p:nvPr/>
        </p:nvSpPr>
        <p:spPr>
          <a:xfrm>
            <a:off x="1981200" y="7929977"/>
            <a:ext cx="2286000" cy="1636179"/>
          </a:xfrm>
          <a:custGeom>
            <a:avLst/>
            <a:gdLst/>
            <a:ahLst/>
            <a:cxnLst/>
            <a:rect l="l" t="t" r="r" b="b"/>
            <a:pathLst>
              <a:path w="1806196" h="1205636">
                <a:moveTo>
                  <a:pt x="0" y="0"/>
                </a:moveTo>
                <a:lnTo>
                  <a:pt x="1806196" y="0"/>
                </a:lnTo>
                <a:lnTo>
                  <a:pt x="1806196" y="1205636"/>
                </a:lnTo>
                <a:lnTo>
                  <a:pt x="0" y="120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Google Shape;192;p2">
            <a:extLst>
              <a:ext uri="{FF2B5EF4-FFF2-40B4-BE49-F238E27FC236}">
                <a16:creationId xmlns:a16="http://schemas.microsoft.com/office/drawing/2014/main" id="{0D3F8C7A-B082-0B7F-5668-5ADBF0A9E9AD}"/>
              </a:ext>
            </a:extLst>
          </p:cNvPr>
          <p:cNvPicPr preferRelativeResize="0"/>
          <p:nvPr/>
        </p:nvPicPr>
        <p:blipFill rotWithShape="1">
          <a:blip r:embed="rId6">
            <a:alphaModFix/>
          </a:blip>
          <a:srcRect/>
          <a:stretch/>
        </p:blipFill>
        <p:spPr>
          <a:xfrm>
            <a:off x="0" y="10050495"/>
            <a:ext cx="1544317" cy="236505"/>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dissolve">
                                      <p:cBhvr>
                                        <p:cTn id="11" dur="500"/>
                                        <p:tgtEl>
                                          <p:spTgt spid="15">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dissolv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a:buClr>
                  <a:schemeClr val="lt1"/>
                </a:buClr>
                <a:buSzPts val="4000"/>
              </a:pPr>
              <a:endParaRPr sz="6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a:buClr>
                  <a:srgbClr val="FFFFFF"/>
                </a:buClr>
                <a:buSzPts val="4400"/>
              </a:pPr>
              <a:r>
                <a:rPr lang="en-US" sz="6600" b="1">
                  <a:solidFill>
                    <a:srgbClr val="FFFFFF"/>
                  </a:solidFill>
                  <a:latin typeface="Arial"/>
                  <a:ea typeface="Arial"/>
                  <a:cs typeface="Arial"/>
                  <a:sym typeface="Arial"/>
                </a:rPr>
                <a:t>kenhgiaovien</a:t>
              </a:r>
              <a:endParaRPr sz="2700"/>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SzPts val="2400"/>
              </a:pPr>
              <a:r>
                <a:rPr lang="en-US" sz="3600" u="sng">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a:solidFill>
                    <a:srgbClr val="000000"/>
                  </a:solidFill>
                  <a:latin typeface="Arial"/>
                  <a:ea typeface="Arial"/>
                  <a:cs typeface="Arial"/>
                  <a:sym typeface="Arial"/>
                </a:rPr>
                <a:t> </a:t>
              </a:r>
              <a:endParaRPr sz="270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Bài giảng và giáo án này chỉ có duy nhất trên </a:t>
            </a:r>
            <a:r>
              <a:rPr lang="en-US" sz="3600" b="1">
                <a:solidFill>
                  <a:srgbClr val="000000"/>
                </a:solidFill>
                <a:latin typeface="Arial"/>
                <a:ea typeface="Arial"/>
                <a:cs typeface="Arial"/>
                <a:sym typeface="Arial"/>
              </a:rPr>
              <a:t>kenhgiaovien.com </a:t>
            </a:r>
            <a:endParaRPr sz="3600" b="1">
              <a:solidFill>
                <a:srgbClr val="000000"/>
              </a:solidFill>
              <a:latin typeface="Arial"/>
              <a:ea typeface="Arial"/>
              <a:cs typeface="Arial"/>
              <a:sym typeface="Arial"/>
            </a:endParaRPr>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700"/>
          </a:p>
          <a:p>
            <a:pPr marL="685835" indent="-685835" algn="just">
              <a:lnSpc>
                <a:spcPct val="150000"/>
              </a:lnSpc>
              <a:buClr>
                <a:srgbClr val="000000"/>
              </a:buClr>
              <a:buSzPts val="2400"/>
              <a:buFont typeface="Arial"/>
              <a:buChar char="•"/>
            </a:pPr>
            <a:r>
              <a:rPr lang="en-US" sz="3600">
                <a:solidFill>
                  <a:srgbClr val="000000"/>
                </a:solidFill>
                <a:latin typeface="Arial"/>
                <a:ea typeface="Arial"/>
                <a:cs typeface="Arial"/>
                <a:sym typeface="Arial"/>
              </a:rPr>
              <a:t>Vui lòng không tiếp tay cho hành vi xấu.</a:t>
            </a:r>
            <a:endParaRPr sz="2700"/>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a:buClr>
                <a:srgbClr val="000000"/>
              </a:buClr>
              <a:buSzPts val="4000"/>
            </a:pPr>
            <a:r>
              <a:rPr lang="en-US" sz="6000">
                <a:solidFill>
                  <a:srgbClr val="000000"/>
                </a:solidFill>
                <a:latin typeface="Aharoni"/>
                <a:ea typeface="Aharoni"/>
                <a:cs typeface="Aharoni"/>
                <a:sym typeface="Aharoni"/>
              </a:rPr>
              <a:t>Zalo: </a:t>
            </a:r>
            <a:r>
              <a:rPr lang="en-US" sz="6600" b="1">
                <a:solidFill>
                  <a:srgbClr val="4EA72E"/>
                </a:solidFill>
                <a:latin typeface="Aharoni"/>
                <a:ea typeface="Aharoni"/>
                <a:cs typeface="Aharoni"/>
                <a:sym typeface="Aharoni"/>
              </a:rPr>
              <a:t>0386 168 725</a:t>
            </a:r>
            <a:endParaRPr sz="6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sp>
        <p:nvSpPr>
          <p:cNvPr id="2" name="Freeform 2"/>
          <p:cNvSpPr/>
          <p:nvPr/>
        </p:nvSpPr>
        <p:spPr>
          <a:xfrm>
            <a:off x="-353301" y="-173691"/>
            <a:ext cx="18994602" cy="10634382"/>
          </a:xfrm>
          <a:custGeom>
            <a:avLst/>
            <a:gdLst/>
            <a:ahLst/>
            <a:cxnLst/>
            <a:rect l="l" t="t" r="r" b="b"/>
            <a:pathLst>
              <a:path w="18994602" h="10634382">
                <a:moveTo>
                  <a:pt x="0" y="0"/>
                </a:moveTo>
                <a:lnTo>
                  <a:pt x="18994602" y="0"/>
                </a:lnTo>
                <a:lnTo>
                  <a:pt x="18994602"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b="-29252"/>
            </a:stretch>
          </a:blipFill>
        </p:spPr>
      </p:sp>
      <p:sp>
        <p:nvSpPr>
          <p:cNvPr id="3" name="Freeform 3"/>
          <p:cNvSpPr/>
          <p:nvPr/>
        </p:nvSpPr>
        <p:spPr>
          <a:xfrm>
            <a:off x="2243447" y="1028700"/>
            <a:ext cx="13495484" cy="7894858"/>
          </a:xfrm>
          <a:custGeom>
            <a:avLst/>
            <a:gdLst/>
            <a:ahLst/>
            <a:cxnLst/>
            <a:rect l="l" t="t" r="r" b="b"/>
            <a:pathLst>
              <a:path w="13495484" h="7894858">
                <a:moveTo>
                  <a:pt x="0" y="0"/>
                </a:moveTo>
                <a:lnTo>
                  <a:pt x="13495483" y="0"/>
                </a:lnTo>
                <a:lnTo>
                  <a:pt x="13495483" y="7894858"/>
                </a:lnTo>
                <a:lnTo>
                  <a:pt x="0" y="7894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438201" y="3803558"/>
            <a:ext cx="5138618" cy="10239999"/>
          </a:xfrm>
          <a:custGeom>
            <a:avLst/>
            <a:gdLst/>
            <a:ahLst/>
            <a:cxnLst/>
            <a:rect l="l" t="t" r="r" b="b"/>
            <a:pathLst>
              <a:path w="5138618" h="10239999">
                <a:moveTo>
                  <a:pt x="0" y="0"/>
                </a:moveTo>
                <a:lnTo>
                  <a:pt x="5138618" y="0"/>
                </a:lnTo>
                <a:lnTo>
                  <a:pt x="5138618" y="10239999"/>
                </a:lnTo>
                <a:lnTo>
                  <a:pt x="0" y="102399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730479" y="4201482"/>
            <a:ext cx="4623400" cy="942018"/>
          </a:xfrm>
          <a:custGeom>
            <a:avLst/>
            <a:gdLst/>
            <a:ahLst/>
            <a:cxnLst/>
            <a:rect l="l" t="t" r="r" b="b"/>
            <a:pathLst>
              <a:path w="4623400" h="942018">
                <a:moveTo>
                  <a:pt x="0" y="0"/>
                </a:moveTo>
                <a:lnTo>
                  <a:pt x="4623401" y="0"/>
                </a:lnTo>
                <a:lnTo>
                  <a:pt x="4623401" y="942018"/>
                </a:lnTo>
                <a:lnTo>
                  <a:pt x="0" y="942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73691" y="2036362"/>
            <a:ext cx="1489007" cy="2274872"/>
          </a:xfrm>
          <a:custGeom>
            <a:avLst/>
            <a:gdLst/>
            <a:ahLst/>
            <a:cxnLst/>
            <a:rect l="l" t="t" r="r" b="b"/>
            <a:pathLst>
              <a:path w="1489007" h="2274872">
                <a:moveTo>
                  <a:pt x="0" y="0"/>
                </a:moveTo>
                <a:lnTo>
                  <a:pt x="1489007" y="0"/>
                </a:lnTo>
                <a:lnTo>
                  <a:pt x="1489007" y="2274873"/>
                </a:lnTo>
                <a:lnTo>
                  <a:pt x="0" y="2274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4">
            <a:extLst>
              <a:ext uri="{FF2B5EF4-FFF2-40B4-BE49-F238E27FC236}">
                <a16:creationId xmlns:a16="http://schemas.microsoft.com/office/drawing/2014/main" id="{67BA3D5B-344B-2079-B093-6FB225C287FF}"/>
              </a:ext>
            </a:extLst>
          </p:cNvPr>
          <p:cNvSpPr txBox="1"/>
          <p:nvPr/>
        </p:nvSpPr>
        <p:spPr>
          <a:xfrm>
            <a:off x="3657665" y="2067390"/>
            <a:ext cx="10972667" cy="4780668"/>
          </a:xfrm>
          <a:prstGeom prst="rect">
            <a:avLst/>
          </a:prstGeom>
        </p:spPr>
        <p:txBody>
          <a:bodyPr wrap="square" lIns="0" tIns="0" rIns="0" bIns="0" rtlCol="0" anchor="t">
            <a:spAutoFit/>
          </a:bodyPr>
          <a:lstStyle/>
          <a:p>
            <a:pPr algn="ctr">
              <a:lnSpc>
                <a:spcPct val="150000"/>
              </a:lnSpc>
            </a:pPr>
            <a:r>
              <a:rPr lang="en-US" sz="7200" b="1" dirty="0">
                <a:solidFill>
                  <a:srgbClr val="FEF0DA"/>
                </a:solidFill>
                <a:latin typeface="Arial" panose="020B0604020202020204" pitchFamily="34" charset="0"/>
                <a:ea typeface="Marykate"/>
                <a:cs typeface="Arial" panose="020B0604020202020204" pitchFamily="34" charset="0"/>
                <a:sym typeface="Marykate"/>
              </a:rPr>
              <a:t>CẢM ƠN CÁC EM ĐÃ CHÚ </a:t>
            </a:r>
            <a:r>
              <a:rPr lang="en-US" sz="7200" b="1" dirty="0" err="1">
                <a:solidFill>
                  <a:srgbClr val="FEF0DA"/>
                </a:solidFill>
                <a:latin typeface="Arial" panose="020B0604020202020204" pitchFamily="34" charset="0"/>
                <a:ea typeface="Marykate"/>
                <a:cs typeface="Arial" panose="020B0604020202020204" pitchFamily="34" charset="0"/>
                <a:sym typeface="Marykate"/>
              </a:rPr>
              <a:t>Ý</a:t>
            </a:r>
            <a:r>
              <a:rPr lang="en-US" sz="7200" b="1" dirty="0">
                <a:solidFill>
                  <a:srgbClr val="FEF0DA"/>
                </a:solidFill>
                <a:latin typeface="Arial" panose="020B0604020202020204" pitchFamily="34" charset="0"/>
                <a:ea typeface="Marykate"/>
                <a:cs typeface="Arial" panose="020B0604020202020204" pitchFamily="34" charset="0"/>
                <a:sym typeface="Marykate"/>
              </a:rPr>
              <a:t> LẮNG NGHE, HẸN GẶP LẠI!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F259F6B4-3011-B87F-CF78-F2825406CC8D}"/>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1</a:t>
            </a:r>
          </a:p>
        </p:txBody>
      </p:sp>
      <p:sp>
        <p:nvSpPr>
          <p:cNvPr id="12" name="TextBox 11">
            <a:extLst>
              <a:ext uri="{FF2B5EF4-FFF2-40B4-BE49-F238E27FC236}">
                <a16:creationId xmlns:a16="http://schemas.microsoft.com/office/drawing/2014/main" id="{2B011314-6624-91EF-68CB-E5FCEDCBFA3F}"/>
              </a:ext>
            </a:extLst>
          </p:cNvPr>
          <p:cNvSpPr txBox="1"/>
          <p:nvPr/>
        </p:nvSpPr>
        <p:spPr>
          <a:xfrm>
            <a:off x="5752407" y="1104900"/>
            <a:ext cx="7064433" cy="707886"/>
          </a:xfrm>
          <a:prstGeom prst="rect">
            <a:avLst/>
          </a:prstGeom>
          <a:noFill/>
        </p:spPr>
        <p:txBody>
          <a:bodyPr wrap="square">
            <a:spAutoFit/>
          </a:bodyPr>
          <a:lstStyle/>
          <a:p>
            <a:pPr algn="ctr">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nào đúng, câu nào sai?</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BE76CB5D-6D72-83CD-23B9-72EB622D251A}"/>
              </a:ext>
            </a:extLst>
          </p:cNvPr>
          <p:cNvSpPr txBox="1"/>
          <p:nvPr/>
        </p:nvSpPr>
        <p:spPr>
          <a:xfrm>
            <a:off x="914400" y="2425203"/>
            <a:ext cx="10668000" cy="5210465"/>
          </a:xfrm>
          <a:prstGeom prst="rect">
            <a:avLst/>
          </a:prstGeom>
          <a:noFill/>
        </p:spPr>
        <p:txBody>
          <a:bodyPr wrap="square">
            <a:spAutoFit/>
          </a:bodyPr>
          <a:lstStyle/>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Nửa thế kỉ là 50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Năm nhuận là năm mà tháng 2 có 29 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1 năm 6 tháng = 1,6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3 ngày 4 giờ = 34 giờ</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5" name="Freeform 17">
            <a:extLst>
              <a:ext uri="{FF2B5EF4-FFF2-40B4-BE49-F238E27FC236}">
                <a16:creationId xmlns:a16="http://schemas.microsoft.com/office/drawing/2014/main" id="{4D52EDBD-3C94-658F-104F-8197AD0B96CA}"/>
              </a:ext>
            </a:extLst>
          </p:cNvPr>
          <p:cNvSpPr/>
          <p:nvPr/>
        </p:nvSpPr>
        <p:spPr>
          <a:xfrm>
            <a:off x="15618382" y="7723261"/>
            <a:ext cx="1869605" cy="1868625"/>
          </a:xfrm>
          <a:custGeom>
            <a:avLst/>
            <a:gdLst/>
            <a:ahLst/>
            <a:cxnLst/>
            <a:rect l="l" t="t" r="r" b="b"/>
            <a:pathLst>
              <a:path w="1342381" h="1342381">
                <a:moveTo>
                  <a:pt x="0" y="0"/>
                </a:moveTo>
                <a:lnTo>
                  <a:pt x="1342381" y="0"/>
                </a:lnTo>
                <a:lnTo>
                  <a:pt x="1342381" y="1342380"/>
                </a:lnTo>
                <a:lnTo>
                  <a:pt x="0" y="1342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2">
            <a:extLst>
              <a:ext uri="{FF2B5EF4-FFF2-40B4-BE49-F238E27FC236}">
                <a16:creationId xmlns:a16="http://schemas.microsoft.com/office/drawing/2014/main" id="{135D4D60-3DF4-F9AF-9DDC-6AF8EBCF1200}"/>
              </a:ext>
            </a:extLst>
          </p:cNvPr>
          <p:cNvSpPr/>
          <p:nvPr/>
        </p:nvSpPr>
        <p:spPr>
          <a:xfrm>
            <a:off x="13909157" y="731520"/>
            <a:ext cx="3149631" cy="3299460"/>
          </a:xfrm>
          <a:custGeom>
            <a:avLst/>
            <a:gdLst/>
            <a:ahLst/>
            <a:cxnLst/>
            <a:rect l="l" t="t" r="r" b="b"/>
            <a:pathLst>
              <a:path w="1701018" h="1795701">
                <a:moveTo>
                  <a:pt x="0" y="0"/>
                </a:moveTo>
                <a:lnTo>
                  <a:pt x="1701019" y="0"/>
                </a:lnTo>
                <a:lnTo>
                  <a:pt x="1701019" y="1795701"/>
                </a:lnTo>
                <a:lnTo>
                  <a:pt x="0" y="1795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5231034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dissolve">
                                      <p:cBhvr>
                                        <p:cTn id="16" dur="500"/>
                                        <p:tgtEl>
                                          <p:spTgt spid="14">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dissolve">
                                      <p:cBhvr>
                                        <p:cTn id="20" dur="500"/>
                                        <p:tgtEl>
                                          <p:spTgt spid="14">
                                            <p:txEl>
                                              <p:pRg st="2" end="2"/>
                                            </p:txEl>
                                          </p:spTgt>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Effect transition="in" filter="dissolve">
                                      <p:cBhvr>
                                        <p:cTn id="24"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D13E1F8B-50E0-07CD-79DF-435035AE188D}"/>
              </a:ext>
            </a:extLst>
          </p:cNvPr>
          <p:cNvSpPr txBox="1"/>
          <p:nvPr/>
        </p:nvSpPr>
        <p:spPr>
          <a:xfrm>
            <a:off x="990600" y="933259"/>
            <a:ext cx="16306800" cy="6123536"/>
          </a:xfrm>
          <a:prstGeom prst="rect">
            <a:avLst/>
          </a:prstGeom>
          <a:noFill/>
        </p:spPr>
        <p:txBody>
          <a:bodyPr wrap="square">
            <a:spAutoFit/>
          </a:bodyPr>
          <a:lstStyle/>
          <a:p>
            <a:pPr algn="just">
              <a:lnSpc>
                <a:spcPct val="150000"/>
              </a:lnSpc>
              <a:spcBef>
                <a:spcPts val="300"/>
              </a:spcBef>
              <a:spcAft>
                <a:spcPts val="800"/>
              </a:spcAft>
            </a:pPr>
            <a:r>
              <a:rPr lang="en-US" sz="4400" b="1" kern="100" dirty="0">
                <a:solidFill>
                  <a:srgbClr val="C00000"/>
                </a:solidFill>
                <a:latin typeface="Arial" panose="020B0604020202020204" pitchFamily="34" charset="0"/>
                <a:ea typeface="Times New Roman" panose="02020603050405020304" pitchFamily="18" charset="0"/>
                <a:cs typeface="Arial" panose="020B0604020202020204" pitchFamily="34" charset="0"/>
              </a:rPr>
              <a:t>L</a:t>
            </a:r>
            <a:r>
              <a:rPr lang="en-US" sz="4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ưu </a:t>
            </a:r>
            <a:r>
              <a:rPr lang="en-US" sz="4400" b="1" kern="100"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ý</a:t>
            </a:r>
            <a:r>
              <a:rPr lang="en-US" sz="4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400" b="1" kern="1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Bef>
                <a:spcPts val="300"/>
              </a:spcBef>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liền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Bef>
                <a:spcPts val="300"/>
              </a:spcBef>
              <a:spcAft>
                <a:spcPts val="800"/>
              </a:spcAft>
              <a:buFont typeface="Arial" panose="020B0604020202020204" pitchFamily="34" charset="0"/>
              <a:buChar char="•"/>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thập</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tháng</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60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Freeform 34">
            <a:extLst>
              <a:ext uri="{FF2B5EF4-FFF2-40B4-BE49-F238E27FC236}">
                <a16:creationId xmlns:a16="http://schemas.microsoft.com/office/drawing/2014/main" id="{71086AEA-753C-8B0A-BB8F-24045E7654C7}"/>
              </a:ext>
            </a:extLst>
          </p:cNvPr>
          <p:cNvSpPr/>
          <p:nvPr/>
        </p:nvSpPr>
        <p:spPr>
          <a:xfrm>
            <a:off x="8763000" y="6902135"/>
            <a:ext cx="3225329" cy="2252802"/>
          </a:xfrm>
          <a:custGeom>
            <a:avLst/>
            <a:gdLst/>
            <a:ahLst/>
            <a:cxnLst/>
            <a:rect l="l" t="t" r="r" b="b"/>
            <a:pathLst>
              <a:path w="1529563" h="961713">
                <a:moveTo>
                  <a:pt x="0" y="0"/>
                </a:moveTo>
                <a:lnTo>
                  <a:pt x="1529563" y="0"/>
                </a:lnTo>
                <a:lnTo>
                  <a:pt x="1529563" y="961712"/>
                </a:lnTo>
                <a:lnTo>
                  <a:pt x="0" y="961712"/>
                </a:lnTo>
                <a:lnTo>
                  <a:pt x="0" y="0"/>
                </a:lnTo>
                <a:close/>
              </a:path>
            </a:pathLst>
          </a:custGeom>
          <a:blipFill>
            <a:blip r:embed="rId4"/>
            <a:stretch>
              <a:fillRect/>
            </a:stretch>
          </a:blipFill>
        </p:spPr>
      </p:sp>
      <p:sp>
        <p:nvSpPr>
          <p:cNvPr id="7" name="Freeform 17">
            <a:extLst>
              <a:ext uri="{FF2B5EF4-FFF2-40B4-BE49-F238E27FC236}">
                <a16:creationId xmlns:a16="http://schemas.microsoft.com/office/drawing/2014/main" id="{6C5D7320-0074-0E72-9AED-D1365518FB37}"/>
              </a:ext>
            </a:extLst>
          </p:cNvPr>
          <p:cNvSpPr/>
          <p:nvPr/>
        </p:nvSpPr>
        <p:spPr>
          <a:xfrm>
            <a:off x="16234388" y="624840"/>
            <a:ext cx="1342381" cy="1342381"/>
          </a:xfrm>
          <a:custGeom>
            <a:avLst/>
            <a:gdLst/>
            <a:ahLst/>
            <a:cxnLst/>
            <a:rect l="l" t="t" r="r" b="b"/>
            <a:pathLst>
              <a:path w="1342381" h="1342381">
                <a:moveTo>
                  <a:pt x="0" y="0"/>
                </a:moveTo>
                <a:lnTo>
                  <a:pt x="1342381" y="0"/>
                </a:lnTo>
                <a:lnTo>
                  <a:pt x="1342381" y="1342380"/>
                </a:lnTo>
                <a:lnTo>
                  <a:pt x="0" y="1342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9037368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05D72CA1-59CE-9472-9FAA-6E24C6EDD21E}"/>
              </a:ext>
            </a:extLst>
          </p:cNvPr>
          <p:cNvSpPr txBox="1"/>
          <p:nvPr/>
        </p:nvSpPr>
        <p:spPr>
          <a:xfrm flipH="1">
            <a:off x="7887592" y="610695"/>
            <a:ext cx="2468881" cy="769441"/>
          </a:xfrm>
          <a:prstGeom prst="rect">
            <a:avLst/>
          </a:prstGeom>
          <a:noFill/>
        </p:spPr>
        <p:txBody>
          <a:bodyPr wrap="square" rtlCol="0">
            <a:spAutoFit/>
          </a:bodyPr>
          <a:lstStyle/>
          <a:p>
            <a:pPr algn="ctr"/>
            <a:r>
              <a:rPr lang="en-VN" sz="4400" b="1" dirty="0">
                <a:solidFill>
                  <a:srgbClr val="FF0000"/>
                </a:solidFill>
                <a:latin typeface="Arial" panose="020B0604020202020204" pitchFamily="34" charset="0"/>
                <a:cs typeface="Arial" panose="020B0604020202020204" pitchFamily="34" charset="0"/>
              </a:rPr>
              <a:t>Bài giải</a:t>
            </a:r>
          </a:p>
        </p:txBody>
      </p:sp>
      <p:sp>
        <p:nvSpPr>
          <p:cNvPr id="5" name="TextBox 4">
            <a:extLst>
              <a:ext uri="{FF2B5EF4-FFF2-40B4-BE49-F238E27FC236}">
                <a16:creationId xmlns:a16="http://schemas.microsoft.com/office/drawing/2014/main" id="{5E46F977-81CC-FD2F-5430-82A8DA00CB24}"/>
              </a:ext>
            </a:extLst>
          </p:cNvPr>
          <p:cNvSpPr txBox="1"/>
          <p:nvPr/>
        </p:nvSpPr>
        <p:spPr>
          <a:xfrm>
            <a:off x="1264920" y="1672834"/>
            <a:ext cx="10668000" cy="2504596"/>
          </a:xfrm>
          <a:prstGeom prst="rect">
            <a:avLst/>
          </a:prstGeom>
          <a:noFill/>
        </p:spPr>
        <p:txBody>
          <a:bodyPr wrap="square">
            <a:spAutoFit/>
          </a:bodyPr>
          <a:lstStyle/>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Nửa thế kỉ là 50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Năm nhuận là năm mà tháng 2 có 29 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F17DA51-31F7-E174-D744-D03DA53285BB}"/>
                  </a:ext>
                </a:extLst>
              </p:cNvPr>
              <p:cNvSpPr txBox="1"/>
              <p:nvPr/>
            </p:nvSpPr>
            <p:spPr>
              <a:xfrm>
                <a:off x="1905000" y="5570423"/>
                <a:ext cx="15697200" cy="397935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1 thế kỉ = 100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Nửa thế kỉ = 100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Năm thường có 365 ngày, năm nhuận có 366 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Năm thường tháng 2 có 28 ngày, năm nhuận tháng 2 có 29 ngày.</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7" name="TextBox 6">
                <a:extLst>
                  <a:ext uri="{FF2B5EF4-FFF2-40B4-BE49-F238E27FC236}">
                    <a16:creationId xmlns:a16="http://schemas.microsoft.com/office/drawing/2014/main" id="{9F17DA51-31F7-E174-D744-D03DA53285BB}"/>
                  </a:ext>
                </a:extLst>
              </p:cNvPr>
              <p:cNvSpPr txBox="1">
                <a:spLocks noRot="1" noChangeAspect="1" noMove="1" noResize="1" noEditPoints="1" noAdjustHandles="1" noChangeArrowheads="1" noChangeShapeType="1" noTextEdit="1"/>
              </p:cNvSpPr>
              <p:nvPr/>
            </p:nvSpPr>
            <p:spPr>
              <a:xfrm>
                <a:off x="1905000" y="5570423"/>
                <a:ext cx="15697200" cy="3979359"/>
              </a:xfrm>
              <a:prstGeom prst="rect">
                <a:avLst/>
              </a:prstGeom>
              <a:blipFill>
                <a:blip r:embed="rId4"/>
                <a:stretch>
                  <a:fillRect l="-1293" b="-5397"/>
                </a:stretch>
              </a:blipFill>
            </p:spPr>
            <p:txBody>
              <a:bodyPr/>
              <a:lstStyle/>
              <a:p>
                <a:r>
                  <a:rPr lang="en-VN">
                    <a:noFill/>
                  </a:rPr>
                  <a:t> </a:t>
                </a:r>
              </a:p>
            </p:txBody>
          </p:sp>
        </mc:Fallback>
      </mc:AlternateContent>
      <p:sp>
        <p:nvSpPr>
          <p:cNvPr id="8" name="Rounded Rectangle 7">
            <a:extLst>
              <a:ext uri="{FF2B5EF4-FFF2-40B4-BE49-F238E27FC236}">
                <a16:creationId xmlns:a16="http://schemas.microsoft.com/office/drawing/2014/main" id="{843A222D-F94F-724D-C22D-21328019C1A5}"/>
              </a:ext>
            </a:extLst>
          </p:cNvPr>
          <p:cNvSpPr/>
          <p:nvPr/>
        </p:nvSpPr>
        <p:spPr>
          <a:xfrm>
            <a:off x="7162800" y="1866900"/>
            <a:ext cx="2590800" cy="105823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Đúng</a:t>
            </a:r>
          </a:p>
        </p:txBody>
      </p:sp>
      <p:sp>
        <p:nvSpPr>
          <p:cNvPr id="9" name="Rounded Rectangle 8">
            <a:extLst>
              <a:ext uri="{FF2B5EF4-FFF2-40B4-BE49-F238E27FC236}">
                <a16:creationId xmlns:a16="http://schemas.microsoft.com/office/drawing/2014/main" id="{1CBD2EA1-BBC4-40D2-09FF-4D3B2D80F2A9}"/>
              </a:ext>
            </a:extLst>
          </p:cNvPr>
          <p:cNvSpPr/>
          <p:nvPr/>
        </p:nvSpPr>
        <p:spPr>
          <a:xfrm>
            <a:off x="11932920" y="3119197"/>
            <a:ext cx="2590800" cy="105823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Đúng</a:t>
            </a:r>
          </a:p>
        </p:txBody>
      </p:sp>
      <p:sp>
        <p:nvSpPr>
          <p:cNvPr id="10" name="Freeform 34">
            <a:extLst>
              <a:ext uri="{FF2B5EF4-FFF2-40B4-BE49-F238E27FC236}">
                <a16:creationId xmlns:a16="http://schemas.microsoft.com/office/drawing/2014/main" id="{0234B3E3-0E0C-69B7-BEAA-969B09F27E66}"/>
              </a:ext>
            </a:extLst>
          </p:cNvPr>
          <p:cNvSpPr/>
          <p:nvPr/>
        </p:nvSpPr>
        <p:spPr>
          <a:xfrm>
            <a:off x="564573" y="4762194"/>
            <a:ext cx="1905000" cy="1277838"/>
          </a:xfrm>
          <a:custGeom>
            <a:avLst/>
            <a:gdLst/>
            <a:ahLst/>
            <a:cxnLst/>
            <a:rect l="l" t="t" r="r" b="b"/>
            <a:pathLst>
              <a:path w="1529563" h="961713">
                <a:moveTo>
                  <a:pt x="0" y="0"/>
                </a:moveTo>
                <a:lnTo>
                  <a:pt x="1529563" y="0"/>
                </a:lnTo>
                <a:lnTo>
                  <a:pt x="1529563" y="961712"/>
                </a:lnTo>
                <a:lnTo>
                  <a:pt x="0" y="961712"/>
                </a:lnTo>
                <a:lnTo>
                  <a:pt x="0" y="0"/>
                </a:lnTo>
                <a:close/>
              </a:path>
            </a:pathLst>
          </a:custGeom>
          <a:blipFill>
            <a:blip r:embed="rId5"/>
            <a:stretch>
              <a:fillRect/>
            </a:stretch>
          </a:blipFill>
        </p:spPr>
      </p:sp>
    </p:spTree>
    <p:extLst>
      <p:ext uri="{BB962C8B-B14F-4D97-AF65-F5344CB8AC3E}">
        <p14:creationId xmlns:p14="http://schemas.microsoft.com/office/powerpoint/2010/main" val="38914474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dissolve">
                                      <p:cBhvr>
                                        <p:cTn id="21" dur="500"/>
                                        <p:tgtEl>
                                          <p:spTgt spid="7">
                                            <p:txEl>
                                              <p:pRg st="2" end="2"/>
                                            </p:txEl>
                                          </p:spTgt>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dissolve">
                                      <p:cBhvr>
                                        <p:cTn id="25" dur="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710EC7D0-DA15-9B6E-566F-7A4923F581E0}"/>
              </a:ext>
            </a:extLst>
          </p:cNvPr>
          <p:cNvSpPr txBox="1"/>
          <p:nvPr/>
        </p:nvSpPr>
        <p:spPr>
          <a:xfrm>
            <a:off x="1219200" y="578555"/>
            <a:ext cx="10668000" cy="2466124"/>
          </a:xfrm>
          <a:prstGeom prst="rect">
            <a:avLst/>
          </a:prstGeom>
          <a:noFill/>
        </p:spPr>
        <p:txBody>
          <a:bodyPr wrap="square">
            <a:spAutoFit/>
          </a:bodyPr>
          <a:lstStyle/>
          <a:p>
            <a:pPr algn="just">
              <a:lnSpc>
                <a:spcPct val="200000"/>
              </a:lnSpc>
              <a:spcBef>
                <a:spcPts val="300"/>
              </a:spcBef>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1 năm 6 tháng = 1,6 năm</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3 ngày 4 giờ = 34 giờ</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48DAE36-0051-D01A-FB32-CB698332FE27}"/>
                  </a:ext>
                </a:extLst>
              </p:cNvPr>
              <p:cNvSpPr txBox="1"/>
              <p:nvPr/>
            </p:nvSpPr>
            <p:spPr>
              <a:xfrm>
                <a:off x="2688183" y="4229100"/>
                <a:ext cx="9144000" cy="3799823"/>
              </a:xfrm>
              <a:prstGeom prst="rect">
                <a:avLst/>
              </a:prstGeom>
              <a:noFill/>
            </p:spPr>
            <p:txBody>
              <a:bodyPr wrap="square">
                <a:spAutoFit/>
              </a:bodyPr>
              <a:lstStyle/>
              <a:p>
                <a:pPr marL="571500" indent="-571500" algn="just">
                  <a:lnSpc>
                    <a:spcPct val="20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năm 6 tháng = 18 tháng</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 năm = 12 </a:t>
                </a: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1,6 = 19,2 (tháng)</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spcAft>
                    <a:spcPts val="800"/>
                  </a:spcAft>
                  <a:buFont typeface="Arial" panose="020B0604020202020204" pitchFamily="34" charset="0"/>
                  <a:buChar char="•"/>
                </a:pPr>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ngày 4 giờ = 24 </a:t>
                </a:r>
                <a14:m>
                  <m:oMath xmlns:m="http://schemas.openxmlformats.org/officeDocument/2006/math">
                    <m:r>
                      <a:rPr lang="vi-VN"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+ 4 = 76 (giờ)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348DAE36-0051-D01A-FB32-CB698332FE27}"/>
                  </a:ext>
                </a:extLst>
              </p:cNvPr>
              <p:cNvSpPr txBox="1">
                <a:spLocks noRot="1" noChangeAspect="1" noMove="1" noResize="1" noEditPoints="1" noAdjustHandles="1" noChangeArrowheads="1" noChangeShapeType="1" noTextEdit="1"/>
              </p:cNvSpPr>
              <p:nvPr/>
            </p:nvSpPr>
            <p:spPr>
              <a:xfrm>
                <a:off x="2688183" y="4229100"/>
                <a:ext cx="9144000" cy="3799823"/>
              </a:xfrm>
              <a:prstGeom prst="rect">
                <a:avLst/>
              </a:prstGeom>
              <a:blipFill>
                <a:blip r:embed="rId4"/>
                <a:stretch>
                  <a:fillRect l="-2358" b="-5667"/>
                </a:stretch>
              </a:blipFill>
            </p:spPr>
            <p:txBody>
              <a:bodyPr/>
              <a:lstStyle/>
              <a:p>
                <a:r>
                  <a:rPr lang="en-VN">
                    <a:noFill/>
                  </a:rPr>
                  <a:t> </a:t>
                </a:r>
              </a:p>
            </p:txBody>
          </p:sp>
        </mc:Fallback>
      </mc:AlternateContent>
      <p:sp>
        <p:nvSpPr>
          <p:cNvPr id="7" name="Rounded Rectangle 6">
            <a:extLst>
              <a:ext uri="{FF2B5EF4-FFF2-40B4-BE49-F238E27FC236}">
                <a16:creationId xmlns:a16="http://schemas.microsoft.com/office/drawing/2014/main" id="{1327EE50-0E57-CDB5-0020-5464B33721F8}"/>
              </a:ext>
            </a:extLst>
          </p:cNvPr>
          <p:cNvSpPr/>
          <p:nvPr/>
        </p:nvSpPr>
        <p:spPr>
          <a:xfrm>
            <a:off x="7848600" y="753385"/>
            <a:ext cx="2057400" cy="105823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Sai</a:t>
            </a:r>
          </a:p>
        </p:txBody>
      </p:sp>
      <p:sp>
        <p:nvSpPr>
          <p:cNvPr id="8" name="Rounded Rectangle 7">
            <a:extLst>
              <a:ext uri="{FF2B5EF4-FFF2-40B4-BE49-F238E27FC236}">
                <a16:creationId xmlns:a16="http://schemas.microsoft.com/office/drawing/2014/main" id="{C20CF5E2-16FD-B514-E442-8013B855BB00}"/>
              </a:ext>
            </a:extLst>
          </p:cNvPr>
          <p:cNvSpPr/>
          <p:nvPr/>
        </p:nvSpPr>
        <p:spPr>
          <a:xfrm>
            <a:off x="7240586" y="2093318"/>
            <a:ext cx="2057400" cy="105823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16630826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dissolv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dissolv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5054E7-D752-2903-9230-0298DC4EB000}"/>
              </a:ext>
            </a:extLst>
          </p:cNvPr>
          <p:cNvSpPr/>
          <p:nvPr/>
        </p:nvSpPr>
        <p:spPr>
          <a:xfrm>
            <a:off x="0" y="25097"/>
            <a:ext cx="18244066" cy="10321934"/>
          </a:xfrm>
          <a:custGeom>
            <a:avLst/>
            <a:gdLst/>
            <a:ahLst/>
            <a:cxnLst/>
            <a:rect l="l" t="t" r="r" b="b"/>
            <a:pathLst>
              <a:path w="18244066" h="10321934">
                <a:moveTo>
                  <a:pt x="0" y="0"/>
                </a:moveTo>
                <a:lnTo>
                  <a:pt x="18244066" y="0"/>
                </a:lnTo>
                <a:lnTo>
                  <a:pt x="18244066" y="10321934"/>
                </a:lnTo>
                <a:lnTo>
                  <a:pt x="0" y="10321934"/>
                </a:lnTo>
                <a:lnTo>
                  <a:pt x="0" y="0"/>
                </a:lnTo>
                <a:close/>
              </a:path>
            </a:pathLst>
          </a:custGeom>
          <a:blipFill>
            <a:blip r:embed="rId2">
              <a:extLst>
                <a:ext uri="{96DAC541-7B7A-43D3-8B79-37D633B846F1}">
                  <asvg:svgBlip xmlns:asvg="http://schemas.microsoft.com/office/drawing/2016/SVG/main" r:embed="rId3"/>
                </a:ext>
              </a:extLst>
            </a:blip>
            <a:stretch>
              <a:fillRect l="-1573" t="-3027" r="-2540" b="-30137"/>
            </a:stretch>
          </a:blipFill>
        </p:spPr>
      </p:sp>
      <p:sp>
        <p:nvSpPr>
          <p:cNvPr id="3" name="Rectangle 2">
            <a:extLst>
              <a:ext uri="{FF2B5EF4-FFF2-40B4-BE49-F238E27FC236}">
                <a16:creationId xmlns:a16="http://schemas.microsoft.com/office/drawing/2014/main" id="{0E105257-4175-4F77-D9AC-BA62FFCCFF20}"/>
              </a:ext>
            </a:extLst>
          </p:cNvPr>
          <p:cNvSpPr/>
          <p:nvPr/>
        </p:nvSpPr>
        <p:spPr>
          <a:xfrm>
            <a:off x="374073" y="317997"/>
            <a:ext cx="17482066" cy="968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F1D48F24-880A-814F-3348-BEEA35DBDCD4}"/>
              </a:ext>
            </a:extLst>
          </p:cNvPr>
          <p:cNvSpPr/>
          <p:nvPr/>
        </p:nvSpPr>
        <p:spPr>
          <a:xfrm>
            <a:off x="914400" y="723900"/>
            <a:ext cx="4267200" cy="1295400"/>
          </a:xfrm>
          <a:prstGeom prst="roundRect">
            <a:avLst/>
          </a:prstGeom>
          <a:solidFill>
            <a:srgbClr val="FDF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b="1" dirty="0">
                <a:solidFill>
                  <a:schemeClr val="tx1"/>
                </a:solidFill>
                <a:latin typeface="Arial" panose="020B0604020202020204" pitchFamily="34" charset="0"/>
                <a:cs typeface="Arial" panose="020B0604020202020204" pitchFamily="34" charset="0"/>
              </a:rPr>
              <a:t>BÀI TẬP 2</a:t>
            </a:r>
          </a:p>
        </p:txBody>
      </p:sp>
      <p:sp>
        <p:nvSpPr>
          <p:cNvPr id="6" name="TextBox 5">
            <a:extLst>
              <a:ext uri="{FF2B5EF4-FFF2-40B4-BE49-F238E27FC236}">
                <a16:creationId xmlns:a16="http://schemas.microsoft.com/office/drawing/2014/main" id="{15F6AF7E-CE67-4870-397F-896C337D1F92}"/>
              </a:ext>
            </a:extLst>
          </p:cNvPr>
          <p:cNvSpPr txBox="1"/>
          <p:nvPr/>
        </p:nvSpPr>
        <p:spPr>
          <a:xfrm>
            <a:off x="5721927" y="1028700"/>
            <a:ext cx="4483131" cy="707886"/>
          </a:xfrm>
          <a:prstGeom prst="rect">
            <a:avLst/>
          </a:prstGeom>
          <a:noFill/>
        </p:spPr>
        <p:txBody>
          <a:bodyPr wrap="square">
            <a:spAutoFit/>
          </a:bodyPr>
          <a:lstStyle/>
          <a:p>
            <a:pPr algn="ctr">
              <a:spcAft>
                <a:spcPts val="800"/>
              </a:spcAft>
              <a:tabLst>
                <a:tab pos="723265" algn="l"/>
              </a:tabLst>
            </a:pP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rồi</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3CD6722E-314C-BF91-C064-0E1D19A913BE}"/>
                  </a:ext>
                </a:extLst>
              </p:cNvPr>
              <p:cNvSpPr txBox="1"/>
              <p:nvPr/>
            </p:nvSpPr>
            <p:spPr>
              <a:xfrm>
                <a:off x="914400" y="2312200"/>
                <a:ext cx="8610600" cy="5133521"/>
              </a:xfrm>
              <a:prstGeom prst="rect">
                <a:avLst/>
              </a:prstGeom>
              <a:noFill/>
            </p:spPr>
            <p:txBody>
              <a:bodyPr wrap="square">
                <a:spAutoFit/>
              </a:bodyPr>
              <a:lstStyle/>
              <a:p>
                <a:pPr algn="just">
                  <a:lnSpc>
                    <a:spcPct val="200000"/>
                  </a:lnSpc>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53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45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17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6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giờ</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200000"/>
                  </a:lnSpc>
                  <a:spcAft>
                    <a:spcPts val="800"/>
                  </a:spcAft>
                  <a:tabLst>
                    <a:tab pos="723265" algn="l"/>
                  </a:tabLst>
                </a:pP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 21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15 </a:t>
                </a:r>
                <a:r>
                  <a:rPr lang="en-US" sz="40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en-US" sz="40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a:t>
                </a:r>
                <a:endParaRPr lang="en-VN" sz="4000" kern="1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8" name="TextBox 7">
                <a:extLst>
                  <a:ext uri="{FF2B5EF4-FFF2-40B4-BE49-F238E27FC236}">
                    <a16:creationId xmlns:a16="http://schemas.microsoft.com/office/drawing/2014/main" id="{3CD6722E-314C-BF91-C064-0E1D19A913BE}"/>
                  </a:ext>
                </a:extLst>
              </p:cNvPr>
              <p:cNvSpPr txBox="1">
                <a:spLocks noRot="1" noChangeAspect="1" noMove="1" noResize="1" noEditPoints="1" noAdjustHandles="1" noChangeArrowheads="1" noChangeShapeType="1" noTextEdit="1"/>
              </p:cNvSpPr>
              <p:nvPr/>
            </p:nvSpPr>
            <p:spPr>
              <a:xfrm>
                <a:off x="914400" y="2312200"/>
                <a:ext cx="8610600" cy="5133521"/>
              </a:xfrm>
              <a:prstGeom prst="rect">
                <a:avLst/>
              </a:prstGeom>
              <a:blipFill>
                <a:blip r:embed="rId4"/>
                <a:stretch>
                  <a:fillRect l="-2504" b="-3941"/>
                </a:stretch>
              </a:blipFill>
            </p:spPr>
            <p:txBody>
              <a:bodyPr/>
              <a:lstStyle/>
              <a:p>
                <a:r>
                  <a:rPr lang="en-VN">
                    <a:noFill/>
                  </a:rPr>
                  <a:t> </a:t>
                </a:r>
              </a:p>
            </p:txBody>
          </p:sp>
        </mc:Fallback>
      </mc:AlternateContent>
      <p:sp>
        <p:nvSpPr>
          <p:cNvPr id="9" name="Freeform 8">
            <a:extLst>
              <a:ext uri="{FF2B5EF4-FFF2-40B4-BE49-F238E27FC236}">
                <a16:creationId xmlns:a16="http://schemas.microsoft.com/office/drawing/2014/main" id="{714D77BF-5C3F-876B-AD38-DD48885893B0}"/>
              </a:ext>
            </a:extLst>
          </p:cNvPr>
          <p:cNvSpPr/>
          <p:nvPr/>
        </p:nvSpPr>
        <p:spPr>
          <a:xfrm>
            <a:off x="13553610" y="6667500"/>
            <a:ext cx="3276600" cy="2920503"/>
          </a:xfrm>
          <a:custGeom>
            <a:avLst/>
            <a:gdLst/>
            <a:ahLst/>
            <a:cxnLst/>
            <a:rect l="l" t="t" r="r" b="b"/>
            <a:pathLst>
              <a:path w="1878658" h="1243330">
                <a:moveTo>
                  <a:pt x="0" y="0"/>
                </a:moveTo>
                <a:lnTo>
                  <a:pt x="1878658" y="0"/>
                </a:lnTo>
                <a:lnTo>
                  <a:pt x="1878658" y="1243330"/>
                </a:lnTo>
                <a:lnTo>
                  <a:pt x="0" y="12433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933608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dissolve">
                                      <p:cBhvr>
                                        <p:cTn id="16" dur="500"/>
                                        <p:tgtEl>
                                          <p:spTgt spid="8">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dissolve">
                                      <p:cBhvr>
                                        <p:cTn id="20" dur="500"/>
                                        <p:tgtEl>
                                          <p:spTgt spid="8">
                                            <p:txEl>
                                              <p:pRg st="2" end="2"/>
                                            </p:txEl>
                                          </p:spTgt>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dissolv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2536</Words>
  <Application>Microsoft Macintosh PowerPoint</Application>
  <PresentationFormat>Custom</PresentationFormat>
  <Paragraphs>314</Paragraphs>
  <Slides>48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Aharoni</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Lưu Ly</cp:lastModifiedBy>
  <cp:revision>8</cp:revision>
  <dcterms:created xsi:type="dcterms:W3CDTF">2006-08-16T00:00:00Z</dcterms:created>
  <dcterms:modified xsi:type="dcterms:W3CDTF">2024-12-30T06:59:30Z</dcterms:modified>
  <dc:identifier>DAGX0W8KTZU</dc:identifier>
</cp:coreProperties>
</file>